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374" r:id="rId3"/>
    <p:sldId id="360" r:id="rId4"/>
    <p:sldId id="340" r:id="rId5"/>
    <p:sldId id="361" r:id="rId6"/>
    <p:sldId id="407" r:id="rId7"/>
    <p:sldId id="357" r:id="rId8"/>
    <p:sldId id="438" r:id="rId9"/>
    <p:sldId id="406" r:id="rId10"/>
    <p:sldId id="412" r:id="rId11"/>
    <p:sldId id="413" r:id="rId12"/>
    <p:sldId id="414" r:id="rId13"/>
    <p:sldId id="415" r:id="rId14"/>
    <p:sldId id="437" r:id="rId15"/>
    <p:sldId id="37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101" d="100"/>
          <a:sy n="101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19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1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模块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10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综合实战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凝结动画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本案例将通过关键帧、轨道遮罩等制作凝结动画。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950FF9-1310-476E-935D-24D680227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26" y="2710817"/>
            <a:ext cx="9529148" cy="183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降水动画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本案例将通过调整图层、关键帧、视频效果等制作降水动画。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1669A22-D2F4-401B-BD3F-D25BED3AD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26" y="2710817"/>
            <a:ext cx="9529148" cy="183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径流动画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本案例将通过关键帧、形状的路径操作等制作径流动画。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AF57B3-9315-4C99-AEA4-63AE61ADB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978" y="2710817"/>
            <a:ext cx="10544697" cy="202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总结动画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本案例将通过纯色图层、关键帧等制作总结动画。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2031D7-64F4-4AD0-8E8F-CAD4B05E44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575" y="3008593"/>
            <a:ext cx="9840849" cy="189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动画制作思路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动画广泛应用于广告营销、科普培训、影视制作等多个领域，是目前较为流行的一种动画类型。在制作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动画时，用户可以综合运用多种知识与技能，创作出高质量的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动画作品。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MG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动画制作基础培训教程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动画制作思路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设计思路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356690" y="236854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水循环是地球上水分不断循环的过程，主要包括蒸发、凝结、降水和径流四个阶段。在动画制作中，可以围绕这四个阶段进行分镜设计：首先，展示阳光照射水面，水分蒸发成水蒸气；接着，水蒸气上升并凝结成云朵；然后，云朵中的水滴变大，降水以雨、雪或冰雹的形式落到地面；最后，降水汇入河流、湖泊和海洋，完成循环。通过生动的动画效果和简洁的旁白，观众将更好地理解水循环的重要性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脚本制作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094130" y="1331760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动画脚本可以为整个动画提供结构和框架，促进团队的沟通与合作。制作简单动画时，可以通过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工具设计脚本：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01CED5-6210-42DE-9545-177F58F25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626" y="2029932"/>
            <a:ext cx="4811657" cy="44128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脚本制作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FA3B4AD-8C67-46A5-B96F-998C1E993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1764221"/>
            <a:ext cx="6000821" cy="183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3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蒸发动画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本案例将通过表达式、关键帧等制作蒸发动画。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7D0117-F8B8-4173-98DF-6ECCE13E8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09" y="2792573"/>
            <a:ext cx="10247412" cy="196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</Words>
  <Application>Microsoft Office PowerPoint</Application>
  <PresentationFormat>宽屏</PresentationFormat>
  <Paragraphs>54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MG动画制作基础培训教程</dc:title>
  <dc:creator/>
  <cp:keywords>希望 MG动画制作基础培训教程</cp:keywords>
  <cp:lastModifiedBy/>
  <cp:revision>2</cp:revision>
  <dcterms:created xsi:type="dcterms:W3CDTF">2021-05-01T02:52:20Z</dcterms:created>
  <dcterms:modified xsi:type="dcterms:W3CDTF">2025-04-01T03:48:16Z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