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5"/>
  </p:notesMasterIdLst>
  <p:handoutMasterIdLst>
    <p:handoutMasterId r:id="rId26"/>
  </p:handoutMasterIdLst>
  <p:sldIdLst>
    <p:sldId id="374" r:id="rId3"/>
    <p:sldId id="360" r:id="rId4"/>
    <p:sldId id="340" r:id="rId5"/>
    <p:sldId id="361" r:id="rId6"/>
    <p:sldId id="407" r:id="rId7"/>
    <p:sldId id="442" r:id="rId8"/>
    <p:sldId id="443" r:id="rId9"/>
    <p:sldId id="444" r:id="rId10"/>
    <p:sldId id="445" r:id="rId11"/>
    <p:sldId id="446" r:id="rId12"/>
    <p:sldId id="447" r:id="rId13"/>
    <p:sldId id="406" r:id="rId14"/>
    <p:sldId id="412" r:id="rId15"/>
    <p:sldId id="413" r:id="rId16"/>
    <p:sldId id="414" r:id="rId17"/>
    <p:sldId id="415" r:id="rId18"/>
    <p:sldId id="437" r:id="rId19"/>
    <p:sldId id="423" r:id="rId20"/>
    <p:sldId id="424" r:id="rId21"/>
    <p:sldId id="448" r:id="rId22"/>
    <p:sldId id="429" r:id="rId23"/>
    <p:sldId id="372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101" d="100"/>
          <a:sy n="101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25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88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019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9823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74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707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006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271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79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7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8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模块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9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角色动画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角色基础动作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挥手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挥手以手臂动作为主，通常伴随身体的轻微倾斜。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9AE9E6C-03EC-4103-BA7F-D5DA1316A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726" y="2976916"/>
            <a:ext cx="8450042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3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角色基础动作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点头和摇头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点头和摇头动作能有有效传达角色的情感和意图，在多角色动画中，这两个动作还可以增强角色之间的互动，使动画更加生动灵活。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表情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表情能够直观地传递角色的内心情感和情绪状态，塑造角色个性，使其更加立体和真实。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AC299B9-A992-436D-850E-374641FEA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940320"/>
            <a:ext cx="8450042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69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人偶工具</a:t>
            </a: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人偶位置控点工具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人偶位置控点工具 可以创建控制位置的控点。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D2F5268-60AD-41DB-A948-0409DD930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5014" y="2255521"/>
            <a:ext cx="5184648" cy="13898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E57EE48-855E-4CDC-9826-39727AE7D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5014" y="3748395"/>
            <a:ext cx="5184648" cy="13898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31757F5-6E8C-401A-8A06-08B827D0BF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5014" y="5275379"/>
            <a:ext cx="5184648" cy="138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人偶固化控点工具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扭曲图像或矢量图形的某个部分时，可以通过人偶固化控点工具 保持控点区域的刚性，避免使其出现柔性变形。人偶固化控点表现为红色的圆圈。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869AE1A-AC1F-4BC1-A009-06D49C345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875" y="2715896"/>
            <a:ext cx="7236280" cy="332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人偶弯曲控点工具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人偶弯曲控点工具 可以创建人偶弯曲控点，以控制控点区域的缩放和旋转。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E749B6F-76F9-4F09-B1FF-E5F69DDA2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601" y="2273971"/>
            <a:ext cx="5184648" cy="19842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9205CA1-6E1B-4ED2-8AA2-A5527AF9E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601" y="4229317"/>
            <a:ext cx="5184648" cy="198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人偶高级控点工具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人偶高级控点工具 可以创建带有位置、缩放和旋转多种功能的控点。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CBEE93-6ACE-4381-9470-19C5A9E33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436876"/>
            <a:ext cx="8167212" cy="312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  <a:p>
            <a:pPr algn="ctr"/>
            <a:r>
              <a:rPr lang="en-US" altLang="zh-CN"/>
              <a:t> 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9.2.5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人偶重叠控点工具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人偶重叠控点工具 可以控制控点的重叠顺序，使控点区域置于前方或后方。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5F98D72-80F3-4C38-A473-B06BD8ECB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286" y="2436625"/>
            <a:ext cx="8453427" cy="323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9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Duik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Bassel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插件</a:t>
            </a: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 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Duik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Bassel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插件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Duik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Bassel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插件是一款专为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设计的开源骨骼绑定脚本插件，通过该插件，用户可以绑定复杂的角色，轻松制作角色动画。其本质是通过创建骨骼系统，将角色的各个部分连接起来，从而实现自然流畅的动画效果。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06C58E-9978-42F6-BB18-2FBCBE22C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767" y="3239386"/>
            <a:ext cx="8552465" cy="261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15424" y="261980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 角色基础动作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15424" y="326944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人偶工具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15424" y="391907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Duik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Bassel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插件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955702CB-C583-4996-AFFC-3530D37FDD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424" y="456871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</a:p>
        </p:txBody>
      </p:sp>
    </p:spTree>
    <p:extLst>
      <p:ext uri="{BB962C8B-B14F-4D97-AF65-F5344CB8AC3E}">
        <p14:creationId xmlns:p14="http://schemas.microsoft.com/office/powerpoint/2010/main" val="223723881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6655224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实战演练：卡通人物行走动画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角色动画在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MG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动画中非常常见，用户可以通过不同的方式，制作角色动画。本案例将使用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Duik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Bassel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插件制作卡通人物行走动画。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10F6209-6376-4F48-B580-CBE5F316D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025" y="3104245"/>
            <a:ext cx="9504200" cy="182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02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角色动画在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MG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动画中非常常见，它不仅能丰富叙事和视觉效果，还能提升品牌形象，增强与观众的互动性。生动的角色表现能够有效传达情感和信息，使动画作品更具吸引力。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342516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MG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动画制作基础培训教程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角色基础动作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角色基础动作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角色基础动作是角色动画成功与否的核心要素，它们为角色注入了鲜活的生命力，极大地增强了动画的视觉表现力。通过流畅且生动的基础动作，角色能够更加自然地呈现出来，真实地传达情感和个性，引发观众的共鸣。本小节将对此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行走是动画中的常见动作之一，它可以表现角色的日常活动，动作节奏相对平稳，步伐均匀，身体重心随步伐前移。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7F1484-36AA-456A-93DA-C2C754E54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382" y="4300579"/>
            <a:ext cx="7049235" cy="2157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角色基础动作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跑步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跑步动作在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MG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动画中不仅可以展示角色的运动状态，还可以增强动画的动态感和节奏感，使动画作品更具生命力和观赏性。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3D248F1-10ED-43B8-B13D-21C337E40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104" y="3200656"/>
            <a:ext cx="8450042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6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角色基础动作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跳跃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跳跃动作可以有效传达运动的动态感和活力，增强动画的视觉冲击力，使动画画面更加生动。其动作包括下蹲、起跳和落地，重心具有明显的上升和下降，高跳动作一般还会伴随身体的扭动或手臂的摆动。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D0886BE-58D5-45F0-BF5F-ED9AF93F3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979" y="3516039"/>
            <a:ext cx="8450042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8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角色基础动作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坐下和站起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坐下和站起动作在动画中一般搭配使用，其中坐下动作一般较为缓慢，重心逐渐下降，腿部动作自然。站起动作则相对迅速，身体重心上移，从坐姿变为站姿。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D464C2A-F357-4968-8BB1-AEB0F978F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979" y="3463010"/>
            <a:ext cx="8450042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6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角色基础动作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转身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转身动作通常表现为角色的身体或头部转向某个方向，一般伴随重心的转移。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B8E46BB-6C86-4F7D-AC69-D707FAD15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978864"/>
            <a:ext cx="8942397" cy="273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91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Microsoft Office PowerPoint</Application>
  <PresentationFormat>宽屏</PresentationFormat>
  <Paragraphs>97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MG动画制作基础培训教程</dc:title>
  <dc:creator/>
  <cp:keywords>希望 MG动画制作基础培训教程</cp:keywords>
  <cp:lastModifiedBy/>
  <cp:revision>2</cp:revision>
  <dcterms:created xsi:type="dcterms:W3CDTF">2021-05-01T02:52:20Z</dcterms:created>
  <dcterms:modified xsi:type="dcterms:W3CDTF">2025-04-01T03:40:34Z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