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3.xml" ContentType="application/vnd.openxmlformats-officedocument.presentationml.tags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34"/>
  </p:notesMasterIdLst>
  <p:handoutMasterIdLst>
    <p:handoutMasterId r:id="rId35"/>
  </p:handoutMasterIdLst>
  <p:sldIdLst>
    <p:sldId id="374" r:id="rId3"/>
    <p:sldId id="360" r:id="rId4"/>
    <p:sldId id="340" r:id="rId5"/>
    <p:sldId id="361" r:id="rId6"/>
    <p:sldId id="407" r:id="rId7"/>
    <p:sldId id="357" r:id="rId8"/>
    <p:sldId id="406" r:id="rId9"/>
    <p:sldId id="412" r:id="rId10"/>
    <p:sldId id="444" r:id="rId11"/>
    <p:sldId id="445" r:id="rId12"/>
    <p:sldId id="446" r:id="rId13"/>
    <p:sldId id="447" r:id="rId14"/>
    <p:sldId id="413" r:id="rId15"/>
    <p:sldId id="448" r:id="rId16"/>
    <p:sldId id="449" r:id="rId17"/>
    <p:sldId id="450" r:id="rId18"/>
    <p:sldId id="414" r:id="rId19"/>
    <p:sldId id="451" r:id="rId20"/>
    <p:sldId id="452" r:id="rId21"/>
    <p:sldId id="415" r:id="rId22"/>
    <p:sldId id="423" r:id="rId23"/>
    <p:sldId id="424" r:id="rId24"/>
    <p:sldId id="438" r:id="rId25"/>
    <p:sldId id="439" r:id="rId26"/>
    <p:sldId id="425" r:id="rId27"/>
    <p:sldId id="440" r:id="rId28"/>
    <p:sldId id="441" r:id="rId29"/>
    <p:sldId id="443" r:id="rId30"/>
    <p:sldId id="442" r:id="rId31"/>
    <p:sldId id="429" r:id="rId32"/>
    <p:sldId id="372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4" autoAdjust="0"/>
  </p:normalViewPr>
  <p:slideViewPr>
    <p:cSldViewPr snapToGrid="0">
      <p:cViewPr varScale="1">
        <p:scale>
          <a:sx n="101" d="100"/>
          <a:sy n="101" d="100"/>
        </p:scale>
        <p:origin x="5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578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59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246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6645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1541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5693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1884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583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7221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248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21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549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1923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9491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664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27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77701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3728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29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83594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6274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31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7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8235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251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138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模块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5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  蒙版与遮罩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5.2.1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形状工具组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椭圆工具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椭圆工具可用于绘制椭圆形状或椭圆蒙版。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DE953B3-7DEA-4620-9D8B-4BDFF3899C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705" y="3003899"/>
            <a:ext cx="7838953" cy="268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42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5.2.1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形状工具组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多边形工具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多边形工具可用于绘制多边形形状或蒙版。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95B2242-874D-4443-BC7D-E61288646D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3126316"/>
            <a:ext cx="7682159" cy="233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67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5.2.1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形状工具组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星形工具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星形工具可用于绘制星形形状或蒙版。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39A2CC5-9BE6-4D81-8FBB-AAED2FDD8C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399" y="2937849"/>
            <a:ext cx="8151958" cy="247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70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5.2.2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钢笔工具组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钢笔工具组中的工具，能够绘制并调整高精度的路径，创建自由形状的蒙版。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钢笔工具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钢笔工具 可以绘制不规则的形状或蒙版。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842AC1E-A566-410D-AD2D-0F6F9B787E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3339245"/>
            <a:ext cx="7494239" cy="227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1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5.2.2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钢笔工具组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添加“顶点”工具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添加“顶点”工具 可以在路径上添加锚点，增加路径细节。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C3F7902-76AF-40B3-A51A-15B0A8DBE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705" y="2976916"/>
            <a:ext cx="8502203" cy="258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72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5.2.2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钢笔工具组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删除“顶点”工具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删除“顶点”工具 的作用与添加“顶点”工具截然相反，它可以删除锚点。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转换“顶点”工具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转换“顶点”工具 可以转换顶点的类型为硬转角或平滑锚点。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7C0E1FA-A6A7-4E62-8528-A02AB3C963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636" y="3696093"/>
            <a:ext cx="7708843" cy="234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35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5.2.2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钢笔工具组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蒙版羽化工具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蒙版羽化工具 可以柔化蒙版边缘。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8D6496E-CDEE-4EEB-AB5D-B20F03220A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823" y="2785158"/>
            <a:ext cx="8502203" cy="258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5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5.2.3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绘画工具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提供了画笔工具 、仿制图章工具 、橡皮擦工具 等绘画工具，方便用户在图层上进行绘画、描边等操作。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画笔工具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画笔工具可以借助前景色在“图层”面板中的图层上绘画。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5C837E6-AB0E-499D-B20F-29050962A0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8936" y="3413399"/>
            <a:ext cx="5799201" cy="308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12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5.2.3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绘画工具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仿制图章工具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仿制图章工具可以从一个位置和时间点复制像素值，并将其应用至另一个位置和时间点，多用于复制或局部修复。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AE16FCA-0E03-4B4A-BB54-64F51E076B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1284" y="3267622"/>
            <a:ext cx="8403681" cy="287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8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5.2.3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绘画工具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橡皮擦工具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橡皮擦工具可以擦除当前图层的一部分，显示出下层图像的内容。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105692D-D920-41DB-AB62-DD448D7C1F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705" y="2852124"/>
            <a:ext cx="8278600" cy="283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61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313514" y="2449822"/>
            <a:ext cx="3564971" cy="4074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认识蒙版和遮罩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313514" y="3071173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蒙版的创建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313514" y="3692524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蒙版属性编辑</a:t>
            </a:r>
          </a:p>
        </p:txBody>
      </p:sp>
      <p:sp>
        <p:nvSpPr>
          <p:cNvPr id="10" name="Rectangle 18">
            <a:extLst>
              <a:ext uri="{FF2B5EF4-FFF2-40B4-BE49-F238E27FC236}">
                <a16:creationId xmlns:a16="http://schemas.microsoft.com/office/drawing/2014/main" id="{CB32934F-FE9E-4F6F-B3D3-A88D8542D3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514" y="4313875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遮罩的创建与编辑</a:t>
            </a: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9427EE47-974E-44D0-9E62-B4826543E2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514" y="4935227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05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实战演练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  <a:p>
            <a:pPr algn="ctr"/>
            <a:r>
              <a:rPr lang="en-US" altLang="zh-CN"/>
              <a:t> </a:t>
            </a:r>
            <a:endParaRPr lang="en-US" altLang="zh-CN" dirty="0"/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5.2.4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从文本创建蒙版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从文本创建蒙版。选中“时间轴”面板中的文本图层，右击鼠标，在弹出的快捷菜单中执行“创建”命令，在其子菜单中，执行“从文字创建蒙版”命令即可。提取每个字符的轮廓创建蒙版，并将蒙版放置在一个新的纯色图层上。原文本图层将被保留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79920E3-F25A-4774-A7B2-F026D93073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7615" y="3381922"/>
            <a:ext cx="8011020" cy="243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40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53503" y="3929872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蒙版属性编辑</a:t>
            </a: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5.3.1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蒙版路径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蒙版路径影响着蒙版的形状，用户可以通过移动、增加或减少蒙版路径上的控制点，改变蒙版路径。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0F7E798-157D-47D5-B072-CA14B5DD73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0449" y="2581454"/>
            <a:ext cx="5216652" cy="178765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B389DC9-012C-4A07-8255-2A34C94329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0449" y="4301526"/>
            <a:ext cx="5216652" cy="178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5.3.2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蒙版羽化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与蒙版羽化工具类似，“蒙版羽化”属性也可以柔化处理蒙版边缘，制作出边缘虚化的效果。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43C31E2-AA8A-469B-BD6E-9F5B168B74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775" y="2914778"/>
            <a:ext cx="8217627" cy="312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58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5.3.3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蒙版不透明度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“蒙版不透明度”影响蒙版内区域的显示效果，数值越低，蒙版越透明。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DEE022D-60A7-49E9-8A66-22BD06020F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186" y="2551175"/>
            <a:ext cx="8217627" cy="312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09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5.3.4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蒙版扩展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“蒙版扩展”属性可以扩展或收缩蒙版区域范围，当属性值为正值时，将在原蒙版的基础上进行扩展；当属性值为负值时，将在原蒙版的基础上进行进行收缩。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041A9D1-0659-412A-B169-3B7BAB0FE8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4780" y="2763087"/>
            <a:ext cx="8217627" cy="312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69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5.3.5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蒙版混合模式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蒙版混合模式可以控制图层中蒙版间的交互效果，创建复合蒙版效果，默认为“相加”。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F8D3806-6F79-49D0-8D6B-21A1EBA276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8957" y="3078330"/>
            <a:ext cx="6452085" cy="296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72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53503" y="3929872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遮罩的创建与编辑</a:t>
            </a:r>
          </a:p>
        </p:txBody>
      </p:sp>
    </p:spTree>
    <p:extLst>
      <p:ext uri="{BB962C8B-B14F-4D97-AF65-F5344CB8AC3E}">
        <p14:creationId xmlns:p14="http://schemas.microsoft.com/office/powerpoint/2010/main" val="2470548610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遮罩的创建与编辑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中的遮罩一般指轨道遮罩，可以让一个图层通过另一个图层定义的孔显示出来。合成中的任何图层均可作为其他图层的轨道遮罩层，根据图层的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Alpha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通道或亮度信息，创建遮罩效果。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501D851-61E0-4FC5-98B9-21370DD31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3613686"/>
            <a:ext cx="5216652" cy="198424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5C5C88C-6F0D-42D4-9B99-ACFCC91B08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3171" y="3613686"/>
            <a:ext cx="5216652" cy="198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77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05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53503" y="3929872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实战演练</a:t>
            </a:r>
          </a:p>
        </p:txBody>
      </p:sp>
    </p:spTree>
    <p:extLst>
      <p:ext uri="{BB962C8B-B14F-4D97-AF65-F5344CB8AC3E}">
        <p14:creationId xmlns:p14="http://schemas.microsoft.com/office/powerpoint/2010/main" val="167188318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67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蒙版和遮罩是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MG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动画中不可或缺的工具，它们能够赋予图形更丰富的造型和表现效果。蒙版用于控制透明度，允许用户选择性地显示或隐藏图层的部分内容，而遮罩则用于限制图层的可见区域。通过灵活运用这两者，可以创造出更加生动和富有创意的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MG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动画效果。</a:t>
            </a: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502939" y="342516"/>
            <a:ext cx="6106818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MG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动画制作基础培训教程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6655224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5.5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实战演练：船行海上动画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通过蒙版和遮罩，可以轻松制作出各种视觉效果和动画。本案例将通过蒙版和遮罩制作船行海上的动画效果。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48E798A-1895-47A6-99E2-416B8B21B8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216" y="3129949"/>
            <a:ext cx="9728756" cy="2225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6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认识蒙版和遮罩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5.1.1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认识蒙版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蒙版主要用于控制图层可见性，用户可以通过它隐藏、显示图层的部分区域，或进行特殊处理，制造出创意性的视觉效果。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CBF2648-9EBE-4C8E-80D6-7ACC14DD6A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5381" y="2886566"/>
            <a:ext cx="7679238" cy="292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5.1.2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认识遮罩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遮罩同样可以控制图层的可见性，与蒙版不同的是，遮罩通常是一个独立图层，可以控制多个图层的可见性。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A4CE750-B814-4500-AD41-702126F644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8194" y="3126316"/>
            <a:ext cx="7729141" cy="2350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53503" y="3929872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蒙版的创建</a:t>
            </a: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5.2.1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形状工具组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形状工具组中的工具可用于创建常规形状和蒙版，该工具组中包括矩形工具 、圆角矩形工具 、椭圆工具 、多边形工具 和星形工具 五种工具。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矩形工具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矩形工具可以绘制矩形形状或矩形蒙版。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FAD4F39-EE34-4A02-88E8-072161CC16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811" y="3857196"/>
            <a:ext cx="6400871" cy="170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5.2.1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形状工具组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圆角矩形工具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圆角矩形工具可以绘制圆角矩形形状或蒙版，其绘制方法与矩形工具相同。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7C9D2A8-0792-491E-90C2-A01F4A31AF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2785158"/>
            <a:ext cx="7528122" cy="257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4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1126</Words>
  <Application>Microsoft Office PowerPoint</Application>
  <PresentationFormat>宽屏</PresentationFormat>
  <Paragraphs>139</Paragraphs>
  <Slides>31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Montserrat Hairline</vt:lpstr>
      <vt:lpstr>等线</vt:lpstr>
      <vt:lpstr>等线 Light</vt:lpstr>
      <vt:lpstr>思源黑体</vt:lpstr>
      <vt:lpstr>微软雅黑</vt:lpstr>
      <vt:lpstr>Arial</vt:lpstr>
      <vt:lpstr>Calibri</vt:lpstr>
      <vt:lpstr>Calibri Light</vt:lpstr>
      <vt:lpstr>Lato Light</vt:lpstr>
      <vt:lpstr>Poppins Light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MG动画制作基础培训教程</dc:title>
  <dc:creator/>
  <cp:keywords>希望 MG动画制作基础培训教程</cp:keywords>
  <cp:lastModifiedBy/>
  <cp:revision>2</cp:revision>
  <dcterms:created xsi:type="dcterms:W3CDTF">2021-05-01T02:52:20Z</dcterms:created>
  <dcterms:modified xsi:type="dcterms:W3CDTF">2025-04-01T02:52:25Z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