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374" r:id="rId3"/>
    <p:sldId id="340" r:id="rId4"/>
    <p:sldId id="360" r:id="rId5"/>
    <p:sldId id="361" r:id="rId6"/>
    <p:sldId id="357" r:id="rId7"/>
    <p:sldId id="407" r:id="rId8"/>
    <p:sldId id="406" r:id="rId9"/>
    <p:sldId id="412" r:id="rId10"/>
    <p:sldId id="413" r:id="rId11"/>
    <p:sldId id="435" r:id="rId12"/>
    <p:sldId id="436" r:id="rId13"/>
    <p:sldId id="437" r:id="rId14"/>
    <p:sldId id="438" r:id="rId15"/>
    <p:sldId id="423" r:id="rId16"/>
    <p:sldId id="424" r:id="rId17"/>
    <p:sldId id="425" r:id="rId18"/>
    <p:sldId id="426" r:id="rId19"/>
    <p:sldId id="430" r:id="rId20"/>
    <p:sldId id="431" r:id="rId21"/>
    <p:sldId id="432" r:id="rId22"/>
    <p:sldId id="433" r:id="rId23"/>
    <p:sldId id="434" r:id="rId24"/>
    <p:sldId id="439" r:id="rId25"/>
    <p:sldId id="440" r:id="rId26"/>
    <p:sldId id="441" r:id="rId27"/>
    <p:sldId id="37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551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99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54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49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18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870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40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519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1578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3096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66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8756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21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8062873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5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</a:t>
            </a:r>
            <a:r>
              <a:rPr lang="en-US" altLang="zh-CN" sz="36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After Effects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基础知识详解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归纳素材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在素材类别较为明显的情况下，用户可以通过创建文件夹来归纳素材，常用的创建文件夹的方式有以下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执行“文件”→“新建”→“新建文件夹”命令或按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Ctrl+Alt+Shift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+N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组合键；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在“项目”面板素材列表空白区域右击鼠标，在弹出的快捷菜单中执行“新建文件夹”命令；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单击“项目”面板下方的“新建文件夹” 按钮。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7EB897-2CE0-4DE4-AEB0-A658BF8C4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701" y="4588457"/>
            <a:ext cx="4313058" cy="179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0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在“项目”面板中的素材数量过多时，搜索素材可以及时地找到需要的素材。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B54CD63-C867-4B88-9E70-2A0ED1011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790" y="2852124"/>
            <a:ext cx="6321324" cy="267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72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替换素材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“替换素材”命令可以在不影响整体动效的情况下，单独替换掉某个素材。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72EDC9-5808-44BC-B6D1-4229B76B8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960" y="2785158"/>
            <a:ext cx="4496046" cy="299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2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代理素材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理素材是指使用一个低质量的素材替换高质量的素材，以减轻剪辑软件运行的压力，在制作完成输出时，再替换回高品质素材。用最终素材项目替换图层的代理时，将保留应用到图层的任何蒙版、属性、表达式、效果和关键帧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9D11BBE-71F4-4241-B301-070AB2569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450" y="3516039"/>
            <a:ext cx="5982020" cy="276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2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常用视频效果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视频效果的应用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视频效果集中在“效果”菜单和“效果和预设”面板中，用户可以选中要添加效果的图层，执行“效果”命令，在其子菜单中执行具体命令添加效果，或在“效果和预设”面板中选中效果。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63D1176-EE4C-43C8-B6BC-226E5F483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361" y="3100039"/>
            <a:ext cx="6654931" cy="328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扭曲效果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“扭曲”效果组中包括湍流置换、置换图、边角定位等多种效果，这些效果可以在不损坏素材质量的前提下，变形或扭曲素材对象。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湍流置换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置换图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液化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边角定位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863DF9-6619-44F2-8283-02CBC0629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377" y="2484664"/>
            <a:ext cx="6684036" cy="355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模拟效果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“模拟”效果组中包括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Drizzle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Particle World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、粒子运动场等多种效果，这些效果可以模拟下雨、粒子运动、炸裂等特殊效果。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Drizzle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（细雨）：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Particle World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（粒子世界）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Rainfall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碎片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粒子运动场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FF0B3DB-38A2-486D-BAB1-3EB11DE40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115" y="2882646"/>
            <a:ext cx="6388497" cy="315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0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模糊和锐化效果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“模糊和锐化”效果组中包括锐化、径向模糊、高斯模糊等多种效果，这些效果可以影响画面的清晰度和对比度，制作出不同的视觉效果。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930CF9-FB6E-4A3B-A8C2-4BDC7C64F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1242" y="2763087"/>
            <a:ext cx="6924703" cy="342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生成效果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006790" y="1425625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“生成”效果组中包括镜头光晕、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Light Burst 2.5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、写入等多种生成效果，这些效果可以在合成中创建全新的元素，如光晕、渐变等，从而影响视觉效果。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镜头光晕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Light Burst 2.5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（光线缩放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Light Rays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（射线光）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Light Sweep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写入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勾画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四色渐变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B6833D-99E4-49C2-B138-E718CEB50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596" y="2299014"/>
            <a:ext cx="4139092" cy="22019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DEBAD17-4CFC-4EB5-AF1F-10F02F81F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654" y="4418757"/>
            <a:ext cx="4139092" cy="220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After Effects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是一款优秀的动态图形和视觉效果编辑软件，在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动效设计中为用户提供了丰富的创作工具和灵活的表达方式。本章节将对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After Effects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的基础知识进行介绍，包括工作界面、基本操作、素材的导入与管理及常用视频效果等。通过学习和掌握这些知识，可以帮助用户制作基础的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462122" y="228161"/>
            <a:ext cx="8784061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动效设计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合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Photoshop+Illustrator+After</a:t>
            </a:r>
            <a:r>
              <a:rPr lang="en-US" altLang="zh-CN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Effects</a:t>
            </a: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5.3.6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透视效果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450181" y="1636559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“透视”效果组中包括径向阴影、斜面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等多种效果，这些效果可以增强对象的透视感。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6DE0FA4-D7A9-4A30-82CE-1CF38201B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548" y="2624343"/>
            <a:ext cx="6970183" cy="344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9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5.3.7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风格化效果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450181" y="1517285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“风格化”效果组中包括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Glass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（玻璃）、动态拼贴、发光等多种效果，这些效果可以通过修改、置换原图像像素和改变图像的对比度等操作，增强对象的艺术效果。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 Glass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马赛克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动态拼贴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查找边缘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9A1B8C5-90CA-46E1-94B1-AAF2C7017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593" y="3524930"/>
            <a:ext cx="4550376" cy="24207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CCB5D46-2C9C-4388-8507-F9DA93266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7732" y="3483947"/>
            <a:ext cx="4506661" cy="239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4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5.3.8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颜色校正效果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450181" y="1517285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“颜色校正”效果组中包括曲线、色阶、保留颜色等多种调色效果。这些效果可以统一不同动效元素的视觉风格，修正光线和色温缺陷，赋予动效独特的视觉效果和情感氛围。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三色调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通道混合器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高光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B0F158-C23E-41A5-B216-4AFB6B100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574" y="3088604"/>
            <a:ext cx="5971834" cy="295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0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5.3.8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颜色校正效果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450181" y="1517285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照片滤镜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Lumetri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色调均化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色阶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色相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8EFFF6F-F22B-4026-8B6A-8D2A82AF3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848" y="2041397"/>
            <a:ext cx="7173971" cy="381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0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5.3.8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颜色校正效果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450181" y="1517285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亮度和对比度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保留颜色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更改为颜色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更改颜色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颜色平衡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颜色平衡（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HLS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颜色链接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675349-3BDB-4C3B-875B-487F48ED8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884" y="2153984"/>
            <a:ext cx="7377540" cy="364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0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5.3.8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颜色校正效果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393031" y="2317385"/>
            <a:ext cx="3707607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案例实操：清理加速界面动效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清理加速界面是移动端手机清理时的常见界面，为之添加动效，可以使清理的过程更加有趣，从而降低用户的等待感。本案例将利用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基础知识及常用视频效果制作清理加速界面的动效。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A46FA8-E6E9-411F-8390-F92828549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123" y="1669640"/>
            <a:ext cx="3589020" cy="424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1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认识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After Effects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素材的导入与管理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常用视频效果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425235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After Effects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4263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5.1.1  After Effects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工作界面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工作界面包括“合成”面板、“时间轴”面板、“工具”面板等常用面板。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D5B6F2-E2D5-41E9-90A9-FDCCFB7668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333" b="5186"/>
          <a:stretch/>
        </p:blipFill>
        <p:spPr>
          <a:xfrm>
            <a:off x="1953197" y="2683027"/>
            <a:ext cx="7571228" cy="2957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4263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5.1.2  After Effects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基本操作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动效之前，了解一些基本操作是非常必要的，包括如何创建文档、渲染输出、保存文档等。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创建项目文档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创建合成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动效的渲染与输出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保存和关闭文档</a:t>
            </a:r>
          </a:p>
          <a:p>
            <a:pPr indent="457200">
              <a:lnSpc>
                <a:spcPct val="15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CA84FCE-ABA5-48AC-A67C-AD02D5471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197" y="2529000"/>
            <a:ext cx="5647128" cy="281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素材的导入与管理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导入素材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导入素材可以有效节省制作时间，提升制作效率。除了普通素材外，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还支持导入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等软件的源文档，并保留文档中的序列或图层。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项目文件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项目文件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）导入种类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）图层选项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项目文件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B856AB5-150E-462C-908D-F1E3F1926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437" y="2818225"/>
            <a:ext cx="6318130" cy="240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管理素材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项目文件中的素材过多时，用户可以通过归纳、排序素材等操作，提高管理效率和使用便捷性。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“项目”面板中存放着项目文件中的素材，用户可以单击属性标签使素材按照该属性进行排序。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A02E45C-E2D6-46EB-BEE6-846C1A0AF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638" y="3897456"/>
            <a:ext cx="6016402" cy="214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1359</Words>
  <Application>Microsoft Office PowerPoint</Application>
  <PresentationFormat>宽屏</PresentationFormat>
  <Paragraphs>176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UI动效设计3合1（Photoshop+Illustrator+After Effects）</dc:title>
  <dc:creator/>
  <cp:keywords>UI动效设计3合1（Photoshop+Illustrator+After Effects）</cp:keywords>
  <dc:description>www.2ppt.com-爱PPT提供资源下载</dc:description>
  <cp:lastModifiedBy/>
  <cp:revision>2</cp:revision>
  <dcterms:created xsi:type="dcterms:W3CDTF">2021-05-01T02:52:20Z</dcterms:created>
  <dcterms:modified xsi:type="dcterms:W3CDTF">2024-11-04T07:11:07Z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