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2"/>
  </p:notesMasterIdLst>
  <p:handoutMasterIdLst>
    <p:handoutMasterId r:id="rId33"/>
  </p:handoutMasterIdLst>
  <p:sldIdLst>
    <p:sldId id="374" r:id="rId3"/>
    <p:sldId id="340" r:id="rId4"/>
    <p:sldId id="360" r:id="rId5"/>
    <p:sldId id="361" r:id="rId6"/>
    <p:sldId id="407" r:id="rId7"/>
    <p:sldId id="357" r:id="rId8"/>
    <p:sldId id="408" r:id="rId9"/>
    <p:sldId id="425" r:id="rId10"/>
    <p:sldId id="426" r:id="rId11"/>
    <p:sldId id="427" r:id="rId12"/>
    <p:sldId id="428" r:id="rId13"/>
    <p:sldId id="409" r:id="rId14"/>
    <p:sldId id="429" r:id="rId15"/>
    <p:sldId id="430" r:id="rId16"/>
    <p:sldId id="431" r:id="rId17"/>
    <p:sldId id="410" r:id="rId18"/>
    <p:sldId id="406" r:id="rId19"/>
    <p:sldId id="412" r:id="rId20"/>
    <p:sldId id="413" r:id="rId21"/>
    <p:sldId id="432" r:id="rId22"/>
    <p:sldId id="433" r:id="rId23"/>
    <p:sldId id="414" r:id="rId24"/>
    <p:sldId id="415" r:id="rId25"/>
    <p:sldId id="423" r:id="rId26"/>
    <p:sldId id="424" r:id="rId27"/>
    <p:sldId id="435" r:id="rId28"/>
    <p:sldId id="436" r:id="rId29"/>
    <p:sldId id="434" r:id="rId30"/>
    <p:sldId id="37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37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85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16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85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60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48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885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7944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186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744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277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94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01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96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04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8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蒙版与图形动效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创建常规形状蒙版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多边形工具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多边形工具可用于绘制多边形形状或蒙版。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AD1750-6F89-4A5F-8CCF-4D7E450FC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936092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创建常规形状蒙版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星形工具可用于绘制星形形状或蒙版。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AC3C0D-7F98-4476-8F60-08C197D64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699" y="2785158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1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创建自由形状蒙版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钢笔工具组中的工具，如钢笔工具、添加“顶点”工具、转换“顶点”工具等，可以创建更加平滑精准的形状或蒙版，这些工具能够绘制并调整高精度的路径，使形状或蒙版的造型更加多样化。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 可以绘制不规则的形状或蒙版。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95CA5E9-F265-4036-ABC1-A2B8F2834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973" y="3757461"/>
            <a:ext cx="6060121" cy="253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3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创建自由形状蒙版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添加“顶点”工具 可以在路径上添加锚点，增加路径细节。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2ADA14F-E437-493A-8BFD-C9C9CF5DA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836" y="2816480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创建自由形状蒙版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删除“顶点”工具 的作用与添加“顶点”工具截然相反，它可以删除锚点。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转换“顶点”工具 可以转换顶点的类型为硬转角或平滑锚点。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74D02-91A5-4E6B-9F97-9AE7F9D65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749" y="3582571"/>
            <a:ext cx="6606940" cy="276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8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创建自由形状蒙版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蒙版羽化工具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蒙版羽化工具 可以柔化蒙版边缘。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CDAB39-132A-4111-BDB1-22BA46600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736" y="2794554"/>
            <a:ext cx="8079440" cy="337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从文本创建形状和蒙版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支持从文本创建形状和蒙版。选中“时间轴”面板中的文本图层，右击鼠标，在弹出的快捷菜单中执行“创建”命令，在其子菜单中，执行“从文字创建形状”或“从文字创建蒙版”命令即可。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DB1313-3A0F-4F9F-AA28-3AF786181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772" y="3122378"/>
            <a:ext cx="3464485" cy="326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蒙版动效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蒙版路径动效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蒙版路径影响着蒙版的形状，用户可以通过移动、增加或减少蒙版路径上的控制点，改变蒙版路径。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B7390CA-B0C5-42F4-9109-E4E47070E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63" y="3126315"/>
            <a:ext cx="6397276" cy="267440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1A977F6-DA2A-468C-8638-19ED3CF74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7848" y="3126314"/>
            <a:ext cx="6397276" cy="26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蒙版羽化动效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与蒙版羽化工具类似，“蒙版羽化”属性也可以柔化处理蒙版边缘，制作出边缘虚化的效果。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ED1A76-5708-46AD-BCE5-F793FD344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651680"/>
            <a:ext cx="8110692" cy="339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蒙版和图形可以赋予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效更丰富的造型和表现效果。本章节将对蒙版和图形动效的制作进行介绍，包括蒙版动效的原理、常规形状和蒙版的创建、自由形状和蒙版的创建、蒙版动效的制作、蒙版混合模式等。通过学习和掌握这些知识，用户可以创建更具特色的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462122" y="228161"/>
            <a:ext cx="8784061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动效设计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合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Photoshop+Illustrator+After</a:t>
            </a:r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Effects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蒙版羽化动效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“蒙版羽化”属性包括水平方向和垂直方向两个属性值，取消“约束比例” ，还可以制作水平或垂直方向的羽化效果。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A749413-0454-4931-B4E9-49049C066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160" y="2949829"/>
            <a:ext cx="7392991" cy="309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3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蒙版羽化动效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取消“约束比例” 后，添加关键帧，还可以制作从水平方向羽化至垂直方向羽化的变化动效。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6686B4-DFB9-4AAC-96A6-C7F8137E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830" y="2653426"/>
            <a:ext cx="8042340" cy="336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3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蒙版不透明度动效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创建蒙版后，默认蒙版内区域图像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显示，而蒙版外的图像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显示，用户可以通过调整“蒙版不透明度”属性，改变蒙版内区域的不透明度。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82C681-E5C4-401B-85E6-CA33FFBE0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01" y="2898549"/>
            <a:ext cx="7007247" cy="29294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6CD7431-1DF1-4193-9F5B-FC45FCFE2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047" y="2882330"/>
            <a:ext cx="7007247" cy="292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8.2.4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蒙版扩展动效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“蒙版扩展”属性可以扩展或收缩蒙版区域范围，当属性值为正值时，将在原蒙版的基础上进行扩展；当属性值为负值时，将在原蒙版的基础上进行进行收缩。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3D1C24-43CC-4046-B811-E13C98BC9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017" y="2852124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蒙版混合模式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蒙版混合模式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蒙版混合模式可以控制图层中蒙版间的交互效果，创建具有多个透明区域的复杂复合蒙版，默认为“相加”。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5AA8D7-C712-413C-93F4-73EC718AF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851" y="2981404"/>
            <a:ext cx="7300547" cy="258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蒙版混合模式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各蒙版混合模式的作用介绍如下：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相加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相减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239376-F958-40FB-AF2C-59812C297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211" y="2638615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蒙版混合模式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变亮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变暗</a:t>
            </a:r>
          </a:p>
          <a:p>
            <a:pPr indent="457200"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差值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40B024-4FF4-401B-80B1-997A280D7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87" y="2341597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5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案例实操：登录界面动效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8" y="2368549"/>
            <a:ext cx="3826299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动效可以丰富界面，通过提供反馈、引导用户操作还可以提升用户的参与感和满意度。本案例将通过蒙版和图形制作登录界面动效。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7095D5-4C83-46AF-8C6C-75BE45E08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95" y="1636559"/>
            <a:ext cx="4015267" cy="472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1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蒙版的创建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蒙版动效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蒙版混合模式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蒙版的创建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认识蒙版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蒙版是一种用于控制图层可见性的工具，可以隐藏、显示图层的部分区域，或进行特殊处理，制造出创意性的视觉效果。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ECCAD5-F1EB-45BC-9596-B75B8B85D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635" y="2852124"/>
            <a:ext cx="6895905" cy="288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蒙版动效原理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蒙版制作动效主要是利用蒙版的形状、透明度等属性，通过调整蒙版路径、不透明度等属性实现局部遮罩效果，结合关键帧生成变化效果从而制作各种有趣的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933D73-3010-4CD3-952C-94F62032D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330" y="2897722"/>
            <a:ext cx="8721590" cy="2323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创建常规形状蒙版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形状工具组中的工具可用于创建常规形状和蒙版，如矩形及矩形蒙版、椭圆及椭圆蒙版等。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矩形工具可以绘制矩形形状或矩形蒙版，在选中形状图层的情况下，使用矩形工具绘制形状将在现有形状图层中创建一个形状，用户可以单击工具栏中的“工具创建蒙版” 按钮为形状图层创建蒙版。若选中图像图层进行绘制，则直接创建蒙版。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EDC6A1-A253-45F9-902B-9E995A45B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849" y="4131019"/>
            <a:ext cx="5216652" cy="218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4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创建常规形状蒙版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圆角矩形工具可以绘制圆角矩形形状或蒙版，其绘制方法与矩形工具相同。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236A0C-08B1-4ABE-A0E2-70D4E5205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017" y="2785158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3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8.1.3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创建常规形状蒙版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椭圆工具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椭圆工具可用于绘制椭圆形状或椭圆蒙版。选中图像图层，按住鼠标左键拖拽将创建椭圆蒙版。按住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键的同时拖拽鼠标将创建圆形蒙版。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558F04-281A-4735-8377-E5EEA2ED4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910" y="3370084"/>
            <a:ext cx="6895905" cy="288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3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1370</Words>
  <Application>Microsoft Office PowerPoint</Application>
  <PresentationFormat>宽屏</PresentationFormat>
  <Paragraphs>156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UI动效设计3合1（Photoshop+Illustrator+After Effects）</dc:title>
  <dc:creator/>
  <cp:keywords>UI动效设计3合1（Photoshop+Illustrator+After Effects）</cp:keywords>
  <dc:description>www.2ppt.com-爱PPT提供资源下载</dc:description>
  <cp:lastModifiedBy/>
  <cp:revision>2</cp:revision>
  <dcterms:created xsi:type="dcterms:W3CDTF">2021-05-01T02:52:20Z</dcterms:created>
  <dcterms:modified xsi:type="dcterms:W3CDTF">2024-11-04T08:13:01Z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