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365" r:id="rId3"/>
    <p:sldId id="292" r:id="rId4"/>
    <p:sldId id="290" r:id="rId5"/>
    <p:sldId id="482" r:id="rId6"/>
    <p:sldId id="481" r:id="rId7"/>
    <p:sldId id="534" r:id="rId8"/>
    <p:sldId id="483" r:id="rId9"/>
    <p:sldId id="535" r:id="rId10"/>
    <p:sldId id="486" r:id="rId11"/>
    <p:sldId id="536" r:id="rId12"/>
    <p:sldId id="513" r:id="rId13"/>
    <p:sldId id="514" r:id="rId14"/>
    <p:sldId id="515" r:id="rId15"/>
    <p:sldId id="516" r:id="rId16"/>
    <p:sldId id="517" r:id="rId17"/>
    <p:sldId id="487" r:id="rId18"/>
    <p:sldId id="488" r:id="rId19"/>
    <p:sldId id="489" r:id="rId20"/>
    <p:sldId id="490" r:id="rId21"/>
    <p:sldId id="491" r:id="rId22"/>
    <p:sldId id="518" r:id="rId23"/>
    <p:sldId id="522" r:id="rId24"/>
    <p:sldId id="526" r:id="rId25"/>
    <p:sldId id="527" r:id="rId26"/>
    <p:sldId id="529" r:id="rId27"/>
    <p:sldId id="528" r:id="rId28"/>
    <p:sldId id="537" r:id="rId29"/>
    <p:sldId id="538" r:id="rId30"/>
    <p:sldId id="530" r:id="rId31"/>
    <p:sldId id="539" r:id="rId32"/>
    <p:sldId id="531" r:id="rId33"/>
    <p:sldId id="532" r:id="rId34"/>
    <p:sldId id="540" r:id="rId35"/>
    <p:sldId id="519" r:id="rId36"/>
    <p:sldId id="523" r:id="rId37"/>
    <p:sldId id="533" r:id="rId38"/>
    <p:sldId id="520" r:id="rId39"/>
    <p:sldId id="524" r:id="rId40"/>
    <p:sldId id="521" r:id="rId41"/>
    <p:sldId id="525" r:id="rId42"/>
    <p:sldId id="286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  <a:srgbClr val="CDB8AD"/>
    <a:srgbClr val="7D6B63"/>
    <a:srgbClr val="D99211"/>
    <a:srgbClr val="EDA221"/>
    <a:srgbClr val="FFBC04"/>
    <a:srgbClr val="FEB801"/>
    <a:srgbClr val="B57A0F"/>
    <a:srgbClr val="D18C11"/>
    <a:srgbClr val="C383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2" autoAdjust="0"/>
    <p:restoredTop sz="94660"/>
  </p:normalViewPr>
  <p:slideViewPr>
    <p:cSldViewPr snapToGrid="0">
      <p:cViewPr varScale="1">
        <p:scale>
          <a:sx n="87" d="100"/>
          <a:sy n="87" d="100"/>
        </p:scale>
        <p:origin x="11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" Target="slide21.xml"/><Relationship Id="rId7" Type="http://schemas.openxmlformats.org/officeDocument/2006/relationships/image" Target="../media/image9.pn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" Target="slide4.xml"/><Relationship Id="rId9" Type="http://schemas.openxmlformats.org/officeDocument/2006/relationships/slide" Target="slide1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1447433" y="4187013"/>
            <a:ext cx="97943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  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多轨会话的应用</a:t>
            </a:r>
            <a:endParaRPr lang="zh-CN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71619" y="676563"/>
            <a:ext cx="9074644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5.2.3  </a:t>
            </a:r>
            <a:r>
              <a:rPr lang="zh-CN" altLang="en-US" b="1" dirty="0"/>
              <a:t>命名和移动</a:t>
            </a:r>
            <a:endParaRPr lang="zh-CN" altLang="zh-CN" b="1" dirty="0"/>
          </a:p>
          <a:p>
            <a:pPr indent="457200"/>
            <a:r>
              <a:rPr lang="zh-CN" altLang="en-US" dirty="0"/>
              <a:t>为了便于编辑音频，我们可以为轨道重命名，以便更好地识别不同轨道。在轨道编辑器中单击轨道名称即可进行修改。</a:t>
            </a:r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EDAADCA-ED3F-4892-9913-125AB54640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5837" y="2783324"/>
            <a:ext cx="7754754" cy="2433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243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81310" y="1073671"/>
            <a:ext cx="9074644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en-US"/>
              <a:t>用户也可以移动轨道的位置，将有关联的轨道放置在一起，便于查找和编辑。</a:t>
            </a:r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CD1B08A-2DA3-4796-8D9D-FDF9A736E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5803" y="1690140"/>
            <a:ext cx="6977643" cy="160769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D33783D-FCFA-4158-AFB8-1419CFED3E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5804" y="3429000"/>
            <a:ext cx="6977642" cy="267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8397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01148" y="661571"/>
            <a:ext cx="9074644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5.2.4  </a:t>
            </a:r>
            <a:r>
              <a:rPr lang="zh-CN" altLang="en-US" b="1" dirty="0"/>
              <a:t>复制轨道</a:t>
            </a:r>
            <a:endParaRPr lang="zh-CN" altLang="zh-CN" b="1" dirty="0"/>
          </a:p>
          <a:p>
            <a:pPr indent="457200"/>
            <a:r>
              <a:rPr lang="zh-CN" altLang="en-US" dirty="0"/>
              <a:t>如果在多轨混音项目中制作两条相同属性的轨道，或者制作两段相同的音乐，用户可以通过复制轨道的方式来完成。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F8DA19C-95AA-42D3-831E-DC1681836C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925" y="2893583"/>
            <a:ext cx="4898664" cy="225903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9D4C295-C6FA-45A4-B564-AD00CC5E45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807641"/>
            <a:ext cx="5095102" cy="234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3376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811473"/>
            <a:ext cx="9074644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5.2.5  </a:t>
            </a:r>
            <a:r>
              <a:rPr lang="zh-CN" altLang="en-US" b="1" dirty="0"/>
              <a:t>缩放单个轨道</a:t>
            </a:r>
            <a:endParaRPr lang="zh-CN" altLang="zh-CN" b="1" dirty="0"/>
          </a:p>
          <a:p>
            <a:pPr indent="457200"/>
            <a:r>
              <a:rPr lang="zh-CN" altLang="en-US" dirty="0"/>
              <a:t>在缩放轨道时，如果使用“缩放”面板中的缩放工具，则会缩放所有轨道的大小。但有时我们只需要调整一个轨道的大小，这是只需要手动调整轨道即可。</a:t>
            </a:r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CA0BF8B-6534-40AC-A80B-C20B72E9A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310" y="2557309"/>
            <a:ext cx="8929539" cy="308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3409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811473"/>
            <a:ext cx="9074644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5.2.6  </a:t>
            </a:r>
            <a:r>
              <a:rPr lang="zh-CN" altLang="en-US" b="1" dirty="0"/>
              <a:t>设置输出音量</a:t>
            </a:r>
            <a:endParaRPr lang="zh-CN" altLang="zh-CN" b="1" dirty="0"/>
          </a:p>
          <a:p>
            <a:pPr indent="457200"/>
            <a:r>
              <a:rPr lang="zh-CN" altLang="en-US" dirty="0"/>
              <a:t>在编辑音频文件时，可以随时调整音频输出的音量，使听觉达到最佳。用户可以通过以下几种方法设置轨道输出音量：</a:t>
            </a: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dirty="0"/>
              <a:t>在“编辑器”面板中，将鼠标放置在轨道控制区的音量按钮 处，当鼠标指针变成双向指针时，上下或左右拖动鼠标，即可调整轨道的输出音量。</a:t>
            </a: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dirty="0"/>
              <a:t>在“混音器”面板中，单击拖动轨道音量滑块即可调整轨道音量大小。</a:t>
            </a: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dirty="0"/>
              <a:t>用鼠标单击轨道音量滑块后，按键盘上的上下方向键调整轨道音量大小。</a:t>
            </a: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dirty="0"/>
              <a:t>直接输入轨道音量的数值。</a:t>
            </a:r>
          </a:p>
        </p:txBody>
      </p:sp>
    </p:spTree>
    <p:extLst>
      <p:ext uri="{BB962C8B-B14F-4D97-AF65-F5344CB8AC3E}">
        <p14:creationId xmlns:p14="http://schemas.microsoft.com/office/powerpoint/2010/main" val="41077843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811473"/>
            <a:ext cx="9074644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5.2.7   </a:t>
            </a:r>
            <a:r>
              <a:rPr lang="zh-CN" altLang="en-US" b="1" dirty="0"/>
              <a:t>静音或单独播放</a:t>
            </a:r>
            <a:endParaRPr lang="en-US" altLang="zh-CN" b="1" dirty="0"/>
          </a:p>
          <a:p>
            <a:pPr indent="457200"/>
            <a:r>
              <a:rPr lang="zh-CN" altLang="en-US" dirty="0"/>
              <a:t>在多轨编辑界面中，可以使某个轨道单独播放，而其他轨道保持静音；同样也可以使某个轨道静音，其他轨道正常播放。</a:t>
            </a:r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E92DEC6-5C3C-43BF-B915-2626E93425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19" y="2234427"/>
            <a:ext cx="7799130" cy="3593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1670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549275"/>
            <a:ext cx="9074644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5.2.8  </a:t>
            </a:r>
            <a:r>
              <a:rPr lang="zh-CN" altLang="en-US" b="1" dirty="0"/>
              <a:t>改变音轨颜色</a:t>
            </a:r>
            <a:endParaRPr lang="en-US" altLang="zh-CN" b="1" dirty="0"/>
          </a:p>
          <a:p>
            <a:pPr indent="457200"/>
            <a:r>
              <a:rPr lang="zh-CN" altLang="en-US" dirty="0"/>
              <a:t>为音轨设置颜色，易于辨识特定的音轨。音轨颜色会影响“编辑器”面板中音轨左侧的颜色条和“混音器”面板中每个声道底部的颜色条。</a:t>
            </a:r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10BB8A4-C086-43EA-BD9D-881372CC98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801" y="2255993"/>
            <a:ext cx="2651605" cy="370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503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50083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520439" y="3972975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/>
              <a:t>使用素材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81346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76056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648845"/>
            <a:ext cx="9765175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5.3.1  </a:t>
            </a:r>
            <a:r>
              <a:rPr lang="zh-CN" altLang="en-US" b="1" dirty="0"/>
              <a:t>插入音频文件</a:t>
            </a:r>
            <a:endParaRPr lang="zh-CN" altLang="zh-CN" b="1" dirty="0"/>
          </a:p>
          <a:p>
            <a:pPr indent="457200"/>
            <a:r>
              <a:rPr lang="zh-CN" altLang="en-US" dirty="0"/>
              <a:t>音频文件通常是指除电子合成声音之外的各种波形声音，如</a:t>
            </a:r>
            <a:r>
              <a:rPr lang="en-US" altLang="zh-CN" dirty="0"/>
              <a:t>WAV</a:t>
            </a:r>
            <a:r>
              <a:rPr lang="zh-CN" altLang="en-US" dirty="0"/>
              <a:t>、</a:t>
            </a:r>
            <a:r>
              <a:rPr lang="en-US" altLang="zh-CN" dirty="0"/>
              <a:t>MP3</a:t>
            </a:r>
            <a:r>
              <a:rPr lang="zh-CN" altLang="en-US" dirty="0"/>
              <a:t>等格式。在多轨编辑器中插入音频文件时，该文件将成为所选轨道上的音频剪辑。如果插入多个文件，或者如果文件长度超过了所选轨道的可用空间，则会插入一个新剪辑到最近的空白轨道。</a:t>
            </a:r>
            <a:endParaRPr lang="en-US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03BB478-0FE0-48DB-9BE3-9CCCF2A731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606" y="2995128"/>
            <a:ext cx="4950934" cy="314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9815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549275"/>
            <a:ext cx="9670220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5.3.2  </a:t>
            </a:r>
            <a:r>
              <a:rPr lang="zh-CN" altLang="en-US" b="1" dirty="0"/>
              <a:t>插入视频文件</a:t>
            </a:r>
            <a:endParaRPr lang="zh-CN" altLang="zh-CN" b="1" dirty="0"/>
          </a:p>
          <a:p>
            <a:pPr indent="457200"/>
            <a:r>
              <a:rPr lang="zh-CN" altLang="en-US" dirty="0"/>
              <a:t>在多轨编辑器中，可以插入视频文件，以使会话与视频预览保持精确同步。执行“多轨”</a:t>
            </a:r>
            <a:r>
              <a:rPr lang="en-US" altLang="zh-CN" dirty="0"/>
              <a:t>&gt;“</a:t>
            </a:r>
            <a:r>
              <a:rPr lang="zh-CN" altLang="en-US" dirty="0"/>
              <a:t>插入文件”命令，选择视频文件会将其插入到“文件”面板。</a:t>
            </a:r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EC3D875-ABFB-4499-BB2E-E00D455ED7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5314" y="2580748"/>
            <a:ext cx="7115410" cy="287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911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467625" y="82566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165B3E1C-B1BD-418B-98A3-9757880BDE8E}"/>
              </a:ext>
            </a:extLst>
          </p:cNvPr>
          <p:cNvSpPr txBox="1"/>
          <p:nvPr/>
        </p:nvSpPr>
        <p:spPr>
          <a:xfrm>
            <a:off x="1671619" y="1899665"/>
            <a:ext cx="9030085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en-US"/>
              <a:t>多轨会话允许用户将多个音频轨道组织在同一个会话中，这使得音频文件的管理变得更为高效。用户可以在一个界面中同时处理多个音频轨道，避免了在不同文件或窗口间频繁切换的麻烦，提高了工作效率。通过多轨会话，用户可以轻松地对各个音频轨道进行混音和编辑。可以调整每个轨道的音量、平衡、音效等参数，实现音频的精细调整。同时，多轨会话还支持对音频进行剪切、复制、粘贴等基本的编辑操作，满足用户的不同需求。</a:t>
            </a:r>
          </a:p>
          <a:p>
            <a:pPr indent="457200" latinLnBrk="1"/>
            <a:r>
              <a:rPr lang="zh-CN" altLang="en-US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19708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50083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520439" y="3972975"/>
            <a:ext cx="27622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/>
              <a:t>节  拍  器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81346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96144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706542"/>
            <a:ext cx="9294482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5.4  </a:t>
            </a:r>
            <a:r>
              <a:rPr lang="zh-CN" altLang="en-US" b="1" dirty="0"/>
              <a:t>节拍器</a:t>
            </a:r>
            <a:endParaRPr lang="zh-CN" altLang="zh-CN" b="1" dirty="0"/>
          </a:p>
          <a:p>
            <a:pPr indent="457200"/>
            <a:r>
              <a:rPr lang="zh-CN" altLang="en-US" dirty="0"/>
              <a:t>节拍器可以在录音过程中作为时间、速度、节奏类型等参考来辅助录制，发发出的声音信号不会被录制到任何音轨中，而只是直接发送到主音轨输出总线。</a:t>
            </a:r>
            <a:endParaRPr lang="en-US" altLang="zh-CN" dirty="0"/>
          </a:p>
          <a:p>
            <a:pPr indent="457200"/>
            <a:r>
              <a:rPr lang="en-US" altLang="zh-CN" dirty="0"/>
              <a:t>1.</a:t>
            </a:r>
            <a:r>
              <a:rPr lang="zh-CN" altLang="en-US" dirty="0"/>
              <a:t>启用节拍器</a:t>
            </a:r>
            <a:endParaRPr lang="en-US" altLang="zh-CN" dirty="0"/>
          </a:p>
          <a:p>
            <a:pPr indent="457200"/>
            <a:r>
              <a:rPr lang="en-US" altLang="zh-CN" dirty="0"/>
              <a:t>2.</a:t>
            </a:r>
            <a:r>
              <a:rPr lang="zh-CN" altLang="en-US" dirty="0"/>
              <a:t>编辑节拍器</a:t>
            </a:r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F0996B7-4740-4CEE-BE29-CD0C97B1E4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51" y="3399600"/>
            <a:ext cx="6111497" cy="234628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4EDBF35-FCEA-4491-A2B8-B0A4AA82F9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8410" y="3597720"/>
            <a:ext cx="6111497" cy="1878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3169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50083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520439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/>
              <a:t>布置和编辑素材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81346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05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57456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31889" y="686565"/>
            <a:ext cx="9765175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5.5.1  </a:t>
            </a:r>
            <a:r>
              <a:rPr lang="zh-CN" altLang="en-US" b="1" dirty="0"/>
              <a:t>选择并移动剪辑</a:t>
            </a:r>
            <a:endParaRPr lang="zh-CN" altLang="zh-CN" b="1" dirty="0"/>
          </a:p>
          <a:p>
            <a:pPr indent="457200"/>
            <a:r>
              <a:rPr lang="zh-CN" altLang="en-US" dirty="0"/>
              <a:t>在编辑轨道上的剪辑时，用户可以选择任意剪辑并移动其位置。</a:t>
            </a:r>
          </a:p>
          <a:p>
            <a:pPr indent="457200"/>
            <a:r>
              <a:rPr lang="en-US" altLang="zh-CN" dirty="0"/>
              <a:t>1.</a:t>
            </a:r>
            <a:r>
              <a:rPr lang="zh-CN" altLang="en-US" dirty="0"/>
              <a:t>选择剪辑</a:t>
            </a:r>
            <a:endParaRPr lang="en-US" altLang="zh-CN" dirty="0"/>
          </a:p>
          <a:p>
            <a:pPr indent="457200"/>
            <a:r>
              <a:rPr lang="en-US" altLang="zh-CN" dirty="0"/>
              <a:t>2.</a:t>
            </a:r>
            <a:r>
              <a:rPr lang="zh-CN" altLang="zh-CN" dirty="0"/>
              <a:t>移动剪辑</a:t>
            </a:r>
          </a:p>
          <a:p>
            <a:pPr indent="457200"/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B2CE73D-493F-4689-8341-E2B9BA60F9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878" y="3396790"/>
            <a:ext cx="4734690" cy="205062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72379C3-B767-4BAC-9093-837F410677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429000"/>
            <a:ext cx="4659536" cy="2018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9019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618865"/>
            <a:ext cx="9765175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5.5.2  </a:t>
            </a:r>
            <a:r>
              <a:rPr lang="zh-CN" altLang="en-US" b="1" dirty="0"/>
              <a:t>将剪辑编组</a:t>
            </a:r>
            <a:endParaRPr lang="zh-CN" altLang="zh-CN" b="1" dirty="0"/>
          </a:p>
          <a:p>
            <a:pPr indent="457200"/>
            <a:r>
              <a:rPr lang="zh-CN" altLang="en-US" dirty="0"/>
              <a:t>在多轨界面编辑时，需要将两个或两个以上剪辑的绝对时间位置保持不变时，可以对这些剪辑进行组合处理。</a:t>
            </a:r>
            <a:endParaRPr lang="en-US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DDA6A59-7A1C-4D4F-9C83-2A70F7332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234" y="2667591"/>
            <a:ext cx="4778906" cy="207580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7287415-62F8-44DF-84FA-4FE4A5C300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935" y="2621997"/>
            <a:ext cx="4824528" cy="2087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6137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11290" y="656587"/>
            <a:ext cx="9765175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5.5.3  </a:t>
            </a:r>
            <a:r>
              <a:rPr lang="zh-CN" altLang="en-US" b="1" dirty="0"/>
              <a:t>锁定剪辑</a:t>
            </a:r>
            <a:endParaRPr lang="zh-CN" altLang="zh-CN" b="1" dirty="0"/>
          </a:p>
          <a:p>
            <a:pPr indent="457200"/>
            <a:r>
              <a:rPr lang="zh-CN" altLang="en-US" dirty="0"/>
              <a:t>如果某些剪辑已经编辑完毕，为了避免由于误操作而遭到损坏，可以将这些编辑好的片段进行锁定处理。被锁定的剪辑片段不能进行移动等操作，可以减少很多误操作，并提高工作效率。</a:t>
            </a:r>
            <a:endParaRPr lang="en-US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7B5BD78-557D-4A56-B6AA-EFABB58314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7672" y="2667737"/>
            <a:ext cx="7612410" cy="3298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3625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708805"/>
            <a:ext cx="9765175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5.5.4  </a:t>
            </a:r>
            <a:r>
              <a:rPr lang="zh-CN" altLang="en-US" b="1" dirty="0"/>
              <a:t>删除剪辑</a:t>
            </a:r>
            <a:endParaRPr lang="zh-CN" altLang="zh-CN" b="1" dirty="0"/>
          </a:p>
          <a:p>
            <a:pPr indent="457200"/>
            <a:endParaRPr lang="en-US" altLang="zh-CN" dirty="0"/>
          </a:p>
          <a:p>
            <a:pPr indent="457200"/>
            <a:r>
              <a:rPr lang="zh-CN" altLang="en-US" dirty="0"/>
              <a:t>对于不需要的剪辑片段，将其删除即可。用户可以通过以下几种方法删除剪辑片段：</a:t>
            </a:r>
          </a:p>
          <a:p>
            <a:pPr indent="457200"/>
            <a:r>
              <a:rPr lang="zh-CN" altLang="en-US" dirty="0"/>
              <a:t>选中剪辑片段，执行“编辑”</a:t>
            </a:r>
            <a:r>
              <a:rPr lang="en-US" altLang="zh-CN" dirty="0"/>
              <a:t>&gt;“</a:t>
            </a:r>
            <a:r>
              <a:rPr lang="zh-CN" altLang="en-US" dirty="0"/>
              <a:t>删除”命令即可将其删除。</a:t>
            </a:r>
          </a:p>
          <a:p>
            <a:pPr indent="457200"/>
            <a:r>
              <a:rPr lang="zh-CN" altLang="en-US" dirty="0"/>
              <a:t>选中剪辑片段，单击鼠标右键，在弹出的快捷菜单中选择“删除”命令即可将其删除。</a:t>
            </a:r>
          </a:p>
          <a:p>
            <a:pPr indent="457200"/>
            <a:r>
              <a:rPr lang="zh-CN" altLang="en-US" dirty="0"/>
              <a:t>选中剪辑片段，按</a:t>
            </a:r>
            <a:r>
              <a:rPr lang="en-US" altLang="zh-CN" dirty="0"/>
              <a:t>DELETE</a:t>
            </a:r>
            <a:r>
              <a:rPr lang="zh-CN" altLang="en-US" dirty="0"/>
              <a:t>键将其删除。</a:t>
            </a:r>
          </a:p>
        </p:txBody>
      </p:sp>
    </p:spTree>
    <p:extLst>
      <p:ext uri="{BB962C8B-B14F-4D97-AF65-F5344CB8AC3E}">
        <p14:creationId xmlns:p14="http://schemas.microsoft.com/office/powerpoint/2010/main" val="36700821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26959" y="671575"/>
            <a:ext cx="9765175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5.5.5  </a:t>
            </a:r>
            <a:r>
              <a:rPr lang="zh-CN" altLang="en-US" b="1" dirty="0"/>
              <a:t>修剪剪辑</a:t>
            </a:r>
            <a:endParaRPr lang="zh-CN" altLang="zh-CN" b="1" dirty="0"/>
          </a:p>
          <a:p>
            <a:pPr indent="457200"/>
            <a:r>
              <a:rPr lang="zh-CN" altLang="en-US" dirty="0"/>
              <a:t>在音频编辑过程中，修剪音频这个操作是经常用到的，用户可以修剪音频剪辑以适合混合的需求。具体的剪辑操作包括三种方法：</a:t>
            </a:r>
          </a:p>
          <a:p>
            <a:pPr indent="457200"/>
            <a:r>
              <a:rPr lang="en-US" altLang="zh-CN" dirty="0"/>
              <a:t>1.</a:t>
            </a:r>
            <a:r>
              <a:rPr lang="zh-CN" altLang="en-US" dirty="0"/>
              <a:t>修剪到时间选区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73109B3-109C-4AD2-AC90-8881A6CDB6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6959" y="2967093"/>
            <a:ext cx="4728869" cy="205461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FC6A774-FCD8-4F5F-9EC1-22E108C19E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5195" y="2967093"/>
            <a:ext cx="4652772" cy="203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3791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1073671"/>
            <a:ext cx="9765175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dirty="0"/>
              <a:t>2.</a:t>
            </a:r>
            <a:r>
              <a:rPr lang="zh-CN" altLang="en-US" dirty="0"/>
              <a:t>修剪入点到播放指示器</a:t>
            </a:r>
            <a:endParaRPr lang="en-US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E89146B-FD96-4FB9-BF55-2E4FD4D46E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9922" y="2097304"/>
            <a:ext cx="5096078" cy="219431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369B098-BF8D-4DA0-BADA-A8336C4541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6574" y="2092544"/>
            <a:ext cx="5096078" cy="2206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5447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1073671"/>
            <a:ext cx="9765175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dirty="0"/>
              <a:t>3.</a:t>
            </a:r>
            <a:r>
              <a:rPr lang="zh-CN" altLang="en-US" dirty="0"/>
              <a:t>修剪出点到播放指示器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7BE07F-36FE-40D2-9C38-1C29C2C7B0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3370" y="2057947"/>
            <a:ext cx="7219685" cy="3108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869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E8C3D364-D365-44F5-81B7-2072BF330894}"/>
              </a:ext>
            </a:extLst>
          </p:cNvPr>
          <p:cNvGrpSpPr/>
          <p:nvPr/>
        </p:nvGrpSpPr>
        <p:grpSpPr>
          <a:xfrm>
            <a:off x="7254070" y="398223"/>
            <a:ext cx="983615" cy="598729"/>
            <a:chOff x="7254070" y="398223"/>
            <a:chExt cx="1065099" cy="688802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51462C79-EED8-4446-9394-C84809A93914}"/>
                </a:ext>
              </a:extLst>
            </p:cNvPr>
            <p:cNvSpPr txBox="1"/>
            <p:nvPr/>
          </p:nvSpPr>
          <p:spPr>
            <a:xfrm>
              <a:off x="7254070" y="398223"/>
              <a:ext cx="573232" cy="530770"/>
            </a:xfrm>
            <a:custGeom>
              <a:avLst/>
              <a:gdLst/>
              <a:ahLst/>
              <a:cxnLst/>
              <a:rect l="l" t="t" r="r" b="b"/>
              <a:pathLst>
                <a:path w="900113" h="833437">
                  <a:moveTo>
                    <a:pt x="690563" y="795337"/>
                  </a:moveTo>
                  <a:lnTo>
                    <a:pt x="721023" y="795337"/>
                  </a:lnTo>
                  <a:lnTo>
                    <a:pt x="690563" y="813360"/>
                  </a:lnTo>
                  <a:close/>
                  <a:moveTo>
                    <a:pt x="247724" y="38100"/>
                  </a:moveTo>
                  <a:cubicBezTo>
                    <a:pt x="201885" y="38100"/>
                    <a:pt x="163426" y="72231"/>
                    <a:pt x="132345" y="140493"/>
                  </a:cubicBezTo>
                  <a:cubicBezTo>
                    <a:pt x="101265" y="208756"/>
                    <a:pt x="85725" y="300037"/>
                    <a:pt x="85725" y="414337"/>
                  </a:cubicBezTo>
                  <a:cubicBezTo>
                    <a:pt x="85725" y="534987"/>
                    <a:pt x="101265" y="628650"/>
                    <a:pt x="132345" y="695325"/>
                  </a:cubicBezTo>
                  <a:cubicBezTo>
                    <a:pt x="163426" y="762000"/>
                    <a:pt x="201885" y="795337"/>
                    <a:pt x="247724" y="795337"/>
                  </a:cubicBezTo>
                  <a:cubicBezTo>
                    <a:pt x="296838" y="795337"/>
                    <a:pt x="335297" y="762000"/>
                    <a:pt x="363103" y="695325"/>
                  </a:cubicBezTo>
                  <a:cubicBezTo>
                    <a:pt x="390909" y="628650"/>
                    <a:pt x="404813" y="534987"/>
                    <a:pt x="404813" y="414337"/>
                  </a:cubicBezTo>
                  <a:cubicBezTo>
                    <a:pt x="404813" y="300037"/>
                    <a:pt x="391716" y="208756"/>
                    <a:pt x="365522" y="140493"/>
                  </a:cubicBezTo>
                  <a:cubicBezTo>
                    <a:pt x="339328" y="72231"/>
                    <a:pt x="300062" y="38100"/>
                    <a:pt x="247724" y="38100"/>
                  </a:cubicBezTo>
                  <a:close/>
                  <a:moveTo>
                    <a:pt x="881063" y="0"/>
                  </a:moveTo>
                  <a:lnTo>
                    <a:pt x="900113" y="0"/>
                  </a:lnTo>
                  <a:lnTo>
                    <a:pt x="900113" y="689370"/>
                  </a:lnTo>
                  <a:lnTo>
                    <a:pt x="821267" y="736023"/>
                  </a:lnTo>
                  <a:lnTo>
                    <a:pt x="823913" y="719658"/>
                  </a:lnTo>
                  <a:lnTo>
                    <a:pt x="823913" y="147339"/>
                  </a:lnTo>
                  <a:cubicBezTo>
                    <a:pt x="823913" y="134739"/>
                    <a:pt x="819944" y="124494"/>
                    <a:pt x="812006" y="116606"/>
                  </a:cubicBezTo>
                  <a:cubicBezTo>
                    <a:pt x="804069" y="108719"/>
                    <a:pt x="792162" y="104775"/>
                    <a:pt x="776287" y="104775"/>
                  </a:cubicBezTo>
                  <a:lnTo>
                    <a:pt x="690563" y="104775"/>
                  </a:lnTo>
                  <a:lnTo>
                    <a:pt x="690563" y="76200"/>
                  </a:lnTo>
                  <a:lnTo>
                    <a:pt x="733425" y="76200"/>
                  </a:lnTo>
                  <a:cubicBezTo>
                    <a:pt x="771525" y="76200"/>
                    <a:pt x="802481" y="69850"/>
                    <a:pt x="826294" y="57150"/>
                  </a:cubicBezTo>
                  <a:cubicBezTo>
                    <a:pt x="850106" y="44450"/>
                    <a:pt x="868363" y="25400"/>
                    <a:pt x="881063" y="0"/>
                  </a:cubicBezTo>
                  <a:close/>
                  <a:moveTo>
                    <a:pt x="247650" y="0"/>
                  </a:moveTo>
                  <a:cubicBezTo>
                    <a:pt x="317500" y="0"/>
                    <a:pt x="375444" y="36512"/>
                    <a:pt x="421481" y="109537"/>
                  </a:cubicBezTo>
                  <a:cubicBezTo>
                    <a:pt x="467519" y="182562"/>
                    <a:pt x="490537" y="284162"/>
                    <a:pt x="490537" y="414337"/>
                  </a:cubicBezTo>
                  <a:cubicBezTo>
                    <a:pt x="490537" y="544512"/>
                    <a:pt x="467519" y="646906"/>
                    <a:pt x="421481" y="721518"/>
                  </a:cubicBezTo>
                  <a:cubicBezTo>
                    <a:pt x="375444" y="796131"/>
                    <a:pt x="317500" y="833437"/>
                    <a:pt x="247650" y="833437"/>
                  </a:cubicBezTo>
                  <a:cubicBezTo>
                    <a:pt x="177800" y="833437"/>
                    <a:pt x="119063" y="796924"/>
                    <a:pt x="71437" y="723900"/>
                  </a:cubicBezTo>
                  <a:cubicBezTo>
                    <a:pt x="23813" y="650875"/>
                    <a:pt x="0" y="547687"/>
                    <a:pt x="0" y="414337"/>
                  </a:cubicBezTo>
                  <a:cubicBezTo>
                    <a:pt x="0" y="290512"/>
                    <a:pt x="23019" y="190500"/>
                    <a:pt x="69056" y="114300"/>
                  </a:cubicBezTo>
                  <a:cubicBezTo>
                    <a:pt x="115094" y="38100"/>
                    <a:pt x="174625" y="0"/>
                    <a:pt x="247650" y="0"/>
                  </a:cubicBezTo>
                  <a:close/>
                </a:path>
              </a:pathLst>
            </a:custGeom>
            <a:solidFill>
              <a:srgbClr val="AD612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b="1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1D95A4E9-B9A9-4823-9C3E-3F97BCF3B0C7}"/>
                </a:ext>
              </a:extLst>
            </p:cNvPr>
            <p:cNvCxnSpPr/>
            <p:nvPr/>
          </p:nvCxnSpPr>
          <p:spPr>
            <a:xfrm flipH="1">
              <a:off x="7403370" y="527555"/>
              <a:ext cx="915799" cy="559470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35000">
                    <a:schemeClr val="accent1">
                      <a:lumMod val="20000"/>
                      <a:lumOff val="80000"/>
                    </a:schemeClr>
                  </a:gs>
                  <a:gs pos="68000">
                    <a:srgbClr val="AF8461"/>
                  </a:gs>
                  <a:gs pos="100000">
                    <a:srgbClr val="AD612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97BE0F0-B6A0-489D-B2EB-F238D39BEECE}"/>
              </a:ext>
            </a:extLst>
          </p:cNvPr>
          <p:cNvGrpSpPr/>
          <p:nvPr/>
        </p:nvGrpSpPr>
        <p:grpSpPr>
          <a:xfrm>
            <a:off x="7256738" y="1080810"/>
            <a:ext cx="993220" cy="600473"/>
            <a:chOff x="7256738" y="1170750"/>
            <a:chExt cx="1075500" cy="69080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3E11741-E0AE-4C99-8BB0-FA2B455F1FD4}"/>
                </a:ext>
              </a:extLst>
            </p:cNvPr>
            <p:cNvSpPr txBox="1"/>
            <p:nvPr/>
          </p:nvSpPr>
          <p:spPr>
            <a:xfrm>
              <a:off x="7256738" y="1170750"/>
              <a:ext cx="708334" cy="518505"/>
            </a:xfrm>
            <a:custGeom>
              <a:avLst/>
              <a:gdLst/>
              <a:ahLst/>
              <a:cxnLst/>
              <a:rect l="l" t="t" r="r" b="b"/>
              <a:pathLst>
                <a:path w="1076325" h="833437">
                  <a:moveTo>
                    <a:pt x="247724" y="38100"/>
                  </a:moveTo>
                  <a:cubicBezTo>
                    <a:pt x="201885" y="38100"/>
                    <a:pt x="163426" y="72231"/>
                    <a:pt x="132345" y="140493"/>
                  </a:cubicBezTo>
                  <a:cubicBezTo>
                    <a:pt x="101265" y="208756"/>
                    <a:pt x="85725" y="300037"/>
                    <a:pt x="85725" y="414337"/>
                  </a:cubicBezTo>
                  <a:cubicBezTo>
                    <a:pt x="85725" y="534987"/>
                    <a:pt x="101265" y="628650"/>
                    <a:pt x="132345" y="695325"/>
                  </a:cubicBezTo>
                  <a:cubicBezTo>
                    <a:pt x="163426" y="762000"/>
                    <a:pt x="201885" y="795337"/>
                    <a:pt x="247724" y="795337"/>
                  </a:cubicBezTo>
                  <a:cubicBezTo>
                    <a:pt x="296838" y="795337"/>
                    <a:pt x="335297" y="762000"/>
                    <a:pt x="363103" y="695325"/>
                  </a:cubicBezTo>
                  <a:cubicBezTo>
                    <a:pt x="390909" y="628650"/>
                    <a:pt x="404813" y="534987"/>
                    <a:pt x="404813" y="414337"/>
                  </a:cubicBezTo>
                  <a:cubicBezTo>
                    <a:pt x="404813" y="300037"/>
                    <a:pt x="391716" y="208756"/>
                    <a:pt x="365522" y="140493"/>
                  </a:cubicBezTo>
                  <a:cubicBezTo>
                    <a:pt x="339328" y="72231"/>
                    <a:pt x="300062" y="38100"/>
                    <a:pt x="247724" y="38100"/>
                  </a:cubicBezTo>
                  <a:close/>
                  <a:moveTo>
                    <a:pt x="852487" y="0"/>
                  </a:moveTo>
                  <a:cubicBezTo>
                    <a:pt x="928687" y="0"/>
                    <a:pt x="985044" y="19050"/>
                    <a:pt x="1021556" y="57150"/>
                  </a:cubicBezTo>
                  <a:cubicBezTo>
                    <a:pt x="1058069" y="95250"/>
                    <a:pt x="1076325" y="142875"/>
                    <a:pt x="1076325" y="200025"/>
                  </a:cubicBezTo>
                  <a:cubicBezTo>
                    <a:pt x="1076325" y="238125"/>
                    <a:pt x="1067594" y="276225"/>
                    <a:pt x="1050131" y="314325"/>
                  </a:cubicBezTo>
                  <a:cubicBezTo>
                    <a:pt x="1032669" y="352425"/>
                    <a:pt x="1004887" y="388937"/>
                    <a:pt x="966787" y="423862"/>
                  </a:cubicBezTo>
                  <a:cubicBezTo>
                    <a:pt x="874712" y="512762"/>
                    <a:pt x="804069" y="584993"/>
                    <a:pt x="754856" y="640556"/>
                  </a:cubicBezTo>
                  <a:cubicBezTo>
                    <a:pt x="705644" y="696118"/>
                    <a:pt x="676275" y="733425"/>
                    <a:pt x="666750" y="752475"/>
                  </a:cubicBezTo>
                  <a:lnTo>
                    <a:pt x="816557" y="752475"/>
                  </a:lnTo>
                  <a:lnTo>
                    <a:pt x="695300" y="823912"/>
                  </a:lnTo>
                  <a:lnTo>
                    <a:pt x="614363" y="823912"/>
                  </a:lnTo>
                  <a:lnTo>
                    <a:pt x="614363" y="762000"/>
                  </a:lnTo>
                  <a:cubicBezTo>
                    <a:pt x="630237" y="733425"/>
                    <a:pt x="656431" y="696912"/>
                    <a:pt x="692944" y="652462"/>
                  </a:cubicBezTo>
                  <a:cubicBezTo>
                    <a:pt x="729456" y="608012"/>
                    <a:pt x="777875" y="555625"/>
                    <a:pt x="838200" y="495300"/>
                  </a:cubicBezTo>
                  <a:cubicBezTo>
                    <a:pt x="890538" y="440779"/>
                    <a:pt x="929022" y="389458"/>
                    <a:pt x="953653" y="341337"/>
                  </a:cubicBezTo>
                  <a:cubicBezTo>
                    <a:pt x="978285" y="293216"/>
                    <a:pt x="990600" y="248295"/>
                    <a:pt x="990600" y="206573"/>
                  </a:cubicBezTo>
                  <a:cubicBezTo>
                    <a:pt x="990600" y="148877"/>
                    <a:pt x="977900" y="104787"/>
                    <a:pt x="952500" y="74302"/>
                  </a:cubicBezTo>
                  <a:cubicBezTo>
                    <a:pt x="927100" y="43817"/>
                    <a:pt x="889000" y="28575"/>
                    <a:pt x="838200" y="28575"/>
                  </a:cubicBezTo>
                  <a:cubicBezTo>
                    <a:pt x="800100" y="28575"/>
                    <a:pt x="767556" y="39092"/>
                    <a:pt x="740569" y="60126"/>
                  </a:cubicBezTo>
                  <a:cubicBezTo>
                    <a:pt x="713581" y="81161"/>
                    <a:pt x="700087" y="107875"/>
                    <a:pt x="700087" y="140270"/>
                  </a:cubicBezTo>
                  <a:cubicBezTo>
                    <a:pt x="700087" y="159668"/>
                    <a:pt x="705644" y="175840"/>
                    <a:pt x="716756" y="188788"/>
                  </a:cubicBezTo>
                  <a:cubicBezTo>
                    <a:pt x="727869" y="201736"/>
                    <a:pt x="733425" y="214684"/>
                    <a:pt x="733425" y="227632"/>
                  </a:cubicBezTo>
                  <a:cubicBezTo>
                    <a:pt x="733425" y="243855"/>
                    <a:pt x="729630" y="256009"/>
                    <a:pt x="722040" y="264095"/>
                  </a:cubicBezTo>
                  <a:cubicBezTo>
                    <a:pt x="714449" y="272182"/>
                    <a:pt x="703064" y="276225"/>
                    <a:pt x="687884" y="276225"/>
                  </a:cubicBezTo>
                  <a:cubicBezTo>
                    <a:pt x="669677" y="276225"/>
                    <a:pt x="655253" y="270668"/>
                    <a:pt x="644612" y="259556"/>
                  </a:cubicBezTo>
                  <a:cubicBezTo>
                    <a:pt x="633971" y="248443"/>
                    <a:pt x="628650" y="230187"/>
                    <a:pt x="628650" y="204787"/>
                  </a:cubicBezTo>
                  <a:cubicBezTo>
                    <a:pt x="628650" y="138112"/>
                    <a:pt x="652463" y="87312"/>
                    <a:pt x="700087" y="52387"/>
                  </a:cubicBezTo>
                  <a:cubicBezTo>
                    <a:pt x="747713" y="17462"/>
                    <a:pt x="798513" y="0"/>
                    <a:pt x="852487" y="0"/>
                  </a:cubicBezTo>
                  <a:close/>
                  <a:moveTo>
                    <a:pt x="247650" y="0"/>
                  </a:moveTo>
                  <a:cubicBezTo>
                    <a:pt x="317500" y="0"/>
                    <a:pt x="375444" y="36512"/>
                    <a:pt x="421481" y="109537"/>
                  </a:cubicBezTo>
                  <a:cubicBezTo>
                    <a:pt x="467519" y="182562"/>
                    <a:pt x="490537" y="284162"/>
                    <a:pt x="490537" y="414337"/>
                  </a:cubicBezTo>
                  <a:cubicBezTo>
                    <a:pt x="490537" y="544512"/>
                    <a:pt x="467519" y="646906"/>
                    <a:pt x="421481" y="721518"/>
                  </a:cubicBezTo>
                  <a:cubicBezTo>
                    <a:pt x="375444" y="796131"/>
                    <a:pt x="317500" y="833437"/>
                    <a:pt x="247650" y="833437"/>
                  </a:cubicBezTo>
                  <a:cubicBezTo>
                    <a:pt x="177800" y="833437"/>
                    <a:pt x="119063" y="796925"/>
                    <a:pt x="71437" y="723900"/>
                  </a:cubicBezTo>
                  <a:cubicBezTo>
                    <a:pt x="23813" y="650875"/>
                    <a:pt x="0" y="547687"/>
                    <a:pt x="0" y="414337"/>
                  </a:cubicBezTo>
                  <a:cubicBezTo>
                    <a:pt x="0" y="290512"/>
                    <a:pt x="23019" y="190500"/>
                    <a:pt x="69056" y="114300"/>
                  </a:cubicBezTo>
                  <a:cubicBezTo>
                    <a:pt x="115094" y="38100"/>
                    <a:pt x="174625" y="0"/>
                    <a:pt x="247650" y="0"/>
                  </a:cubicBezTo>
                  <a:close/>
                </a:path>
              </a:pathLst>
            </a:custGeom>
            <a:solidFill>
              <a:srgbClr val="AD612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1155BBDE-66C3-48B0-BDED-F0412293DAEB}"/>
                </a:ext>
              </a:extLst>
            </p:cNvPr>
            <p:cNvCxnSpPr/>
            <p:nvPr/>
          </p:nvCxnSpPr>
          <p:spPr>
            <a:xfrm flipH="1">
              <a:off x="7416439" y="1302089"/>
              <a:ext cx="915799" cy="559470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35000">
                    <a:schemeClr val="accent1">
                      <a:lumMod val="20000"/>
                      <a:lumOff val="80000"/>
                    </a:schemeClr>
                  </a:gs>
                  <a:gs pos="68000">
                    <a:srgbClr val="AF8461"/>
                  </a:gs>
                  <a:gs pos="100000">
                    <a:srgbClr val="AD612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4DC03E9-D8B7-44E3-90B4-E296DBFB6F25}"/>
              </a:ext>
            </a:extLst>
          </p:cNvPr>
          <p:cNvGrpSpPr/>
          <p:nvPr/>
        </p:nvGrpSpPr>
        <p:grpSpPr>
          <a:xfrm>
            <a:off x="7278082" y="1803961"/>
            <a:ext cx="947104" cy="613721"/>
            <a:chOff x="7278082" y="1953861"/>
            <a:chExt cx="1025564" cy="706049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FCD55F1-7E53-4D94-B849-03B234E0F197}"/>
                </a:ext>
              </a:extLst>
            </p:cNvPr>
            <p:cNvSpPr txBox="1"/>
            <p:nvPr/>
          </p:nvSpPr>
          <p:spPr>
            <a:xfrm>
              <a:off x="7278082" y="1953861"/>
              <a:ext cx="673921" cy="515979"/>
            </a:xfrm>
            <a:custGeom>
              <a:avLst/>
              <a:gdLst/>
              <a:ahLst/>
              <a:cxnLst/>
              <a:rect l="l" t="t" r="r" b="b"/>
              <a:pathLst>
                <a:path w="1083170" h="833437">
                  <a:moveTo>
                    <a:pt x="678582" y="604837"/>
                  </a:moveTo>
                  <a:cubicBezTo>
                    <a:pt x="696789" y="604837"/>
                    <a:pt x="709687" y="612155"/>
                    <a:pt x="717277" y="626789"/>
                  </a:cubicBezTo>
                  <a:cubicBezTo>
                    <a:pt x="724868" y="641424"/>
                    <a:pt x="728663" y="653628"/>
                    <a:pt x="728663" y="663401"/>
                  </a:cubicBezTo>
                  <a:cubicBezTo>
                    <a:pt x="728663" y="679673"/>
                    <a:pt x="725488" y="693489"/>
                    <a:pt x="719138" y="704850"/>
                  </a:cubicBezTo>
                  <a:cubicBezTo>
                    <a:pt x="712788" y="716210"/>
                    <a:pt x="709613" y="726777"/>
                    <a:pt x="709613" y="736550"/>
                  </a:cubicBezTo>
                  <a:cubicBezTo>
                    <a:pt x="709613" y="756096"/>
                    <a:pt x="721680" y="772368"/>
                    <a:pt x="745815" y="785366"/>
                  </a:cubicBezTo>
                  <a:lnTo>
                    <a:pt x="749812" y="786901"/>
                  </a:lnTo>
                  <a:lnTo>
                    <a:pt x="720682" y="804171"/>
                  </a:lnTo>
                  <a:lnTo>
                    <a:pt x="685800" y="785812"/>
                  </a:lnTo>
                  <a:cubicBezTo>
                    <a:pt x="644525" y="754062"/>
                    <a:pt x="623888" y="717550"/>
                    <a:pt x="623888" y="676275"/>
                  </a:cubicBezTo>
                  <a:cubicBezTo>
                    <a:pt x="623888" y="657225"/>
                    <a:pt x="629965" y="640556"/>
                    <a:pt x="642119" y="626268"/>
                  </a:cubicBezTo>
                  <a:cubicBezTo>
                    <a:pt x="654273" y="611981"/>
                    <a:pt x="666428" y="604837"/>
                    <a:pt x="678582" y="604837"/>
                  </a:cubicBezTo>
                  <a:close/>
                  <a:moveTo>
                    <a:pt x="247725" y="38100"/>
                  </a:moveTo>
                  <a:cubicBezTo>
                    <a:pt x="201886" y="38100"/>
                    <a:pt x="163426" y="72231"/>
                    <a:pt x="132346" y="140493"/>
                  </a:cubicBezTo>
                  <a:cubicBezTo>
                    <a:pt x="101265" y="208756"/>
                    <a:pt x="85725" y="300037"/>
                    <a:pt x="85725" y="414337"/>
                  </a:cubicBezTo>
                  <a:cubicBezTo>
                    <a:pt x="85725" y="534987"/>
                    <a:pt x="101265" y="628650"/>
                    <a:pt x="132346" y="695325"/>
                  </a:cubicBezTo>
                  <a:cubicBezTo>
                    <a:pt x="163426" y="762000"/>
                    <a:pt x="201886" y="795337"/>
                    <a:pt x="247725" y="795337"/>
                  </a:cubicBezTo>
                  <a:cubicBezTo>
                    <a:pt x="296838" y="795337"/>
                    <a:pt x="335298" y="762000"/>
                    <a:pt x="363104" y="695325"/>
                  </a:cubicBezTo>
                  <a:cubicBezTo>
                    <a:pt x="390910" y="628650"/>
                    <a:pt x="404813" y="534987"/>
                    <a:pt x="404813" y="414337"/>
                  </a:cubicBezTo>
                  <a:cubicBezTo>
                    <a:pt x="404813" y="300037"/>
                    <a:pt x="391716" y="208756"/>
                    <a:pt x="365522" y="140493"/>
                  </a:cubicBezTo>
                  <a:cubicBezTo>
                    <a:pt x="339328" y="72231"/>
                    <a:pt x="300063" y="38100"/>
                    <a:pt x="247725" y="38100"/>
                  </a:cubicBezTo>
                  <a:close/>
                  <a:moveTo>
                    <a:pt x="842963" y="0"/>
                  </a:moveTo>
                  <a:cubicBezTo>
                    <a:pt x="906463" y="0"/>
                    <a:pt x="957263" y="20017"/>
                    <a:pt x="995363" y="60052"/>
                  </a:cubicBezTo>
                  <a:cubicBezTo>
                    <a:pt x="1033463" y="100087"/>
                    <a:pt x="1052513" y="142527"/>
                    <a:pt x="1052513" y="187374"/>
                  </a:cubicBezTo>
                  <a:cubicBezTo>
                    <a:pt x="1052513" y="235446"/>
                    <a:pt x="1040606" y="276299"/>
                    <a:pt x="1016794" y="309934"/>
                  </a:cubicBezTo>
                  <a:cubicBezTo>
                    <a:pt x="992981" y="343569"/>
                    <a:pt x="955675" y="368399"/>
                    <a:pt x="904875" y="384423"/>
                  </a:cubicBezTo>
                  <a:cubicBezTo>
                    <a:pt x="974725" y="409624"/>
                    <a:pt x="1022350" y="442714"/>
                    <a:pt x="1047750" y="483691"/>
                  </a:cubicBezTo>
                  <a:cubicBezTo>
                    <a:pt x="1060450" y="504180"/>
                    <a:pt x="1069975" y="524662"/>
                    <a:pt x="1076325" y="545138"/>
                  </a:cubicBezTo>
                  <a:lnTo>
                    <a:pt x="1083170" y="589266"/>
                  </a:lnTo>
                  <a:lnTo>
                    <a:pt x="994921" y="641585"/>
                  </a:lnTo>
                  <a:lnTo>
                    <a:pt x="1000125" y="597619"/>
                  </a:lnTo>
                  <a:cubicBezTo>
                    <a:pt x="1000125" y="539774"/>
                    <a:pt x="985044" y="493179"/>
                    <a:pt x="954881" y="457832"/>
                  </a:cubicBezTo>
                  <a:cubicBezTo>
                    <a:pt x="924719" y="422486"/>
                    <a:pt x="868363" y="404812"/>
                    <a:pt x="785813" y="404812"/>
                  </a:cubicBezTo>
                  <a:lnTo>
                    <a:pt x="785813" y="376237"/>
                  </a:lnTo>
                  <a:cubicBezTo>
                    <a:pt x="847676" y="376237"/>
                    <a:pt x="893304" y="360734"/>
                    <a:pt x="922697" y="329728"/>
                  </a:cubicBezTo>
                  <a:cubicBezTo>
                    <a:pt x="952091" y="298723"/>
                    <a:pt x="966788" y="255463"/>
                    <a:pt x="966788" y="199950"/>
                  </a:cubicBezTo>
                  <a:cubicBezTo>
                    <a:pt x="966788" y="154260"/>
                    <a:pt x="955117" y="114275"/>
                    <a:pt x="931776" y="79995"/>
                  </a:cubicBezTo>
                  <a:cubicBezTo>
                    <a:pt x="908435" y="45715"/>
                    <a:pt x="871885" y="28575"/>
                    <a:pt x="822127" y="28575"/>
                  </a:cubicBezTo>
                  <a:cubicBezTo>
                    <a:pt x="800348" y="28575"/>
                    <a:pt x="776945" y="34267"/>
                    <a:pt x="751917" y="45653"/>
                  </a:cubicBezTo>
                  <a:cubicBezTo>
                    <a:pt x="726889" y="57038"/>
                    <a:pt x="714375" y="75728"/>
                    <a:pt x="714375" y="101724"/>
                  </a:cubicBezTo>
                  <a:cubicBezTo>
                    <a:pt x="714375" y="127769"/>
                    <a:pt x="717550" y="144040"/>
                    <a:pt x="723900" y="150539"/>
                  </a:cubicBezTo>
                  <a:cubicBezTo>
                    <a:pt x="730250" y="157038"/>
                    <a:pt x="733425" y="165174"/>
                    <a:pt x="733425" y="174947"/>
                  </a:cubicBezTo>
                  <a:cubicBezTo>
                    <a:pt x="733425" y="191219"/>
                    <a:pt x="730250" y="204229"/>
                    <a:pt x="723900" y="213977"/>
                  </a:cubicBezTo>
                  <a:cubicBezTo>
                    <a:pt x="717550" y="223726"/>
                    <a:pt x="706438" y="228600"/>
                    <a:pt x="690563" y="228600"/>
                  </a:cubicBezTo>
                  <a:cubicBezTo>
                    <a:pt x="677863" y="228600"/>
                    <a:pt x="665956" y="223837"/>
                    <a:pt x="654844" y="214312"/>
                  </a:cubicBezTo>
                  <a:cubicBezTo>
                    <a:pt x="643731" y="204787"/>
                    <a:pt x="638175" y="187325"/>
                    <a:pt x="638175" y="161925"/>
                  </a:cubicBezTo>
                  <a:cubicBezTo>
                    <a:pt x="638175" y="114300"/>
                    <a:pt x="658813" y="75406"/>
                    <a:pt x="700088" y="45243"/>
                  </a:cubicBezTo>
                  <a:cubicBezTo>
                    <a:pt x="741363" y="15081"/>
                    <a:pt x="788988" y="0"/>
                    <a:pt x="842963" y="0"/>
                  </a:cubicBezTo>
                  <a:close/>
                  <a:moveTo>
                    <a:pt x="247650" y="0"/>
                  </a:moveTo>
                  <a:cubicBezTo>
                    <a:pt x="317500" y="0"/>
                    <a:pt x="375444" y="36512"/>
                    <a:pt x="421481" y="109537"/>
                  </a:cubicBezTo>
                  <a:cubicBezTo>
                    <a:pt x="467519" y="182562"/>
                    <a:pt x="490538" y="284162"/>
                    <a:pt x="490538" y="414337"/>
                  </a:cubicBezTo>
                  <a:cubicBezTo>
                    <a:pt x="490538" y="544512"/>
                    <a:pt x="467519" y="646906"/>
                    <a:pt x="421481" y="721518"/>
                  </a:cubicBezTo>
                  <a:cubicBezTo>
                    <a:pt x="375444" y="796131"/>
                    <a:pt x="317500" y="833437"/>
                    <a:pt x="247650" y="833437"/>
                  </a:cubicBezTo>
                  <a:cubicBezTo>
                    <a:pt x="177800" y="833437"/>
                    <a:pt x="119063" y="796925"/>
                    <a:pt x="71438" y="723900"/>
                  </a:cubicBezTo>
                  <a:cubicBezTo>
                    <a:pt x="23813" y="650875"/>
                    <a:pt x="0" y="547687"/>
                    <a:pt x="0" y="414337"/>
                  </a:cubicBezTo>
                  <a:cubicBezTo>
                    <a:pt x="0" y="290512"/>
                    <a:pt x="23019" y="190500"/>
                    <a:pt x="69057" y="114300"/>
                  </a:cubicBezTo>
                  <a:cubicBezTo>
                    <a:pt x="115094" y="38100"/>
                    <a:pt x="174625" y="0"/>
                    <a:pt x="247650" y="0"/>
                  </a:cubicBezTo>
                  <a:close/>
                </a:path>
              </a:pathLst>
            </a:custGeom>
            <a:solidFill>
              <a:srgbClr val="AD612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FC40EEEA-082D-4E9C-AD82-845A3CAF94C9}"/>
                </a:ext>
              </a:extLst>
            </p:cNvPr>
            <p:cNvCxnSpPr/>
            <p:nvPr/>
          </p:nvCxnSpPr>
          <p:spPr>
            <a:xfrm flipH="1">
              <a:off x="7387847" y="2100440"/>
              <a:ext cx="915799" cy="559470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35000">
                    <a:schemeClr val="accent1">
                      <a:lumMod val="20000"/>
                      <a:lumOff val="80000"/>
                    </a:schemeClr>
                  </a:gs>
                  <a:gs pos="68000">
                    <a:srgbClr val="AF8461"/>
                  </a:gs>
                  <a:gs pos="100000">
                    <a:srgbClr val="AD612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>
            <a:hlinkClick r:id="rId2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266171" y="98729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多轨轨道控制</a:t>
            </a:r>
            <a:endParaRPr lang="zh-CN" altLang="en-US" dirty="0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23A05A2-8ACC-4D48-9FE9-BA66F20E76A2}"/>
              </a:ext>
            </a:extLst>
          </p:cNvPr>
          <p:cNvGrpSpPr/>
          <p:nvPr/>
        </p:nvGrpSpPr>
        <p:grpSpPr>
          <a:xfrm>
            <a:off x="7273638" y="2467574"/>
            <a:ext cx="975646" cy="600563"/>
            <a:chOff x="7273638" y="2707414"/>
            <a:chExt cx="1056470" cy="69091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CEC9EEE-5136-4649-B568-D003BCA3E0FD}"/>
                </a:ext>
              </a:extLst>
            </p:cNvPr>
            <p:cNvSpPr txBox="1"/>
            <p:nvPr/>
          </p:nvSpPr>
          <p:spPr>
            <a:xfrm>
              <a:off x="7273638" y="2707414"/>
              <a:ext cx="704686" cy="530014"/>
            </a:xfrm>
            <a:custGeom>
              <a:avLst/>
              <a:gdLst/>
              <a:ahLst/>
              <a:cxnLst/>
              <a:rect l="l" t="t" r="r" b="b"/>
              <a:pathLst>
                <a:path w="1119188" h="833437">
                  <a:moveTo>
                    <a:pt x="909638" y="119062"/>
                  </a:moveTo>
                  <a:lnTo>
                    <a:pt x="638175" y="547687"/>
                  </a:lnTo>
                  <a:lnTo>
                    <a:pt x="914400" y="547687"/>
                  </a:lnTo>
                  <a:lnTo>
                    <a:pt x="914400" y="119062"/>
                  </a:lnTo>
                  <a:close/>
                  <a:moveTo>
                    <a:pt x="247725" y="38100"/>
                  </a:moveTo>
                  <a:cubicBezTo>
                    <a:pt x="201886" y="38100"/>
                    <a:pt x="163426" y="72231"/>
                    <a:pt x="132346" y="140493"/>
                  </a:cubicBezTo>
                  <a:cubicBezTo>
                    <a:pt x="101265" y="208756"/>
                    <a:pt x="85725" y="300037"/>
                    <a:pt x="85725" y="414337"/>
                  </a:cubicBezTo>
                  <a:cubicBezTo>
                    <a:pt x="85725" y="534987"/>
                    <a:pt x="101265" y="628650"/>
                    <a:pt x="132346" y="695325"/>
                  </a:cubicBezTo>
                  <a:cubicBezTo>
                    <a:pt x="163426" y="762000"/>
                    <a:pt x="201886" y="795337"/>
                    <a:pt x="247725" y="795337"/>
                  </a:cubicBezTo>
                  <a:cubicBezTo>
                    <a:pt x="296838" y="795337"/>
                    <a:pt x="335298" y="762000"/>
                    <a:pt x="363104" y="695325"/>
                  </a:cubicBezTo>
                  <a:cubicBezTo>
                    <a:pt x="390910" y="628650"/>
                    <a:pt x="404813" y="534987"/>
                    <a:pt x="404813" y="414337"/>
                  </a:cubicBezTo>
                  <a:cubicBezTo>
                    <a:pt x="404813" y="300037"/>
                    <a:pt x="391716" y="208756"/>
                    <a:pt x="365522" y="140493"/>
                  </a:cubicBezTo>
                  <a:cubicBezTo>
                    <a:pt x="339328" y="72231"/>
                    <a:pt x="300063" y="38100"/>
                    <a:pt x="247725" y="38100"/>
                  </a:cubicBezTo>
                  <a:close/>
                  <a:moveTo>
                    <a:pt x="942975" y="0"/>
                  </a:moveTo>
                  <a:lnTo>
                    <a:pt x="990600" y="0"/>
                  </a:lnTo>
                  <a:lnTo>
                    <a:pt x="990600" y="547687"/>
                  </a:lnTo>
                  <a:lnTo>
                    <a:pt x="1119188" y="547687"/>
                  </a:lnTo>
                  <a:lnTo>
                    <a:pt x="1119188" y="558469"/>
                  </a:lnTo>
                  <a:lnTo>
                    <a:pt x="1089451" y="576262"/>
                  </a:lnTo>
                  <a:lnTo>
                    <a:pt x="990600" y="576262"/>
                  </a:lnTo>
                  <a:lnTo>
                    <a:pt x="990600" y="635411"/>
                  </a:lnTo>
                  <a:lnTo>
                    <a:pt x="914400" y="681006"/>
                  </a:lnTo>
                  <a:lnTo>
                    <a:pt x="914400" y="576262"/>
                  </a:lnTo>
                  <a:lnTo>
                    <a:pt x="595313" y="576262"/>
                  </a:lnTo>
                  <a:lnTo>
                    <a:pt x="595313" y="552450"/>
                  </a:lnTo>
                  <a:close/>
                  <a:moveTo>
                    <a:pt x="247650" y="0"/>
                  </a:moveTo>
                  <a:cubicBezTo>
                    <a:pt x="317500" y="0"/>
                    <a:pt x="375444" y="36512"/>
                    <a:pt x="421481" y="109537"/>
                  </a:cubicBezTo>
                  <a:cubicBezTo>
                    <a:pt x="467519" y="182562"/>
                    <a:pt x="490538" y="284162"/>
                    <a:pt x="490538" y="414337"/>
                  </a:cubicBezTo>
                  <a:cubicBezTo>
                    <a:pt x="490538" y="544512"/>
                    <a:pt x="467519" y="646906"/>
                    <a:pt x="421481" y="721518"/>
                  </a:cubicBezTo>
                  <a:cubicBezTo>
                    <a:pt x="375444" y="796131"/>
                    <a:pt x="317500" y="833437"/>
                    <a:pt x="247650" y="833437"/>
                  </a:cubicBezTo>
                  <a:cubicBezTo>
                    <a:pt x="177800" y="833437"/>
                    <a:pt x="119063" y="796925"/>
                    <a:pt x="71438" y="723900"/>
                  </a:cubicBezTo>
                  <a:cubicBezTo>
                    <a:pt x="23813" y="650875"/>
                    <a:pt x="0" y="547687"/>
                    <a:pt x="0" y="414337"/>
                  </a:cubicBezTo>
                  <a:cubicBezTo>
                    <a:pt x="0" y="290512"/>
                    <a:pt x="23019" y="190500"/>
                    <a:pt x="69056" y="114300"/>
                  </a:cubicBezTo>
                  <a:cubicBezTo>
                    <a:pt x="115094" y="38100"/>
                    <a:pt x="174625" y="0"/>
                    <a:pt x="247650" y="0"/>
                  </a:cubicBezTo>
                  <a:close/>
                </a:path>
              </a:pathLst>
            </a:custGeom>
            <a:solidFill>
              <a:srgbClr val="AD612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67C5621-C20E-4391-99FC-3930B493DE71}"/>
                </a:ext>
              </a:extLst>
            </p:cNvPr>
            <p:cNvCxnSpPr/>
            <p:nvPr/>
          </p:nvCxnSpPr>
          <p:spPr>
            <a:xfrm flipH="1">
              <a:off x="7414309" y="2838856"/>
              <a:ext cx="915799" cy="559470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35000">
                    <a:schemeClr val="accent1">
                      <a:lumMod val="20000"/>
                      <a:lumOff val="80000"/>
                    </a:schemeClr>
                  </a:gs>
                  <a:gs pos="68000">
                    <a:srgbClr val="AF8461"/>
                  </a:gs>
                  <a:gs pos="100000">
                    <a:srgbClr val="AD612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>
            <a:hlinkClick r:id="rId3" action="ppaction://hlinksldjump"/>
            <a:extLst>
              <a:ext uri="{FF2B5EF4-FFF2-40B4-BE49-F238E27FC236}">
                <a16:creationId xmlns:a16="http://schemas.microsoft.com/office/drawing/2014/main" id="{DF341E03-D69B-46BC-B87C-62A481BAD830}"/>
              </a:ext>
            </a:extLst>
          </p:cNvPr>
          <p:cNvSpPr txBox="1"/>
          <p:nvPr/>
        </p:nvSpPr>
        <p:spPr>
          <a:xfrm>
            <a:off x="8344970" y="244564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节拍器</a:t>
            </a:r>
            <a:endParaRPr lang="zh-CN" altLang="zh-CN" dirty="0"/>
          </a:p>
        </p:txBody>
      </p:sp>
      <p:sp>
        <p:nvSpPr>
          <p:cNvPr id="22" name="文本框 21">
            <a:hlinkClick r:id="rId4" action="ppaction://hlinksldjump"/>
            <a:extLst>
              <a:ext uri="{FF2B5EF4-FFF2-40B4-BE49-F238E27FC236}">
                <a16:creationId xmlns:a16="http://schemas.microsoft.com/office/drawing/2014/main" id="{A4FA8CBE-305F-4333-AF39-400B25841AD0}"/>
              </a:ext>
            </a:extLst>
          </p:cNvPr>
          <p:cNvSpPr txBox="1"/>
          <p:nvPr/>
        </p:nvSpPr>
        <p:spPr>
          <a:xfrm>
            <a:off x="8297049" y="38781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多轨会话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3699981-2C20-4CA4-BB45-1389DE45A1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201" y="3054981"/>
            <a:ext cx="1099456" cy="94808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4FD7DC0-BB41-48F4-8326-CD658504EE5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18"/>
          <a:stretch/>
        </p:blipFill>
        <p:spPr>
          <a:xfrm>
            <a:off x="7369834" y="3865851"/>
            <a:ext cx="995884" cy="77280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8C88D16C-6FED-4B76-9E80-F3BADA6EEBB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4"/>
          <a:stretch/>
        </p:blipFill>
        <p:spPr>
          <a:xfrm>
            <a:off x="7329625" y="4594783"/>
            <a:ext cx="1138755" cy="78664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E615A571-CD21-459B-9AA1-0476850C18F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60"/>
          <a:stretch/>
        </p:blipFill>
        <p:spPr>
          <a:xfrm>
            <a:off x="7230098" y="5397738"/>
            <a:ext cx="1238282" cy="786647"/>
          </a:xfrm>
          <a:prstGeom prst="rect">
            <a:avLst/>
          </a:prstGeom>
        </p:spPr>
      </p:pic>
      <p:sp>
        <p:nvSpPr>
          <p:cNvPr id="26" name="文本框 25">
            <a:hlinkClick r:id="rId9" action="ppaction://hlinksldjump"/>
            <a:extLst>
              <a:ext uri="{FF2B5EF4-FFF2-40B4-BE49-F238E27FC236}">
                <a16:creationId xmlns:a16="http://schemas.microsoft.com/office/drawing/2014/main" id="{6FB5D81A-E4E1-4F2F-ABE9-3A6315000CE5}"/>
              </a:ext>
            </a:extLst>
          </p:cNvPr>
          <p:cNvSpPr txBox="1"/>
          <p:nvPr/>
        </p:nvSpPr>
        <p:spPr>
          <a:xfrm>
            <a:off x="8314990" y="3900878"/>
            <a:ext cx="12859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 时间伸缩</a:t>
            </a:r>
            <a:endParaRPr lang="zh-CN" altLang="en-US" dirty="0"/>
          </a:p>
        </p:txBody>
      </p:sp>
      <p:sp>
        <p:nvSpPr>
          <p:cNvPr id="28" name="文本框 27">
            <a:hlinkClick r:id="rId9" action="ppaction://hlinksldjump"/>
            <a:extLst>
              <a:ext uri="{FF2B5EF4-FFF2-40B4-BE49-F238E27FC236}">
                <a16:creationId xmlns:a16="http://schemas.microsoft.com/office/drawing/2014/main" id="{B997A262-1DBD-4C71-826D-FE62C9D64AD6}"/>
              </a:ext>
            </a:extLst>
          </p:cNvPr>
          <p:cNvSpPr txBox="1"/>
          <p:nvPr/>
        </p:nvSpPr>
        <p:spPr>
          <a:xfrm>
            <a:off x="8249284" y="3064137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布置和编辑素材</a:t>
            </a:r>
          </a:p>
        </p:txBody>
      </p:sp>
      <p:sp>
        <p:nvSpPr>
          <p:cNvPr id="29" name="文本框 28">
            <a:hlinkClick r:id="rId9" action="ppaction://hlinksldjump"/>
            <a:extLst>
              <a:ext uri="{FF2B5EF4-FFF2-40B4-BE49-F238E27FC236}">
                <a16:creationId xmlns:a16="http://schemas.microsoft.com/office/drawing/2014/main" id="{DD950562-0BEE-441C-8EFF-BAC5C3C5C74C}"/>
              </a:ext>
            </a:extLst>
          </p:cNvPr>
          <p:cNvSpPr txBox="1"/>
          <p:nvPr/>
        </p:nvSpPr>
        <p:spPr>
          <a:xfrm>
            <a:off x="8335738" y="465496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淡入与淡出</a:t>
            </a:r>
            <a:endParaRPr lang="zh-CN" altLang="en-US" dirty="0"/>
          </a:p>
        </p:txBody>
      </p:sp>
      <p:sp>
        <p:nvSpPr>
          <p:cNvPr id="30" name="文本框 29">
            <a:hlinkClick r:id="rId9" action="ppaction://hlinksldjump"/>
            <a:extLst>
              <a:ext uri="{FF2B5EF4-FFF2-40B4-BE49-F238E27FC236}">
                <a16:creationId xmlns:a16="http://schemas.microsoft.com/office/drawing/2014/main" id="{A673496B-618A-4157-B210-583F27178D15}"/>
              </a:ext>
            </a:extLst>
          </p:cNvPr>
          <p:cNvSpPr txBox="1"/>
          <p:nvPr/>
        </p:nvSpPr>
        <p:spPr>
          <a:xfrm>
            <a:off x="8318480" y="547267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多轨歌曲混编</a:t>
            </a:r>
            <a:endParaRPr lang="zh-CN" altLang="en-US" dirty="0"/>
          </a:p>
        </p:txBody>
      </p:sp>
      <p:sp>
        <p:nvSpPr>
          <p:cNvPr id="31" name="文本框 30">
            <a:hlinkClick r:id="rId2" action="ppaction://hlinksldjump"/>
            <a:extLst>
              <a:ext uri="{FF2B5EF4-FFF2-40B4-BE49-F238E27FC236}">
                <a16:creationId xmlns:a16="http://schemas.microsoft.com/office/drawing/2014/main" id="{32686652-1CE6-4208-809E-00A932127E87}"/>
              </a:ext>
            </a:extLst>
          </p:cNvPr>
          <p:cNvSpPr txBox="1"/>
          <p:nvPr/>
        </p:nvSpPr>
        <p:spPr>
          <a:xfrm>
            <a:off x="8266171" y="169432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使用素材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16899" y="671575"/>
            <a:ext cx="9765175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5.5.6  </a:t>
            </a:r>
            <a:r>
              <a:rPr lang="zh-CN" altLang="en-US" b="1" dirty="0"/>
              <a:t>拆分剪辑</a:t>
            </a:r>
            <a:endParaRPr lang="zh-CN" altLang="zh-CN" b="1" dirty="0"/>
          </a:p>
          <a:p>
            <a:pPr indent="457200"/>
            <a:r>
              <a:rPr lang="zh-CN" altLang="en-US" dirty="0"/>
              <a:t>在编辑过程中，如果剪辑的时间较长，那么可以将其拆分成多个剪辑片段，以便于对不同的剪辑进行不同的操作。用户可以通过以下两种方式拆分剪辑：</a:t>
            </a:r>
          </a:p>
          <a:p>
            <a:pPr indent="457200"/>
            <a:r>
              <a:rPr lang="en-US" altLang="zh-CN" dirty="0"/>
              <a:t>1.</a:t>
            </a:r>
            <a:r>
              <a:rPr lang="zh-CN" altLang="en-US" dirty="0"/>
              <a:t>利用切断工具拆分剪辑</a:t>
            </a:r>
          </a:p>
          <a:p>
            <a:pPr indent="457200"/>
            <a:r>
              <a:rPr lang="zh-CN" altLang="en-US" dirty="0"/>
              <a:t>切断工具包括“切断所选剪辑工具”和“切断所有剪辑工具”两种。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533F1DE-C9FC-4EBF-9ACB-8162F6A5F3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78" y="3428999"/>
            <a:ext cx="6111500" cy="234628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AD87C18-FD58-4D94-8D57-0BC690B251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6334" y="3428999"/>
            <a:ext cx="6111500" cy="234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6186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1007324"/>
            <a:ext cx="9765175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dirty="0"/>
              <a:t>2.</a:t>
            </a:r>
            <a:r>
              <a:rPr lang="zh-CN" altLang="en-US" dirty="0"/>
              <a:t>在时间指示器位置拆分所有剪辑</a:t>
            </a:r>
          </a:p>
          <a:p>
            <a:pPr indent="457200"/>
            <a:r>
              <a:rPr lang="zh-CN" altLang="en-US" dirty="0"/>
              <a:t>选择一个或多个音频剪辑，将时间指示器移动至要拆分的位置。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829A149-FDF0-4BCE-9897-91AF76581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050" y="2588227"/>
            <a:ext cx="4963351" cy="235920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54DD77D-B87D-404D-9CB5-AF4D6F4E73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588227"/>
            <a:ext cx="4989134" cy="2359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6994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648845"/>
            <a:ext cx="9765175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5.5.7  </a:t>
            </a:r>
            <a:r>
              <a:rPr lang="zh-CN" altLang="en-US" b="1" dirty="0"/>
              <a:t>扩展和收缩剪辑</a:t>
            </a:r>
            <a:endParaRPr lang="zh-CN" altLang="zh-CN" b="1" dirty="0"/>
          </a:p>
          <a:p>
            <a:pPr indent="457200"/>
            <a:r>
              <a:rPr lang="zh-CN" altLang="en-US" dirty="0"/>
              <a:t>对于修剪过的剪辑片段，用户还可以对其进行扩展和收缩。</a:t>
            </a:r>
            <a:endParaRPr lang="en-US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66A9485-9B21-476C-921C-15E6FEDE0C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878" y="2300540"/>
            <a:ext cx="4630780" cy="225692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F723295-B634-43EC-84E2-A4539CA8F3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0036" y="2288846"/>
            <a:ext cx="4619086" cy="2268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5010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676563"/>
            <a:ext cx="9765175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5.5.8  </a:t>
            </a:r>
            <a:r>
              <a:rPr lang="zh-CN" altLang="en-US" b="1" dirty="0"/>
              <a:t>循环剪辑</a:t>
            </a:r>
            <a:endParaRPr lang="zh-CN" altLang="zh-CN" b="1" dirty="0"/>
          </a:p>
          <a:p>
            <a:pPr indent="457200"/>
            <a:r>
              <a:rPr lang="zh-CN" altLang="en-US" dirty="0"/>
              <a:t>几乎所有风格的音乐作品中都包含循环元素，可以说循环是组成音乐的最基本的方式。通过</a:t>
            </a:r>
            <a:r>
              <a:rPr lang="en-US" altLang="zh-CN" dirty="0"/>
              <a:t>Audition</a:t>
            </a:r>
            <a:r>
              <a:rPr lang="zh-CN" altLang="en-US" dirty="0"/>
              <a:t>用户可以轻松创建循环，并且只需通过鼠标拖动就可以对剪辑进行扩展和重复。</a:t>
            </a:r>
          </a:p>
          <a:p>
            <a:pPr indent="457200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）认识循环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E6CE05F-B191-4B28-BE46-5A12F40B08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6208" y="3149747"/>
            <a:ext cx="8236871" cy="280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9742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81310" y="1201219"/>
            <a:ext cx="9765175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）对齐循环节拍</a:t>
            </a:r>
          </a:p>
          <a:p>
            <a:pPr indent="457200"/>
            <a:r>
              <a:rPr lang="zh-CN" altLang="en-US" dirty="0"/>
              <a:t>为了更好地同步基于循环的会话，用户可以使用“小节与节拍”时间格式，并启用对齐功能。然后添加循环以创建节奏基础，这可以通过录制新音频剪辑来构建。</a:t>
            </a:r>
            <a:endParaRPr lang="en-US" altLang="zh-CN" dirty="0"/>
          </a:p>
          <a:p>
            <a:pPr indent="457200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）启用循环的剪辑并更改长度</a:t>
            </a:r>
          </a:p>
          <a:p>
            <a:pPr indent="457200"/>
            <a:r>
              <a:rPr lang="zh-CN" altLang="en-US" dirty="0"/>
              <a:t>在多轨编辑器中，右键单击音频剪辑，在弹出的菜单中选择“循环”命令，即可启用音频剪辑。</a:t>
            </a:r>
          </a:p>
          <a:p>
            <a:pPr indent="45720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73774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50083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520439" y="3972975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/>
              <a:t>时间伸缩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81346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06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52131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811473"/>
            <a:ext cx="9765175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5.6.1  </a:t>
            </a:r>
            <a:r>
              <a:rPr lang="zh-CN" altLang="en-US" b="1" dirty="0"/>
              <a:t>设置伸缩属性</a:t>
            </a:r>
            <a:endParaRPr lang="zh-CN" altLang="zh-CN" b="1" dirty="0"/>
          </a:p>
          <a:p>
            <a:pPr indent="457200"/>
            <a:r>
              <a:rPr lang="zh-CN" altLang="en-US" dirty="0"/>
              <a:t>素材的伸缩模式分为三种：关闭模式、实时模式和渲染模式。关闭模式下不能调整伸缩参数，波形速度和音高恢复原样；实时模式下不用渲染，修改完成就可以直接播放监听，但是效果较差；渲染模式速度慢，需要根据设置的时间渲染处理之后才能够播放，音质比较好。</a:t>
            </a:r>
            <a:endParaRPr lang="en-US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45C1FB3-0C15-4948-BE75-48ABCBBD19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85" y="3419567"/>
            <a:ext cx="7381830" cy="2833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730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618865"/>
            <a:ext cx="9765175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5.6.2  </a:t>
            </a:r>
            <a:r>
              <a:rPr lang="zh-CN" altLang="en-US" b="1" dirty="0"/>
              <a:t>内部混缩到新音轨</a:t>
            </a:r>
            <a:endParaRPr lang="zh-CN" altLang="zh-CN" b="1" dirty="0"/>
          </a:p>
          <a:p>
            <a:pPr indent="457200"/>
            <a:r>
              <a:rPr lang="zh-CN" altLang="en-US" dirty="0"/>
              <a:t>在多轨编辑器中，用户可以将多个剪辑的内容合并起来，并在一个新的轨道上创建一个单独的剪辑，这样就可以在多轨界面或单轨界面中进行快速编辑。</a:t>
            </a:r>
            <a:endParaRPr lang="en-US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EEF2E23-84D8-4F2E-99C7-1F81B45920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404" y="2716461"/>
            <a:ext cx="5136526" cy="244015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214E464-7E70-455A-8C0A-42520AB7BF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8165" y="2674619"/>
            <a:ext cx="5197531" cy="248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06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50083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520439" y="3972975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/>
              <a:t>淡入与淡出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81346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07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92933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691553"/>
            <a:ext cx="9563461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5.7   </a:t>
            </a:r>
            <a:r>
              <a:rPr lang="zh-CN" altLang="en-US" b="1" dirty="0"/>
              <a:t>淡入与淡出</a:t>
            </a:r>
            <a:endParaRPr lang="zh-CN" altLang="zh-CN" b="1" dirty="0"/>
          </a:p>
          <a:p>
            <a:pPr indent="457200"/>
            <a:r>
              <a:rPr lang="zh-CN" altLang="en-US" dirty="0"/>
              <a:t>在音频编辑过程中，淡入与淡出是最简单、也最常用的效果，可以使音频播放起来更加协调和融洽，也能够去除一些简单的噪声问题。</a:t>
            </a:r>
            <a:endParaRPr lang="en-US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62DB7A8-378D-4706-84D4-7566467BDB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8639" y="2573027"/>
            <a:ext cx="6921362" cy="154607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F97581C-2135-4381-976A-2C58F97997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709" y="4210852"/>
            <a:ext cx="7083159" cy="154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807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108948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968900" y="3972975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/>
              <a:t>多轨会话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42158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50083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520439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/>
              <a:t>多轨歌曲混编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81346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08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532622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588884"/>
            <a:ext cx="9765175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5.8  </a:t>
            </a:r>
            <a:r>
              <a:rPr lang="zh-CN" altLang="en-US" b="1" dirty="0"/>
              <a:t>实战演练：多轨歌曲混编</a:t>
            </a:r>
            <a:endParaRPr lang="zh-CN" altLang="zh-CN" b="1" dirty="0"/>
          </a:p>
          <a:p>
            <a:pPr indent="457200"/>
            <a:r>
              <a:rPr lang="zh-CN" altLang="en-US" dirty="0"/>
              <a:t>通过多轨编辑将两首版本不同的完整歌曲混编到一起，做成一首新的合唱歌曲。</a:t>
            </a:r>
            <a:endParaRPr lang="en-US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A7DDD8B-15CA-4F97-B738-FAB8D6229C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5164" y="2017023"/>
            <a:ext cx="6941672" cy="379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2568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549275"/>
            <a:ext cx="9030484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5.1  </a:t>
            </a:r>
            <a:r>
              <a:rPr lang="zh-CN" altLang="en-US" b="1" dirty="0"/>
              <a:t>多轨会话</a:t>
            </a:r>
            <a:endParaRPr lang="en-US" altLang="zh-CN" dirty="0"/>
          </a:p>
          <a:p>
            <a:pPr indent="457200"/>
            <a:r>
              <a:rPr lang="zh-CN" altLang="en-US" dirty="0"/>
              <a:t>在波形编辑器中，单个的剪辑只是单纯的音频素材。通过多轨来汇总多个音频剪辑，才能获得到更加完美的音乐作品。</a:t>
            </a:r>
            <a:endParaRPr lang="en-US" altLang="zh-CN" dirty="0"/>
          </a:p>
          <a:p>
            <a:pPr indent="457200"/>
            <a:r>
              <a:rPr lang="zh-CN" altLang="en-US" dirty="0"/>
              <a:t>多轨会话的工作流程主要包括以下几个步骤：</a:t>
            </a:r>
          </a:p>
          <a:p>
            <a:pPr indent="457200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）跟踪录制</a:t>
            </a:r>
          </a:p>
          <a:p>
            <a:pPr indent="457200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）叠录</a:t>
            </a:r>
          </a:p>
          <a:p>
            <a:pPr indent="457200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）编辑</a:t>
            </a:r>
          </a:p>
          <a:p>
            <a:pPr indent="457200"/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）混音</a:t>
            </a:r>
          </a:p>
          <a:p>
            <a:pPr indent="457200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010132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239576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259185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/>
              <a:t>多轨轨道控制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552210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78230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549275"/>
            <a:ext cx="9030484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5.2.1  </a:t>
            </a:r>
            <a:r>
              <a:rPr lang="zh-CN" altLang="en-US" b="1" dirty="0"/>
              <a:t>轨道类型</a:t>
            </a:r>
            <a:endParaRPr lang="en-US" altLang="zh-CN" dirty="0"/>
          </a:p>
          <a:p>
            <a:pPr indent="457200"/>
            <a:r>
              <a:rPr lang="en-US" altLang="zh-CN" dirty="0"/>
              <a:t>Audition</a:t>
            </a:r>
            <a:r>
              <a:rPr lang="zh-CN" altLang="en-US" dirty="0"/>
              <a:t>的多轨轨道类型可以分为音频轨道、视频轨道和总线轨道三种。</a:t>
            </a:r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A0CC2B0-1178-41F0-9789-0DAD969F1F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087" y="1953765"/>
            <a:ext cx="5190476" cy="76190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653D620-1842-4CFD-9B83-425EA44B37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5540" y="3986085"/>
            <a:ext cx="4161905" cy="212381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AD1F266-0828-4697-8CEF-F9AB579C3C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6087" y="2882163"/>
            <a:ext cx="5221814" cy="961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964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9" y="701181"/>
            <a:ext cx="9445476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5.2.2  </a:t>
            </a:r>
            <a:r>
              <a:rPr lang="zh-CN" altLang="en-US" b="1" dirty="0"/>
              <a:t>增加和删除</a:t>
            </a:r>
            <a:endParaRPr lang="en-US" altLang="zh-CN" b="1" dirty="0"/>
          </a:p>
          <a:p>
            <a:pPr indent="457200"/>
            <a:r>
              <a:rPr lang="zh-CN" altLang="en-US" dirty="0"/>
              <a:t>在视频编辑过程中，添加轨道和删除轨道都是较为常用的操作。</a:t>
            </a:r>
          </a:p>
          <a:p>
            <a:pPr indent="457200"/>
            <a:r>
              <a:rPr lang="en-US" altLang="zh-CN" dirty="0"/>
              <a:t>1.</a:t>
            </a:r>
            <a:r>
              <a:rPr lang="zh-CN" altLang="en-US" dirty="0"/>
              <a:t>添加轨道</a:t>
            </a:r>
          </a:p>
          <a:p>
            <a:pPr indent="457200"/>
            <a:r>
              <a:rPr lang="en-US" altLang="zh-CN" dirty="0"/>
              <a:t>Audition</a:t>
            </a:r>
            <a:r>
              <a:rPr lang="zh-CN" altLang="en-US" dirty="0"/>
              <a:t>的多轨编辑界面中默认有</a:t>
            </a:r>
            <a:r>
              <a:rPr lang="en-US" altLang="zh-CN" dirty="0"/>
              <a:t>6</a:t>
            </a:r>
            <a:r>
              <a:rPr lang="zh-CN" altLang="en-US" dirty="0"/>
              <a:t>个音频轨道和</a:t>
            </a:r>
            <a:r>
              <a:rPr lang="en-US" altLang="zh-CN" dirty="0"/>
              <a:t>1</a:t>
            </a:r>
            <a:r>
              <a:rPr lang="zh-CN" altLang="en-US" dirty="0"/>
              <a:t>个总线轨道，用户可以在此基础上选择添加单声道音轨、立体声音轨、</a:t>
            </a:r>
            <a:r>
              <a:rPr lang="en-US" altLang="zh-CN" dirty="0"/>
              <a:t>8.1</a:t>
            </a:r>
            <a:r>
              <a:rPr lang="zh-CN" altLang="en-US" dirty="0"/>
              <a:t>音轨、视频轨道，也可依次添加多个轨道。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827ABBA-AC50-43A2-8F44-7C5E19E173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7596" y="3955701"/>
            <a:ext cx="4150199" cy="220111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40ACE3E-B51D-4F0D-9E4D-B239A670EE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679" y="3366764"/>
            <a:ext cx="3060059" cy="279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0753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1615581"/>
            <a:ext cx="9445476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dirty="0"/>
              <a:t>2.</a:t>
            </a:r>
            <a:r>
              <a:rPr lang="zh-CN" altLang="en-US" dirty="0"/>
              <a:t>删除轨道</a:t>
            </a:r>
          </a:p>
          <a:p>
            <a:pPr indent="457200"/>
            <a:r>
              <a:rPr lang="zh-CN" altLang="en-US" dirty="0"/>
              <a:t>如果要删除某个轨道，先将其选中，执行“多轨”</a:t>
            </a:r>
            <a:r>
              <a:rPr lang="en-US" altLang="zh-CN" dirty="0"/>
              <a:t>&gt;“</a:t>
            </a:r>
            <a:r>
              <a:rPr lang="zh-CN" altLang="en-US" dirty="0"/>
              <a:t>轨道”</a:t>
            </a:r>
            <a:r>
              <a:rPr lang="en-US" altLang="zh-CN" dirty="0"/>
              <a:t>&gt;“</a:t>
            </a:r>
            <a:r>
              <a:rPr lang="zh-CN" altLang="en-US" dirty="0"/>
              <a:t>删除所选轨道”命令即可将其删除。</a:t>
            </a:r>
          </a:p>
          <a:p>
            <a:pPr indent="457200"/>
            <a:r>
              <a:rPr lang="en-US" altLang="zh-CN" dirty="0"/>
              <a:t>3.</a:t>
            </a:r>
            <a:r>
              <a:rPr lang="zh-CN" altLang="en-US" dirty="0"/>
              <a:t>删除空轨道</a:t>
            </a:r>
          </a:p>
          <a:p>
            <a:pPr indent="457200"/>
            <a:r>
              <a:rPr lang="zh-CN" altLang="en-US" dirty="0"/>
              <a:t>执行“多轨”</a:t>
            </a:r>
            <a:r>
              <a:rPr lang="en-US" altLang="zh-CN" dirty="0"/>
              <a:t>&gt;“</a:t>
            </a:r>
            <a:r>
              <a:rPr lang="zh-CN" altLang="en-US" dirty="0"/>
              <a:t>轨道”</a:t>
            </a:r>
            <a:r>
              <a:rPr lang="en-US" altLang="zh-CN" dirty="0"/>
              <a:t>&gt;“</a:t>
            </a:r>
            <a:r>
              <a:rPr lang="zh-CN" altLang="en-US" dirty="0"/>
              <a:t>删除空轨道”命令，即可一次性删除所有的空轨道。</a:t>
            </a:r>
          </a:p>
        </p:txBody>
      </p:sp>
    </p:spTree>
    <p:extLst>
      <p:ext uri="{BB962C8B-B14F-4D97-AF65-F5344CB8AC3E}">
        <p14:creationId xmlns:p14="http://schemas.microsoft.com/office/powerpoint/2010/main" val="2045645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</TotalTime>
  <Words>1667</Words>
  <Application>Microsoft Office PowerPoint</Application>
  <PresentationFormat>宽屏</PresentationFormat>
  <Paragraphs>116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微软雅黑</vt:lpstr>
      <vt:lpstr>幼圆</vt:lpstr>
      <vt:lpstr>站酷小薇LOGO体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Au音频编辑处理</dc:title>
  <dc:creator>Administrator</dc:creator>
  <cp:lastModifiedBy>Administrator</cp:lastModifiedBy>
  <cp:revision>583</cp:revision>
  <dcterms:created xsi:type="dcterms:W3CDTF">2020-06-26T11:31:00Z</dcterms:created>
  <dcterms:modified xsi:type="dcterms:W3CDTF">2025-02-28T09:21:58Z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