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24" r:id="rId7"/>
    <p:sldId id="525" r:id="rId8"/>
    <p:sldId id="526" r:id="rId9"/>
    <p:sldId id="478" r:id="rId10"/>
    <p:sldId id="520" r:id="rId11"/>
    <p:sldId id="521" r:id="rId12"/>
    <p:sldId id="522" r:id="rId13"/>
    <p:sldId id="523" r:id="rId14"/>
    <p:sldId id="481" r:id="rId15"/>
    <p:sldId id="482" r:id="rId16"/>
    <p:sldId id="483" r:id="rId17"/>
    <p:sldId id="486" r:id="rId18"/>
    <p:sldId id="527" r:id="rId19"/>
    <p:sldId id="513" r:id="rId20"/>
    <p:sldId id="514" r:id="rId21"/>
    <p:sldId id="515" r:id="rId22"/>
    <p:sldId id="516" r:id="rId23"/>
    <p:sldId id="517" r:id="rId24"/>
    <p:sldId id="487" r:id="rId25"/>
    <p:sldId id="488" r:id="rId26"/>
    <p:sldId id="489" r:id="rId27"/>
    <p:sldId id="490" r:id="rId28"/>
    <p:sldId id="494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CDB8AD"/>
    <a:srgbClr val="7D6B63"/>
    <a:srgbClr val="D99211"/>
    <a:srgbClr val="EDA221"/>
    <a:srgbClr val="FFBC04"/>
    <a:srgbClr val="FEB801"/>
    <a:srgbClr val="B57A0F"/>
    <a:srgbClr val="D18C11"/>
    <a:srgbClr val="C38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447433" y="4187013"/>
            <a:ext cx="9794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 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编辑音频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40993" y="621845"/>
            <a:ext cx="9336847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4.1.3  </a:t>
            </a:r>
            <a:r>
              <a:rPr lang="zh-CN" altLang="en-US" b="1" dirty="0"/>
              <a:t> 剪切</a:t>
            </a:r>
            <a:endParaRPr lang="zh-CN" altLang="zh-CN" b="1" dirty="0"/>
          </a:p>
          <a:p>
            <a:pPr indent="457200"/>
            <a:r>
              <a:rPr lang="zh-CN" altLang="en-US" dirty="0"/>
              <a:t>使用“剪切”命令，可以从当前波形中删除所选音频数据，并将其复制到剪贴板，以便于后面的粘贴操作。剪切波形可以使用以下几种方法：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选择音频波形，执行“编辑”</a:t>
            </a:r>
            <a:r>
              <a:rPr lang="en-US" altLang="zh-CN" dirty="0"/>
              <a:t>&gt;“</a:t>
            </a:r>
            <a:r>
              <a:rPr lang="zh-CN" altLang="en-US" dirty="0"/>
              <a:t>剪切”命令。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在波形上单击鼠标右键，在弹出的快捷菜单中选择“剪切”命令。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选择音频波形，按</a:t>
            </a:r>
            <a:r>
              <a:rPr lang="en-US" altLang="zh-CN" dirty="0" err="1"/>
              <a:t>Ctrl+X</a:t>
            </a:r>
            <a:r>
              <a:rPr lang="zh-CN" altLang="en-US" dirty="0"/>
              <a:t>组合键。</a:t>
            </a:r>
          </a:p>
          <a:p>
            <a:pPr indent="45720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001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40993" y="621845"/>
            <a:ext cx="9336847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4.1.4  </a:t>
            </a:r>
            <a:r>
              <a:rPr lang="zh-CN" altLang="en-US" b="1" dirty="0"/>
              <a:t>粘贴</a:t>
            </a:r>
            <a:endParaRPr lang="zh-CN" altLang="zh-CN" b="1" dirty="0"/>
          </a:p>
          <a:p>
            <a:pPr indent="457200"/>
            <a:r>
              <a:rPr lang="zh-CN" altLang="en-US" dirty="0"/>
              <a:t>使用“粘贴”命令，可以将剪贴板的音频数据放置在要插入音频的位置或替换一段片段（时间指示器所在的位置）。用户可以通过以下几种方式粘贴波形：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选择音频波形，执行“编辑”</a:t>
            </a:r>
            <a:r>
              <a:rPr lang="en-US" altLang="zh-CN" dirty="0"/>
              <a:t>&gt;“</a:t>
            </a:r>
            <a:r>
              <a:rPr lang="zh-CN" altLang="en-US" dirty="0"/>
              <a:t>粘贴”命令。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在要粘贴的位置单击鼠标右键，在弹出的快捷菜单中选择“粘贴”命令。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将时间指示器移动到要粘贴的位置，按</a:t>
            </a:r>
            <a:r>
              <a:rPr lang="en-US" altLang="zh-CN" dirty="0" err="1"/>
              <a:t>Ctrl+V</a:t>
            </a:r>
            <a:r>
              <a:rPr lang="zh-CN" altLang="en-US" dirty="0"/>
              <a:t>组合键。</a:t>
            </a:r>
          </a:p>
          <a:p>
            <a:pPr indent="45720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703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40993" y="621845"/>
            <a:ext cx="9336847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4.1.5  </a:t>
            </a:r>
            <a:r>
              <a:rPr lang="zh-CN" altLang="en-US" b="1" dirty="0"/>
              <a:t>删除</a:t>
            </a:r>
            <a:endParaRPr lang="zh-CN" altLang="zh-CN" b="1" dirty="0"/>
          </a:p>
          <a:p>
            <a:pPr indent="457200"/>
            <a:r>
              <a:rPr lang="zh-CN" altLang="en-US" dirty="0"/>
              <a:t>使用“删除”命令可以将选区内的波形去除，而被选区域外的波形保留。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A93CE3-7AF7-4850-BD0B-614F19E5F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75" y="2697414"/>
            <a:ext cx="5105818" cy="25220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008192F-26A7-405E-A892-930335D07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416" y="2709777"/>
            <a:ext cx="5081093" cy="25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82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40993" y="621845"/>
            <a:ext cx="9336847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4.1.6  </a:t>
            </a:r>
            <a:r>
              <a:rPr lang="zh-CN" altLang="en-US" b="1" dirty="0"/>
              <a:t>裁剪</a:t>
            </a:r>
            <a:endParaRPr lang="zh-CN" altLang="zh-CN" b="1" dirty="0"/>
          </a:p>
          <a:p>
            <a:pPr indent="457200"/>
            <a:r>
              <a:rPr lang="zh-CN" altLang="en-US" dirty="0"/>
              <a:t>“裁剪”命令可以将选区内的波形保留，而位被选中区域的波形则被删除，如果要截取一段音频的波形可以使用该命令。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CB7CDFC-7700-4219-917E-B9A183825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62" y="2727488"/>
            <a:ext cx="5277588" cy="26090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0A1DE18-E7CD-4CCF-8661-5800EC3B0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550" y="2727488"/>
            <a:ext cx="5158453" cy="253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25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39576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33261" y="3983992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其他编辑操作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52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823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03048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4.2.1  </a:t>
            </a:r>
            <a:r>
              <a:rPr lang="zh-CN" altLang="en-US" b="1" dirty="0"/>
              <a:t>对齐</a:t>
            </a:r>
            <a:endParaRPr lang="en-US" altLang="zh-CN" dirty="0"/>
          </a:p>
          <a:p>
            <a:pPr indent="457200"/>
            <a:r>
              <a:rPr lang="zh-CN" altLang="en-US" dirty="0"/>
              <a:t>使用“对齐”功能会产生选择边界，可以使选择部分的边界或播放头自动吸附到标记、标尺、剪辑、循环、过零与帧之类的项目。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311891-751C-4BCA-800E-6DF42A28F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19" y="2430242"/>
            <a:ext cx="8452437" cy="292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32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9" y="686191"/>
            <a:ext cx="9208416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4.2.2  </a:t>
            </a:r>
            <a:r>
              <a:rPr lang="zh-CN" altLang="en-US" b="1" dirty="0"/>
              <a:t>过零</a:t>
            </a:r>
            <a:endParaRPr lang="en-US" altLang="zh-CN" b="1" dirty="0"/>
          </a:p>
          <a:p>
            <a:pPr indent="457200"/>
            <a:r>
              <a:rPr lang="en-US" altLang="zh-CN" dirty="0"/>
              <a:t>Audition</a:t>
            </a:r>
            <a:r>
              <a:rPr lang="zh-CN" altLang="en-US" dirty="0"/>
              <a:t>中的音频表现为一系列连续的波形曲线，其中波形与水平中线的交点就称为零交叉点，零交叉点又分为从下往上过零和从上往下过零。</a:t>
            </a:r>
          </a:p>
          <a:p>
            <a:pPr indent="457200"/>
            <a:r>
              <a:rPr lang="zh-CN" altLang="en-US" dirty="0"/>
              <a:t>在进行音频的复制、粘贴、插入等操作时，为了使连接处自然过渡，避免出现爆音，可以使用“过零”命令将选择区域的边界调整到零振幅中线。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3C40E2-C433-46DB-8BE7-FB0E562A6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056" y="3169003"/>
            <a:ext cx="6005427" cy="287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5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4.2.3  </a:t>
            </a:r>
            <a:r>
              <a:rPr lang="zh-CN" altLang="en-US" b="1" dirty="0"/>
              <a:t>静音</a:t>
            </a:r>
            <a:endParaRPr lang="zh-CN" altLang="zh-CN" b="1" dirty="0"/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插入静音</a:t>
            </a:r>
          </a:p>
          <a:p>
            <a:pPr indent="457200"/>
            <a:r>
              <a:rPr lang="zh-CN" altLang="en-US" dirty="0"/>
              <a:t>将时间指示器移动至要插入静音的位置。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D74AF16-84BF-4FAC-9718-3E307D515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458" y="2305500"/>
            <a:ext cx="4221535" cy="16089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CA4EDE9-6173-4CA9-964B-2680284B9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226" y="4023013"/>
            <a:ext cx="4485714" cy="22095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9584B2-2F7C-4CE8-9BBC-7EDF7BD6C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762" y="4023013"/>
            <a:ext cx="4495238" cy="2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43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/>
              <a:t>2.</a:t>
            </a:r>
            <a:r>
              <a:rPr lang="zh-CN" altLang="en-US"/>
              <a:t>生成静音</a:t>
            </a:r>
          </a:p>
          <a:p>
            <a:pPr indent="457200"/>
            <a:r>
              <a:rPr lang="zh-CN" altLang="en-US"/>
              <a:t>除了插入静音外，也可以选择将一段音频波形替换成静音。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E864B17-7D62-4F15-BEE0-CBB9CB0D5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951" y="2504504"/>
            <a:ext cx="4983063" cy="24422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EC8BFBC-22C5-4ABA-A290-B6C96EE10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04504"/>
            <a:ext cx="4983063" cy="244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127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1148" y="676561"/>
            <a:ext cx="9074644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4.2.4  </a:t>
            </a:r>
            <a:r>
              <a:rPr lang="zh-CN" altLang="en-US" b="1" dirty="0"/>
              <a:t>标记</a:t>
            </a:r>
            <a:endParaRPr lang="zh-CN" altLang="zh-CN" b="1" dirty="0"/>
          </a:p>
          <a:p>
            <a:pPr indent="457200"/>
            <a:r>
              <a:rPr lang="zh-CN" altLang="en-US" dirty="0"/>
              <a:t>标记也称为提示，是指在波形中定义的特殊位置。使用标记可以轻松地在波形内导航，以进行选择、编辑或回放等操作。</a:t>
            </a:r>
          </a:p>
          <a:p>
            <a:pPr indent="457200"/>
            <a:r>
              <a:rPr lang="zh-CN" altLang="en-US" dirty="0"/>
              <a:t>在</a:t>
            </a:r>
            <a:r>
              <a:rPr lang="en-US" altLang="zh-CN" dirty="0"/>
              <a:t>Audition</a:t>
            </a:r>
            <a:r>
              <a:rPr lang="zh-CN" altLang="en-US" dirty="0"/>
              <a:t>中，标记可以是点或者范围。标记点是指波形中的特定时间位置，而标记范围则有开始时间和结束时间。标记有灰色手柄，用户可以进行选择、拖动，也可以右键单击手柄，以访问其他命令。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A10AF3-ED01-4B5B-B145-AED344517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69" y="3611408"/>
            <a:ext cx="7080385" cy="244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37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2062636" y="1989606"/>
            <a:ext cx="82257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/>
              <a:t>用户可以在</a:t>
            </a:r>
            <a:r>
              <a:rPr lang="en-US" altLang="zh-CN"/>
              <a:t>Audition</a:t>
            </a:r>
            <a:r>
              <a:rPr lang="zh-CN" altLang="en-US"/>
              <a:t>中轻松地对音频进行编辑和处理，实现所需的音频效果。本章将对音频波形的选择、复制、剪辑、裁剪，以及音频的对齐、静音、标记、反相、声道提取等基础编辑方法进行详细介绍。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4.2.5  </a:t>
            </a:r>
            <a:r>
              <a:rPr lang="zh-CN" altLang="en-US" b="1" dirty="0"/>
              <a:t>反相</a:t>
            </a:r>
            <a:endParaRPr lang="zh-CN" altLang="zh-CN" b="1" dirty="0"/>
          </a:p>
          <a:p>
            <a:pPr indent="457200"/>
            <a:r>
              <a:rPr lang="zh-CN" altLang="en-US" dirty="0"/>
              <a:t>“反相”效果可以将音频相位反转</a:t>
            </a:r>
            <a:r>
              <a:rPr lang="en-US" altLang="zh-CN" dirty="0"/>
              <a:t>180°</a:t>
            </a:r>
            <a:r>
              <a:rPr lang="zh-CN" altLang="en-US" dirty="0"/>
              <a:t>，波形中的采样数据点将转换到以横轴为中心的对称点上。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7E9F2C-2A61-44B0-8370-95D71ECBF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704" y="2965308"/>
            <a:ext cx="4945621" cy="266906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4DD993F-42AB-48B1-9425-99A9EDBFD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137" y="2847554"/>
            <a:ext cx="5364297" cy="290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40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4.2.6  </a:t>
            </a:r>
            <a:r>
              <a:rPr lang="zh-CN" altLang="en-US" b="1" dirty="0"/>
              <a:t>提取单声道</a:t>
            </a:r>
            <a:endParaRPr lang="zh-CN" altLang="zh-CN" b="1" dirty="0"/>
          </a:p>
          <a:p>
            <a:pPr indent="457200"/>
            <a:r>
              <a:rPr lang="zh-CN" altLang="en-US" dirty="0"/>
              <a:t>在音频编辑过程中，有时需要将音频声道提取为单声道文件。用户可以通过以下方式提取单声道文件：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执行“编辑”</a:t>
            </a:r>
            <a:r>
              <a:rPr lang="en-US" altLang="zh-CN" dirty="0"/>
              <a:t>&gt;“</a:t>
            </a:r>
            <a:r>
              <a:rPr lang="zh-CN" altLang="en-US" dirty="0"/>
              <a:t>将声道提取为单声道文件”命令。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在波形上单击鼠标右键，在弹出的快捷菜单中选择“提取声道到单声道文件”。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364807-8A94-4A87-8041-CE1A162F4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630" y="3881232"/>
            <a:ext cx="7722898" cy="205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84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4.2.7  </a:t>
            </a:r>
            <a:r>
              <a:rPr lang="zh-CN" altLang="en-US" b="1" dirty="0"/>
              <a:t>剪切板切换</a:t>
            </a:r>
            <a:endParaRPr lang="en-US" altLang="zh-CN" b="1" dirty="0"/>
          </a:p>
          <a:p>
            <a:pPr indent="457200"/>
            <a:r>
              <a:rPr lang="en-US" altLang="zh-CN" dirty="0"/>
              <a:t>Audition</a:t>
            </a:r>
            <a:r>
              <a:rPr lang="zh-CN" altLang="en-US" dirty="0"/>
              <a:t>提供了</a:t>
            </a:r>
            <a:r>
              <a:rPr lang="en-US" altLang="zh-CN" dirty="0"/>
              <a:t>5</a:t>
            </a:r>
            <a:r>
              <a:rPr lang="zh-CN" altLang="en-US" dirty="0"/>
              <a:t>个内部剪贴板，加上</a:t>
            </a:r>
            <a:r>
              <a:rPr lang="en-US" altLang="zh-CN" dirty="0"/>
              <a:t>Windows</a:t>
            </a:r>
            <a:r>
              <a:rPr lang="zh-CN" altLang="en-US" dirty="0"/>
              <a:t>自带的剪贴板，共</a:t>
            </a:r>
            <a:r>
              <a:rPr lang="en-US" altLang="zh-CN" dirty="0"/>
              <a:t>6</a:t>
            </a:r>
            <a:r>
              <a:rPr lang="zh-CN" altLang="en-US" dirty="0"/>
              <a:t>个可供使用。而</a:t>
            </a:r>
            <a:r>
              <a:rPr lang="en-US" altLang="zh-CN" dirty="0"/>
              <a:t>Audition</a:t>
            </a:r>
            <a:r>
              <a:rPr lang="zh-CN" altLang="en-US" dirty="0"/>
              <a:t>允许同时编辑多个音频文件，如果要在音频文件之间传送数据，可以使用</a:t>
            </a:r>
            <a:r>
              <a:rPr lang="en-US" altLang="zh-CN" dirty="0"/>
              <a:t>5</a:t>
            </a:r>
            <a:r>
              <a:rPr lang="zh-CN" altLang="en-US" dirty="0"/>
              <a:t>个内部剪贴板；如果要与外部程序交换数据，则可以使用</a:t>
            </a:r>
            <a:r>
              <a:rPr lang="en-US" altLang="zh-CN" dirty="0"/>
              <a:t>Windows</a:t>
            </a:r>
            <a:r>
              <a:rPr lang="zh-CN" altLang="en-US" dirty="0"/>
              <a:t>剪贴板。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011CF4-D8D9-452D-9F6E-264B9B804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193" y="3263071"/>
            <a:ext cx="5328091" cy="278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67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07464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4.2.8  </a:t>
            </a:r>
            <a:r>
              <a:rPr lang="zh-CN" altLang="en-US" b="1" dirty="0"/>
              <a:t>反向</a:t>
            </a:r>
            <a:endParaRPr lang="en-US" altLang="zh-CN" b="1" dirty="0"/>
          </a:p>
          <a:p>
            <a:pPr indent="457200"/>
            <a:r>
              <a:rPr lang="zh-CN" altLang="en-US" dirty="0"/>
              <a:t>“反向”效果可以从左到右翻转波形，使其逆向播放，多用于创建特殊效果。</a:t>
            </a:r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B8676A-BDC0-42B4-BDEF-8091F43E2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612" y="2341173"/>
            <a:ext cx="4866133" cy="26055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24B84DE-D40C-4FD2-A0F8-2CA79BF91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93554"/>
            <a:ext cx="5104085" cy="272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03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460478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撤销与恢复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605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76859" y="656585"/>
            <a:ext cx="976517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1.  </a:t>
            </a:r>
            <a:r>
              <a:rPr lang="zh-CN" altLang="en-US" b="1" dirty="0"/>
              <a:t>撤销</a:t>
            </a:r>
            <a:endParaRPr lang="zh-CN" altLang="zh-CN" b="1" dirty="0"/>
          </a:p>
          <a:p>
            <a:pPr indent="457200"/>
            <a:endParaRPr lang="en-US" altLang="zh-CN" dirty="0"/>
          </a:p>
          <a:p>
            <a:pPr indent="457200"/>
            <a:endParaRPr lang="en-US" altLang="zh-CN" dirty="0"/>
          </a:p>
          <a:p>
            <a:pPr indent="457200"/>
            <a:r>
              <a:rPr lang="zh-CN" altLang="en-US" dirty="0"/>
              <a:t>在编辑音频文件的过程中，可以随时将操作返回到上一步，也可以还原音频文件到初始效果。</a:t>
            </a:r>
          </a:p>
          <a:p>
            <a:pPr indent="457200"/>
            <a:r>
              <a:rPr lang="zh-CN" altLang="en-US" dirty="0"/>
              <a:t>执行“编辑”</a:t>
            </a:r>
            <a:r>
              <a:rPr lang="en-US" altLang="zh-CN" dirty="0"/>
              <a:t>&gt;“</a:t>
            </a:r>
            <a:r>
              <a:rPr lang="zh-CN" altLang="en-US" dirty="0"/>
              <a:t>撤销”命令，或者按</a:t>
            </a:r>
            <a:r>
              <a:rPr lang="en-US" altLang="zh-CN" dirty="0" err="1"/>
              <a:t>Ctrl+Z</a:t>
            </a:r>
            <a:r>
              <a:rPr lang="zh-CN" altLang="en-US" dirty="0"/>
              <a:t>组合键，即可撤销到音频文件的上一步操作。</a:t>
            </a:r>
          </a:p>
        </p:txBody>
      </p:sp>
    </p:spTree>
    <p:extLst>
      <p:ext uri="{BB962C8B-B14F-4D97-AF65-F5344CB8AC3E}">
        <p14:creationId xmlns:p14="http://schemas.microsoft.com/office/powerpoint/2010/main" val="1585981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54205"/>
            <a:ext cx="9670220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2.   </a:t>
            </a:r>
            <a:r>
              <a:rPr lang="zh-CN" altLang="en-US" b="1"/>
              <a:t>恢复</a:t>
            </a:r>
            <a:endParaRPr lang="zh-CN" altLang="zh-CN" b="1" dirty="0"/>
          </a:p>
          <a:p>
            <a:pPr indent="457200"/>
            <a:endParaRPr lang="en-US" altLang="zh-CN" dirty="0"/>
          </a:p>
          <a:p>
            <a:pPr indent="457200"/>
            <a:endParaRPr lang="en-US" altLang="zh-CN" dirty="0"/>
          </a:p>
          <a:p>
            <a:pPr indent="457200"/>
            <a:r>
              <a:rPr lang="zh-CN" altLang="en-US" dirty="0"/>
              <a:t>如果想要还原撤销的步数，可以执行“编辑”</a:t>
            </a:r>
            <a:r>
              <a:rPr lang="en-US" altLang="zh-CN" dirty="0"/>
              <a:t>&gt;“</a:t>
            </a:r>
            <a:r>
              <a:rPr lang="zh-CN" altLang="en-US" dirty="0"/>
              <a:t>重做”命令，即可还原撤销步数。</a:t>
            </a:r>
          </a:p>
          <a:p>
            <a:pPr indent="457200"/>
            <a:r>
              <a:rPr lang="zh-CN" altLang="en-US" dirty="0"/>
              <a:t>如果想要重复最后一个命令，可以执行“编辑”</a:t>
            </a:r>
            <a:r>
              <a:rPr lang="en-US" altLang="zh-CN" dirty="0"/>
              <a:t>&gt;“</a:t>
            </a:r>
            <a:r>
              <a:rPr lang="zh-CN" altLang="en-US" dirty="0"/>
              <a:t>重复上一个命令”命令。 </a:t>
            </a:r>
          </a:p>
        </p:txBody>
      </p:sp>
    </p:spTree>
    <p:extLst>
      <p:ext uri="{BB962C8B-B14F-4D97-AF65-F5344CB8AC3E}">
        <p14:creationId xmlns:p14="http://schemas.microsoft.com/office/powerpoint/2010/main" val="2196911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50616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实战演练：编辑</a:t>
            </a:r>
            <a:r>
              <a:rPr lang="zh-CN" altLang="en-US" sz="4800" b="1" dirty="0"/>
              <a:t>纯音乐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614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622028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4.4  </a:t>
            </a:r>
            <a:r>
              <a:rPr lang="zh-CN" altLang="en-US" b="1" dirty="0"/>
              <a:t>实战演练：编辑纯音乐</a:t>
            </a:r>
            <a:endParaRPr lang="zh-CN" altLang="zh-CN" b="1" dirty="0"/>
          </a:p>
          <a:p>
            <a:pPr indent="457200"/>
            <a:r>
              <a:rPr lang="zh-CN" altLang="en-US" dirty="0"/>
              <a:t>根据本章所学知识对一段音乐进行复制、粘贴、标记、静音等操作，将其制作成一段新的音乐效果。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74F33EA-CD77-485C-BE9F-F1AAFF5B1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738" y="2262868"/>
            <a:ext cx="6770210" cy="358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18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33952" y="1477514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83252" y="160684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36620" y="2534851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57964" y="3572794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96321" y="266619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67729" y="371937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69671" y="25193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其他编辑操作</a:t>
            </a:r>
          </a:p>
        </p:txBody>
      </p:sp>
      <p:sp>
        <p:nvSpPr>
          <p:cNvPr id="12" name="文本框 11">
            <a:hlinkClick r:id="rId3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83526" y="35678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撤销与恢复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453520" y="4626151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594191" y="475759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4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499051" y="455751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编辑纯音乐</a:t>
            </a:r>
            <a:endParaRPr lang="zh-CN" altLang="zh-CN" dirty="0"/>
          </a:p>
        </p:txBody>
      </p: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476931" y="14671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编辑波形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108948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68900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编辑波形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4215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603615"/>
            <a:ext cx="905019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4.1.1  </a:t>
            </a:r>
            <a:r>
              <a:rPr lang="zh-CN" altLang="en-US" b="1" dirty="0"/>
              <a:t>选择</a:t>
            </a:r>
            <a:endParaRPr lang="zh-CN" altLang="zh-CN" b="1" dirty="0"/>
          </a:p>
          <a:p>
            <a:pPr indent="457200"/>
            <a:r>
              <a:rPr lang="zh-CN" altLang="en-US" dirty="0"/>
              <a:t>在对音频编辑之前，首先需要选择编辑波形或波形范围，才能继续进行操作。波形的选择分为多种方式：</a:t>
            </a:r>
            <a:endParaRPr lang="en-US" altLang="zh-CN" dirty="0"/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选择部分波形</a:t>
            </a:r>
            <a:endParaRPr lang="en-US" altLang="zh-CN" dirty="0"/>
          </a:p>
          <a:p>
            <a:pPr indent="457200"/>
            <a:r>
              <a:rPr lang="zh-CN" altLang="en-US" dirty="0"/>
              <a:t>用户可以使用以下方法选择波形中的一部分。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E10F379-526F-4A19-A5C2-43F367924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852" y="3194906"/>
            <a:ext cx="5465036" cy="272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791122"/>
            <a:ext cx="905019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/>
              <a:t>2.</a:t>
            </a:r>
            <a:r>
              <a:rPr lang="zh-CN" altLang="en-US"/>
              <a:t>选择全部波形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45C7EF-E11A-4C4F-B77A-40F9848B4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678" y="1910328"/>
            <a:ext cx="6362371" cy="31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76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603615"/>
            <a:ext cx="905019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3.</a:t>
            </a:r>
            <a:r>
              <a:rPr lang="zh-CN" altLang="en-US" dirty="0"/>
              <a:t>选择单个声道的波形</a:t>
            </a:r>
            <a:endParaRPr lang="en-US" altLang="zh-CN" dirty="0"/>
          </a:p>
          <a:p>
            <a:pPr indent="457200"/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C8418E-378F-4217-A03B-F667CE02E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74" y="1280424"/>
            <a:ext cx="3285714" cy="26380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F31E83-3605-4E4B-9FCB-9A08A1F72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275" y="4030263"/>
            <a:ext cx="4019048" cy="16571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857FCB2-86C4-4D68-B314-C9455631A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323" y="4015273"/>
            <a:ext cx="4114286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93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603615"/>
            <a:ext cx="905019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4.</a:t>
            </a:r>
            <a:r>
              <a:rPr lang="zh-CN" altLang="en-US" dirty="0"/>
              <a:t>选择查看区域</a:t>
            </a:r>
            <a:endParaRPr lang="en-US" altLang="zh-CN" dirty="0"/>
          </a:p>
          <a:p>
            <a:pPr indent="457200"/>
            <a:r>
              <a:rPr lang="zh-CN" altLang="en-US" dirty="0"/>
              <a:t>查看区域是指波形的显示区域，当音频文件时间较长或者对波形进行放大显示后，当前查看区域所显示的部分波形。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9CF0ED7-7BD1-4CB4-93FC-1ACD70463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832" y="2262530"/>
            <a:ext cx="7378525" cy="305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41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40993" y="621845"/>
            <a:ext cx="9336847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4.1.2  </a:t>
            </a:r>
            <a:r>
              <a:rPr lang="zh-CN" altLang="en-US" b="1" dirty="0"/>
              <a:t>复制</a:t>
            </a:r>
            <a:endParaRPr lang="zh-CN" altLang="zh-CN" b="1" dirty="0"/>
          </a:p>
          <a:p>
            <a:pPr indent="457200"/>
            <a:r>
              <a:rPr lang="zh-CN" altLang="en-US" dirty="0"/>
              <a:t>使用复制、剪切、粘贴操作可以将整段音频或音频中的一段粘贴到另一段音频中。复制是简化音频编辑的有效方式之一，在编辑音频的过程中，有与上部分相同的音频部分时，既可以使用复制功能来避免重复的编辑工作。使用“复制”命令，可以将所选音频数据复制到剪贴板。复制波形可以使用以下几种方法：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选择音频波形，执行“编辑”</a:t>
            </a:r>
            <a:r>
              <a:rPr lang="en-US" altLang="zh-CN" dirty="0"/>
              <a:t>&gt;“</a:t>
            </a:r>
            <a:r>
              <a:rPr lang="zh-CN" altLang="en-US" dirty="0"/>
              <a:t>复制”命令。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在波形上单击鼠标右键，在弹出的快捷菜单中选择“复制”命令。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选择音频波形，按</a:t>
            </a:r>
            <a:r>
              <a:rPr lang="en-US" altLang="zh-CN" dirty="0" err="1"/>
              <a:t>Ctrl+C</a:t>
            </a:r>
            <a:r>
              <a:rPr lang="zh-CN" altLang="en-US" dirty="0"/>
              <a:t>组合键。</a:t>
            </a:r>
          </a:p>
          <a:p>
            <a:pPr indent="45720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2572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</TotalTime>
  <Words>1130</Words>
  <Application>Microsoft Office PowerPoint</Application>
  <PresentationFormat>宽屏</PresentationFormat>
  <Paragraphs>81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Au音频编辑处理</dc:title>
  <dc:creator>Administrator</dc:creator>
  <cp:lastModifiedBy>Administrator</cp:lastModifiedBy>
  <cp:revision>574</cp:revision>
  <dcterms:created xsi:type="dcterms:W3CDTF">2020-06-26T11:31:00Z</dcterms:created>
  <dcterms:modified xsi:type="dcterms:W3CDTF">2025-02-28T09:17:58Z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