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8"/>
  </p:notesMasterIdLst>
  <p:handoutMasterIdLst>
    <p:handoutMasterId r:id="rId29"/>
  </p:handoutMasterIdLst>
  <p:sldIdLst>
    <p:sldId id="374" r:id="rId3"/>
    <p:sldId id="360" r:id="rId4"/>
    <p:sldId id="340" r:id="rId5"/>
    <p:sldId id="361" r:id="rId6"/>
    <p:sldId id="407" r:id="rId7"/>
    <p:sldId id="406" r:id="rId8"/>
    <p:sldId id="412" r:id="rId9"/>
    <p:sldId id="444" r:id="rId10"/>
    <p:sldId id="447" r:id="rId11"/>
    <p:sldId id="448" r:id="rId12"/>
    <p:sldId id="449" r:id="rId13"/>
    <p:sldId id="458" r:id="rId14"/>
    <p:sldId id="450" r:id="rId15"/>
    <p:sldId id="459" r:id="rId16"/>
    <p:sldId id="451" r:id="rId17"/>
    <p:sldId id="452" r:id="rId18"/>
    <p:sldId id="460" r:id="rId19"/>
    <p:sldId id="453" r:id="rId20"/>
    <p:sldId id="461" r:id="rId21"/>
    <p:sldId id="454" r:id="rId22"/>
    <p:sldId id="455" r:id="rId23"/>
    <p:sldId id="423" r:id="rId24"/>
    <p:sldId id="424" r:id="rId25"/>
    <p:sldId id="456" r:id="rId26"/>
    <p:sldId id="37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86" d="100"/>
          <a:sy n="86" d="100"/>
        </p:scale>
        <p:origin x="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963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375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068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62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719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8700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450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3200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977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542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4082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4461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48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81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10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正则表达式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47544" y="47077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10.2.4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边界字符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正则表达式中的边界字符用于指定匹配必须发生的位置。这些边界字符不匹配任何字符，而是匹配一个位置，比如单词的开始或结束，字符串的开始或结束等。以下是一些常见的边界字符：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^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：匹配输入字符串的开始位置。注意，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^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[^m]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中的“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^”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的含义并不相同，后者表示“除了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….”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的意思。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$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：匹配输入字符串的结束位置。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\b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：匹配一个单词边界，即字符与空格间的位置。例如，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'er\b'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可以匹配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"never"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'er'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，但不能匹配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"verb"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'er'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\B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：匹配非单词边界。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'er\B'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能匹配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"verb"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'er'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，但不能匹配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"never"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'er'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80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7" y="502948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10.2.5 search()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search()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函数用于在字符串中搜索正则表达式模式的第一次出现。如果搜索到匹配项，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search()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函数会返回一个匹配对象；否则返回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None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re.search(pattern, string, flags=0)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其中的参数含义与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match()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方法中的参数相同。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10-13】search()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用法举例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6B9F28C-FDEB-4837-9B7D-064176DF8B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535" y="3757461"/>
            <a:ext cx="5172456" cy="239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4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10.2.5 search()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运行代码，结果如下所示：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8030A2-5EBE-4292-BE56-6246CE323D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369659"/>
            <a:ext cx="6754370" cy="26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32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25241" y="451694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10.2.6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择一匹配符“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|”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如果想要使用正则表达式匹配多个字符串，可以使用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运算符来分隔不同的模式，这样正则表达式就会匹配任何一个模式。另外，也可以将多个字符串放入一个列表中，并使用循环来逐个检查它们是否匹配。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10-15】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|”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匹配多个字符串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6A5B644-0573-49DB-9DE6-8ED0B764F2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372" y="3616154"/>
            <a:ext cx="5172456" cy="219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5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7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10.2.6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择一匹配符“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|”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运行代码，结果如下所示：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18018F3-146B-4867-9484-6E0B16459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1808" y="2369659"/>
            <a:ext cx="6720452" cy="129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9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7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10.2.7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分组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在正则表达式中，分组是一个强大的特性，它允许将模式的一部分组合在一起，以便可以作为一个整体进行处理。分组是通过使用圆括号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来实现的。当把一个模式放入圆括号中时，就创建了一个分组。分组在正则表达式中有几个用途：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）捕获分组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）非捕获分组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）命名分组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）分组引用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）分组嵌套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21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4090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10.2.8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搜索和替换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1.sub()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函数用于替换字符串中所有匹配正则表达式的部分。其基本语法如下：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re.sub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(pattern,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repl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string, count=0, flags=0)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各参数说明如下：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pattern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：正则表达式的模式字符串。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repl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：替换的字符串（也可为一个函数）。如果是一个字符串，则其中的反斜杠会被处理，即转义字符会被转义。如果是一个函数，则这个函数会被调用，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match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对象会作为唯一的参数传入，而替换字符串就是函数的返回值。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string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：要被处理（查找替换）的原始字符串。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count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：模式匹配后替换的最大次数，默认为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，表示替换所有的匹配。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flags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：可选的标志位，用于控制正则表达式的匹配方式。常用的标志有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re.IGNORECASE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（忽略大小写）、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re.MULTILINE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（多行匹配）等。</a:t>
            </a:r>
          </a:p>
        </p:txBody>
      </p:sp>
    </p:spTree>
    <p:extLst>
      <p:ext uri="{BB962C8B-B14F-4D97-AF65-F5344CB8AC3E}">
        <p14:creationId xmlns:p14="http://schemas.microsoft.com/office/powerpoint/2010/main" val="341859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10.2.8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搜索和替换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2.subn()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subn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函数非常相似，也是用于替换字符串中所有匹配正则表达式的部分，不同之处在于，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subn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函数会返回一个元组，其中第一个元素是替换后的字符串，第二个元素是一个数字，表示替换发生的次数。其基本语法如下：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re.subn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(pattern,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repl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string, count=0, flags=0)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其中的参数与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函数相同，这里不再赘述。</a:t>
            </a:r>
          </a:p>
        </p:txBody>
      </p:sp>
    </p:spTree>
    <p:extLst>
      <p:ext uri="{BB962C8B-B14F-4D97-AF65-F5344CB8AC3E}">
        <p14:creationId xmlns:p14="http://schemas.microsoft.com/office/powerpoint/2010/main" val="82980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10.2.9 compile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的正则表达式模块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函数用于编译一个正则表达式模式，并返回一个模式对象（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pattern object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）。这个模式对象可以用来匹配字符串，拥有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match()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search()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findall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等方法。使用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函数编译正则表达式可以提高匹配效率，特别是在需要多次匹配同一个模式时。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函数的用法，代码如下：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F9961A5-AC8C-440E-A27E-047F6AB09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299" y="3757461"/>
            <a:ext cx="5172456" cy="278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4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10.2.9 compile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运行代码，结果如下：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2F86F1F-1C57-4EDA-B64E-E38B38DA4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421061"/>
            <a:ext cx="7073087" cy="81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9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正则表达式概述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6670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正则表达式的使用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1633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正则表达式应用案例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47077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10.2.10 split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的正则表达式模块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split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函数用于根据匹配正则表达式的模式来分割字符串，这个函数非常强大，可以用来按照复杂的规则分割文本数据。语法格式如下：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re.split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(pattern, string[,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maxsplit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=0, flags=0])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其中参数说明如下：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pattern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：匹配的正则表达式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string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：要匹配的字符串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maxsplit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：分隔次数，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maxsplit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=1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分隔一次，默认为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，不限制次数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flags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：标志位，用于控制正则表达式的匹配方式，如：是否区分大小写，多行匹配等等。</a:t>
            </a:r>
          </a:p>
        </p:txBody>
      </p:sp>
    </p:spTree>
    <p:extLst>
      <p:ext uri="{BB962C8B-B14F-4D97-AF65-F5344CB8AC3E}">
        <p14:creationId xmlns:p14="http://schemas.microsoft.com/office/powerpoint/2010/main" val="307191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462331"/>
            <a:ext cx="5188806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10.2.11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贪婪模式和非贪婪模式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13815" y="1953051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贪婪模式和非贪婪模式是正则表达式中的两种重要匹配模式，它们主要影响被量词修饰的子表达式的匹配行为。贪婪模式是指在整个表达式匹配成功的前提下，尽可能多地匹配字符。也就是说，当正则表达式中的量词（如“*”、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+”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等）在匹配时，会尽可能多地消耗字符，直到无法再匹配为止。贪婪模式是正则表达式中的默认匹配模式。非贪婪模式（也称为懒惰模式或勉强模式）是指在整个表达式匹配成功的前提下，尽可能少地匹配字符。与贪婪模式相反，非贪婪模式在匹配时，会尽可能少地消耗字符，直到满足整个表达式的匹配要求为止。在正则表达式中，通过在量词后面加上问号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可以开启非贪婪模式。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57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正则表达式应用案例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36392" y="476405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正则表达式应用案例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10-22】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使用正则表达式提取日志文件中的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地址并进行处理。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65E810-1F86-4110-B5BB-71C5F93EFD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3529" y="2688746"/>
            <a:ext cx="3389670" cy="30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0139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正则表达式应用案例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10-23】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使用正则表达式验证邮件地址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A53789-32E9-429B-B35A-A25D7E11E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736" y="2347588"/>
            <a:ext cx="6566544" cy="354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99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正则表达式（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Regular Expression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，简称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regex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或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regexp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）是一种强大的文本处理工具，用于匹配、查找和替换符合特定模式的字符串。它由一系列字符和特殊符号组成，用于描述一个字符串集合的搜索模式。本章将对正则表达式的基本概念，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Python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的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re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模块提供的正则表达式相关函数的具体用法等知识进行介绍。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480079" y="450467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语言程序设计基础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2395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正则表达式概述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25242" y="485815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正则表达式概述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则表达式是对字符串（包括普通字符和特殊字符）操作的一种逻辑公式，就是用事先定义好的一些特定字符及这些特定字符的组合，组成一个“规则字符串”，这个“规则字符串”用来表达对字符串的一种过滤逻辑，通过巧妙地构造正则表达式可以匹配任意字符串，并完成复杂的字符串处理任务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下面分别从起源与发展、特点、符号与结构以及应用场景几个方面对正则表达式进行简单介绍。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）起源与发展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）特点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）符号与结构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）应用场景</a:t>
            </a: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正则表达式的使用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7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10.2.1 match()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re.match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尝试从字符串的起始位置匹配一个模式，如果不是起始位置匹配成功的话，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该方法就返回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None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re.match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(pattern, string, flags=0)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其中，参数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pattern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表示匹配的正则表达式，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string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代表要匹配的字符串，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flags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是标志位，用于控制正则表达式的匹配方式，如：是否区分大小写，多行匹配等等。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flags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的取值可以是下列几个。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：使匹配对大小写不敏感。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：做本地化识别（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locale-aware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）匹配。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re.M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：多行匹配，影响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^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$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：使“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匹配包括换行在内的所有字符。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re.U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：根据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Unicode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字符集解析字符。这个标志影响“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\w”“\W”“\b”“\B”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re.X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：该标志通过给予你更灵活的格式以便将正则表达式写得更易于理解。</a:t>
            </a:r>
          </a:p>
        </p:txBody>
      </p:sp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25241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常用匹配符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正则表达式中的匹配符也叫元字符，用于定义搜索模式的规则，常用的匹配符如表。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B16F0A-2BC3-4511-AC9D-83006369E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645" y="2436625"/>
            <a:ext cx="7463902" cy="296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10.2.3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表示数量的限定符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如果要匹配电话号码，需要形如“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\d\d\d\d\d\d\d\d\d\d\d”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这样的正则表达式。其中出现了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11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次“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\d”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，表达方式烦琐。而且某些地区的电话号码是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8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位数字，区号也有可能是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位或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位数字，因此这个正则表达式就不能满足要求了。正则表达式作为一门小型的语言， 还提供了对表达式的一部分进行重复处理的功能。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E977B9B-E33C-4ED8-9F93-C17FF91B7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935" y="3676193"/>
            <a:ext cx="7430057" cy="236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95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1784</Words>
  <Application>Microsoft Office PowerPoint</Application>
  <PresentationFormat>宽屏</PresentationFormat>
  <Paragraphs>142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Python语言程序设计基础</dc:title>
  <dc:creator/>
  <cp:keywords>Python语言程序设计基础</cp:keywords>
  <cp:lastModifiedBy/>
  <cp:revision>2</cp:revision>
  <dcterms:created xsi:type="dcterms:W3CDTF">2021-05-01T02:52:20Z</dcterms:created>
  <dcterms:modified xsi:type="dcterms:W3CDTF">2025-04-09T09:42:44Z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