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9"/>
  </p:notesMasterIdLst>
  <p:handoutMasterIdLst>
    <p:handoutMasterId r:id="rId30"/>
  </p:handoutMasterIdLst>
  <p:sldIdLst>
    <p:sldId id="374" r:id="rId3"/>
    <p:sldId id="360" r:id="rId4"/>
    <p:sldId id="340" r:id="rId5"/>
    <p:sldId id="361" r:id="rId6"/>
    <p:sldId id="407" r:id="rId7"/>
    <p:sldId id="357" r:id="rId8"/>
    <p:sldId id="447" r:id="rId9"/>
    <p:sldId id="406" r:id="rId10"/>
    <p:sldId id="412" r:id="rId11"/>
    <p:sldId id="448" r:id="rId12"/>
    <p:sldId id="449" r:id="rId13"/>
    <p:sldId id="450" r:id="rId14"/>
    <p:sldId id="451" r:id="rId15"/>
    <p:sldId id="444" r:id="rId16"/>
    <p:sldId id="452" r:id="rId17"/>
    <p:sldId id="453" r:id="rId18"/>
    <p:sldId id="454" r:id="rId19"/>
    <p:sldId id="455" r:id="rId20"/>
    <p:sldId id="456" r:id="rId21"/>
    <p:sldId id="423" r:id="rId22"/>
    <p:sldId id="424" r:id="rId23"/>
    <p:sldId id="445" r:id="rId24"/>
    <p:sldId id="446" r:id="rId25"/>
    <p:sldId id="457" r:id="rId26"/>
    <p:sldId id="458" r:id="rId27"/>
    <p:sldId id="372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73" d="100"/>
          <a:sy n="73" d="100"/>
        </p:scale>
        <p:origin x="6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172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0837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330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9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709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2778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058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3579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9465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0347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527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2696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2516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260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261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1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Python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概述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42128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1.2.1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IDEL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．创建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除了在交互式解释器中直接输入并执行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程序之外，开发人员还可以利用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IDLE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提供的编辑器编写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程序，并把程序保存为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脚本文件，然后再使用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命令执行脚本文件。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0DEBB5A-AC9B-4C71-928E-2C41A5211E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563" y="3683120"/>
            <a:ext cx="4400000" cy="2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9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16002" y="50726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1.2.1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IDEL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．保存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在编辑器中完成程序的编写后，可以进行保存操作。选择“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File | Save”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菜单项进行文件保存操作。如果要保存的是一个新文件，则系统会弹出“另存为”对话框，可以在对话框中指定文件名和保存位置，务必保证文件保存类型为“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files”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E3156FD-F362-4126-ABCA-C4DD07590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982" y="3680931"/>
            <a:ext cx="4785093" cy="226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36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8" y="53936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1.2.1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IDEL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．运行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选择“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Run | Run Module”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菜单项，系统会自动切换到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Shell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窗口，执行当前程序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ex1-1.py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，并在窗口中显示程序执行结果。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C52C889-732B-411B-BD5E-824CBB9EC9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209" y="3429000"/>
            <a:ext cx="5257581" cy="24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4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9083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1.2.1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IDEL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．调试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在程序开发过程中总会遇到这样或那样的错误。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CF0DC9F-D7D8-4F23-A316-84D468302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114" y="2851177"/>
            <a:ext cx="3489765" cy="339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01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649954" y="476405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1.2.2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PyCharm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．下载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的官方网站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http://www.jetbrains.com/pycharm/,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，然后单击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Download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A09830E-327C-4657-BDF9-0460512A4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0336" y="3541814"/>
            <a:ext cx="4241292" cy="259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3751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1.2.2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PyCharm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．安装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0284E68-BD50-43C8-9D0F-E4A877695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975" y="2436625"/>
            <a:ext cx="4789152" cy="346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7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76813" y="49705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1.2.2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PyCharm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．启动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E5A0A89-56BA-438B-84D8-2F4B87ACC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073" y="2470295"/>
            <a:ext cx="4572633" cy="374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14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1.2.2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PyCharm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．使用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PyCharm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的功能有很多，使用起来比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IDEL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复杂，本书的大部分例子都是使用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IDEL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进行测试。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）新建项目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AC835F-DE76-44B1-A1DD-21482170F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386" y="3396260"/>
            <a:ext cx="5184232" cy="314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10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16002" y="47976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1.2.2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PyCharm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）创建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3784EE7-D398-40D6-90C5-43F4BCD714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826" y="2577451"/>
            <a:ext cx="5829646" cy="352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86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1.2.2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PyCharm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）执行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6A2CB26-A0D2-49C5-92AE-7314E577C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9373" y="2636627"/>
            <a:ext cx="7311254" cy="162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7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48704" y="2217061"/>
            <a:ext cx="3564971" cy="4074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  Python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简介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48704" y="286670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Python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48704" y="351633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  Python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编程规范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Python 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编程规范</a:t>
            </a: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76814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1.3.1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缩进规范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对代码的缩进要求非常严格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个空格作为缩进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同一个级别代码块的缩进量必须一样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否则解释器会报错。缩进可以使用空格或者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键来实现，建议使用空格。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1-1】Python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的缩进语法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B250C50-B87B-4503-8FE7-CA36908BD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775" y="3935241"/>
            <a:ext cx="8850364" cy="170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1.3.2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大小写敏感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对编写程序中字母的大小写是敏感的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也就是说，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中是区分字母大小写的。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1-2】Python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对大小写敏感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8F3A2B2-CF04-4BE9-9880-88DF5B7D1B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594" y="3519743"/>
            <a:ext cx="7116812" cy="82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3751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1.3.3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注释规则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为程序添加注释是一个良好的编程习惯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有利于提高程序的可读性和可维护性。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支持单行注释、多行注释和中文编码声明注释。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．单行注释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使用井号“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# 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作为单行注释的符号。单行注释可以作为单独的一行放在被注释代码行的上方，也可以在被注释语句的后面。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1-3】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单行注释作为单独的一行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136541-513B-4F44-862A-AE47AE806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845" y="4425080"/>
            <a:ext cx="5172456" cy="99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2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171450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8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1.3.3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注释规则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．多行注释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多行注释指的是一次性注释程序中的多行内容，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个单引号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'''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个连续的双引号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"""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表示多行注释。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个单引号的多行注释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50B0067-F8C0-4863-89B4-A4C0E9436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189" y="3756225"/>
            <a:ext cx="6430385" cy="1487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2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171450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8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1.3.3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注释规则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．中文编码声明注释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提供了一种特殊的中文编码声明注释，用来解决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2.x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中不支持直接写中文的问题。虽然该问题在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Python3.x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中已经不存在，但为了方便其他程序员了解文件所使用的编码，建议在文件开始位置加上中文编码声明注释。添加中文编码声明注释的语法格式为：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# -*- coding: utf-8 -*- 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在文件开始位置添加中文编码声明注释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9DDAFDB-413E-4678-AFCD-069E1B385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136" y="5164073"/>
            <a:ext cx="5172456" cy="79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99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Python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是目前最流行的编程语言，已经连续多年占据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IEEE Spectrum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年度编程语言排行榜单位置。它在数据分析、机器学习、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web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开发、自动化运维和搜索引擎等领域都有不俗的表现。在当前这个大数据、人工智能、云计算等新兴技术蓬勃发展的新时代，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Python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正扮演着越来越重要的角色。对于编程爱好者而言，学习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Python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将是一个很好的选择。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02939" y="473171"/>
            <a:ext cx="6106818" cy="548038"/>
            <a:chOff x="1502939" y="473171"/>
            <a:chExt cx="6106818" cy="548038"/>
          </a:xfrm>
        </p:grpSpPr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502939" y="473171"/>
              <a:ext cx="6106818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Python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语言程序设计基础</a:t>
              </a:r>
            </a:p>
          </p:txBody>
        </p:sp>
        <p:sp>
          <p:nvSpPr>
            <p:cNvPr id="7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Python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简介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506602"/>
            <a:ext cx="4811657" cy="514607"/>
            <a:chOff x="1502939" y="506602"/>
            <a:chExt cx="4811657" cy="514607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506602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认识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Python</a:t>
              </a:r>
              <a:endPara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13815" y="2160800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是由荷兰人吉多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范罗苏姆（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Guido van Rossum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）发明的一种面向对象的解释性高级编程语言。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1989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年圣诞节，待在阿姆斯特丹的吉多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范罗苏姆为了打发圣诞节的无趣时光，决定开发一个新的脚本解释程序，作为当时流行的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语言的一种继承，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也因此而诞生。关于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这个名字，据说来自于吉多非常挚爱的电视喜剧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Monty Python's Flying Circus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的第一个公开发行版于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1991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年发行，从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年以后，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的使用率呈线性增长。发展到今天，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已经成为最受欢迎的编程语言。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48620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1.1.2  Python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的特点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作为一门编程语言，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和其他编程语言一样都有自己的优点和缺点。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1. Python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的优点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）简单易学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）免费、开源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）面向对象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）跨平台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）功能强大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1.1.2  Python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的特点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2. Python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的缺点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）运行速度慢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）代码不能加密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）独特的语法</a:t>
            </a:r>
          </a:p>
        </p:txBody>
      </p:sp>
    </p:spTree>
    <p:extLst>
      <p:ext uri="{BB962C8B-B14F-4D97-AF65-F5344CB8AC3E}">
        <p14:creationId xmlns:p14="http://schemas.microsoft.com/office/powerpoint/2010/main" val="68993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00683" y="3938908"/>
            <a:ext cx="4421644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Python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2727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1.2.1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集成开发环境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IDEL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IDLE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标准发行版内置的一个简单小巧的集成开发环境，安装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IDLE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也已自动安装完毕。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IDLE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集成了编辑器、解释器、调试器等常用组件，足以应付大多数简单应用程序的开发。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．启动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IDLE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A2D8647-F752-4BD9-8404-889C7FE88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744" y="3616154"/>
            <a:ext cx="4295238" cy="2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1138</Words>
  <Application>Microsoft Office PowerPoint</Application>
  <PresentationFormat>宽屏</PresentationFormat>
  <Paragraphs>128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Montserrat Hairline</vt:lpstr>
      <vt:lpstr>等线</vt:lpstr>
      <vt:lpstr>等线 Light</vt:lpstr>
      <vt:lpstr>思源黑体</vt:lpstr>
      <vt:lpstr>微软雅黑</vt:lpstr>
      <vt:lpstr>Arial</vt:lpstr>
      <vt:lpstr>Calibri</vt:lpstr>
      <vt:lpstr>Calibri Light</vt:lpstr>
      <vt:lpstr>Lato Light</vt:lpstr>
      <vt:lpstr>Poppins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Python语言程序设计基础</dc:title>
  <dc:creator/>
  <cp:keywords>Python语言程序设计基础</cp:keywords>
  <cp:lastModifiedBy/>
  <cp:revision>2</cp:revision>
  <dcterms:created xsi:type="dcterms:W3CDTF">2021-05-01T02:52:20Z</dcterms:created>
  <dcterms:modified xsi:type="dcterms:W3CDTF">2025-04-09T09:04:10Z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