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3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30"/>
  </p:notesMasterIdLst>
  <p:handoutMasterIdLst>
    <p:handoutMasterId r:id="rId31"/>
  </p:handoutMasterIdLst>
  <p:sldIdLst>
    <p:sldId id="374" r:id="rId3"/>
    <p:sldId id="360" r:id="rId4"/>
    <p:sldId id="340" r:id="rId5"/>
    <p:sldId id="361" r:id="rId6"/>
    <p:sldId id="407" r:id="rId7"/>
    <p:sldId id="406" r:id="rId8"/>
    <p:sldId id="412" r:id="rId9"/>
    <p:sldId id="444" r:id="rId10"/>
    <p:sldId id="447" r:id="rId11"/>
    <p:sldId id="448" r:id="rId12"/>
    <p:sldId id="450" r:id="rId13"/>
    <p:sldId id="423" r:id="rId14"/>
    <p:sldId id="424" r:id="rId15"/>
    <p:sldId id="445" r:id="rId16"/>
    <p:sldId id="446" r:id="rId17"/>
    <p:sldId id="451" r:id="rId18"/>
    <p:sldId id="452" r:id="rId19"/>
    <p:sldId id="453" r:id="rId20"/>
    <p:sldId id="449" r:id="rId21"/>
    <p:sldId id="454" r:id="rId22"/>
    <p:sldId id="455" r:id="rId23"/>
    <p:sldId id="456" r:id="rId24"/>
    <p:sldId id="457" r:id="rId25"/>
    <p:sldId id="458" r:id="rId26"/>
    <p:sldId id="436" r:id="rId27"/>
    <p:sldId id="437" r:id="rId28"/>
    <p:sldId id="372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14" autoAdjust="0"/>
  </p:normalViewPr>
  <p:slideViewPr>
    <p:cSldViewPr snapToGrid="0">
      <p:cViewPr varScale="1">
        <p:scale>
          <a:sx n="86" d="100"/>
          <a:sy n="86" d="100"/>
        </p:scale>
        <p:origin x="30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1209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0347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7527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6206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0333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9128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9687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313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3851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0250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246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3609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25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97298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9024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27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6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195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65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916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2025/4/9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2025/4/9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7624645" cy="113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第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4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章    流程控制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4.2.4 if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语句的嵌套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前面介绍了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种形式的选择语句，这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种选择语句可以进行相互嵌套。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例如，在简单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语句中嵌套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if-else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语句，语法格式如下：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C9E30C9-1616-4D44-9FE6-6DED26128A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1486" y="2725173"/>
            <a:ext cx="7757990" cy="149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88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493404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4.2.4 if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语句的嵌套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在简单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if-else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语句中嵌套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if-else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语句，语法格式如下：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FC75157-595F-49E6-81E9-8F60B18502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9" y="2693818"/>
            <a:ext cx="6558679" cy="2527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60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317759" y="3929872"/>
            <a:ext cx="43095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循环结构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91788" y="52946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4.3.1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　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while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循环语句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while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循环语句是一种用表达式来控制循环的语句， 它的语法格式如下：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DC3004C-A78D-4349-8FEF-4681FF6565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5637" y="2384569"/>
            <a:ext cx="7880726" cy="60835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15085B8-512E-4E29-AF4C-BC34398D8A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1358" y="3267114"/>
            <a:ext cx="7627994" cy="293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58335" y="52079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4.3.2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　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for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循环语句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循环语句是最常用的循环语句，通常应用于已经知道循环次数的情况下，它的语法格式如下：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877C64C-3290-48DF-80D1-66F3829F73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7954" y="2631415"/>
            <a:ext cx="7162830" cy="55293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4F3DF09-C2BB-4957-857D-D7474127CE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0825" y="3429000"/>
            <a:ext cx="5340096" cy="278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34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467135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4.3.3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　循环嵌套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语言允许在一个循环体里嵌入另外一个完整的循环语句，而在内部的这个循环语句中还可以嵌入其它循环语句，这就是所谓的循环嵌套。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循环嵌套比较复杂，在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循环语句中都是可以嵌套，而且它们之间还可以互相嵌套。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	for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循环嵌套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循环中还可以嵌套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循环，它的语法格式如下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83E3F8F-84BF-4FAC-9D78-71ABD55B08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1191" y="4425080"/>
            <a:ext cx="8626810" cy="1331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42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24921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4.3.3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　循环嵌套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	while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循环嵌套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while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循环中还可以嵌套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循环，它的语法格式如下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95EC587-3480-432C-960E-9AA96637F5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1941" y="3002003"/>
            <a:ext cx="7746118" cy="1195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5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91788" y="524921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4.3.3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　循环嵌套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	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循环中嵌套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while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循环中还可以嵌套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循环，它的语法格式如下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810E790-C423-4100-8775-724F985EF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8306" y="2807982"/>
            <a:ext cx="8675388" cy="1339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21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58334" y="513393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4.3.3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　循环嵌套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	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循环中嵌套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循环中也可以嵌套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循环，它的语法格式如下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192C48F-08EB-4DF5-8362-969013CCBA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5045" y="2831038"/>
            <a:ext cx="7746118" cy="1195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499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58334" y="524921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4.3.4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循环控制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循环控制用于实现程序执行过程中的流程转移，常用的跳转语句包括：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break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continue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pass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break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break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语句用于强制终止循环，跳出当前循环体。如果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break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语句出现在嵌套循环的内层循环时，它会跳出内层循环体，继续外层的循环。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跳出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break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跳出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循环的常见形式如下：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4FAE277-AA1B-4581-96FB-5ED8BAD4BB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1408" y="4764022"/>
            <a:ext cx="6922342" cy="1068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31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248704" y="2217061"/>
            <a:ext cx="3564971" cy="4074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基本程序结构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248704" y="2876310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分支结构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248704" y="3535559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循环结构</a:t>
            </a:r>
          </a:p>
        </p:txBody>
      </p:sp>
      <p:sp>
        <p:nvSpPr>
          <p:cNvPr id="10" name="Rectangle 18">
            <a:extLst>
              <a:ext uri="{FF2B5EF4-FFF2-40B4-BE49-F238E27FC236}">
                <a16:creationId xmlns:a16="http://schemas.microsoft.com/office/drawing/2014/main" id="{20A81608-3B72-4C60-A2DF-9C64243570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8703" y="4194808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综合实例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80636" y="513241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4.3.4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循环控制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跳出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循环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break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跳出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循环的常见形式如下：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A260F96-3DC0-4269-B0A7-E146FC5F1B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6902" y="2683313"/>
            <a:ext cx="8675388" cy="1339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62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13729" y="569023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4.3.4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循环控制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continue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前面介绍的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break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语句是强制终止循环，跳出当前循环体，而下面将要介绍的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continue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语句是跳出本次循环，也就是说，程序执行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continue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语句后，会跳过当前循环的剩余语句，继续下一轮循环。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循环中使用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continue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循环中使用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continue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语句的常见形式如下：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8476696-C305-457A-AB2C-535FC87ABB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4016" y="4469975"/>
            <a:ext cx="7261968" cy="112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724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0646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4.3.4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循环控制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循环中使用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continue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循环中使用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continue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语句的常见形式如下：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EFBB564-C350-43F3-A638-229DF802AE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1678" y="2844892"/>
            <a:ext cx="7566644" cy="1168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17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24881" y="463713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4.3.4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循环控制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pass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语言中还有一个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pass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语句，表示空语句，它不做任何事情。由于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语言没有花括号来表示代码块，但是在有些地方如果没有代码，系统会报错，此时就可以使用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pass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语句作为占位符使用，留待以后开发代码。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4-19】pass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语句示例。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功能描述：在循环语句中使用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pass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程序源代码如下：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5535BA4-2C6C-40D4-AFB7-B3597FCBF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208" y="4800183"/>
            <a:ext cx="5172456" cy="159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73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9" y="547369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4.3.4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循环控制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程序执行结果如下：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6922160-7027-4580-8BB5-AF22670B5E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2476" y="2347588"/>
            <a:ext cx="7727048" cy="1488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5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20166" y="3929872"/>
            <a:ext cx="43095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综合实例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2805178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91788" y="490119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4.4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综合实例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341943" y="1486767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4-20】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遍历从键盘输入的字符串，检测该字符串是否包含下划线，如果包含下划线，则输出下划线所在位置。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程序源代码如下：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6C19B3-3F5F-434C-B552-F1ABEBA365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7954" y="2897333"/>
            <a:ext cx="6461976" cy="174401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C52DE36-34E4-4E38-B798-DE5AFD53DE47}"/>
              </a:ext>
            </a:extLst>
          </p:cNvPr>
          <p:cNvSpPr txBox="1"/>
          <p:nvPr/>
        </p:nvSpPr>
        <p:spPr>
          <a:xfrm>
            <a:off x="1341943" y="4686081"/>
            <a:ext cx="8529638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程序执行结果如下：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A9FE487-B00E-4C0E-B191-47E23927EF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7954" y="5349827"/>
            <a:ext cx="6594037" cy="101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26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226139"/>
            <a:ext cx="5058564" cy="102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在结构化程序设计中，只允许使用三种基本结构，即顺序结构、选择结构和循环结构。本章重点介绍选择结构、循环结构，并通过大量的实例来演示这些流程控制语句的使用方法。 </a:t>
            </a: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1502939" y="461897"/>
            <a:ext cx="6106818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Python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语言程序设计基础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36177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基本程序结构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45789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4.1 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基本程序结构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755441" y="1636559"/>
            <a:ext cx="8395368" cy="461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程序包括三种基本程序结构，分别是顺序结构、选择（分支）结构和循环结构。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）顺序结构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顺序结构表示程序在执行时，按照语句的顺序从上到下逐句执行，这是结构化程序设计中最简单的结构。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）选择结构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选择结构表示程序在执行过程中出现了分支，它需要根据某一特定的条件选择其中的一个分支执行。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）循环结构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循环结构表示程序反复执行某个或某些语句，直到某条件为假（或为真）时才可终止循环。</a:t>
            </a:r>
          </a:p>
        </p:txBody>
      </p:sp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53503" y="3938908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分支结构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480636" y="461995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4.2.1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简单 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if 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语句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简单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语句由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if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关键字、表达式和语句块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部分组成，语法格式如下：</a:t>
            </a:r>
          </a:p>
          <a:p>
            <a:pPr indent="457200">
              <a:lnSpc>
                <a:spcPct val="15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其中，表达式可以是一个具体的值或变量，也可以是非常复杂的表达式。如果表达式的值为真（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中每个对象都有一个布尔值，例如任何非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数字的布尔值均为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，任何非空字符串的布尔值也都是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），则执行语句块，否则跳过语句块，继续执行后面的语句。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C77B5C8-BF73-41E9-8EC8-7ABACD15C4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4826" y="2257482"/>
            <a:ext cx="6830503" cy="52728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F1A249C-C315-4525-8387-AF4308A28B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7772" y="4255633"/>
            <a:ext cx="5172456" cy="2191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8" y="475600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4.2.2 if-else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语句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226370" y="1636559"/>
            <a:ext cx="8977259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简单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语句是一种单选结构，也就是说，如果表达式为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，就执行指定的语句块，否则就跳过该语句块。而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if-else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语句是一种双选结构，通常表现为“如果满足某种条件就执行语句块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，否则执行语句块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if-else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语句的语法格式如下：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2A8C5A1-4D79-48D9-AA87-C45B4560C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4936" y="3117805"/>
            <a:ext cx="6396294" cy="123252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8A41AF3-DB32-45F2-8447-D9F08FF7AE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3189" y="4224744"/>
            <a:ext cx="6125015" cy="236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4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sp>
        <p:nvSpPr>
          <p:cNvPr id="67" name="Rectangle 18"/>
          <p:cNvSpPr>
            <a:spLocks noChangeArrowheads="1"/>
          </p:cNvSpPr>
          <p:nvPr/>
        </p:nvSpPr>
        <p:spPr bwMode="auto">
          <a:xfrm>
            <a:off x="1502938" y="513886"/>
            <a:ext cx="4212061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4.2.3 if-</a:t>
            </a:r>
            <a:r>
              <a:rPr lang="en-US" altLang="zh-CN" sz="2000" b="1" spc="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elif</a:t>
            </a:r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-else</a:t>
            </a:r>
            <a:r>
              <a: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语句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前面介绍的简单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语句和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if-else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语句只能解决需要选择的语句块只有一个或两个的简单问题，如果需要在更多语句块中进行选择，就需要使用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if-elif-else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多分支语句。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if-elif-else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语句的语法格式如下：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BF31144-C52A-4B3B-865C-0CFDFC0917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741" y="3267622"/>
            <a:ext cx="5172456" cy="179374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F839A58-2D40-4DA9-A97E-D5B3C132DF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2049" y="2679831"/>
            <a:ext cx="5172456" cy="3386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97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1178</Words>
  <Application>Microsoft Office PowerPoint</Application>
  <PresentationFormat>宽屏</PresentationFormat>
  <Paragraphs>136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Montserrat Hairline</vt:lpstr>
      <vt:lpstr>等线</vt:lpstr>
      <vt:lpstr>等线 Light</vt:lpstr>
      <vt:lpstr>思源黑体</vt:lpstr>
      <vt:lpstr>微软雅黑</vt:lpstr>
      <vt:lpstr>Arial</vt:lpstr>
      <vt:lpstr>Calibri</vt:lpstr>
      <vt:lpstr>Calibri Light</vt:lpstr>
      <vt:lpstr>Lato Light</vt:lpstr>
      <vt:lpstr>Poppins Light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Python语言程序设计基础</dc:title>
  <dc:creator/>
  <cp:keywords>Python语言程序设计基础</cp:keywords>
  <cp:lastModifiedBy/>
  <cp:revision>2</cp:revision>
  <dcterms:created xsi:type="dcterms:W3CDTF">2021-05-01T02:52:20Z</dcterms:created>
  <dcterms:modified xsi:type="dcterms:W3CDTF">2025-04-09T09:14:31Z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