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74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582" r:id="rId15"/>
    <p:sldId id="583" r:id="rId16"/>
    <p:sldId id="584" r:id="rId17"/>
    <p:sldId id="585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000251" y="4186262"/>
            <a:ext cx="8191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Linux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47177" y="1778000"/>
            <a:ext cx="9697646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U</a:t>
            </a:r>
            <a:r>
              <a:rPr lang="zh-CN" altLang="zh-CN" dirty="0"/>
              <a:t>盘无需开机挂载，在使用时插入计算机即可，查看</a:t>
            </a:r>
            <a:r>
              <a:rPr lang="en-US" altLang="zh-CN" dirty="0"/>
              <a:t>U</a:t>
            </a:r>
            <a:r>
              <a:rPr lang="zh-CN" altLang="zh-CN" dirty="0"/>
              <a:t>盘中的内容以及安装</a:t>
            </a:r>
            <a:r>
              <a:rPr lang="en-US" altLang="zh-CN" dirty="0"/>
              <a:t>U</a:t>
            </a:r>
            <a:r>
              <a:rPr lang="zh-CN" altLang="zh-CN" dirty="0"/>
              <a:t>盘中的安装包也是常见操作。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：下载</a:t>
            </a:r>
            <a:r>
              <a:rPr lang="en-US" altLang="zh-CN" dirty="0"/>
              <a:t>QQ Linux</a:t>
            </a:r>
            <a:r>
              <a:rPr lang="zh-CN" altLang="zh-CN" dirty="0"/>
              <a:t>版</a:t>
            </a:r>
            <a:r>
              <a:rPr lang="en-US" altLang="zh-CN" dirty="0"/>
              <a:t>deb</a:t>
            </a:r>
            <a:r>
              <a:rPr lang="zh-CN" altLang="zh-CN" dirty="0"/>
              <a:t>安装包到</a:t>
            </a:r>
            <a:r>
              <a:rPr lang="en-US" altLang="zh-CN" dirty="0"/>
              <a:t>U</a:t>
            </a:r>
            <a:r>
              <a:rPr lang="zh-CN" altLang="zh-CN" dirty="0"/>
              <a:t>盘中，将</a:t>
            </a:r>
            <a:r>
              <a:rPr lang="en-US" altLang="zh-CN" dirty="0"/>
              <a:t>U</a:t>
            </a:r>
            <a:r>
              <a:rPr lang="zh-CN" altLang="zh-CN" dirty="0"/>
              <a:t>盘插入到计算机中，使用命令查看是否识别到了该设备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：在</a:t>
            </a:r>
            <a:r>
              <a:rPr lang="en-US" altLang="zh-CN" dirty="0"/>
              <a:t>/</a:t>
            </a:r>
            <a:r>
              <a:rPr lang="en-US" altLang="zh-CN" dirty="0" err="1"/>
              <a:t>mnt</a:t>
            </a:r>
            <a:r>
              <a:rPr lang="en-US" altLang="zh-CN" dirty="0"/>
              <a:t>/</a:t>
            </a:r>
            <a:r>
              <a:rPr lang="zh-CN" altLang="zh-CN" dirty="0"/>
              <a:t>目录中创建</a:t>
            </a:r>
            <a:r>
              <a:rPr lang="en-US" altLang="zh-CN" dirty="0"/>
              <a:t>U</a:t>
            </a:r>
            <a:r>
              <a:rPr lang="zh-CN" altLang="zh-CN" dirty="0"/>
              <a:t>盘的挂载点</a:t>
            </a:r>
            <a:r>
              <a:rPr lang="en-US" altLang="zh-CN" dirty="0"/>
              <a:t>/</a:t>
            </a:r>
            <a:r>
              <a:rPr lang="en-US" altLang="zh-CN" dirty="0" err="1"/>
              <a:t>mnt</a:t>
            </a:r>
            <a:r>
              <a:rPr lang="en-US" altLang="zh-CN" dirty="0"/>
              <a:t>/</a:t>
            </a:r>
            <a:r>
              <a:rPr lang="en-US" altLang="zh-CN" dirty="0" err="1"/>
              <a:t>usb</a:t>
            </a:r>
            <a:r>
              <a:rPr lang="zh-CN" altLang="zh-CN" dirty="0"/>
              <a:t>，使用命令挂载到该挂载点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03</a:t>
            </a:r>
            <a:r>
              <a:rPr lang="zh-CN" altLang="zh-CN" dirty="0"/>
              <a:t>：进入挂载点中，使用</a:t>
            </a:r>
            <a:r>
              <a:rPr lang="en-US" altLang="zh-CN" dirty="0" err="1"/>
              <a:t>dpkg</a:t>
            </a:r>
            <a:r>
              <a:rPr lang="zh-CN" altLang="zh-CN" dirty="0"/>
              <a:t>命令进行安装即可</a:t>
            </a:r>
            <a:r>
              <a:rPr lang="zh-CN" altLang="en-US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38381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35037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607062" y="3972975"/>
            <a:ext cx="44992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搭建</a:t>
            </a:r>
            <a:r>
              <a:rPr lang="en-US" altLang="zh-CN" sz="4800" b="1" dirty="0"/>
              <a:t>LAMP</a:t>
            </a:r>
            <a:r>
              <a:rPr lang="zh-CN" altLang="zh-CN" sz="4800" b="1" dirty="0"/>
              <a:t>环境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476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480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811473"/>
            <a:ext cx="9697646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作为最适合服务器的系统，</a:t>
            </a:r>
            <a:r>
              <a:rPr lang="en-US" altLang="zh-CN" dirty="0"/>
              <a:t>Linux</a:t>
            </a:r>
            <a:r>
              <a:rPr lang="zh-CN" altLang="zh-CN" dirty="0"/>
              <a:t>配合现在的安装型网站可以非常快速搭建自己需要的博客系统、论坛系统、商务网站等。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：首先修改主机的</a:t>
            </a:r>
            <a:r>
              <a:rPr lang="en-US" altLang="zh-CN" dirty="0"/>
              <a:t>IP</a:t>
            </a:r>
            <a:r>
              <a:rPr lang="zh-CN" altLang="zh-CN" dirty="0"/>
              <a:t>地址，将服务器的</a:t>
            </a:r>
            <a:r>
              <a:rPr lang="en-US" altLang="zh-CN" dirty="0"/>
              <a:t>IP</a:t>
            </a:r>
            <a:r>
              <a:rPr lang="zh-CN" altLang="zh-CN" dirty="0"/>
              <a:t>地址设置为固定</a:t>
            </a:r>
            <a:r>
              <a:rPr lang="en-US" altLang="zh-CN" dirty="0"/>
              <a:t>IP</a:t>
            </a:r>
            <a:r>
              <a:rPr lang="zh-CN" altLang="zh-CN" dirty="0"/>
              <a:t>以方便此后的访问。修改配置文件“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netplan</a:t>
            </a:r>
            <a:r>
              <a:rPr lang="en-US" altLang="zh-CN" dirty="0"/>
              <a:t>/01-network-manager-all.yaml</a:t>
            </a:r>
            <a:r>
              <a:rPr lang="zh-CN" altLang="zh-CN" dirty="0"/>
              <a:t>”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</a:t>
            </a:r>
            <a:r>
              <a:rPr lang="en-US" altLang="zh-CN" dirty="0" err="1"/>
              <a:t>netplan</a:t>
            </a:r>
            <a:r>
              <a:rPr lang="en-US" altLang="zh-CN" dirty="0"/>
              <a:t> apply try</a:t>
            </a:r>
            <a:r>
              <a:rPr lang="zh-CN" altLang="zh-CN" dirty="0"/>
              <a:t>”来检测并应用该配置，完成后查看</a:t>
            </a:r>
            <a:r>
              <a:rPr lang="en-US" altLang="zh-CN" dirty="0"/>
              <a:t>IP</a:t>
            </a:r>
            <a:r>
              <a:rPr lang="zh-CN" altLang="zh-CN" dirty="0"/>
              <a:t>地址以及测试是否可以与外网通讯。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03</a:t>
            </a:r>
            <a:r>
              <a:rPr lang="zh-CN" altLang="zh-CN" dirty="0"/>
              <a:t>：首先</a:t>
            </a:r>
            <a:r>
              <a:rPr lang="en-US" altLang="zh-CN" dirty="0"/>
              <a:t>apache</a:t>
            </a:r>
            <a:r>
              <a:rPr lang="zh-CN" altLang="zh-CN" dirty="0"/>
              <a:t>服务器，使用命令“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apache2</a:t>
            </a:r>
            <a:r>
              <a:rPr lang="zh-CN" altLang="zh-CN" dirty="0"/>
              <a:t>”进行安装。安装完毕后，访问并检测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04</a:t>
            </a:r>
            <a:r>
              <a:rPr lang="zh-CN" altLang="zh-CN" dirty="0"/>
              <a:t>：接下来安装</a:t>
            </a:r>
            <a:r>
              <a:rPr lang="en-US" altLang="zh-CN" dirty="0"/>
              <a:t>php</a:t>
            </a:r>
            <a:r>
              <a:rPr lang="zh-CN" altLang="zh-CN" dirty="0"/>
              <a:t>环境，使用命令“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php8.1</a:t>
            </a:r>
            <a:r>
              <a:rPr lang="zh-CN" altLang="zh-CN" dirty="0"/>
              <a:t>”来安装</a:t>
            </a:r>
            <a:r>
              <a:rPr lang="en-US" altLang="zh-CN" dirty="0"/>
              <a:t>php</a:t>
            </a:r>
            <a:r>
              <a:rPr lang="zh-CN" altLang="zh-CN" dirty="0"/>
              <a:t>，并使用命令“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libapache2-mod-php</a:t>
            </a:r>
            <a:r>
              <a:rPr lang="zh-CN" altLang="zh-CN" dirty="0"/>
              <a:t>”来安装模块。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05</a:t>
            </a:r>
            <a:r>
              <a:rPr lang="zh-CN" altLang="zh-CN" dirty="0"/>
              <a:t>：制作</a:t>
            </a:r>
            <a:r>
              <a:rPr lang="en-US" altLang="zh-CN" dirty="0"/>
              <a:t>php</a:t>
            </a:r>
            <a:r>
              <a:rPr lang="zh-CN" altLang="zh-CN" dirty="0"/>
              <a:t>探针文件，并检测</a:t>
            </a:r>
            <a:r>
              <a:rPr lang="en-US" altLang="zh-CN" dirty="0"/>
              <a:t>php</a:t>
            </a:r>
            <a:r>
              <a:rPr lang="zh-CN" altLang="zh-CN" dirty="0"/>
              <a:t>环境。</a:t>
            </a:r>
          </a:p>
        </p:txBody>
      </p:sp>
    </p:spTree>
    <p:extLst>
      <p:ext uri="{BB962C8B-B14F-4D97-AF65-F5344CB8AC3E}">
        <p14:creationId xmlns:p14="http://schemas.microsoft.com/office/powerpoint/2010/main" val="948004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82004" y="1748761"/>
            <a:ext cx="9227992" cy="336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06</a:t>
            </a:r>
            <a:r>
              <a:rPr lang="zh-CN" altLang="zh-CN" dirty="0"/>
              <a:t>：接下来用命令“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mysql-server-8.0</a:t>
            </a:r>
            <a:r>
              <a:rPr lang="zh-CN" altLang="zh-CN" dirty="0"/>
              <a:t>”来安装</a:t>
            </a:r>
            <a:r>
              <a:rPr lang="en-US" altLang="zh-CN" dirty="0" err="1"/>
              <a:t>mysql</a:t>
            </a:r>
            <a:r>
              <a:rPr lang="zh-CN" altLang="zh-CN" dirty="0"/>
              <a:t>，安装完毕后，重置</a:t>
            </a:r>
            <a:r>
              <a:rPr lang="en-US" altLang="zh-CN" dirty="0"/>
              <a:t>root</a:t>
            </a:r>
            <a:r>
              <a:rPr lang="zh-CN" altLang="zh-CN" dirty="0"/>
              <a:t>的管理密码。</a:t>
            </a:r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07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</a:t>
            </a:r>
            <a:r>
              <a:rPr lang="en-US" altLang="zh-CN" dirty="0" err="1"/>
              <a:t>phpmyadmin</a:t>
            </a:r>
            <a:r>
              <a:rPr lang="zh-CN" altLang="zh-CN" dirty="0"/>
              <a:t>”来安装</a:t>
            </a:r>
            <a:r>
              <a:rPr lang="en-US" altLang="zh-CN" dirty="0" err="1"/>
              <a:t>phpmyadmin</a:t>
            </a:r>
            <a:r>
              <a:rPr lang="zh-CN" altLang="zh-CN" dirty="0"/>
              <a:t>，完毕后制作目录链接。</a:t>
            </a:r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08</a:t>
            </a:r>
            <a:r>
              <a:rPr lang="zh-CN" altLang="zh-CN" dirty="0"/>
              <a:t>：修改“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/php/8.1/apache2/php.ini</a:t>
            </a:r>
            <a:r>
              <a:rPr lang="zh-CN" altLang="zh-CN" dirty="0"/>
              <a:t>”配置文件，启用扩展，完成后，使用命令“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service apache2 restart</a:t>
            </a:r>
            <a:r>
              <a:rPr lang="zh-CN" altLang="zh-CN" dirty="0"/>
              <a:t>”重启</a:t>
            </a:r>
            <a:r>
              <a:rPr lang="en-US" altLang="zh-CN" dirty="0"/>
              <a:t>apache</a:t>
            </a:r>
            <a:r>
              <a:rPr lang="zh-CN" altLang="zh-CN" dirty="0"/>
              <a:t>服务，登陆</a:t>
            </a:r>
            <a:r>
              <a:rPr lang="en-US" altLang="zh-CN" dirty="0" err="1"/>
              <a:t>phpmyadmin</a:t>
            </a:r>
            <a:r>
              <a:rPr lang="zh-CN" altLang="zh-CN" dirty="0"/>
              <a:t>页面，使用</a:t>
            </a:r>
            <a:r>
              <a:rPr lang="en-US" altLang="zh-CN" dirty="0"/>
              <a:t>root</a:t>
            </a:r>
            <a:r>
              <a:rPr lang="zh-CN" altLang="zh-CN" dirty="0"/>
              <a:t>用户登录测试。</a:t>
            </a:r>
          </a:p>
        </p:txBody>
      </p:sp>
    </p:spTree>
    <p:extLst>
      <p:ext uri="{BB962C8B-B14F-4D97-AF65-F5344CB8AC3E}">
        <p14:creationId xmlns:p14="http://schemas.microsoft.com/office/powerpoint/2010/main" val="148284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35037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607062" y="3972975"/>
            <a:ext cx="41906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配置</a:t>
            </a:r>
            <a:r>
              <a:rPr lang="en-US" altLang="zh-CN" sz="4800" b="1" dirty="0"/>
              <a:t>ftp</a:t>
            </a:r>
            <a:r>
              <a:rPr lang="zh-CN" altLang="zh-CN" sz="4800" b="1" dirty="0"/>
              <a:t>服务器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476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204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94325" y="677862"/>
            <a:ext cx="4884422" cy="526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配置</a:t>
            </a:r>
            <a:r>
              <a:rPr lang="en-US" altLang="zh-CN" dirty="0"/>
              <a:t>ftp</a:t>
            </a:r>
            <a:r>
              <a:rPr lang="zh-CN" altLang="zh-CN" dirty="0"/>
              <a:t>服务器，让管理员可以上传网页文件到服务器中，用来配置网站。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</a:t>
            </a:r>
            <a:r>
              <a:rPr lang="en-US" altLang="zh-CN" dirty="0" err="1"/>
              <a:t>vsftpd</a:t>
            </a:r>
            <a:r>
              <a:rPr lang="zh-CN" altLang="zh-CN" dirty="0"/>
              <a:t>”安装</a:t>
            </a:r>
            <a:r>
              <a:rPr lang="en-US" altLang="zh-CN" dirty="0"/>
              <a:t>ftp</a:t>
            </a:r>
            <a:r>
              <a:rPr lang="zh-CN" altLang="zh-CN" dirty="0"/>
              <a:t>服务，安装完毕后，修改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vsftpd.conf</a:t>
            </a:r>
            <a:r>
              <a:rPr lang="zh-CN" altLang="zh-CN" dirty="0"/>
              <a:t>文件。</a:t>
            </a:r>
            <a:endParaRPr lang="en-US" altLang="zh-CN" dirty="0"/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：保存退出后，修改该目录的权限，允许修改，使用命令“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</a:t>
            </a:r>
            <a:r>
              <a:rPr lang="en-US" altLang="zh-CN" dirty="0" err="1"/>
              <a:t>chmod</a:t>
            </a:r>
            <a:r>
              <a:rPr lang="en-US" altLang="zh-CN" dirty="0"/>
              <a:t> 777 -R /var/www/html</a:t>
            </a:r>
            <a:r>
              <a:rPr lang="zh-CN" altLang="zh-CN" dirty="0"/>
              <a:t>”</a:t>
            </a:r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03</a:t>
            </a:r>
            <a:r>
              <a:rPr lang="zh-CN" altLang="zh-CN" dirty="0"/>
              <a:t>：重启</a:t>
            </a:r>
            <a:r>
              <a:rPr lang="en-US" altLang="zh-CN" dirty="0" err="1"/>
              <a:t>vsftpd</a:t>
            </a:r>
            <a:r>
              <a:rPr lang="zh-CN" altLang="zh-CN" dirty="0"/>
              <a:t>服务，在资源管理器上访问后，会让用户输入用户名和密码才允许访问。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4687843D-3617-42CC-8AE8-7925D82B7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069" y="1946014"/>
            <a:ext cx="3830545" cy="296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687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35037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607062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配置远程管理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476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259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42505" y="2087307"/>
            <a:ext cx="870698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配置远程管理可以更方便的远程管理服务器。</a:t>
            </a:r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</a:t>
            </a:r>
            <a:r>
              <a:rPr lang="en-US" altLang="zh-CN" dirty="0" err="1"/>
              <a:t>openssh</a:t>
            </a:r>
            <a:r>
              <a:rPr lang="en-US" altLang="zh-CN" dirty="0"/>
              <a:t>-server</a:t>
            </a:r>
            <a:r>
              <a:rPr lang="zh-CN" altLang="zh-CN" dirty="0"/>
              <a:t>”安装</a:t>
            </a:r>
            <a:r>
              <a:rPr lang="en-US" altLang="zh-CN" dirty="0" err="1"/>
              <a:t>ssh</a:t>
            </a:r>
            <a:r>
              <a:rPr lang="zh-CN" altLang="zh-CN" dirty="0"/>
              <a:t>服务。</a:t>
            </a:r>
          </a:p>
          <a:p>
            <a:pPr indent="457200" latinLnBrk="1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：安装完毕后，就可以在其他命令窗口中使用“</a:t>
            </a:r>
            <a:r>
              <a:rPr lang="en-US" altLang="zh-CN" dirty="0" err="1"/>
              <a:t>ssh</a:t>
            </a:r>
            <a:r>
              <a:rPr lang="en-US" altLang="zh-CN" dirty="0"/>
              <a:t> </a:t>
            </a:r>
            <a:r>
              <a:rPr lang="zh-CN" altLang="zh-CN" dirty="0"/>
              <a:t>用户名</a:t>
            </a:r>
            <a:r>
              <a:rPr lang="en-US" altLang="zh-CN" dirty="0"/>
              <a:t>@</a:t>
            </a:r>
            <a:r>
              <a:rPr lang="en-US" altLang="zh-CN" dirty="0" err="1"/>
              <a:t>ip</a:t>
            </a:r>
            <a:r>
              <a:rPr lang="zh-CN" altLang="zh-CN" dirty="0"/>
              <a:t>”的形式连接，输入密码后就可以远程管理了。</a:t>
            </a:r>
          </a:p>
        </p:txBody>
      </p:sp>
    </p:spTree>
    <p:extLst>
      <p:ext uri="{BB962C8B-B14F-4D97-AF65-F5344CB8AC3E}">
        <p14:creationId xmlns:p14="http://schemas.microsoft.com/office/powerpoint/2010/main" val="242078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80912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959759" y="2032613"/>
            <a:ext cx="8272481" cy="232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在前面的章节中，读者应该已经掌握了</a:t>
            </a:r>
            <a:r>
              <a:rPr lang="en-US" altLang="zh-CN" dirty="0"/>
              <a:t>Linux</a:t>
            </a:r>
            <a:r>
              <a:rPr lang="zh-CN" altLang="zh-CN" dirty="0"/>
              <a:t>操作系统的基本使用方法，包括安装、基本操作、命令的使用、文件系统的操作、用户与权限的设置、磁盘管理技术、网络及网络服务的配置、系统与安全管理。在本章中将以一个完整案例的形式，展示</a:t>
            </a:r>
            <a:r>
              <a:rPr lang="en-US" altLang="zh-CN" dirty="0"/>
              <a:t>Linux</a:t>
            </a:r>
            <a:r>
              <a:rPr lang="zh-CN" altLang="zh-CN" dirty="0"/>
              <a:t>的常见配置步骤，其中涉及到系统使用的主要知识点。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6959050" y="633630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108350" y="76296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6961718" y="1547635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6968774" y="252864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121419" y="167897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078539" y="267522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7866177" y="1532173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添加硬盘来存储文件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7865744" y="2523734"/>
            <a:ext cx="3860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挂载</a:t>
            </a:r>
            <a:r>
              <a:rPr lang="en-US" altLang="zh-CN" dirty="0"/>
              <a:t>U</a:t>
            </a:r>
            <a:r>
              <a:rPr lang="zh-CN" altLang="zh-CN" dirty="0"/>
              <a:t>盘安装</a:t>
            </a:r>
            <a:r>
              <a:rPr lang="en-US" altLang="zh-CN" dirty="0"/>
              <a:t>U</a:t>
            </a:r>
            <a:r>
              <a:rPr lang="zh-CN" altLang="zh-CN" dirty="0"/>
              <a:t>盘中的</a:t>
            </a:r>
            <a:r>
              <a:rPr lang="en-US" altLang="zh-CN" dirty="0"/>
              <a:t>deb</a:t>
            </a:r>
            <a:r>
              <a:rPr lang="zh-CN" altLang="zh-CN" dirty="0"/>
              <a:t>安装包</a:t>
            </a:r>
            <a:endParaRPr lang="zh-CN" altLang="en-US" dirty="0"/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7861409" y="59871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更新软件源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688D84-0A96-48BA-AB42-20ADE5FC6FED}"/>
              </a:ext>
            </a:extLst>
          </p:cNvPr>
          <p:cNvSpPr txBox="1"/>
          <p:nvPr/>
        </p:nvSpPr>
        <p:spPr>
          <a:xfrm>
            <a:off x="6978618" y="3468164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E65B371-9A41-4986-9613-B469AD1C28C0}"/>
              </a:ext>
            </a:extLst>
          </p:cNvPr>
          <p:cNvCxnSpPr/>
          <p:nvPr/>
        </p:nvCxnSpPr>
        <p:spPr>
          <a:xfrm flipH="1">
            <a:off x="7119289" y="35996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" action="ppaction://noaction"/>
            <a:extLst>
              <a:ext uri="{FF2B5EF4-FFF2-40B4-BE49-F238E27FC236}">
                <a16:creationId xmlns:a16="http://schemas.microsoft.com/office/drawing/2014/main" id="{CA37DF04-B7E8-4FA1-B420-91C1D79B3008}"/>
              </a:ext>
            </a:extLst>
          </p:cNvPr>
          <p:cNvSpPr txBox="1"/>
          <p:nvPr/>
        </p:nvSpPr>
        <p:spPr>
          <a:xfrm>
            <a:off x="7866981" y="3485251"/>
            <a:ext cx="1938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搭建</a:t>
            </a:r>
            <a:r>
              <a:rPr lang="en-US" altLang="zh-CN" dirty="0"/>
              <a:t>LAMP</a:t>
            </a:r>
            <a:r>
              <a:rPr lang="zh-CN" altLang="zh-CN" dirty="0"/>
              <a:t>环境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9FDB3CF-525E-4B17-9963-5EE8BC38D5EC}"/>
              </a:ext>
            </a:extLst>
          </p:cNvPr>
          <p:cNvCxnSpPr/>
          <p:nvPr/>
        </p:nvCxnSpPr>
        <p:spPr>
          <a:xfrm flipH="1">
            <a:off x="7115436" y="449813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hlinkClick r:id="rId2" action="ppaction://hlinksldjump"/>
            <a:extLst>
              <a:ext uri="{FF2B5EF4-FFF2-40B4-BE49-F238E27FC236}">
                <a16:creationId xmlns:a16="http://schemas.microsoft.com/office/drawing/2014/main" id="{16463BBD-2B30-477E-9E3C-E6E7ACD4FE26}"/>
              </a:ext>
            </a:extLst>
          </p:cNvPr>
          <p:cNvSpPr txBox="1"/>
          <p:nvPr/>
        </p:nvSpPr>
        <p:spPr>
          <a:xfrm>
            <a:off x="7877416" y="4412358"/>
            <a:ext cx="1819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配置</a:t>
            </a:r>
            <a:r>
              <a:rPr lang="en-US" altLang="zh-CN" dirty="0"/>
              <a:t>ftp</a:t>
            </a:r>
            <a:r>
              <a:rPr lang="zh-CN" altLang="zh-CN" dirty="0"/>
              <a:t>服务器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2680476-F929-4084-9B17-375A87A19A10}"/>
              </a:ext>
            </a:extLst>
          </p:cNvPr>
          <p:cNvSpPr txBox="1"/>
          <p:nvPr/>
        </p:nvSpPr>
        <p:spPr>
          <a:xfrm>
            <a:off x="6843567" y="4058026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CEE5C76-14BD-4CC0-9AA8-7E499AB68E3C}"/>
              </a:ext>
            </a:extLst>
          </p:cNvPr>
          <p:cNvCxnSpPr/>
          <p:nvPr/>
        </p:nvCxnSpPr>
        <p:spPr>
          <a:xfrm flipH="1">
            <a:off x="7110668" y="540777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hlinkClick r:id="rId2" action="ppaction://hlinksldjump"/>
            <a:extLst>
              <a:ext uri="{FF2B5EF4-FFF2-40B4-BE49-F238E27FC236}">
                <a16:creationId xmlns:a16="http://schemas.microsoft.com/office/drawing/2014/main" id="{56CFC0F8-0CCC-43F4-BBD2-5277AF78C6B5}"/>
              </a:ext>
            </a:extLst>
          </p:cNvPr>
          <p:cNvSpPr txBox="1"/>
          <p:nvPr/>
        </p:nvSpPr>
        <p:spPr>
          <a:xfrm>
            <a:off x="7886937" y="53219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配置远程管理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F9C9C5-246A-4208-BB7F-149111F12E97}"/>
              </a:ext>
            </a:extLst>
          </p:cNvPr>
          <p:cNvSpPr txBox="1"/>
          <p:nvPr/>
        </p:nvSpPr>
        <p:spPr>
          <a:xfrm>
            <a:off x="6838799" y="4967666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更新软件源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62852" y="1563361"/>
            <a:ext cx="926629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安装完毕后，首先要进行软件源的更新以方便安装软件，在前面的章节中使用的是图形界面更新软件源，下面将介绍使用命令更新软件源的方法。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：使用“</a:t>
            </a:r>
            <a:r>
              <a:rPr lang="en-US" altLang="zh-CN" dirty="0" err="1"/>
              <a:t>Ctrl+Alt+T</a:t>
            </a:r>
            <a:r>
              <a:rPr lang="zh-CN" altLang="zh-CN" dirty="0"/>
              <a:t>”启动终端窗口，软件源的配置文件在“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/apt/</a:t>
            </a:r>
            <a:r>
              <a:rPr lang="en-US" altLang="zh-CN" dirty="0" err="1"/>
              <a:t>sources.list</a:t>
            </a:r>
            <a:r>
              <a:rPr lang="zh-CN" altLang="zh-CN" dirty="0"/>
              <a:t>”文件中，先对该文件进行备份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：然后使用自带的“</a:t>
            </a:r>
            <a:r>
              <a:rPr lang="en-US" altLang="zh-CN" dirty="0"/>
              <a:t>vi</a:t>
            </a:r>
            <a:r>
              <a:rPr lang="zh-CN" altLang="zh-CN" dirty="0"/>
              <a:t>”功能对软件源进行配置，使用命令“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vi /</a:t>
            </a:r>
            <a:r>
              <a:rPr lang="en-US" altLang="zh-CN" dirty="0" err="1"/>
              <a:t>etc</a:t>
            </a:r>
            <a:r>
              <a:rPr lang="en-US" altLang="zh-CN" dirty="0"/>
              <a:t>/apt/</a:t>
            </a:r>
            <a:r>
              <a:rPr lang="en-US" altLang="zh-CN" dirty="0" err="1"/>
              <a:t>source.list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使用“</a:t>
            </a:r>
            <a:r>
              <a:rPr lang="en-US" altLang="zh-CN" dirty="0" err="1"/>
              <a:t>i</a:t>
            </a:r>
            <a:r>
              <a:rPr lang="zh-CN" altLang="zh-CN" dirty="0"/>
              <a:t>”插入命令，进入编辑状态，添加软件源地址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03</a:t>
            </a:r>
            <a:r>
              <a:rPr lang="zh-CN" altLang="zh-CN" dirty="0"/>
              <a:t>：按</a:t>
            </a:r>
            <a:r>
              <a:rPr lang="en-US" altLang="zh-CN" dirty="0"/>
              <a:t>ESC</a:t>
            </a:r>
            <a:r>
              <a:rPr lang="zh-CN" altLang="zh-CN" dirty="0"/>
              <a:t>后，使用“</a:t>
            </a:r>
            <a:r>
              <a:rPr lang="en-US" altLang="zh-CN" dirty="0"/>
              <a:t>:</a:t>
            </a:r>
            <a:r>
              <a:rPr lang="en-US" altLang="zh-CN" dirty="0" err="1"/>
              <a:t>wq</a:t>
            </a:r>
            <a:r>
              <a:rPr lang="zh-CN" altLang="zh-CN" dirty="0"/>
              <a:t>”保存并返回后，使用命令“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update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更新来自软件源的软件包索引记录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27171" y="1974850"/>
            <a:ext cx="8737658" cy="290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04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upgrade</a:t>
            </a:r>
            <a:r>
              <a:rPr lang="zh-CN" altLang="zh-CN" dirty="0"/>
              <a:t>”，根据索引记录下载并更新本地的所有软件包。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05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</a:t>
            </a:r>
            <a:r>
              <a:rPr lang="en-US" altLang="zh-CN" dirty="0" err="1"/>
              <a:t>dist</a:t>
            </a:r>
            <a:r>
              <a:rPr lang="en-US" altLang="zh-CN" dirty="0"/>
              <a:t>-upgrade</a:t>
            </a:r>
            <a:r>
              <a:rPr lang="zh-CN" altLang="zh-CN" dirty="0"/>
              <a:t>”来更新和解决有软件依赖关系的软件包，更加智能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06</a:t>
            </a:r>
            <a:r>
              <a:rPr lang="zh-CN" altLang="zh-CN" dirty="0"/>
              <a:t>：安装完毕后，使用命令“</a:t>
            </a:r>
            <a:r>
              <a:rPr lang="en-US" altLang="zh-CN" dirty="0" err="1"/>
              <a:t>sudo</a:t>
            </a:r>
            <a:r>
              <a:rPr lang="en-US" altLang="zh-CN" dirty="0"/>
              <a:t> apt install vim-</a:t>
            </a:r>
            <a:r>
              <a:rPr lang="en-US" altLang="zh-CN" dirty="0" err="1"/>
              <a:t>gtk</a:t>
            </a:r>
            <a:r>
              <a:rPr lang="zh-CN" altLang="zh-CN" dirty="0"/>
              <a:t>”来安装</a:t>
            </a:r>
            <a:r>
              <a:rPr lang="en-US" altLang="zh-CN" dirty="0"/>
              <a:t>vim</a:t>
            </a:r>
            <a:r>
              <a:rPr lang="zh-CN" altLang="zh-CN" dirty="0"/>
              <a:t>进行测试</a:t>
            </a:r>
            <a:r>
              <a:rPr lang="zh-CN" altLang="en-US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00424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12074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9271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添加硬盘来存储文件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43337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229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173947" y="549275"/>
            <a:ext cx="10131454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添加硬盘来存储各种文件，添加硬盘需要进行分区、格式化及挂载。</a:t>
            </a:r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01</a:t>
            </a:r>
            <a:r>
              <a:rPr lang="zh-CN" altLang="zh-CN" dirty="0"/>
              <a:t>：使用命令查看硬盘是否已经识别到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02</a:t>
            </a:r>
            <a:r>
              <a:rPr lang="zh-CN" altLang="zh-CN" dirty="0"/>
              <a:t>：使用“</a:t>
            </a:r>
            <a:r>
              <a:rPr lang="en-US" altLang="zh-CN" dirty="0" err="1"/>
              <a:t>sudo</a:t>
            </a:r>
            <a:r>
              <a:rPr lang="en-US" altLang="zh-CN" dirty="0"/>
              <a:t> </a:t>
            </a:r>
            <a:r>
              <a:rPr lang="en-US" altLang="zh-CN" dirty="0" err="1"/>
              <a:t>fdisk</a:t>
            </a:r>
            <a:r>
              <a:rPr lang="en-US" altLang="zh-CN" dirty="0"/>
              <a:t> /dev/</a:t>
            </a:r>
            <a:r>
              <a:rPr lang="en-US" altLang="zh-CN" dirty="0" err="1"/>
              <a:t>sdb</a:t>
            </a:r>
            <a:r>
              <a:rPr lang="zh-CN" altLang="zh-CN" dirty="0"/>
              <a:t>”命令启动交互式分区，使用</a:t>
            </a:r>
            <a:r>
              <a:rPr lang="en-US" altLang="zh-CN" dirty="0"/>
              <a:t>g</a:t>
            </a:r>
            <a:r>
              <a:rPr lang="zh-CN" altLang="zh-CN" dirty="0"/>
              <a:t>将其改为</a:t>
            </a:r>
            <a:r>
              <a:rPr lang="en-US" altLang="zh-CN" dirty="0"/>
              <a:t>GPT</a:t>
            </a:r>
            <a:r>
              <a:rPr lang="zh-CN" altLang="zh-CN" dirty="0"/>
              <a:t>分区表，第一个分区为</a:t>
            </a:r>
            <a:r>
              <a:rPr lang="en-US" altLang="zh-CN" dirty="0"/>
              <a:t>10G</a:t>
            </a:r>
            <a:r>
              <a:rPr lang="zh-CN" altLang="zh-CN" dirty="0"/>
              <a:t>，第二个分区为</a:t>
            </a:r>
            <a:r>
              <a:rPr lang="en-US" altLang="zh-CN" dirty="0"/>
              <a:t>70G</a:t>
            </a:r>
            <a:r>
              <a:rPr lang="zh-CN" altLang="zh-CN" dirty="0"/>
              <a:t>。完成后使用</a:t>
            </a:r>
            <a:r>
              <a:rPr lang="en-US" altLang="zh-CN" dirty="0"/>
              <a:t>p</a:t>
            </a:r>
            <a:r>
              <a:rPr lang="zh-CN" altLang="zh-CN" dirty="0"/>
              <a:t>命令查看分区效果，使用</a:t>
            </a:r>
            <a:r>
              <a:rPr lang="en-US" altLang="zh-CN" dirty="0"/>
              <a:t>w</a:t>
            </a:r>
            <a:r>
              <a:rPr lang="zh-CN" altLang="zh-CN" dirty="0"/>
              <a:t>写入，完成分区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03</a:t>
            </a:r>
            <a:r>
              <a:rPr lang="zh-CN" altLang="zh-CN" dirty="0"/>
              <a:t>：使用命令“</a:t>
            </a:r>
            <a:r>
              <a:rPr lang="en-US" altLang="zh-CN" dirty="0" err="1"/>
              <a:t>sudo</a:t>
            </a:r>
            <a:r>
              <a:rPr lang="en-US" altLang="zh-CN" dirty="0"/>
              <a:t> </a:t>
            </a:r>
            <a:r>
              <a:rPr lang="en-US" altLang="zh-CN" dirty="0" err="1"/>
              <a:t>mkfs</a:t>
            </a:r>
            <a:r>
              <a:rPr lang="en-US" altLang="zh-CN" dirty="0"/>
              <a:t> -t ext4 /dev/sdb1</a:t>
            </a:r>
            <a:r>
              <a:rPr lang="zh-CN" altLang="zh-CN" dirty="0"/>
              <a:t>”将两个分区都格式化为</a:t>
            </a:r>
            <a:r>
              <a:rPr lang="en-US" altLang="zh-CN" dirty="0"/>
              <a:t>ext4</a:t>
            </a:r>
            <a:r>
              <a:rPr lang="zh-CN" altLang="zh-CN" dirty="0"/>
              <a:t>格式，使用命令“</a:t>
            </a:r>
            <a:r>
              <a:rPr lang="en-US" altLang="zh-CN" dirty="0"/>
              <a:t>parted</a:t>
            </a:r>
            <a:r>
              <a:rPr lang="zh-CN" altLang="zh-CN" dirty="0"/>
              <a:t>”，在其中使用交互命令“</a:t>
            </a:r>
            <a:r>
              <a:rPr lang="en-US" altLang="zh-CN" dirty="0"/>
              <a:t>print</a:t>
            </a:r>
            <a:r>
              <a:rPr lang="zh-CN" altLang="zh-CN" dirty="0"/>
              <a:t>”，查看分区执行效果。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04</a:t>
            </a:r>
            <a:r>
              <a:rPr lang="zh-CN" altLang="zh-CN" dirty="0"/>
              <a:t>：配置挂载点，由于要长期使用，直接用</a:t>
            </a:r>
            <a:r>
              <a:rPr lang="en-US" altLang="zh-CN" dirty="0"/>
              <a:t>vim</a:t>
            </a:r>
            <a:r>
              <a:rPr lang="zh-CN" altLang="zh-CN" dirty="0"/>
              <a:t>修改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fstab</a:t>
            </a:r>
            <a:r>
              <a:rPr lang="zh-CN" altLang="zh-CN" dirty="0"/>
              <a:t>文件，增加挂载信息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05</a:t>
            </a:r>
            <a:r>
              <a:rPr lang="zh-CN" altLang="zh-CN" dirty="0"/>
              <a:t>：保存退出后，创建</a:t>
            </a:r>
            <a:r>
              <a:rPr lang="en-US" altLang="zh-CN" dirty="0"/>
              <a:t>/</a:t>
            </a:r>
            <a:r>
              <a:rPr lang="en-US" altLang="zh-CN" dirty="0" err="1"/>
              <a:t>mnt</a:t>
            </a:r>
            <a:r>
              <a:rPr lang="en-US" altLang="zh-CN" dirty="0"/>
              <a:t>/disk1</a:t>
            </a:r>
            <a:r>
              <a:rPr lang="zh-CN" altLang="zh-CN" dirty="0"/>
              <a:t>和</a:t>
            </a:r>
            <a:r>
              <a:rPr lang="en-US" altLang="zh-CN" dirty="0"/>
              <a:t>/</a:t>
            </a:r>
            <a:r>
              <a:rPr lang="en-US" altLang="zh-CN" dirty="0" err="1"/>
              <a:t>mnt</a:t>
            </a:r>
            <a:r>
              <a:rPr lang="en-US" altLang="zh-CN" dirty="0"/>
              <a:t>/disk2</a:t>
            </a:r>
            <a:r>
              <a:rPr lang="zh-CN" altLang="zh-CN" dirty="0"/>
              <a:t>两个目录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/>
            <a:r>
              <a:rPr lang="zh-CN" altLang="zh-CN" dirty="0"/>
              <a:t>步骤</a:t>
            </a:r>
            <a:r>
              <a:rPr lang="en-US" altLang="zh-CN" dirty="0"/>
              <a:t>06</a:t>
            </a:r>
            <a:r>
              <a:rPr lang="zh-CN" altLang="zh-CN" dirty="0"/>
              <a:t>：使用“</a:t>
            </a:r>
            <a:r>
              <a:rPr lang="en-US" altLang="zh-CN" dirty="0"/>
              <a:t>mount -a</a:t>
            </a:r>
            <a:r>
              <a:rPr lang="zh-CN" altLang="zh-CN" dirty="0"/>
              <a:t>”命令，按照</a:t>
            </a:r>
            <a:r>
              <a:rPr lang="en-US" altLang="zh-CN" dirty="0" err="1"/>
              <a:t>fstab</a:t>
            </a:r>
            <a:r>
              <a:rPr lang="zh-CN" altLang="zh-CN" dirty="0"/>
              <a:t>中的内容进行挂载，然后使用“</a:t>
            </a:r>
            <a:r>
              <a:rPr lang="en-US" altLang="zh-CN" dirty="0"/>
              <a:t>df -Th</a:t>
            </a:r>
            <a:r>
              <a:rPr lang="zh-CN" altLang="zh-CN" dirty="0"/>
              <a:t>”命令查看挂载信息</a:t>
            </a:r>
          </a:p>
        </p:txBody>
      </p:sp>
    </p:spTree>
    <p:extLst>
      <p:ext uri="{BB962C8B-B14F-4D97-AF65-F5344CB8AC3E}">
        <p14:creationId xmlns:p14="http://schemas.microsoft.com/office/powerpoint/2010/main" val="3724617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54910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2806709" y="3972975"/>
            <a:ext cx="90893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挂载</a:t>
            </a:r>
            <a:r>
              <a:rPr lang="en-US" altLang="zh-CN" sz="4800" b="1" dirty="0"/>
              <a:t>U</a:t>
            </a:r>
            <a:r>
              <a:rPr lang="zh-CN" altLang="zh-CN" sz="4800" b="1" dirty="0"/>
              <a:t>盘安装</a:t>
            </a:r>
            <a:r>
              <a:rPr lang="en-US" altLang="zh-CN" sz="4800" b="1" dirty="0"/>
              <a:t>U</a:t>
            </a:r>
            <a:r>
              <a:rPr lang="zh-CN" altLang="zh-CN" sz="4800" b="1" dirty="0"/>
              <a:t>盘中的</a:t>
            </a:r>
            <a:r>
              <a:rPr lang="en-US" altLang="zh-CN" sz="4800" b="1" dirty="0"/>
              <a:t>deb</a:t>
            </a:r>
            <a:r>
              <a:rPr lang="zh-CN" altLang="zh-CN" sz="4800" b="1" dirty="0"/>
              <a:t>安装包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86173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755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1147</Words>
  <Application>Microsoft Office PowerPoint</Application>
  <PresentationFormat>宽屏</PresentationFormat>
  <Paragraphs>61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680</cp:revision>
  <dcterms:created xsi:type="dcterms:W3CDTF">2020-06-26T11:31:00Z</dcterms:created>
  <dcterms:modified xsi:type="dcterms:W3CDTF">2023-02-16T09:46:45Z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