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4"/>
  </p:sldMasterIdLst>
  <p:notesMasterIdLst>
    <p:notesMasterId r:id="rId33"/>
  </p:notesMasterIdLst>
  <p:handoutMasterIdLst>
    <p:handoutMasterId r:id="rId34"/>
  </p:handoutMasterIdLst>
  <p:sldIdLst>
    <p:sldId id="256" r:id="rId5"/>
    <p:sldId id="266" r:id="rId6"/>
    <p:sldId id="268" r:id="rId7"/>
    <p:sldId id="328" r:id="rId8"/>
    <p:sldId id="269" r:id="rId9"/>
    <p:sldId id="364" r:id="rId10"/>
    <p:sldId id="365" r:id="rId11"/>
    <p:sldId id="366" r:id="rId12"/>
    <p:sldId id="367" r:id="rId13"/>
    <p:sldId id="368" r:id="rId14"/>
    <p:sldId id="369" r:id="rId15"/>
    <p:sldId id="370" r:id="rId16"/>
    <p:sldId id="371" r:id="rId17"/>
    <p:sldId id="372" r:id="rId18"/>
    <p:sldId id="373" r:id="rId19"/>
    <p:sldId id="374" r:id="rId20"/>
    <p:sldId id="375" r:id="rId21"/>
    <p:sldId id="376" r:id="rId22"/>
    <p:sldId id="377" r:id="rId23"/>
    <p:sldId id="378" r:id="rId24"/>
    <p:sldId id="379" r:id="rId25"/>
    <p:sldId id="380" r:id="rId26"/>
    <p:sldId id="381" r:id="rId27"/>
    <p:sldId id="382" r:id="rId28"/>
    <p:sldId id="383" r:id="rId29"/>
    <p:sldId id="384" r:id="rId30"/>
    <p:sldId id="353" r:id="rId31"/>
    <p:sldId id="286" r:id="rId32"/>
  </p:sldIdLst>
  <p:sldSz cx="12192000" cy="6858000"/>
  <p:notesSz cx="6858000" cy="9144000"/>
  <p:defaultTextStyle>
    <a:defPPr rtl="0">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840" userDrawn="1">
          <p15:clr>
            <a:srgbClr val="A4A3A4"/>
          </p15:clr>
        </p15:guide>
        <p15:guide id="2" orient="horz" pos="216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7575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621" autoAdjust="0"/>
    <p:restoredTop sz="94660"/>
  </p:normalViewPr>
  <p:slideViewPr>
    <p:cSldViewPr>
      <p:cViewPr varScale="1">
        <p:scale>
          <a:sx n="71" d="100"/>
          <a:sy n="71" d="100"/>
        </p:scale>
        <p:origin x="66" y="246"/>
      </p:cViewPr>
      <p:guideLst>
        <p:guide pos="3840"/>
        <p:guide orient="horz" pos="2160"/>
      </p:guideLst>
    </p:cSldViewPr>
  </p:slideViewPr>
  <p:notesTextViewPr>
    <p:cViewPr>
      <p:scale>
        <a:sx n="1" d="1"/>
        <a:sy n="1" d="1"/>
      </p:scale>
      <p:origin x="0" y="0"/>
    </p:cViewPr>
  </p:notesTextViewPr>
  <p:notesViewPr>
    <p:cSldViewPr showGuides="1">
      <p:cViewPr varScale="1">
        <p:scale>
          <a:sx n="87" d="100"/>
          <a:sy n="87" d="100"/>
        </p:scale>
        <p:origin x="3840" y="9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presProps" Target="presProps.xml"/><Relationship Id="rId8" Type="http://schemas.openxmlformats.org/officeDocument/2006/relationships/slide" Target="slides/slide4.xml"/><Relationship Id="rId3" Type="http://schemas.openxmlformats.org/officeDocument/2006/relationships/customXml" Target="../customXml/item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rtl="0">
              <a:defRPr sz="1200"/>
            </a:lvl1pPr>
          </a:lstStyle>
          <a:p>
            <a:pPr rtl="0"/>
            <a:endParaRPr lang="zh-CN" altLang="en-US" dirty="0"/>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l" rtl="0">
              <a:defRPr sz="1200"/>
            </a:lvl1pPr>
          </a:lstStyle>
          <a:p>
            <a:pPr algn="r" rtl="0"/>
            <a:fld id="{95386CDC-4A3A-4DFF-AF11-91A439C3A932}" type="datetime1">
              <a:rPr lang="zh-CN" altLang="en-US" smtClean="0">
                <a:latin typeface="微软雅黑" panose="020B0503020204020204" pitchFamily="34" charset="-122"/>
                <a:ea typeface="微软雅黑" panose="020B0503020204020204" pitchFamily="34" charset="-122"/>
              </a:rPr>
              <a:pPr algn="r" rtl="0"/>
              <a:t>2023/1/16</a:t>
            </a:fld>
            <a:endParaRPr lang="zh-CN" altLang="en-US" dirty="0">
              <a:latin typeface="微软雅黑" panose="020B0503020204020204" pitchFamily="34" charset="-122"/>
              <a:ea typeface="微软雅黑" panose="020B0503020204020204" pitchFamily="3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rtl="0">
              <a:defRPr sz="1200"/>
            </a:lvl1pPr>
          </a:lstStyle>
          <a:p>
            <a:pPr rtl="0"/>
            <a:endParaRPr lang="zh-CN" altLang="en-US" dirty="0"/>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l" rtl="0">
              <a:defRPr sz="1200"/>
            </a:lvl1pPr>
          </a:lstStyle>
          <a:p>
            <a:pPr algn="r" rtl="0"/>
            <a:fld id="{45ACAF8E-318A-4EFE-8633-D9E72ABCE0ED}" type="slidenum">
              <a:rPr lang="en-US" altLang="zh-CN" smtClean="0"/>
              <a:pPr algn="r" rtl="0"/>
              <a:t>‹#›</a:t>
            </a:fld>
            <a:endParaRPr lang="zh-CN" altLang="en-US" dirty="0"/>
          </a:p>
        </p:txBody>
      </p:sp>
    </p:spTree>
    <p:extLst>
      <p:ext uri="{BB962C8B-B14F-4D97-AF65-F5344CB8AC3E}">
        <p14:creationId xmlns:p14="http://schemas.microsoft.com/office/powerpoint/2010/main" val="240655979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rtl="0">
              <a:defRPr sz="1200">
                <a:latin typeface="微软雅黑" panose="020B0503020204020204" pitchFamily="34" charset="-122"/>
                <a:ea typeface="微软雅黑" panose="020B0503020204020204"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rtl="0">
              <a:defRPr sz="1200">
                <a:latin typeface="微软雅黑" panose="020B0503020204020204" pitchFamily="34" charset="-122"/>
                <a:ea typeface="微软雅黑" panose="020B0503020204020204" pitchFamily="34" charset="-122"/>
              </a:defRPr>
            </a:lvl1pPr>
          </a:lstStyle>
          <a:p>
            <a:fld id="{C90B55CF-1AD3-47AF-86D6-6E83631F639F}" type="datetime1">
              <a:rPr lang="zh-CN" altLang="en-US" smtClean="0"/>
              <a:pPr/>
              <a:t>2023/1/16</a:t>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zh-CN" altLang="en-US" noProof="0"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zh-CN" altLang="en-US" noProof="0" dirty="0"/>
              <a:t>单击此处编辑母版文本样式</a:t>
            </a:r>
          </a:p>
          <a:p>
            <a:pPr lvl="1" rtl="0"/>
            <a:r>
              <a:rPr lang="zh-CN" altLang="en-US" noProof="0" dirty="0"/>
              <a:t>第二级</a:t>
            </a:r>
          </a:p>
          <a:p>
            <a:pPr lvl="2" rtl="0"/>
            <a:r>
              <a:rPr lang="zh-CN" altLang="en-US" noProof="0" dirty="0"/>
              <a:t>第三级</a:t>
            </a:r>
          </a:p>
          <a:p>
            <a:pPr lvl="3" rtl="0"/>
            <a:r>
              <a:rPr lang="zh-CN" altLang="en-US" noProof="0" dirty="0"/>
              <a:t>第四级</a:t>
            </a:r>
          </a:p>
          <a:p>
            <a:pPr lvl="4" rtl="0"/>
            <a:r>
              <a:rPr lang="zh-CN" altLang="en-US" noProof="0" dirty="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rtl="0">
              <a:defRPr sz="1200">
                <a:latin typeface="微软雅黑" panose="020B0503020204020204" pitchFamily="34" charset="-122"/>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rtl="0">
              <a:defRPr sz="1200">
                <a:latin typeface="微软雅黑" panose="020B0503020204020204" pitchFamily="34" charset="-122"/>
                <a:ea typeface="微软雅黑" panose="020B0503020204020204" pitchFamily="34" charset="-122"/>
              </a:defRPr>
            </a:lvl1pPr>
          </a:lstStyle>
          <a:p>
            <a:fld id="{5EE2CF44-2B13-41B4-A334-1CDF534EEBBF}" type="slidenum">
              <a:rPr lang="en-US" altLang="zh-CN" smtClean="0"/>
              <a:pPr/>
              <a:t>‹#›</a:t>
            </a:fld>
            <a:endParaRPr lang="zh-CN" altLang="en-US" dirty="0"/>
          </a:p>
        </p:txBody>
      </p:sp>
    </p:spTree>
    <p:extLst>
      <p:ext uri="{BB962C8B-B14F-4D97-AF65-F5344CB8AC3E}">
        <p14:creationId xmlns:p14="http://schemas.microsoft.com/office/powerpoint/2010/main" val="4453856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1pPr>
    <a:lvl2pPr marL="4572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2pPr>
    <a:lvl3pPr marL="9144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3pPr>
    <a:lvl4pPr marL="13716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4pPr>
    <a:lvl5pPr marL="18288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 Id="rId5" Type="http://schemas.openxmlformats.org/officeDocument/2006/relationships/image" Target="../media/image5.jpeg"/><Relationship Id="rId4" Type="http://schemas.microsoft.com/office/2007/relationships/hdphoto" Target="../media/hdphoto2.wdp"/></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F6AE5AAF-4686-4DBC-AD82-82ACA52592B1}" type="datetimeFigureOut">
              <a:rPr lang="zh-CN" altLang="en-US" smtClean="0"/>
              <a:t>2023/1/16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95E9F4B-4EC2-4F8F-9FBC-A9585385FE32}" type="slidenum">
              <a:rPr lang="zh-CN" altLang="en-US" smtClean="0"/>
              <a:t>‹#›</a:t>
            </a:fld>
            <a:endParaRPr lang="zh-CN" altLang="en-US"/>
          </a:p>
        </p:txBody>
      </p:sp>
      <p:pic>
        <p:nvPicPr>
          <p:cNvPr id="7" name="图片 6">
            <a:extLst>
              <a:ext uri="{FF2B5EF4-FFF2-40B4-BE49-F238E27FC236}">
                <a16:creationId xmlns:a16="http://schemas.microsoft.com/office/drawing/2014/main" id="{527108C4-B026-4252-A877-40AA47E5810D}"/>
              </a:ext>
            </a:extLst>
          </p:cNvPr>
          <p:cNvPicPr>
            <a:picLocks noChangeAspect="1"/>
          </p:cNvPicPr>
          <p:nvPr userDrawn="1"/>
        </p:nvPicPr>
        <p:blipFill>
          <a:blip r:embed="rId2">
            <a:extLst>
              <a:ext uri="{BEBA8EAE-BF5A-486C-A8C5-ECC9F3942E4B}">
                <a14:imgProps xmlns:a14="http://schemas.microsoft.com/office/drawing/2010/main">
                  <a14:imgLayer r:embed="rId3">
                    <a14:imgEffect>
                      <a14:brightnessContrast bright="20000" contrast="-25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矩形 9">
            <a:extLst>
              <a:ext uri="{FF2B5EF4-FFF2-40B4-BE49-F238E27FC236}">
                <a16:creationId xmlns:a16="http://schemas.microsoft.com/office/drawing/2014/main" id="{D1A70820-B138-4285-B54A-E50CC449B76D}"/>
              </a:ext>
            </a:extLst>
          </p:cNvPr>
          <p:cNvSpPr/>
          <p:nvPr userDrawn="1"/>
        </p:nvSpPr>
        <p:spPr>
          <a:xfrm>
            <a:off x="0" y="1285875"/>
            <a:ext cx="12192000" cy="3886200"/>
          </a:xfrm>
          <a:prstGeom prst="rect">
            <a:avLst/>
          </a:prstGeom>
          <a:solidFill>
            <a:schemeClr val="bg1">
              <a:lumMod val="95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pic>
        <p:nvPicPr>
          <p:cNvPr id="8" name="图片 7">
            <a:extLst>
              <a:ext uri="{FF2B5EF4-FFF2-40B4-BE49-F238E27FC236}">
                <a16:creationId xmlns:a16="http://schemas.microsoft.com/office/drawing/2014/main" id="{9CBD98C9-E66D-4F8F-B9AC-212D09CDF6B9}"/>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482147" y="6072009"/>
            <a:ext cx="2718419" cy="406493"/>
          </a:xfrm>
          <a:prstGeom prst="rect">
            <a:avLst/>
          </a:prstGeom>
        </p:spPr>
      </p:pic>
      <p:sp>
        <p:nvSpPr>
          <p:cNvPr id="9" name="矩形 8">
            <a:extLst>
              <a:ext uri="{FF2B5EF4-FFF2-40B4-BE49-F238E27FC236}">
                <a16:creationId xmlns:a16="http://schemas.microsoft.com/office/drawing/2014/main" id="{076A818F-83B9-461F-88B2-5866DE8A86CD}"/>
              </a:ext>
            </a:extLst>
          </p:cNvPr>
          <p:cNvSpPr/>
          <p:nvPr userDrawn="1"/>
        </p:nvSpPr>
        <p:spPr>
          <a:xfrm>
            <a:off x="0" y="2391540"/>
            <a:ext cx="12192000" cy="3042473"/>
          </a:xfrm>
          <a:prstGeom prst="rect">
            <a:avLst/>
          </a:prstGeom>
          <a:gradFill>
            <a:gsLst>
              <a:gs pos="2000">
                <a:schemeClr val="accent1">
                  <a:lumMod val="5000"/>
                  <a:lumOff val="95000"/>
                  <a:alpha val="0"/>
                </a:schemeClr>
              </a:gs>
              <a:gs pos="35000">
                <a:srgbClr val="CDB8AD">
                  <a:alpha val="20000"/>
                </a:srgbClr>
              </a:gs>
              <a:gs pos="75000">
                <a:schemeClr val="tx1">
                  <a:lumMod val="95000"/>
                  <a:lumOff val="5000"/>
                  <a:alpha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5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7877577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4EA7F3C-E1FF-4CE6-AC0B-8CDC34D506C3}"/>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AAE93102-1183-41C6-9E8E-06D7FB8A48AF}"/>
              </a:ext>
            </a:extLst>
          </p:cNvPr>
          <p:cNvSpPr>
            <a:spLocks noGrp="1"/>
          </p:cNvSpPr>
          <p:nvPr>
            <p:ph type="dt" sz="half" idx="10"/>
          </p:nvPr>
        </p:nvSpPr>
        <p:spPr/>
        <p:txBody>
          <a:bodyPr/>
          <a:lstStyle/>
          <a:p>
            <a:fld id="{AA208A9F-D7C9-4B99-B266-84B0EAAE2EC9}" type="datetimeFigureOut">
              <a:rPr lang="zh-CN" altLang="en-US" smtClean="0"/>
              <a:t>2023/1/16</a:t>
            </a:fld>
            <a:endParaRPr lang="zh-CN" altLang="en-US"/>
          </a:p>
        </p:txBody>
      </p:sp>
      <p:sp>
        <p:nvSpPr>
          <p:cNvPr id="4" name="页脚占位符 3">
            <a:extLst>
              <a:ext uri="{FF2B5EF4-FFF2-40B4-BE49-F238E27FC236}">
                <a16:creationId xmlns:a16="http://schemas.microsoft.com/office/drawing/2014/main" id="{DBF1C784-6F4D-41A0-A80D-13D072984251}"/>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7496F608-510F-46B2-9823-539406CF79F3}"/>
              </a:ext>
            </a:extLst>
          </p:cNvPr>
          <p:cNvSpPr>
            <a:spLocks noGrp="1"/>
          </p:cNvSpPr>
          <p:nvPr>
            <p:ph type="sldNum" sz="quarter" idx="12"/>
          </p:nvPr>
        </p:nvSpPr>
        <p:spPr/>
        <p:txBody>
          <a:bodyPr/>
          <a:lstStyle/>
          <a:p>
            <a:fld id="{5F54C510-4E1F-47CF-A5B2-40B3EC151568}" type="slidenum">
              <a:rPr lang="zh-CN" altLang="en-US" smtClean="0"/>
              <a:t>‹#›</a:t>
            </a:fld>
            <a:endParaRPr lang="zh-CN" altLang="en-US"/>
          </a:p>
        </p:txBody>
      </p:sp>
    </p:spTree>
    <p:extLst>
      <p:ext uri="{BB962C8B-B14F-4D97-AF65-F5344CB8AC3E}">
        <p14:creationId xmlns:p14="http://schemas.microsoft.com/office/powerpoint/2010/main" val="39540291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90780FD2-09D3-4E5F-B2F9-65C3B33D43F6}"/>
              </a:ext>
            </a:extLst>
          </p:cNvPr>
          <p:cNvSpPr>
            <a:spLocks noGrp="1"/>
          </p:cNvSpPr>
          <p:nvPr>
            <p:ph type="dt" sz="half" idx="10"/>
          </p:nvPr>
        </p:nvSpPr>
        <p:spPr/>
        <p:txBody>
          <a:bodyPr/>
          <a:lstStyle/>
          <a:p>
            <a:fld id="{AA208A9F-D7C9-4B99-B266-84B0EAAE2EC9}" type="datetimeFigureOut">
              <a:rPr lang="zh-CN" altLang="en-US" smtClean="0"/>
              <a:t>2023/1/16</a:t>
            </a:fld>
            <a:endParaRPr lang="zh-CN" altLang="en-US"/>
          </a:p>
        </p:txBody>
      </p:sp>
      <p:sp>
        <p:nvSpPr>
          <p:cNvPr id="3" name="页脚占位符 2">
            <a:extLst>
              <a:ext uri="{FF2B5EF4-FFF2-40B4-BE49-F238E27FC236}">
                <a16:creationId xmlns:a16="http://schemas.microsoft.com/office/drawing/2014/main" id="{74A60E98-AA6F-404B-B68B-24A8CEB2380C}"/>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B73E1223-3E3A-49DB-89EE-17EB28D77383}"/>
              </a:ext>
            </a:extLst>
          </p:cNvPr>
          <p:cNvSpPr>
            <a:spLocks noGrp="1"/>
          </p:cNvSpPr>
          <p:nvPr>
            <p:ph type="sldNum" sz="quarter" idx="12"/>
          </p:nvPr>
        </p:nvSpPr>
        <p:spPr/>
        <p:txBody>
          <a:bodyPr/>
          <a:lstStyle/>
          <a:p>
            <a:fld id="{5F54C510-4E1F-47CF-A5B2-40B3EC151568}" type="slidenum">
              <a:rPr lang="zh-CN" altLang="en-US" smtClean="0"/>
              <a:t>‹#›</a:t>
            </a:fld>
            <a:endParaRPr lang="zh-CN" altLang="en-US"/>
          </a:p>
        </p:txBody>
      </p:sp>
    </p:spTree>
    <p:extLst>
      <p:ext uri="{BB962C8B-B14F-4D97-AF65-F5344CB8AC3E}">
        <p14:creationId xmlns:p14="http://schemas.microsoft.com/office/powerpoint/2010/main" val="392440975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9B6B3E8-A3CA-442F-BA76-420F861E5B0C}"/>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AB3F7896-C399-415D-B7B9-21C78DBDFCE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5547D310-62AA-4D24-8BE5-B63173980D5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FAC50F47-A6C1-4BF9-955A-296EC1074400}"/>
              </a:ext>
            </a:extLst>
          </p:cNvPr>
          <p:cNvSpPr>
            <a:spLocks noGrp="1"/>
          </p:cNvSpPr>
          <p:nvPr>
            <p:ph type="dt" sz="half" idx="10"/>
          </p:nvPr>
        </p:nvSpPr>
        <p:spPr/>
        <p:txBody>
          <a:bodyPr/>
          <a:lstStyle/>
          <a:p>
            <a:fld id="{AA208A9F-D7C9-4B99-B266-84B0EAAE2EC9}" type="datetimeFigureOut">
              <a:rPr lang="zh-CN" altLang="en-US" smtClean="0"/>
              <a:t>2023/1/16</a:t>
            </a:fld>
            <a:endParaRPr lang="zh-CN" altLang="en-US"/>
          </a:p>
        </p:txBody>
      </p:sp>
      <p:sp>
        <p:nvSpPr>
          <p:cNvPr id="6" name="页脚占位符 5">
            <a:extLst>
              <a:ext uri="{FF2B5EF4-FFF2-40B4-BE49-F238E27FC236}">
                <a16:creationId xmlns:a16="http://schemas.microsoft.com/office/drawing/2014/main" id="{31E9C238-C917-4343-B637-E708522845B8}"/>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C9F2BFC3-B38C-47DD-BEBD-15F98734B2EC}"/>
              </a:ext>
            </a:extLst>
          </p:cNvPr>
          <p:cNvSpPr>
            <a:spLocks noGrp="1"/>
          </p:cNvSpPr>
          <p:nvPr>
            <p:ph type="sldNum" sz="quarter" idx="12"/>
          </p:nvPr>
        </p:nvSpPr>
        <p:spPr/>
        <p:txBody>
          <a:bodyPr/>
          <a:lstStyle/>
          <a:p>
            <a:fld id="{5F54C510-4E1F-47CF-A5B2-40B3EC151568}" type="slidenum">
              <a:rPr lang="zh-CN" altLang="en-US" smtClean="0"/>
              <a:t>‹#›</a:t>
            </a:fld>
            <a:endParaRPr lang="zh-CN" altLang="en-US"/>
          </a:p>
        </p:txBody>
      </p:sp>
    </p:spTree>
    <p:extLst>
      <p:ext uri="{BB962C8B-B14F-4D97-AF65-F5344CB8AC3E}">
        <p14:creationId xmlns:p14="http://schemas.microsoft.com/office/powerpoint/2010/main" val="232980660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B801F45-AE38-4754-B124-D4CE140AB30A}"/>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6C407FC6-B8D7-4240-90EA-08F21587CCE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30E3FDEB-79B7-47CD-8D2D-E24B627DAE4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74B2C154-84B4-431D-8613-121F418258B7}"/>
              </a:ext>
            </a:extLst>
          </p:cNvPr>
          <p:cNvSpPr>
            <a:spLocks noGrp="1"/>
          </p:cNvSpPr>
          <p:nvPr>
            <p:ph type="dt" sz="half" idx="10"/>
          </p:nvPr>
        </p:nvSpPr>
        <p:spPr/>
        <p:txBody>
          <a:bodyPr/>
          <a:lstStyle/>
          <a:p>
            <a:fld id="{AA208A9F-D7C9-4B99-B266-84B0EAAE2EC9}" type="datetimeFigureOut">
              <a:rPr lang="zh-CN" altLang="en-US" smtClean="0"/>
              <a:t>2023/1/16</a:t>
            </a:fld>
            <a:endParaRPr lang="zh-CN" altLang="en-US"/>
          </a:p>
        </p:txBody>
      </p:sp>
      <p:sp>
        <p:nvSpPr>
          <p:cNvPr id="6" name="页脚占位符 5">
            <a:extLst>
              <a:ext uri="{FF2B5EF4-FFF2-40B4-BE49-F238E27FC236}">
                <a16:creationId xmlns:a16="http://schemas.microsoft.com/office/drawing/2014/main" id="{5E61DDBD-EDF5-4045-A1FC-8E15D31E6F30}"/>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F821E7F2-3AA6-4DBB-8E6A-FAA243588CCB}"/>
              </a:ext>
            </a:extLst>
          </p:cNvPr>
          <p:cNvSpPr>
            <a:spLocks noGrp="1"/>
          </p:cNvSpPr>
          <p:nvPr>
            <p:ph type="sldNum" sz="quarter" idx="12"/>
          </p:nvPr>
        </p:nvSpPr>
        <p:spPr/>
        <p:txBody>
          <a:bodyPr/>
          <a:lstStyle/>
          <a:p>
            <a:fld id="{5F54C510-4E1F-47CF-A5B2-40B3EC151568}" type="slidenum">
              <a:rPr lang="zh-CN" altLang="en-US" smtClean="0"/>
              <a:t>‹#›</a:t>
            </a:fld>
            <a:endParaRPr lang="zh-CN" altLang="en-US"/>
          </a:p>
        </p:txBody>
      </p:sp>
    </p:spTree>
    <p:extLst>
      <p:ext uri="{BB962C8B-B14F-4D97-AF65-F5344CB8AC3E}">
        <p14:creationId xmlns:p14="http://schemas.microsoft.com/office/powerpoint/2010/main" val="239747030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F0AF61B-C9F5-4782-B16D-1AF1FFFA8171}"/>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9C19B8B3-C99C-40F8-9289-41E76637CC33}"/>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C436D4CD-1AE8-41CF-8E21-F291E474BA4D}"/>
              </a:ext>
            </a:extLst>
          </p:cNvPr>
          <p:cNvSpPr>
            <a:spLocks noGrp="1"/>
          </p:cNvSpPr>
          <p:nvPr>
            <p:ph type="dt" sz="half" idx="10"/>
          </p:nvPr>
        </p:nvSpPr>
        <p:spPr/>
        <p:txBody>
          <a:bodyPr/>
          <a:lstStyle/>
          <a:p>
            <a:fld id="{AA208A9F-D7C9-4B99-B266-84B0EAAE2EC9}" type="datetimeFigureOut">
              <a:rPr lang="zh-CN" altLang="en-US" smtClean="0"/>
              <a:t>2023/1/16</a:t>
            </a:fld>
            <a:endParaRPr lang="zh-CN" altLang="en-US"/>
          </a:p>
        </p:txBody>
      </p:sp>
      <p:sp>
        <p:nvSpPr>
          <p:cNvPr id="5" name="页脚占位符 4">
            <a:extLst>
              <a:ext uri="{FF2B5EF4-FFF2-40B4-BE49-F238E27FC236}">
                <a16:creationId xmlns:a16="http://schemas.microsoft.com/office/drawing/2014/main" id="{A4A19230-8E22-4D5B-90BF-EE117B88805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859A5A53-97E5-4278-8716-37186BBD6D8D}"/>
              </a:ext>
            </a:extLst>
          </p:cNvPr>
          <p:cNvSpPr>
            <a:spLocks noGrp="1"/>
          </p:cNvSpPr>
          <p:nvPr>
            <p:ph type="sldNum" sz="quarter" idx="12"/>
          </p:nvPr>
        </p:nvSpPr>
        <p:spPr/>
        <p:txBody>
          <a:bodyPr/>
          <a:lstStyle/>
          <a:p>
            <a:fld id="{5F54C510-4E1F-47CF-A5B2-40B3EC151568}" type="slidenum">
              <a:rPr lang="zh-CN" altLang="en-US" smtClean="0"/>
              <a:t>‹#›</a:t>
            </a:fld>
            <a:endParaRPr lang="zh-CN" altLang="en-US"/>
          </a:p>
        </p:txBody>
      </p:sp>
    </p:spTree>
    <p:extLst>
      <p:ext uri="{BB962C8B-B14F-4D97-AF65-F5344CB8AC3E}">
        <p14:creationId xmlns:p14="http://schemas.microsoft.com/office/powerpoint/2010/main" val="305810173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B0AC9FC4-7D8F-401A-8F47-C7322F14BBF4}"/>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EE608260-FE93-485F-A0F5-7652BE5BF4E9}"/>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A258FCE2-43EF-47F9-A817-B31A858EE944}"/>
              </a:ext>
            </a:extLst>
          </p:cNvPr>
          <p:cNvSpPr>
            <a:spLocks noGrp="1"/>
          </p:cNvSpPr>
          <p:nvPr>
            <p:ph type="dt" sz="half" idx="10"/>
          </p:nvPr>
        </p:nvSpPr>
        <p:spPr/>
        <p:txBody>
          <a:bodyPr/>
          <a:lstStyle/>
          <a:p>
            <a:fld id="{AA208A9F-D7C9-4B99-B266-84B0EAAE2EC9}" type="datetimeFigureOut">
              <a:rPr lang="zh-CN" altLang="en-US" smtClean="0"/>
              <a:t>2023/1/16</a:t>
            </a:fld>
            <a:endParaRPr lang="zh-CN" altLang="en-US"/>
          </a:p>
        </p:txBody>
      </p:sp>
      <p:sp>
        <p:nvSpPr>
          <p:cNvPr id="5" name="页脚占位符 4">
            <a:extLst>
              <a:ext uri="{FF2B5EF4-FFF2-40B4-BE49-F238E27FC236}">
                <a16:creationId xmlns:a16="http://schemas.microsoft.com/office/drawing/2014/main" id="{CCBF3502-B96B-47D9-B9D3-124DE3908C9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873E642C-46EC-4544-BFC0-2CA852D1893A}"/>
              </a:ext>
            </a:extLst>
          </p:cNvPr>
          <p:cNvSpPr>
            <a:spLocks noGrp="1"/>
          </p:cNvSpPr>
          <p:nvPr>
            <p:ph type="sldNum" sz="quarter" idx="12"/>
          </p:nvPr>
        </p:nvSpPr>
        <p:spPr/>
        <p:txBody>
          <a:bodyPr/>
          <a:lstStyle/>
          <a:p>
            <a:fld id="{5F54C510-4E1F-47CF-A5B2-40B3EC151568}" type="slidenum">
              <a:rPr lang="zh-CN" altLang="en-US" smtClean="0"/>
              <a:t>‹#›</a:t>
            </a:fld>
            <a:endParaRPr lang="zh-CN" altLang="en-US"/>
          </a:p>
        </p:txBody>
      </p:sp>
    </p:spTree>
    <p:extLst>
      <p:ext uri="{BB962C8B-B14F-4D97-AF65-F5344CB8AC3E}">
        <p14:creationId xmlns:p14="http://schemas.microsoft.com/office/powerpoint/2010/main" val="13138194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空白">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925AE7AA-5299-4910-A312-36B7B3F9E6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日期占位符 1"/>
          <p:cNvSpPr>
            <a:spLocks noGrp="1"/>
          </p:cNvSpPr>
          <p:nvPr>
            <p:ph type="dt" sz="half" idx="10"/>
          </p:nvPr>
        </p:nvSpPr>
        <p:spPr/>
        <p:txBody>
          <a:bodyPr/>
          <a:lstStyle/>
          <a:p>
            <a:fld id="{F6AE5AAF-4686-4DBC-AD82-82ACA52592B1}" type="datetimeFigureOut">
              <a:rPr lang="zh-CN" altLang="en-US" smtClean="0"/>
              <a:t>2023/1/16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13" name="矩形 12">
            <a:extLst>
              <a:ext uri="{FF2B5EF4-FFF2-40B4-BE49-F238E27FC236}">
                <a16:creationId xmlns:a16="http://schemas.microsoft.com/office/drawing/2014/main" id="{E781BB81-B763-4E0D-AFD7-99097146E66A}"/>
              </a:ext>
            </a:extLst>
          </p:cNvPr>
          <p:cNvSpPr/>
          <p:nvPr userDrawn="1"/>
        </p:nvSpPr>
        <p:spPr>
          <a:xfrm>
            <a:off x="590550" y="279400"/>
            <a:ext cx="11134725" cy="5991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cxnSp>
        <p:nvCxnSpPr>
          <p:cNvPr id="16" name="直接连接符 15">
            <a:extLst>
              <a:ext uri="{FF2B5EF4-FFF2-40B4-BE49-F238E27FC236}">
                <a16:creationId xmlns:a16="http://schemas.microsoft.com/office/drawing/2014/main" id="{5C5DA7C5-8692-4770-99EE-3E64E45D9FF4}"/>
              </a:ext>
            </a:extLst>
          </p:cNvPr>
          <p:cNvCxnSpPr/>
          <p:nvPr userDrawn="1"/>
        </p:nvCxnSpPr>
        <p:spPr>
          <a:xfrm>
            <a:off x="4215161" y="512956"/>
            <a:ext cx="2497872" cy="0"/>
          </a:xfrm>
          <a:prstGeom prst="line">
            <a:avLst/>
          </a:prstGeom>
          <a:ln w="38100">
            <a:solidFill>
              <a:srgbClr val="FDB402"/>
            </a:solidFill>
          </a:ln>
        </p:spPr>
        <p:style>
          <a:lnRef idx="1">
            <a:schemeClr val="accent1"/>
          </a:lnRef>
          <a:fillRef idx="0">
            <a:schemeClr val="accent1"/>
          </a:fillRef>
          <a:effectRef idx="0">
            <a:schemeClr val="accent1"/>
          </a:effectRef>
          <a:fontRef idx="minor">
            <a:schemeClr val="tx1"/>
          </a:fontRef>
        </p:style>
      </p:cxnSp>
      <p:sp>
        <p:nvSpPr>
          <p:cNvPr id="17" name="文本框 16">
            <a:extLst>
              <a:ext uri="{FF2B5EF4-FFF2-40B4-BE49-F238E27FC236}">
                <a16:creationId xmlns:a16="http://schemas.microsoft.com/office/drawing/2014/main" id="{F96E57D6-D77A-460A-8CE6-E36F987B9D4A}"/>
              </a:ext>
            </a:extLst>
          </p:cNvPr>
          <p:cNvSpPr txBox="1"/>
          <p:nvPr userDrawn="1"/>
        </p:nvSpPr>
        <p:spPr>
          <a:xfrm>
            <a:off x="5254497" y="948466"/>
            <a:ext cx="1292662" cy="2484013"/>
          </a:xfrm>
          <a:prstGeom prst="rect">
            <a:avLst/>
          </a:prstGeom>
          <a:noFill/>
        </p:spPr>
        <p:txBody>
          <a:bodyPr vert="eaVert" wrap="none" rtlCol="0">
            <a:spAutoFit/>
          </a:bodyPr>
          <a:lstStyle/>
          <a:p>
            <a:r>
              <a:rPr lang="zh-CN" altLang="en-US" sz="7200" dirty="0">
                <a:solidFill>
                  <a:srgbClr val="AD6126"/>
                </a:solidFill>
                <a:latin typeface="微软雅黑" panose="020B0503020204020204" pitchFamily="34" charset="-122"/>
                <a:ea typeface="微软雅黑" panose="020B0503020204020204" pitchFamily="34" charset="-122"/>
              </a:rPr>
              <a:t>目  录</a:t>
            </a:r>
          </a:p>
        </p:txBody>
      </p:sp>
      <p:cxnSp>
        <p:nvCxnSpPr>
          <p:cNvPr id="18" name="直接连接符 17">
            <a:extLst>
              <a:ext uri="{FF2B5EF4-FFF2-40B4-BE49-F238E27FC236}">
                <a16:creationId xmlns:a16="http://schemas.microsoft.com/office/drawing/2014/main" id="{620AC5F4-78F5-4DFC-BD43-97B44EE004F9}"/>
              </a:ext>
            </a:extLst>
          </p:cNvPr>
          <p:cNvCxnSpPr/>
          <p:nvPr userDrawn="1"/>
        </p:nvCxnSpPr>
        <p:spPr>
          <a:xfrm>
            <a:off x="6713033" y="501817"/>
            <a:ext cx="0" cy="5307980"/>
          </a:xfrm>
          <a:prstGeom prst="line">
            <a:avLst/>
          </a:prstGeom>
          <a:ln w="38100">
            <a:solidFill>
              <a:srgbClr val="FDB402"/>
            </a:solidFill>
          </a:ln>
        </p:spPr>
        <p:style>
          <a:lnRef idx="1">
            <a:schemeClr val="accent1"/>
          </a:lnRef>
          <a:fillRef idx="0">
            <a:schemeClr val="accent1"/>
          </a:fillRef>
          <a:effectRef idx="0">
            <a:schemeClr val="accent1"/>
          </a:effectRef>
          <a:fontRef idx="minor">
            <a:schemeClr val="tx1"/>
          </a:fontRef>
        </p:style>
      </p:cxnSp>
      <p:pic>
        <p:nvPicPr>
          <p:cNvPr id="15" name="图片 14">
            <a:extLst>
              <a:ext uri="{FF2B5EF4-FFF2-40B4-BE49-F238E27FC236}">
                <a16:creationId xmlns:a16="http://schemas.microsoft.com/office/drawing/2014/main" id="{FFC5B84D-5AE6-462C-AEB2-D3200AD60735}"/>
              </a:ext>
            </a:extLst>
          </p:cNvPr>
          <p:cNvPicPr>
            <a:picLocks noChangeAspect="1"/>
          </p:cNvPicPr>
          <p:nvPr userDrawn="1"/>
        </p:nvPicPr>
        <p:blipFill>
          <a:blip r:embed="rId3">
            <a:extLst>
              <a:ext uri="{BEBA8EAE-BF5A-486C-A8C5-ECC9F3942E4B}">
                <a14:imgProps xmlns:a14="http://schemas.microsoft.com/office/drawing/2010/main">
                  <a14:imgLayer r:embed="rId4">
                    <a14:imgEffect>
                      <a14:sharpenSoften amount="-100000"/>
                    </a14:imgEffect>
                  </a14:imgLayer>
                </a14:imgProps>
              </a:ext>
              <a:ext uri="{28A0092B-C50C-407E-A947-70E740481C1C}">
                <a14:useLocalDpi xmlns:a14="http://schemas.microsoft.com/office/drawing/2010/main" val="0"/>
              </a:ext>
            </a:extLst>
          </a:blip>
          <a:srcRect l="25089" r="24821"/>
          <a:stretch>
            <a:fillRect/>
          </a:stretch>
        </p:blipFill>
        <p:spPr>
          <a:xfrm>
            <a:off x="0" y="-76200"/>
            <a:ext cx="6106901" cy="6858000"/>
          </a:xfrm>
          <a:custGeom>
            <a:avLst/>
            <a:gdLst>
              <a:gd name="connsiteX0" fmla="*/ 0 w 6106901"/>
              <a:gd name="connsiteY0" fmla="*/ 0 h 6858000"/>
              <a:gd name="connsiteX1" fmla="*/ 3193319 w 6106901"/>
              <a:gd name="connsiteY1" fmla="*/ 0 h 6858000"/>
              <a:gd name="connsiteX2" fmla="*/ 6106901 w 6106901"/>
              <a:gd name="connsiteY2" fmla="*/ 6858000 h 6858000"/>
              <a:gd name="connsiteX3" fmla="*/ 0 w 61069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06901" h="6858000">
                <a:moveTo>
                  <a:pt x="0" y="0"/>
                </a:moveTo>
                <a:lnTo>
                  <a:pt x="3193319" y="0"/>
                </a:lnTo>
                <a:lnTo>
                  <a:pt x="6106901" y="6858000"/>
                </a:lnTo>
                <a:lnTo>
                  <a:pt x="0" y="6858000"/>
                </a:lnTo>
                <a:close/>
              </a:path>
            </a:pathLst>
          </a:custGeom>
        </p:spPr>
      </p:pic>
      <p:pic>
        <p:nvPicPr>
          <p:cNvPr id="14" name="图片 13">
            <a:extLst>
              <a:ext uri="{FF2B5EF4-FFF2-40B4-BE49-F238E27FC236}">
                <a16:creationId xmlns:a16="http://schemas.microsoft.com/office/drawing/2014/main" id="{0AC13C7F-21CD-4C70-B030-90F1CDE2E3B9}"/>
              </a:ext>
            </a:extLst>
          </p:cNvPr>
          <p:cNvPicPr>
            <a:picLocks noChangeAspect="1"/>
          </p:cNvPicPr>
          <p:nvPr userDrawn="1"/>
        </p:nvPicPr>
        <p:blipFill>
          <a:blip r:embed="rId5">
            <a:extLst>
              <a:ext uri="{28A0092B-C50C-407E-A947-70E740481C1C}">
                <a14:useLocalDpi xmlns:a14="http://schemas.microsoft.com/office/drawing/2010/main" val="0"/>
              </a:ext>
            </a:extLst>
          </a:blip>
          <a:srcRect l="25089" r="24821"/>
          <a:stretch>
            <a:fillRect/>
          </a:stretch>
        </p:blipFill>
        <p:spPr>
          <a:xfrm>
            <a:off x="1266132" y="281327"/>
            <a:ext cx="5453198" cy="6123896"/>
          </a:xfrm>
          <a:custGeom>
            <a:avLst/>
            <a:gdLst>
              <a:gd name="connsiteX0" fmla="*/ 0 w 6106901"/>
              <a:gd name="connsiteY0" fmla="*/ 0 h 6858000"/>
              <a:gd name="connsiteX1" fmla="*/ 3193319 w 6106901"/>
              <a:gd name="connsiteY1" fmla="*/ 0 h 6858000"/>
              <a:gd name="connsiteX2" fmla="*/ 6106901 w 6106901"/>
              <a:gd name="connsiteY2" fmla="*/ 6858000 h 6858000"/>
              <a:gd name="connsiteX3" fmla="*/ 0 w 61069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06901" h="6858000">
                <a:moveTo>
                  <a:pt x="0" y="0"/>
                </a:moveTo>
                <a:lnTo>
                  <a:pt x="3193319" y="0"/>
                </a:lnTo>
                <a:lnTo>
                  <a:pt x="6106901" y="6858000"/>
                </a:lnTo>
                <a:lnTo>
                  <a:pt x="0" y="6858000"/>
                </a:lnTo>
                <a:close/>
              </a:path>
            </a:pathLst>
          </a:custGeom>
          <a:ln w="19050">
            <a:solidFill>
              <a:schemeClr val="bg1"/>
            </a:solidFill>
          </a:ln>
        </p:spPr>
      </p:pic>
    </p:spTree>
    <p:extLst>
      <p:ext uri="{BB962C8B-B14F-4D97-AF65-F5344CB8AC3E}">
        <p14:creationId xmlns:p14="http://schemas.microsoft.com/office/powerpoint/2010/main" val="37576538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925AE7AA-5299-4910-A312-36B7B3F9E6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日期占位符 1"/>
          <p:cNvSpPr>
            <a:spLocks noGrp="1"/>
          </p:cNvSpPr>
          <p:nvPr>
            <p:ph type="dt" sz="half" idx="10"/>
          </p:nvPr>
        </p:nvSpPr>
        <p:spPr/>
        <p:txBody>
          <a:bodyPr/>
          <a:lstStyle/>
          <a:p>
            <a:fld id="{F6AE5AAF-4686-4DBC-AD82-82ACA52592B1}" type="datetimeFigureOut">
              <a:rPr lang="zh-CN" altLang="en-US" smtClean="0"/>
              <a:t>2023/1/16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13" name="矩形 12">
            <a:extLst>
              <a:ext uri="{FF2B5EF4-FFF2-40B4-BE49-F238E27FC236}">
                <a16:creationId xmlns:a16="http://schemas.microsoft.com/office/drawing/2014/main" id="{E781BB81-B763-4E0D-AFD7-99097146E66A}"/>
              </a:ext>
            </a:extLst>
          </p:cNvPr>
          <p:cNvSpPr/>
          <p:nvPr userDrawn="1"/>
        </p:nvSpPr>
        <p:spPr>
          <a:xfrm>
            <a:off x="590550" y="279400"/>
            <a:ext cx="11134725" cy="5991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grpSp>
        <p:nvGrpSpPr>
          <p:cNvPr id="7" name="组合 6">
            <a:extLst>
              <a:ext uri="{FF2B5EF4-FFF2-40B4-BE49-F238E27FC236}">
                <a16:creationId xmlns:a16="http://schemas.microsoft.com/office/drawing/2014/main" id="{3AA0A5FA-DDC3-4F7C-8BBC-21AEFDB1EC12}"/>
              </a:ext>
            </a:extLst>
          </p:cNvPr>
          <p:cNvGrpSpPr/>
          <p:nvPr userDrawn="1"/>
        </p:nvGrpSpPr>
        <p:grpSpPr>
          <a:xfrm>
            <a:off x="676275" y="549275"/>
            <a:ext cx="995344" cy="524782"/>
            <a:chOff x="0" y="-359"/>
            <a:chExt cx="1070518" cy="488225"/>
          </a:xfrm>
        </p:grpSpPr>
        <p:sp>
          <p:nvSpPr>
            <p:cNvPr id="8" name="矩形 7">
              <a:extLst>
                <a:ext uri="{FF2B5EF4-FFF2-40B4-BE49-F238E27FC236}">
                  <a16:creationId xmlns:a16="http://schemas.microsoft.com/office/drawing/2014/main" id="{B82E570C-A29B-40B7-A682-10B890ED81CB}"/>
                </a:ext>
              </a:extLst>
            </p:cNvPr>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9" name="矩形 8">
              <a:extLst>
                <a:ext uri="{FF2B5EF4-FFF2-40B4-BE49-F238E27FC236}">
                  <a16:creationId xmlns:a16="http://schemas.microsoft.com/office/drawing/2014/main" id="{01B33C23-AE5F-4F77-92C0-6B7DB51D8F93}"/>
                </a:ext>
              </a:extLst>
            </p:cNvPr>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10" name="矩形 9">
              <a:extLst>
                <a:ext uri="{FF2B5EF4-FFF2-40B4-BE49-F238E27FC236}">
                  <a16:creationId xmlns:a16="http://schemas.microsoft.com/office/drawing/2014/main" id="{D61949F0-F125-4254-83B6-3B762ECD6823}"/>
                </a:ext>
              </a:extLst>
            </p:cNvPr>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8656927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D460A0B6-A8EB-44E8-A6BD-330DB1B70390}"/>
              </a:ext>
            </a:extLst>
          </p:cNvPr>
          <p:cNvSpPr>
            <a:spLocks noGrp="1"/>
          </p:cNvSpPr>
          <p:nvPr>
            <p:ph type="dt" sz="half" idx="10"/>
          </p:nvPr>
        </p:nvSpPr>
        <p:spPr/>
        <p:txBody>
          <a:bodyPr/>
          <a:lstStyle/>
          <a:p>
            <a:fld id="{F6AE5AAF-4686-4DBC-AD82-82ACA52592B1}" type="datetimeFigureOut">
              <a:rPr lang="zh-CN" altLang="en-US" smtClean="0"/>
              <a:t>2023/1/16</a:t>
            </a:fld>
            <a:endParaRPr lang="zh-CN" altLang="en-US"/>
          </a:p>
        </p:txBody>
      </p:sp>
      <p:sp>
        <p:nvSpPr>
          <p:cNvPr id="4" name="页脚占位符 3">
            <a:extLst>
              <a:ext uri="{FF2B5EF4-FFF2-40B4-BE49-F238E27FC236}">
                <a16:creationId xmlns:a16="http://schemas.microsoft.com/office/drawing/2014/main" id="{EA4A1964-6740-479C-BB4A-D71873D42DE6}"/>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04E74841-F418-4854-944B-12532FF68DFE}"/>
              </a:ext>
            </a:extLst>
          </p:cNvPr>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6" name="文本框 5">
            <a:extLst>
              <a:ext uri="{FF2B5EF4-FFF2-40B4-BE49-F238E27FC236}">
                <a16:creationId xmlns:a16="http://schemas.microsoft.com/office/drawing/2014/main" id="{7D393AF0-2B1A-459D-B585-2CE20FDF9182}"/>
              </a:ext>
            </a:extLst>
          </p:cNvPr>
          <p:cNvSpPr txBox="1"/>
          <p:nvPr userDrawn="1"/>
        </p:nvSpPr>
        <p:spPr>
          <a:xfrm>
            <a:off x="0" y="0"/>
            <a:ext cx="12192000" cy="2705100"/>
          </a:xfrm>
          <a:prstGeom prst="rect">
            <a:avLst/>
          </a:prstGeom>
          <a:noFill/>
        </p:spPr>
        <p:txBody>
          <a:bodyPr wrap="square" rtlCol="0">
            <a:prstTxWarp prst="textTriangleInverted">
              <a:avLst/>
            </a:prstTxWarp>
            <a:spAutoFit/>
          </a:bodyPr>
          <a:lstStyle/>
          <a:p>
            <a:r>
              <a:rPr lang="en-US" altLang="zh-CN" dirty="0">
                <a:blipFill dpi="0" rotWithShape="1">
                  <a:blip r:embed="rId2">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rPr>
              <a:t>-------------</a:t>
            </a:r>
            <a:endParaRPr lang="zh-CN" altLang="en-US" dirty="0">
              <a:blipFill dpi="0" rotWithShape="1">
                <a:blip r:embed="rId2">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endParaRPr>
          </a:p>
        </p:txBody>
      </p:sp>
      <p:sp>
        <p:nvSpPr>
          <p:cNvPr id="7" name="矩形 6">
            <a:extLst>
              <a:ext uri="{FF2B5EF4-FFF2-40B4-BE49-F238E27FC236}">
                <a16:creationId xmlns:a16="http://schemas.microsoft.com/office/drawing/2014/main" id="{5B1E1E4B-8837-4854-831B-361D35D6B3B2}"/>
              </a:ext>
            </a:extLst>
          </p:cNvPr>
          <p:cNvSpPr/>
          <p:nvPr userDrawn="1"/>
        </p:nvSpPr>
        <p:spPr>
          <a:xfrm>
            <a:off x="0" y="3065480"/>
            <a:ext cx="12192000" cy="2397512"/>
          </a:xfrm>
          <a:prstGeom prst="rect">
            <a:avLst/>
          </a:prstGeom>
          <a:solidFill>
            <a:schemeClr val="bg1">
              <a:lumMod val="75000"/>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877751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010A8E7-3FC6-48B1-BF64-C2FF65360B0A}"/>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4C56EBCE-F2A5-4308-B3FA-EF28DCE3FF4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C59C6098-BFE9-4B86-A8C4-BC06602DAC38}"/>
              </a:ext>
            </a:extLst>
          </p:cNvPr>
          <p:cNvSpPr>
            <a:spLocks noGrp="1"/>
          </p:cNvSpPr>
          <p:nvPr>
            <p:ph type="dt" sz="half" idx="10"/>
          </p:nvPr>
        </p:nvSpPr>
        <p:spPr/>
        <p:txBody>
          <a:bodyPr/>
          <a:lstStyle/>
          <a:p>
            <a:fld id="{AA208A9F-D7C9-4B99-B266-84B0EAAE2EC9}" type="datetimeFigureOut">
              <a:rPr lang="zh-CN" altLang="en-US" smtClean="0"/>
              <a:t>2023/1/16</a:t>
            </a:fld>
            <a:endParaRPr lang="zh-CN" altLang="en-US"/>
          </a:p>
        </p:txBody>
      </p:sp>
      <p:sp>
        <p:nvSpPr>
          <p:cNvPr id="5" name="页脚占位符 4">
            <a:extLst>
              <a:ext uri="{FF2B5EF4-FFF2-40B4-BE49-F238E27FC236}">
                <a16:creationId xmlns:a16="http://schemas.microsoft.com/office/drawing/2014/main" id="{544635C3-FCD0-4773-8E63-64891B6E8C4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9FC6C467-3C99-417D-9382-6B10899C3172}"/>
              </a:ext>
            </a:extLst>
          </p:cNvPr>
          <p:cNvSpPr>
            <a:spLocks noGrp="1"/>
          </p:cNvSpPr>
          <p:nvPr>
            <p:ph type="sldNum" sz="quarter" idx="12"/>
          </p:nvPr>
        </p:nvSpPr>
        <p:spPr/>
        <p:txBody>
          <a:bodyPr/>
          <a:lstStyle/>
          <a:p>
            <a:fld id="{5F54C510-4E1F-47CF-A5B2-40B3EC151568}" type="slidenum">
              <a:rPr lang="zh-CN" altLang="en-US" smtClean="0"/>
              <a:t>‹#›</a:t>
            </a:fld>
            <a:endParaRPr lang="zh-CN" altLang="en-US"/>
          </a:p>
        </p:txBody>
      </p:sp>
    </p:spTree>
    <p:extLst>
      <p:ext uri="{BB962C8B-B14F-4D97-AF65-F5344CB8AC3E}">
        <p14:creationId xmlns:p14="http://schemas.microsoft.com/office/powerpoint/2010/main" val="20407034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107C3C3-6413-4113-AD77-B7E6175A05D6}"/>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321EB488-4C95-4A47-95CC-3D75A504E5FD}"/>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5D1C92E6-48FC-4BB1-AA45-8F3A37733230}"/>
              </a:ext>
            </a:extLst>
          </p:cNvPr>
          <p:cNvSpPr>
            <a:spLocks noGrp="1"/>
          </p:cNvSpPr>
          <p:nvPr>
            <p:ph type="dt" sz="half" idx="10"/>
          </p:nvPr>
        </p:nvSpPr>
        <p:spPr/>
        <p:txBody>
          <a:bodyPr/>
          <a:lstStyle/>
          <a:p>
            <a:fld id="{AA208A9F-D7C9-4B99-B266-84B0EAAE2EC9}" type="datetimeFigureOut">
              <a:rPr lang="zh-CN" altLang="en-US" smtClean="0"/>
              <a:t>2023/1/16</a:t>
            </a:fld>
            <a:endParaRPr lang="zh-CN" altLang="en-US"/>
          </a:p>
        </p:txBody>
      </p:sp>
      <p:sp>
        <p:nvSpPr>
          <p:cNvPr id="5" name="页脚占位符 4">
            <a:extLst>
              <a:ext uri="{FF2B5EF4-FFF2-40B4-BE49-F238E27FC236}">
                <a16:creationId xmlns:a16="http://schemas.microsoft.com/office/drawing/2014/main" id="{85EF0123-D849-4A9B-AD73-86EF7C88E1B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F4F5BAE0-026C-43DD-97E8-0CE751DE17A7}"/>
              </a:ext>
            </a:extLst>
          </p:cNvPr>
          <p:cNvSpPr>
            <a:spLocks noGrp="1"/>
          </p:cNvSpPr>
          <p:nvPr>
            <p:ph type="sldNum" sz="quarter" idx="12"/>
          </p:nvPr>
        </p:nvSpPr>
        <p:spPr/>
        <p:txBody>
          <a:bodyPr/>
          <a:lstStyle/>
          <a:p>
            <a:fld id="{5F54C510-4E1F-47CF-A5B2-40B3EC151568}" type="slidenum">
              <a:rPr lang="zh-CN" altLang="en-US" smtClean="0"/>
              <a:t>‹#›</a:t>
            </a:fld>
            <a:endParaRPr lang="zh-CN" altLang="en-US"/>
          </a:p>
        </p:txBody>
      </p:sp>
    </p:spTree>
    <p:extLst>
      <p:ext uri="{BB962C8B-B14F-4D97-AF65-F5344CB8AC3E}">
        <p14:creationId xmlns:p14="http://schemas.microsoft.com/office/powerpoint/2010/main" val="1084423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5F19864-3798-46E9-9416-D8D9725243BB}"/>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A4F9D098-13FD-4F20-A0BE-CD9DD312B0C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AE29CE12-6E6B-45B9-B08D-B631647529AD}"/>
              </a:ext>
            </a:extLst>
          </p:cNvPr>
          <p:cNvSpPr>
            <a:spLocks noGrp="1"/>
          </p:cNvSpPr>
          <p:nvPr>
            <p:ph type="dt" sz="half" idx="10"/>
          </p:nvPr>
        </p:nvSpPr>
        <p:spPr/>
        <p:txBody>
          <a:bodyPr/>
          <a:lstStyle/>
          <a:p>
            <a:fld id="{AA208A9F-D7C9-4B99-B266-84B0EAAE2EC9}" type="datetimeFigureOut">
              <a:rPr lang="zh-CN" altLang="en-US" smtClean="0"/>
              <a:t>2023/1/16</a:t>
            </a:fld>
            <a:endParaRPr lang="zh-CN" altLang="en-US"/>
          </a:p>
        </p:txBody>
      </p:sp>
      <p:sp>
        <p:nvSpPr>
          <p:cNvPr id="5" name="页脚占位符 4">
            <a:extLst>
              <a:ext uri="{FF2B5EF4-FFF2-40B4-BE49-F238E27FC236}">
                <a16:creationId xmlns:a16="http://schemas.microsoft.com/office/drawing/2014/main" id="{E8B3C5D1-A24A-4313-B7AC-A20F2650549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A35E8E9C-D634-4006-A045-836324CBE082}"/>
              </a:ext>
            </a:extLst>
          </p:cNvPr>
          <p:cNvSpPr>
            <a:spLocks noGrp="1"/>
          </p:cNvSpPr>
          <p:nvPr>
            <p:ph type="sldNum" sz="quarter" idx="12"/>
          </p:nvPr>
        </p:nvSpPr>
        <p:spPr/>
        <p:txBody>
          <a:bodyPr/>
          <a:lstStyle/>
          <a:p>
            <a:fld id="{5F54C510-4E1F-47CF-A5B2-40B3EC151568}" type="slidenum">
              <a:rPr lang="zh-CN" altLang="en-US" smtClean="0"/>
              <a:t>‹#›</a:t>
            </a:fld>
            <a:endParaRPr lang="zh-CN" altLang="en-US"/>
          </a:p>
        </p:txBody>
      </p:sp>
    </p:spTree>
    <p:extLst>
      <p:ext uri="{BB962C8B-B14F-4D97-AF65-F5344CB8AC3E}">
        <p14:creationId xmlns:p14="http://schemas.microsoft.com/office/powerpoint/2010/main" val="10820160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FD74B14-CA6C-48DE-A7CA-B591ADB146EC}"/>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A78433D4-52E9-405F-9508-782185362B34}"/>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8A1906C7-BBEA-42D3-9F1C-475F9436ED07}"/>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0B5D5A54-00F8-41B4-979E-B59AD5AFB2EE}"/>
              </a:ext>
            </a:extLst>
          </p:cNvPr>
          <p:cNvSpPr>
            <a:spLocks noGrp="1"/>
          </p:cNvSpPr>
          <p:nvPr>
            <p:ph type="dt" sz="half" idx="10"/>
          </p:nvPr>
        </p:nvSpPr>
        <p:spPr/>
        <p:txBody>
          <a:bodyPr/>
          <a:lstStyle/>
          <a:p>
            <a:fld id="{AA208A9F-D7C9-4B99-B266-84B0EAAE2EC9}" type="datetimeFigureOut">
              <a:rPr lang="zh-CN" altLang="en-US" smtClean="0"/>
              <a:t>2023/1/16</a:t>
            </a:fld>
            <a:endParaRPr lang="zh-CN" altLang="en-US"/>
          </a:p>
        </p:txBody>
      </p:sp>
      <p:sp>
        <p:nvSpPr>
          <p:cNvPr id="6" name="页脚占位符 5">
            <a:extLst>
              <a:ext uri="{FF2B5EF4-FFF2-40B4-BE49-F238E27FC236}">
                <a16:creationId xmlns:a16="http://schemas.microsoft.com/office/drawing/2014/main" id="{AB764C54-FDDA-44C1-88AA-4DC010C4F1A9}"/>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83947A52-E40E-4A62-9833-F9F7EC83736C}"/>
              </a:ext>
            </a:extLst>
          </p:cNvPr>
          <p:cNvSpPr>
            <a:spLocks noGrp="1"/>
          </p:cNvSpPr>
          <p:nvPr>
            <p:ph type="sldNum" sz="quarter" idx="12"/>
          </p:nvPr>
        </p:nvSpPr>
        <p:spPr/>
        <p:txBody>
          <a:bodyPr/>
          <a:lstStyle/>
          <a:p>
            <a:fld id="{5F54C510-4E1F-47CF-A5B2-40B3EC151568}" type="slidenum">
              <a:rPr lang="zh-CN" altLang="en-US" smtClean="0"/>
              <a:t>‹#›</a:t>
            </a:fld>
            <a:endParaRPr lang="zh-CN" altLang="en-US"/>
          </a:p>
        </p:txBody>
      </p:sp>
    </p:spTree>
    <p:extLst>
      <p:ext uri="{BB962C8B-B14F-4D97-AF65-F5344CB8AC3E}">
        <p14:creationId xmlns:p14="http://schemas.microsoft.com/office/powerpoint/2010/main" val="25193423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E64D89C-6816-4283-A587-4487F09BDE86}"/>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0B936A9A-D63C-4635-A7C4-26C8EB32052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8FB56EC5-E85F-448B-BC83-98739D3F83EB}"/>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F64FDD30-E805-450A-9284-6E4596DD5C5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28A8015E-91D8-4E17-8700-2BE03D287014}"/>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253CA02B-B609-4CED-8046-260A037B6E1D}"/>
              </a:ext>
            </a:extLst>
          </p:cNvPr>
          <p:cNvSpPr>
            <a:spLocks noGrp="1"/>
          </p:cNvSpPr>
          <p:nvPr>
            <p:ph type="dt" sz="half" idx="10"/>
          </p:nvPr>
        </p:nvSpPr>
        <p:spPr/>
        <p:txBody>
          <a:bodyPr/>
          <a:lstStyle/>
          <a:p>
            <a:fld id="{AA208A9F-D7C9-4B99-B266-84B0EAAE2EC9}" type="datetimeFigureOut">
              <a:rPr lang="zh-CN" altLang="en-US" smtClean="0"/>
              <a:t>2023/1/16</a:t>
            </a:fld>
            <a:endParaRPr lang="zh-CN" altLang="en-US"/>
          </a:p>
        </p:txBody>
      </p:sp>
      <p:sp>
        <p:nvSpPr>
          <p:cNvPr id="8" name="页脚占位符 7">
            <a:extLst>
              <a:ext uri="{FF2B5EF4-FFF2-40B4-BE49-F238E27FC236}">
                <a16:creationId xmlns:a16="http://schemas.microsoft.com/office/drawing/2014/main" id="{0D0F4DD5-F39F-4229-9C2C-A366584B2F6F}"/>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B5164C2F-A883-44EC-92C2-4B705D1EBF84}"/>
              </a:ext>
            </a:extLst>
          </p:cNvPr>
          <p:cNvSpPr>
            <a:spLocks noGrp="1"/>
          </p:cNvSpPr>
          <p:nvPr>
            <p:ph type="sldNum" sz="quarter" idx="12"/>
          </p:nvPr>
        </p:nvSpPr>
        <p:spPr/>
        <p:txBody>
          <a:bodyPr/>
          <a:lstStyle/>
          <a:p>
            <a:fld id="{5F54C510-4E1F-47CF-A5B2-40B3EC151568}" type="slidenum">
              <a:rPr lang="zh-CN" altLang="en-US" smtClean="0"/>
              <a:t>‹#›</a:t>
            </a:fld>
            <a:endParaRPr lang="zh-CN" altLang="en-US"/>
          </a:p>
        </p:txBody>
      </p:sp>
    </p:spTree>
    <p:extLst>
      <p:ext uri="{BB962C8B-B14F-4D97-AF65-F5344CB8AC3E}">
        <p14:creationId xmlns:p14="http://schemas.microsoft.com/office/powerpoint/2010/main" val="6988946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073B2D07-3B09-43BE-B39E-3067285083B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2BC601C1-C38D-467A-ADFA-089D382C8D3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AAE1D3F3-FF74-4093-A048-BD2B2F73409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A208A9F-D7C9-4B99-B266-84B0EAAE2EC9}" type="datetimeFigureOut">
              <a:rPr lang="zh-CN" altLang="en-US" smtClean="0"/>
              <a:t>2023/1/16</a:t>
            </a:fld>
            <a:endParaRPr lang="zh-CN" altLang="en-US"/>
          </a:p>
        </p:txBody>
      </p:sp>
      <p:sp>
        <p:nvSpPr>
          <p:cNvPr id="5" name="页脚占位符 4">
            <a:extLst>
              <a:ext uri="{FF2B5EF4-FFF2-40B4-BE49-F238E27FC236}">
                <a16:creationId xmlns:a16="http://schemas.microsoft.com/office/drawing/2014/main" id="{2DEE3CE8-4384-4FA1-9808-EE6FC397F7C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140D5640-790D-4D21-9B65-79E19F1830F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F54C510-4E1F-47CF-A5B2-40B3EC151568}" type="slidenum">
              <a:rPr lang="zh-CN" altLang="en-US" smtClean="0"/>
              <a:t>‹#›</a:t>
            </a:fld>
            <a:endParaRPr lang="zh-CN" altLang="en-US"/>
          </a:p>
        </p:txBody>
      </p:sp>
    </p:spTree>
    <p:extLst>
      <p:ext uri="{BB962C8B-B14F-4D97-AF65-F5344CB8AC3E}">
        <p14:creationId xmlns:p14="http://schemas.microsoft.com/office/powerpoint/2010/main" val="1597297224"/>
      </p:ext>
    </p:extLst>
  </p:cSld>
  <p:clrMap bg1="lt1" tx1="dk1" bg2="lt2" tx2="dk2" accent1="accent1" accent2="accent2" accent3="accent3" accent4="accent4" accent5="accent5" accent6="accent6" hlink="hlink" folHlink="folHlink"/>
  <p:sldLayoutIdLst>
    <p:sldLayoutId id="2147483672" r:id="rId1"/>
    <p:sldLayoutId id="2147483675" r:id="rId2"/>
    <p:sldLayoutId id="2147483674" r:id="rId3"/>
    <p:sldLayoutId id="2147483676" r:id="rId4"/>
    <p:sldLayoutId id="2147483661" r:id="rId5"/>
    <p:sldLayoutId id="2147483662" r:id="rId6"/>
    <p:sldLayoutId id="2147483663" r:id="rId7"/>
    <p:sldLayoutId id="2147483664" r:id="rId8"/>
    <p:sldLayoutId id="2147483665" r:id="rId9"/>
    <p:sldLayoutId id="2147483666" r:id="rId10"/>
    <p:sldLayoutId id="2147483667" r:id="rId11"/>
    <p:sldLayoutId id="2147483668" r:id="rId12"/>
    <p:sldLayoutId id="2147483669" r:id="rId13"/>
    <p:sldLayoutId id="2147483670" r:id="rId14"/>
    <p:sldLayoutId id="2147483671"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3.xml"/><Relationship Id="rId5" Type="http://schemas.openxmlformats.org/officeDocument/2006/relationships/image" Target="../media/image27.png"/><Relationship Id="rId4" Type="http://schemas.openxmlformats.org/officeDocument/2006/relationships/image" Target="../media/image26.png"/></Relationships>
</file>

<file path=ppt/slides/_rels/slide2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10.xml"/><Relationship Id="rId1" Type="http://schemas.openxmlformats.org/officeDocument/2006/relationships/slideLayout" Target="../slideLayouts/slideLayout2.xml"/><Relationship Id="rId5" Type="http://schemas.openxmlformats.org/officeDocument/2006/relationships/slide" Target="slide20.xml"/><Relationship Id="rId4" Type="http://schemas.openxmlformats.org/officeDocument/2006/relationships/slide" Target="slide1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a:extLst>
              <a:ext uri="{FF2B5EF4-FFF2-40B4-BE49-F238E27FC236}">
                <a16:creationId xmlns:a16="http://schemas.microsoft.com/office/drawing/2014/main" id="{82FBA10E-98F2-4B59-933F-69E3F5E209F7}"/>
              </a:ext>
            </a:extLst>
          </p:cNvPr>
          <p:cNvSpPr txBox="1">
            <a:spLocks/>
          </p:cNvSpPr>
          <p:nvPr/>
        </p:nvSpPr>
        <p:spPr>
          <a:xfrm>
            <a:off x="1487488" y="4233862"/>
            <a:ext cx="9505056" cy="923330"/>
          </a:xfrm>
          <a:prstGeom prst="rect">
            <a:avLst/>
          </a:prstGeom>
          <a:noFill/>
        </p:spPr>
        <p:txBody>
          <a:bodyPr vert="horz" wrap="square" lIns="91440" tIns="45720" rIns="91440" bIns="45720" rtlCol="0" anchor="ctr">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6000" b="1" dirty="0">
                <a:solidFill>
                  <a:schemeClr val="bg1"/>
                </a:solidFill>
                <a:latin typeface="微软雅黑" panose="020B0503020204020204" pitchFamily="34" charset="-122"/>
                <a:ea typeface="微软雅黑" panose="020B0503020204020204" pitchFamily="34" charset="-122"/>
                <a:cs typeface="+mn-cs"/>
              </a:rPr>
              <a:t>第</a:t>
            </a:r>
            <a:r>
              <a:rPr lang="en-US" altLang="zh-CN" sz="6000" b="1" dirty="0">
                <a:solidFill>
                  <a:schemeClr val="bg1"/>
                </a:solidFill>
                <a:latin typeface="微软雅黑" panose="020B0503020204020204" pitchFamily="34" charset="-122"/>
                <a:ea typeface="微软雅黑" panose="020B0503020204020204" pitchFamily="34" charset="-122"/>
                <a:cs typeface="+mn-cs"/>
              </a:rPr>
              <a:t>2</a:t>
            </a:r>
            <a:r>
              <a:rPr lang="zh-CN" altLang="en-US" sz="6000" b="1" dirty="0">
                <a:solidFill>
                  <a:schemeClr val="bg1"/>
                </a:solidFill>
                <a:latin typeface="微软雅黑" panose="020B0503020204020204" pitchFamily="34" charset="-122"/>
                <a:ea typeface="微软雅黑" panose="020B0503020204020204" pitchFamily="34" charset="-122"/>
                <a:cs typeface="+mn-cs"/>
              </a:rPr>
              <a:t>章</a:t>
            </a:r>
            <a:r>
              <a:rPr lang="en-US" altLang="zh-CN" sz="6000" b="1" dirty="0">
                <a:solidFill>
                  <a:schemeClr val="bg1"/>
                </a:solidFill>
                <a:latin typeface="微软雅黑" panose="020B0503020204020204" pitchFamily="34" charset="-122"/>
                <a:ea typeface="微软雅黑" panose="020B0503020204020204" pitchFamily="34" charset="-122"/>
                <a:cs typeface="+mn-cs"/>
              </a:rPr>
              <a:t>  AutoCAD</a:t>
            </a:r>
            <a:r>
              <a:rPr lang="zh-CN" altLang="zh-CN" sz="6000" b="1" dirty="0">
                <a:solidFill>
                  <a:schemeClr val="bg1"/>
                </a:solidFill>
                <a:latin typeface="微软雅黑" panose="020B0503020204020204" pitchFamily="34" charset="-122"/>
                <a:ea typeface="微软雅黑" panose="020B0503020204020204" pitchFamily="34" charset="-122"/>
                <a:cs typeface="+mn-cs"/>
              </a:rPr>
              <a:t>绘图基础</a:t>
            </a:r>
            <a:endParaRPr lang="zh-CN" altLang="en-US" sz="6000" b="1" dirty="0">
              <a:solidFill>
                <a:schemeClr val="bg1"/>
              </a:solidFill>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2424538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E2EFCA79-F421-4AAC-8E33-594705D667DA}"/>
              </a:ext>
            </a:extLst>
          </p:cNvPr>
          <p:cNvSpPr/>
          <p:nvPr/>
        </p:nvSpPr>
        <p:spPr>
          <a:xfrm>
            <a:off x="1707867" y="908720"/>
            <a:ext cx="8766974" cy="1872208"/>
          </a:xfrm>
          <a:prstGeom prst="rect">
            <a:avLst/>
          </a:prstGeom>
        </p:spPr>
        <p:txBody>
          <a:bodyPr wrap="square">
            <a:spAutoFit/>
          </a:bodyPr>
          <a:lstStyle/>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2.2.2  </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打开图形文件</a:t>
            </a:r>
          </a:p>
          <a:p>
            <a:pPr indent="457200">
              <a:lnSpc>
                <a:spcPct val="150000"/>
              </a:lnSpc>
            </a:pP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在“开始”界面中单击“打开”按钮，在“选择文件”对话框中选择所需绘图文件，单击“打开”按钮即可。此外，右击文件标签，在其列表中选择“打开”选项，也可以打开图形文件。</a:t>
            </a:r>
          </a:p>
        </p:txBody>
      </p:sp>
      <p:pic>
        <p:nvPicPr>
          <p:cNvPr id="4098" name="图片 1">
            <a:extLst>
              <a:ext uri="{FF2B5EF4-FFF2-40B4-BE49-F238E27FC236}">
                <a16:creationId xmlns:a16="http://schemas.microsoft.com/office/drawing/2014/main" id="{8490DE1B-32CF-4425-A3C7-9BC916F0EC5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86872" y="3068960"/>
            <a:ext cx="3887992" cy="2520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9" name="图片 1">
            <a:extLst>
              <a:ext uri="{FF2B5EF4-FFF2-40B4-BE49-F238E27FC236}">
                <a16:creationId xmlns:a16="http://schemas.microsoft.com/office/drawing/2014/main" id="{A83E99CD-B2B1-42A1-92DC-5443361E10D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1354" y="3068960"/>
            <a:ext cx="4325126" cy="2520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208068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E2EFCA79-F421-4AAC-8E33-594705D667DA}"/>
              </a:ext>
            </a:extLst>
          </p:cNvPr>
          <p:cNvSpPr/>
          <p:nvPr/>
        </p:nvSpPr>
        <p:spPr>
          <a:xfrm>
            <a:off x="1563996" y="650669"/>
            <a:ext cx="9064007" cy="2346283"/>
          </a:xfrm>
          <a:prstGeom prst="rect">
            <a:avLst/>
          </a:prstGeom>
        </p:spPr>
        <p:txBody>
          <a:bodyPr wrap="square">
            <a:spAutoFit/>
          </a:bodyPr>
          <a:lstStyle/>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2.2.3  </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保存图形文件</a:t>
            </a:r>
          </a:p>
          <a:p>
            <a:pPr indent="457200">
              <a:lnSpc>
                <a:spcPct val="150000"/>
              </a:lnSpc>
            </a:pP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用户可直接按</a:t>
            </a:r>
            <a:r>
              <a:rPr lang="en-US" altLang="zh-CN" sz="2000" kern="100" dirty="0" err="1">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Ctrl+S</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组合键进行保存。如果需要保留原文件，而将当前文件重新命名保存的话，可右击当前文档的文件标签，在下拉列表中选择“另存为”选项。在</a:t>
            </a: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图形另存为”对话框中设置好新文件名，及保存路径，单击“保存”按钮即可。</a:t>
            </a:r>
          </a:p>
        </p:txBody>
      </p:sp>
      <p:pic>
        <p:nvPicPr>
          <p:cNvPr id="5122" name="图片 1">
            <a:extLst>
              <a:ext uri="{FF2B5EF4-FFF2-40B4-BE49-F238E27FC236}">
                <a16:creationId xmlns:a16="http://schemas.microsoft.com/office/drawing/2014/main" id="{675C1A1C-0294-487A-8360-9C0FAE9E084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67608" y="3424905"/>
            <a:ext cx="3388323" cy="2047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3" name="图片 1">
            <a:extLst>
              <a:ext uri="{FF2B5EF4-FFF2-40B4-BE49-F238E27FC236}">
                <a16:creationId xmlns:a16="http://schemas.microsoft.com/office/drawing/2014/main" id="{97DB629D-A038-4932-9A43-4A1BE17C726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83478" y="3163666"/>
            <a:ext cx="3528392" cy="2569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9746222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70B88384-905C-4AEA-AE3A-D350425CDA51}"/>
              </a:ext>
            </a:extLst>
          </p:cNvPr>
          <p:cNvGrpSpPr/>
          <p:nvPr/>
        </p:nvGrpSpPr>
        <p:grpSpPr>
          <a:xfrm>
            <a:off x="1919536" y="3429000"/>
            <a:ext cx="2057222" cy="1809652"/>
            <a:chOff x="5198984" y="1169522"/>
            <a:chExt cx="2057222" cy="1809652"/>
          </a:xfrm>
        </p:grpSpPr>
        <p:sp>
          <p:nvSpPr>
            <p:cNvPr id="3" name="矩形 2">
              <a:extLst>
                <a:ext uri="{FF2B5EF4-FFF2-40B4-BE49-F238E27FC236}">
                  <a16:creationId xmlns:a16="http://schemas.microsoft.com/office/drawing/2014/main" id="{DB31FDBF-267D-4348-9E25-11EC13C47E49}"/>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 name="矩形 3">
              <a:extLst>
                <a:ext uri="{FF2B5EF4-FFF2-40B4-BE49-F238E27FC236}">
                  <a16:creationId xmlns:a16="http://schemas.microsoft.com/office/drawing/2014/main" id="{B1C595BC-2D4F-444E-A885-89D94DB137FB}"/>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5" name="矩形 4">
              <a:extLst>
                <a:ext uri="{FF2B5EF4-FFF2-40B4-BE49-F238E27FC236}">
                  <a16:creationId xmlns:a16="http://schemas.microsoft.com/office/drawing/2014/main" id="{9548591C-7FCA-4105-8577-D71609290D98}"/>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grpSp>
      <p:sp>
        <p:nvSpPr>
          <p:cNvPr id="6" name="矩形 5">
            <a:extLst>
              <a:ext uri="{FF2B5EF4-FFF2-40B4-BE49-F238E27FC236}">
                <a16:creationId xmlns:a16="http://schemas.microsoft.com/office/drawing/2014/main" id="{E2BF0D4D-E156-4755-AAAF-E8152857EE17}"/>
              </a:ext>
            </a:extLst>
          </p:cNvPr>
          <p:cNvSpPr/>
          <p:nvPr/>
        </p:nvSpPr>
        <p:spPr>
          <a:xfrm>
            <a:off x="5188962" y="3972975"/>
            <a:ext cx="4493538" cy="830997"/>
          </a:xfrm>
          <a:prstGeom prst="rect">
            <a:avLst/>
          </a:prstGeom>
        </p:spPr>
        <p:txBody>
          <a:bodyPr wrap="none">
            <a:spAutoFit/>
          </a:bodyPr>
          <a:lstStyle/>
          <a:p>
            <a:r>
              <a:rPr lang="zh-CN" altLang="zh-CN" sz="4800" b="1" dirty="0">
                <a:latin typeface="微软雅黑" panose="020B0503020204020204" pitchFamily="34" charset="-122"/>
                <a:ea typeface="微软雅黑" panose="020B0503020204020204" pitchFamily="34" charset="-122"/>
              </a:rPr>
              <a:t>命令的调用方式</a:t>
            </a:r>
          </a:p>
        </p:txBody>
      </p:sp>
      <p:sp>
        <p:nvSpPr>
          <p:cNvPr id="7" name="文本框 6">
            <a:extLst>
              <a:ext uri="{FF2B5EF4-FFF2-40B4-BE49-F238E27FC236}">
                <a16:creationId xmlns:a16="http://schemas.microsoft.com/office/drawing/2014/main" id="{738A045C-7173-4332-8A4E-B3E97332A76E}"/>
              </a:ext>
            </a:extLst>
          </p:cNvPr>
          <p:cNvSpPr txBox="1"/>
          <p:nvPr/>
        </p:nvSpPr>
        <p:spPr>
          <a:xfrm>
            <a:off x="2232170"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03</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1712095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E2EFCA79-F421-4AAC-8E33-594705D667DA}"/>
              </a:ext>
            </a:extLst>
          </p:cNvPr>
          <p:cNvSpPr/>
          <p:nvPr/>
        </p:nvSpPr>
        <p:spPr>
          <a:xfrm>
            <a:off x="1791434" y="620688"/>
            <a:ext cx="8636460" cy="2418291"/>
          </a:xfrm>
          <a:prstGeom prst="rect">
            <a:avLst/>
          </a:prstGeom>
        </p:spPr>
        <p:txBody>
          <a:bodyPr wrap="square">
            <a:spAutoFit/>
          </a:bodyPr>
          <a:lstStyle/>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2.3.1  </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键盘执行命令</a:t>
            </a:r>
          </a:p>
          <a:p>
            <a:pPr indent="457200">
              <a:lnSpc>
                <a:spcPct val="150000"/>
              </a:lnSpc>
            </a:pP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键盘执行命令的方式其实就是利用快捷键来执行相关操作命令。用户可在命令行直接输入命令快捷键，按回车键即可执行该命令。</a:t>
            </a:r>
          </a:p>
          <a:p>
            <a:pPr indent="457200">
              <a:lnSpc>
                <a:spcPct val="150000"/>
              </a:lnSpc>
            </a:pP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例如，复制命令的快捷为</a:t>
            </a: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CO</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，在命令行中输入</a:t>
            </a: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CO</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后，按回车键，即可启动复制命令。</a:t>
            </a:r>
          </a:p>
        </p:txBody>
      </p:sp>
      <p:pic>
        <p:nvPicPr>
          <p:cNvPr id="6146" name="图片 1">
            <a:extLst>
              <a:ext uri="{FF2B5EF4-FFF2-40B4-BE49-F238E27FC236}">
                <a16:creationId xmlns:a16="http://schemas.microsoft.com/office/drawing/2014/main" id="{BAB652FA-ED3B-4E4E-B856-235790A5329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04807" y="3219943"/>
            <a:ext cx="3508015" cy="2418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7" name="图片 1">
            <a:extLst>
              <a:ext uri="{FF2B5EF4-FFF2-40B4-BE49-F238E27FC236}">
                <a16:creationId xmlns:a16="http://schemas.microsoft.com/office/drawing/2014/main" id="{41799403-0A8E-4B4B-81EE-2A41091E2F6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28048" y="4149080"/>
            <a:ext cx="3494351" cy="1489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1454912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E2EFCA79-F421-4AAC-8E33-594705D667DA}"/>
              </a:ext>
            </a:extLst>
          </p:cNvPr>
          <p:cNvSpPr/>
          <p:nvPr/>
        </p:nvSpPr>
        <p:spPr>
          <a:xfrm>
            <a:off x="1991544" y="1844824"/>
            <a:ext cx="8208912" cy="2880320"/>
          </a:xfrm>
          <a:prstGeom prst="rect">
            <a:avLst/>
          </a:prstGeom>
        </p:spPr>
        <p:txBody>
          <a:bodyPr wrap="square">
            <a:spAutoFit/>
          </a:bodyPr>
          <a:lstStyle/>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2.3.2  </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鼠标执行命令</a:t>
            </a:r>
          </a:p>
          <a:p>
            <a:pPr indent="457200">
              <a:lnSpc>
                <a:spcPct val="150000"/>
              </a:lnSpc>
            </a:pP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使用鼠标可以通过单击功能区、菜单栏或工具栏来调用命令，也可以通过单击鼠标右键打开快捷菜单来选择命令。</a:t>
            </a:r>
          </a:p>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功能区</a:t>
            </a:r>
          </a:p>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菜单栏</a:t>
            </a:r>
          </a:p>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3.</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右键菜单</a:t>
            </a:r>
          </a:p>
        </p:txBody>
      </p:sp>
    </p:spTree>
    <p:extLst>
      <p:ext uri="{BB962C8B-B14F-4D97-AF65-F5344CB8AC3E}">
        <p14:creationId xmlns:p14="http://schemas.microsoft.com/office/powerpoint/2010/main" val="253765077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70B88384-905C-4AEA-AE3A-D350425CDA51}"/>
              </a:ext>
            </a:extLst>
          </p:cNvPr>
          <p:cNvGrpSpPr/>
          <p:nvPr/>
        </p:nvGrpSpPr>
        <p:grpSpPr>
          <a:xfrm>
            <a:off x="1374482" y="3429000"/>
            <a:ext cx="2057222" cy="1809652"/>
            <a:chOff x="5198984" y="1169522"/>
            <a:chExt cx="2057222" cy="1809652"/>
          </a:xfrm>
        </p:grpSpPr>
        <p:sp>
          <p:nvSpPr>
            <p:cNvPr id="3" name="矩形 2">
              <a:extLst>
                <a:ext uri="{FF2B5EF4-FFF2-40B4-BE49-F238E27FC236}">
                  <a16:creationId xmlns:a16="http://schemas.microsoft.com/office/drawing/2014/main" id="{DB31FDBF-267D-4348-9E25-11EC13C47E49}"/>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 name="矩形 3">
              <a:extLst>
                <a:ext uri="{FF2B5EF4-FFF2-40B4-BE49-F238E27FC236}">
                  <a16:creationId xmlns:a16="http://schemas.microsoft.com/office/drawing/2014/main" id="{B1C595BC-2D4F-444E-A885-89D94DB137FB}"/>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5" name="矩形 4">
              <a:extLst>
                <a:ext uri="{FF2B5EF4-FFF2-40B4-BE49-F238E27FC236}">
                  <a16:creationId xmlns:a16="http://schemas.microsoft.com/office/drawing/2014/main" id="{9548591C-7FCA-4105-8577-D71609290D98}"/>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grpSp>
      <p:sp>
        <p:nvSpPr>
          <p:cNvPr id="6" name="矩形 5">
            <a:extLst>
              <a:ext uri="{FF2B5EF4-FFF2-40B4-BE49-F238E27FC236}">
                <a16:creationId xmlns:a16="http://schemas.microsoft.com/office/drawing/2014/main" id="{E2BF0D4D-E156-4755-AAAF-E8152857EE17}"/>
              </a:ext>
            </a:extLst>
          </p:cNvPr>
          <p:cNvSpPr/>
          <p:nvPr/>
        </p:nvSpPr>
        <p:spPr>
          <a:xfrm>
            <a:off x="4295800" y="3972975"/>
            <a:ext cx="6762300" cy="830997"/>
          </a:xfrm>
          <a:prstGeom prst="rect">
            <a:avLst/>
          </a:prstGeom>
        </p:spPr>
        <p:txBody>
          <a:bodyPr wrap="none">
            <a:spAutoFit/>
          </a:bodyPr>
          <a:lstStyle/>
          <a:p>
            <a:r>
              <a:rPr lang="en-US" altLang="zh-CN" sz="4800" b="1" dirty="0">
                <a:latin typeface="微软雅黑" panose="020B0503020204020204" pitchFamily="34" charset="-122"/>
                <a:ea typeface="微软雅黑" panose="020B0503020204020204" pitchFamily="34" charset="-122"/>
              </a:rPr>
              <a:t>AutoCAD</a:t>
            </a:r>
            <a:r>
              <a:rPr lang="zh-CN" altLang="zh-CN" sz="4800" b="1" dirty="0">
                <a:latin typeface="微软雅黑" panose="020B0503020204020204" pitchFamily="34" charset="-122"/>
                <a:ea typeface="微软雅黑" panose="020B0503020204020204" pitchFamily="34" charset="-122"/>
              </a:rPr>
              <a:t>系统选项设置</a:t>
            </a:r>
          </a:p>
        </p:txBody>
      </p:sp>
      <p:sp>
        <p:nvSpPr>
          <p:cNvPr id="7" name="文本框 6">
            <a:extLst>
              <a:ext uri="{FF2B5EF4-FFF2-40B4-BE49-F238E27FC236}">
                <a16:creationId xmlns:a16="http://schemas.microsoft.com/office/drawing/2014/main" id="{738A045C-7173-4332-8A4E-B3E97332A76E}"/>
              </a:ext>
            </a:extLst>
          </p:cNvPr>
          <p:cNvSpPr txBox="1"/>
          <p:nvPr/>
        </p:nvSpPr>
        <p:spPr>
          <a:xfrm>
            <a:off x="1687116"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04</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148892638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E2EFCA79-F421-4AAC-8E33-594705D667DA}"/>
              </a:ext>
            </a:extLst>
          </p:cNvPr>
          <p:cNvSpPr/>
          <p:nvPr/>
        </p:nvSpPr>
        <p:spPr>
          <a:xfrm>
            <a:off x="1991544" y="1332528"/>
            <a:ext cx="8208912" cy="4192943"/>
          </a:xfrm>
          <a:prstGeom prst="rect">
            <a:avLst/>
          </a:prstGeom>
        </p:spPr>
        <p:txBody>
          <a:bodyPr wrap="square">
            <a:spAutoFit/>
          </a:bodyPr>
          <a:lstStyle/>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2.4.1  </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显示设置</a:t>
            </a:r>
          </a:p>
          <a:p>
            <a:pPr indent="457200">
              <a:lnSpc>
                <a:spcPct val="150000"/>
              </a:lnSpc>
            </a:pP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打开“显示”选项卡，从中可以设置窗口元素、布局元素、显示精度、显示性能、十字光标大小、淡入度控制等显示性能。</a:t>
            </a:r>
          </a:p>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窗口元素</a:t>
            </a:r>
            <a:endPar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显示精度</a:t>
            </a:r>
          </a:p>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3.</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布局元素</a:t>
            </a:r>
          </a:p>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4.</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显示性能</a:t>
            </a:r>
          </a:p>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5.</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十字光标大小</a:t>
            </a:r>
          </a:p>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6.</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淡入度控制</a:t>
            </a:r>
          </a:p>
        </p:txBody>
      </p:sp>
    </p:spTree>
    <p:extLst>
      <p:ext uri="{BB962C8B-B14F-4D97-AF65-F5344CB8AC3E}">
        <p14:creationId xmlns:p14="http://schemas.microsoft.com/office/powerpoint/2010/main" val="213000601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E2EFCA79-F421-4AAC-8E33-594705D667DA}"/>
              </a:ext>
            </a:extLst>
          </p:cNvPr>
          <p:cNvSpPr/>
          <p:nvPr/>
        </p:nvSpPr>
        <p:spPr>
          <a:xfrm>
            <a:off x="1991544" y="1270759"/>
            <a:ext cx="8208912" cy="3731278"/>
          </a:xfrm>
          <a:prstGeom prst="rect">
            <a:avLst/>
          </a:prstGeom>
        </p:spPr>
        <p:txBody>
          <a:bodyPr wrap="square">
            <a:spAutoFit/>
          </a:bodyPr>
          <a:lstStyle/>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2.4.2  </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打开和保存设置</a:t>
            </a:r>
          </a:p>
          <a:p>
            <a:pPr indent="457200">
              <a:lnSpc>
                <a:spcPct val="150000"/>
              </a:lnSpc>
            </a:pP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在“打开和保存”选项卡中，用户可以进行文件保存、文件安全措施、文件打开、外部参照等方面的设置。</a:t>
            </a:r>
          </a:p>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文件保存</a:t>
            </a:r>
            <a:endPar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文件安全措施</a:t>
            </a:r>
          </a:p>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3.</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文件打开与应用程序菜单</a:t>
            </a:r>
          </a:p>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4.</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外部参照</a:t>
            </a:r>
          </a:p>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5.ObjectARX</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应用程序</a:t>
            </a:r>
          </a:p>
        </p:txBody>
      </p:sp>
      <p:pic>
        <p:nvPicPr>
          <p:cNvPr id="7170" name="图片 1">
            <a:extLst>
              <a:ext uri="{FF2B5EF4-FFF2-40B4-BE49-F238E27FC236}">
                <a16:creationId xmlns:a16="http://schemas.microsoft.com/office/drawing/2014/main" id="{4A5C43C9-7CBE-4F69-B757-111595AFC3F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72064" y="2204864"/>
            <a:ext cx="3687815" cy="2797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8360887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E2EFCA79-F421-4AAC-8E33-594705D667DA}"/>
              </a:ext>
            </a:extLst>
          </p:cNvPr>
          <p:cNvSpPr/>
          <p:nvPr/>
        </p:nvSpPr>
        <p:spPr>
          <a:xfrm>
            <a:off x="1991544" y="1332528"/>
            <a:ext cx="8208912" cy="4192943"/>
          </a:xfrm>
          <a:prstGeom prst="rect">
            <a:avLst/>
          </a:prstGeom>
        </p:spPr>
        <p:txBody>
          <a:bodyPr wrap="square">
            <a:spAutoFit/>
          </a:bodyPr>
          <a:lstStyle/>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2.4.3  </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打印和发布设置</a:t>
            </a:r>
            <a:endPar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indent="457200">
              <a:lnSpc>
                <a:spcPct val="150000"/>
              </a:lnSpc>
            </a:pP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在“打印和发布”选项卡中，用户可以设置打印机和打印样式参数，包括出图设备的配置和选项。</a:t>
            </a:r>
          </a:p>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新图形的默认打印设置</a:t>
            </a:r>
          </a:p>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打印和发布日志文件</a:t>
            </a:r>
          </a:p>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3.</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打印到文件</a:t>
            </a:r>
          </a:p>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4.</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后台处理选项</a:t>
            </a:r>
          </a:p>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5.</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常规打印选项</a:t>
            </a:r>
          </a:p>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6.</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指定打印偏移时相对于</a:t>
            </a:r>
          </a:p>
        </p:txBody>
      </p:sp>
    </p:spTree>
    <p:extLst>
      <p:ext uri="{BB962C8B-B14F-4D97-AF65-F5344CB8AC3E}">
        <p14:creationId xmlns:p14="http://schemas.microsoft.com/office/powerpoint/2010/main" val="195906769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E2EFCA79-F421-4AAC-8E33-594705D667DA}"/>
              </a:ext>
            </a:extLst>
          </p:cNvPr>
          <p:cNvSpPr/>
          <p:nvPr/>
        </p:nvSpPr>
        <p:spPr>
          <a:xfrm>
            <a:off x="1775520" y="404664"/>
            <a:ext cx="8640960" cy="2808461"/>
          </a:xfrm>
          <a:prstGeom prst="rect">
            <a:avLst/>
          </a:prstGeom>
        </p:spPr>
        <p:txBody>
          <a:bodyPr wrap="square">
            <a:spAutoFit/>
          </a:bodyPr>
          <a:lstStyle/>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2.4.4  </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系统与用户设置</a:t>
            </a:r>
          </a:p>
          <a:p>
            <a:pPr indent="457200">
              <a:lnSpc>
                <a:spcPct val="150000"/>
              </a:lnSpc>
            </a:pP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在“系统”选项卡中可以设置控制三维图形显示系统的系统特性以及当前定点设备、数据库连接的相关选项。</a:t>
            </a:r>
          </a:p>
          <a:p>
            <a:pPr indent="457200">
              <a:lnSpc>
                <a:spcPct val="150000"/>
              </a:lnSpc>
            </a:pP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在“用户系统配置”选项卡中可设置</a:t>
            </a: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Windows</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标准操作、插入比例、字段、坐标数据输入的优先级等选项。另外还可单击“块编辑器设置”、“初始设置”、“线宽设置”和“默认比例列表”按钮，进行相应的参数设置</a:t>
            </a:r>
            <a:r>
              <a:rPr lang="zh-CN" altLang="zh-CN" dirty="0"/>
              <a:t>。</a:t>
            </a:r>
          </a:p>
        </p:txBody>
      </p:sp>
      <p:pic>
        <p:nvPicPr>
          <p:cNvPr id="8194" name="图片 1">
            <a:extLst>
              <a:ext uri="{FF2B5EF4-FFF2-40B4-BE49-F238E27FC236}">
                <a16:creationId xmlns:a16="http://schemas.microsoft.com/office/drawing/2014/main" id="{CBCB5C1A-5F30-45A8-8715-D9AB3D8BC37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55640" y="3356992"/>
            <a:ext cx="3227821" cy="2448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5" name="图片 1">
            <a:extLst>
              <a:ext uri="{FF2B5EF4-FFF2-40B4-BE49-F238E27FC236}">
                <a16:creationId xmlns:a16="http://schemas.microsoft.com/office/drawing/2014/main" id="{3820E641-D0DC-4F5F-86AC-BABB5FA69D4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88940" y="3356992"/>
            <a:ext cx="3243960" cy="2448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367823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B66AA01D-C23C-4507-A15D-3C049AD75925}"/>
              </a:ext>
            </a:extLst>
          </p:cNvPr>
          <p:cNvSpPr>
            <a:spLocks noGrp="1"/>
          </p:cNvSpPr>
          <p:nvPr>
            <p:ph type="title" idx="4294967295"/>
          </p:nvPr>
        </p:nvSpPr>
        <p:spPr>
          <a:xfrm>
            <a:off x="4763852" y="695226"/>
            <a:ext cx="2664296" cy="717550"/>
          </a:xfrm>
        </p:spPr>
        <p:txBody>
          <a:bodyPr vert="horz" lIns="91440" tIns="45720" rIns="91440" bIns="45720" rtlCol="0" anchor="ctr">
            <a:normAutofit/>
          </a:bodyPr>
          <a:lstStyle/>
          <a:p>
            <a:r>
              <a:rPr lang="zh-CN" altLang="en-US" dirty="0">
                <a:latin typeface="微软雅黑" panose="020B0503020204020204" pitchFamily="34" charset="-122"/>
                <a:ea typeface="微软雅黑" panose="020B0503020204020204" pitchFamily="34" charset="-122"/>
              </a:rPr>
              <a:t>章节概述</a:t>
            </a:r>
          </a:p>
        </p:txBody>
      </p:sp>
      <p:sp>
        <p:nvSpPr>
          <p:cNvPr id="4" name="矩形 3">
            <a:extLst>
              <a:ext uri="{FF2B5EF4-FFF2-40B4-BE49-F238E27FC236}">
                <a16:creationId xmlns:a16="http://schemas.microsoft.com/office/drawing/2014/main" id="{E2EFCA79-F421-4AAC-8E33-594705D667DA}"/>
              </a:ext>
            </a:extLst>
          </p:cNvPr>
          <p:cNvSpPr/>
          <p:nvPr/>
        </p:nvSpPr>
        <p:spPr>
          <a:xfrm>
            <a:off x="1901534" y="1783504"/>
            <a:ext cx="8388932" cy="3290991"/>
          </a:xfrm>
          <a:prstGeom prst="rect">
            <a:avLst/>
          </a:prstGeom>
        </p:spPr>
        <p:txBody>
          <a:bodyPr wrap="square">
            <a:spAutoFit/>
          </a:bodyPr>
          <a:lstStyle/>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AutoCAD</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软件是建筑制图必备软件之一。它能够精准、快速的绘制出各类二维图形。随着软件的不断升级，其绘图功能也变得更加智能化。本章将以</a:t>
            </a: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AutoCAD2022</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软件为例，来向用户介绍相关绘图的基础知识。</a:t>
            </a:r>
          </a:p>
          <a:p>
            <a:pPr indent="457200">
              <a:lnSpc>
                <a:spcPct val="150000"/>
              </a:lnSpc>
            </a:pP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知识要点</a:t>
            </a:r>
          </a:p>
          <a:p>
            <a:pPr marL="457200" lvl="0" indent="457200">
              <a:lnSpc>
                <a:spcPct val="150000"/>
              </a:lnSpc>
              <a:buFont typeface="+mj-lt"/>
              <a:buAutoNum type="arabicPeriod"/>
            </a:pP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掌握文件的基本操作</a:t>
            </a:r>
          </a:p>
          <a:p>
            <a:pPr marL="457200" lvl="0" indent="457200">
              <a:lnSpc>
                <a:spcPct val="150000"/>
              </a:lnSpc>
              <a:buFont typeface="+mj-lt"/>
              <a:buAutoNum type="arabicPeriod"/>
            </a:pP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掌握命令调用方式</a:t>
            </a:r>
          </a:p>
          <a:p>
            <a:pPr marL="457200" lvl="0" indent="457200">
              <a:lnSpc>
                <a:spcPct val="150000"/>
              </a:lnSpc>
              <a:buFont typeface="+mj-lt"/>
              <a:buAutoNum type="arabicPeriod"/>
            </a:pP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掌握坐标输入方法</a:t>
            </a:r>
          </a:p>
        </p:txBody>
      </p:sp>
    </p:spTree>
    <p:extLst>
      <p:ext uri="{BB962C8B-B14F-4D97-AF65-F5344CB8AC3E}">
        <p14:creationId xmlns:p14="http://schemas.microsoft.com/office/powerpoint/2010/main" val="283210042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E2EFCA79-F421-4AAC-8E33-594705D667DA}"/>
              </a:ext>
            </a:extLst>
          </p:cNvPr>
          <p:cNvSpPr/>
          <p:nvPr/>
        </p:nvSpPr>
        <p:spPr>
          <a:xfrm>
            <a:off x="1775520" y="476672"/>
            <a:ext cx="8640960" cy="2807948"/>
          </a:xfrm>
          <a:prstGeom prst="rect">
            <a:avLst/>
          </a:prstGeom>
        </p:spPr>
        <p:txBody>
          <a:bodyPr wrap="square">
            <a:spAutoFit/>
          </a:bodyPr>
          <a:lstStyle/>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2.4.5  </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绘图与三维建模</a:t>
            </a:r>
          </a:p>
          <a:p>
            <a:pPr indent="457200">
              <a:lnSpc>
                <a:spcPct val="150000"/>
              </a:lnSpc>
            </a:pP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在“绘图”选项卡中，用户可以在“自动捕捉设置”和“</a:t>
            </a:r>
            <a:r>
              <a:rPr lang="en-US" altLang="zh-CN" sz="2000" kern="100" dirty="0" err="1">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AutoTrack</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设置”选区中设置自动捕捉和自动追踪的相关内容，另外还可以拖动滑块调节自动捕捉标记和靶框的大小。</a:t>
            </a:r>
          </a:p>
          <a:p>
            <a:pPr indent="457200">
              <a:lnSpc>
                <a:spcPct val="150000"/>
              </a:lnSpc>
            </a:pP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在“三维建模”选项卡中，用户可以设置三维十字光标、在视口中显示工具、三维对象和三维导航等选项。</a:t>
            </a:r>
          </a:p>
        </p:txBody>
      </p:sp>
      <p:pic>
        <p:nvPicPr>
          <p:cNvPr id="9218" name="图片 1">
            <a:extLst>
              <a:ext uri="{FF2B5EF4-FFF2-40B4-BE49-F238E27FC236}">
                <a16:creationId xmlns:a16="http://schemas.microsoft.com/office/drawing/2014/main" id="{2ABB148A-FD8A-494C-9FE1-46FC59C28A2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39616" y="3356992"/>
            <a:ext cx="3294415" cy="2499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19" name="图片 1">
            <a:extLst>
              <a:ext uri="{FF2B5EF4-FFF2-40B4-BE49-F238E27FC236}">
                <a16:creationId xmlns:a16="http://schemas.microsoft.com/office/drawing/2014/main" id="{1B3F5FA4-0096-484F-8A2E-240DDC98D1C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66078" y="3356992"/>
            <a:ext cx="3302978" cy="2499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6555581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E2EFCA79-F421-4AAC-8E33-594705D667DA}"/>
              </a:ext>
            </a:extLst>
          </p:cNvPr>
          <p:cNvSpPr/>
          <p:nvPr/>
        </p:nvSpPr>
        <p:spPr>
          <a:xfrm>
            <a:off x="1775520" y="620688"/>
            <a:ext cx="8640960" cy="2346283"/>
          </a:xfrm>
          <a:prstGeom prst="rect">
            <a:avLst/>
          </a:prstGeom>
        </p:spPr>
        <p:txBody>
          <a:bodyPr wrap="square">
            <a:spAutoFit/>
          </a:bodyPr>
          <a:lstStyle/>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2.4.6  </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选择集与配置</a:t>
            </a:r>
          </a:p>
          <a:p>
            <a:pPr indent="457200">
              <a:lnSpc>
                <a:spcPct val="150000"/>
              </a:lnSpc>
            </a:pP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在“选择集”选项卡中，用户可以设置拾取框大小、选择集模式、夹点大小和夹点的相关内容。</a:t>
            </a:r>
          </a:p>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夹点</a:t>
            </a:r>
          </a:p>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预览</a:t>
            </a:r>
          </a:p>
        </p:txBody>
      </p:sp>
      <p:pic>
        <p:nvPicPr>
          <p:cNvPr id="10242" name="图片 1">
            <a:extLst>
              <a:ext uri="{FF2B5EF4-FFF2-40B4-BE49-F238E27FC236}">
                <a16:creationId xmlns:a16="http://schemas.microsoft.com/office/drawing/2014/main" id="{1573A5D1-9170-43DE-9AFD-01F0BDBA3F1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25548" y="2636912"/>
            <a:ext cx="4140904" cy="31216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8552665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70B88384-905C-4AEA-AE3A-D350425CDA51}"/>
              </a:ext>
            </a:extLst>
          </p:cNvPr>
          <p:cNvGrpSpPr/>
          <p:nvPr/>
        </p:nvGrpSpPr>
        <p:grpSpPr>
          <a:xfrm>
            <a:off x="2969105" y="3429000"/>
            <a:ext cx="2057222" cy="1809652"/>
            <a:chOff x="5198984" y="1169522"/>
            <a:chExt cx="2057222" cy="1809652"/>
          </a:xfrm>
        </p:grpSpPr>
        <p:sp>
          <p:nvSpPr>
            <p:cNvPr id="3" name="矩形 2">
              <a:extLst>
                <a:ext uri="{FF2B5EF4-FFF2-40B4-BE49-F238E27FC236}">
                  <a16:creationId xmlns:a16="http://schemas.microsoft.com/office/drawing/2014/main" id="{DB31FDBF-267D-4348-9E25-11EC13C47E49}"/>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 name="矩形 3">
              <a:extLst>
                <a:ext uri="{FF2B5EF4-FFF2-40B4-BE49-F238E27FC236}">
                  <a16:creationId xmlns:a16="http://schemas.microsoft.com/office/drawing/2014/main" id="{B1C595BC-2D4F-444E-A885-89D94DB137FB}"/>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5" name="矩形 4">
              <a:extLst>
                <a:ext uri="{FF2B5EF4-FFF2-40B4-BE49-F238E27FC236}">
                  <a16:creationId xmlns:a16="http://schemas.microsoft.com/office/drawing/2014/main" id="{9548591C-7FCA-4105-8577-D71609290D98}"/>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grpSp>
      <p:sp>
        <p:nvSpPr>
          <p:cNvPr id="6" name="矩形 5">
            <a:extLst>
              <a:ext uri="{FF2B5EF4-FFF2-40B4-BE49-F238E27FC236}">
                <a16:creationId xmlns:a16="http://schemas.microsoft.com/office/drawing/2014/main" id="{E2BF0D4D-E156-4755-AAAF-E8152857EE17}"/>
              </a:ext>
            </a:extLst>
          </p:cNvPr>
          <p:cNvSpPr/>
          <p:nvPr/>
        </p:nvSpPr>
        <p:spPr>
          <a:xfrm>
            <a:off x="5890423" y="3972975"/>
            <a:ext cx="3877985" cy="830997"/>
          </a:xfrm>
          <a:prstGeom prst="rect">
            <a:avLst/>
          </a:prstGeom>
        </p:spPr>
        <p:txBody>
          <a:bodyPr wrap="none">
            <a:spAutoFit/>
          </a:bodyPr>
          <a:lstStyle/>
          <a:p>
            <a:r>
              <a:rPr lang="zh-CN" altLang="zh-CN" sz="4800" b="1" dirty="0">
                <a:latin typeface="微软雅黑" panose="020B0503020204020204" pitchFamily="34" charset="-122"/>
                <a:ea typeface="微软雅黑" panose="020B0503020204020204" pitchFamily="34" charset="-122"/>
              </a:rPr>
              <a:t>了解坐标系统</a:t>
            </a:r>
          </a:p>
        </p:txBody>
      </p:sp>
      <p:sp>
        <p:nvSpPr>
          <p:cNvPr id="7" name="文本框 6">
            <a:extLst>
              <a:ext uri="{FF2B5EF4-FFF2-40B4-BE49-F238E27FC236}">
                <a16:creationId xmlns:a16="http://schemas.microsoft.com/office/drawing/2014/main" id="{738A045C-7173-4332-8A4E-B3E97332A76E}"/>
              </a:ext>
            </a:extLst>
          </p:cNvPr>
          <p:cNvSpPr txBox="1"/>
          <p:nvPr/>
        </p:nvSpPr>
        <p:spPr>
          <a:xfrm>
            <a:off x="3281739"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05</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29965431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E2EFCA79-F421-4AAC-8E33-594705D667DA}"/>
              </a:ext>
            </a:extLst>
          </p:cNvPr>
          <p:cNvSpPr/>
          <p:nvPr/>
        </p:nvSpPr>
        <p:spPr>
          <a:xfrm>
            <a:off x="1811524" y="506653"/>
            <a:ext cx="8568952" cy="2346283"/>
          </a:xfrm>
          <a:prstGeom prst="rect">
            <a:avLst/>
          </a:prstGeom>
        </p:spPr>
        <p:txBody>
          <a:bodyPr wrap="square">
            <a:spAutoFit/>
          </a:bodyPr>
          <a:lstStyle/>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2.5.1  </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世界坐标系</a:t>
            </a:r>
          </a:p>
          <a:p>
            <a:pPr indent="457200">
              <a:lnSpc>
                <a:spcPct val="150000"/>
              </a:lnSpc>
            </a:pP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世界坐标系是由三个垂直并相交的坐标轴</a:t>
            </a: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X</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轴、</a:t>
            </a: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Y</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轴和</a:t>
            </a: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Z</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轴构成，一般显示在绘图区域的左下角。在世界坐标系中，</a:t>
            </a: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X</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轴和</a:t>
            </a: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Y</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轴的交点就是坐标原点</a:t>
            </a: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O</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0,0</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X</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轴正方向为水平向右，</a:t>
            </a: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Y</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轴正方向为垂直向上，</a:t>
            </a: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Z</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轴正方向为垂直于</a:t>
            </a: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XOY</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平面，指向操作者。在二维绘图状态下，</a:t>
            </a: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Z</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轴是不可见的。</a:t>
            </a:r>
          </a:p>
        </p:txBody>
      </p:sp>
      <p:pic>
        <p:nvPicPr>
          <p:cNvPr id="11266" name="图片 1">
            <a:extLst>
              <a:ext uri="{FF2B5EF4-FFF2-40B4-BE49-F238E27FC236}">
                <a16:creationId xmlns:a16="http://schemas.microsoft.com/office/drawing/2014/main" id="{7C4E41E3-AB05-45E5-9758-672A61CA3B9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87084" y="3194218"/>
            <a:ext cx="2417831" cy="2323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018272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E2EFCA79-F421-4AAC-8E33-594705D667DA}"/>
              </a:ext>
            </a:extLst>
          </p:cNvPr>
          <p:cNvSpPr/>
          <p:nvPr/>
        </p:nvSpPr>
        <p:spPr>
          <a:xfrm>
            <a:off x="1811524" y="476672"/>
            <a:ext cx="8568952" cy="2807948"/>
          </a:xfrm>
          <a:prstGeom prst="rect">
            <a:avLst/>
          </a:prstGeom>
        </p:spPr>
        <p:txBody>
          <a:bodyPr wrap="square">
            <a:spAutoFit/>
          </a:bodyPr>
          <a:lstStyle/>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2.5.2  </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用户坐标系</a:t>
            </a:r>
          </a:p>
          <a:p>
            <a:pPr indent="457200">
              <a:lnSpc>
                <a:spcPct val="150000"/>
              </a:lnSpc>
            </a:pP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用户根据需要创建无限多的坐标系，这些坐标系称为用户坐标系。在进行三维建模时，固定不变的世界坐标系已经无法满足用户的需要，故而系统定义了一个可以移动的用户坐标系（简称</a:t>
            </a: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UCS</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），用户可在需要的位置上设置原点和坐标轴的方向，更加便于绘图。在默认情况下，用户坐标系和世界坐标系完全重合，但是用户坐标系的图标少了原点处的小方格。</a:t>
            </a:r>
          </a:p>
        </p:txBody>
      </p:sp>
      <p:pic>
        <p:nvPicPr>
          <p:cNvPr id="12290" name="Picture 2">
            <a:extLst>
              <a:ext uri="{FF2B5EF4-FFF2-40B4-BE49-F238E27FC236}">
                <a16:creationId xmlns:a16="http://schemas.microsoft.com/office/drawing/2014/main" id="{ED415B05-4BD6-4887-B8C6-F0C3E4C93F4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08427" y="3429000"/>
            <a:ext cx="2375145" cy="23038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9657980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E2EFCA79-F421-4AAC-8E33-594705D667DA}"/>
              </a:ext>
            </a:extLst>
          </p:cNvPr>
          <p:cNvSpPr/>
          <p:nvPr/>
        </p:nvSpPr>
        <p:spPr>
          <a:xfrm>
            <a:off x="1433482" y="616984"/>
            <a:ext cx="9325036" cy="5116272"/>
          </a:xfrm>
          <a:prstGeom prst="rect">
            <a:avLst/>
          </a:prstGeom>
        </p:spPr>
        <p:txBody>
          <a:bodyPr wrap="square">
            <a:spAutoFit/>
          </a:bodyPr>
          <a:lstStyle/>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2.5.3  </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坐标输入方法</a:t>
            </a:r>
          </a:p>
          <a:p>
            <a:pPr indent="457200">
              <a:lnSpc>
                <a:spcPct val="150000"/>
              </a:lnSpc>
            </a:pP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在绘制图形时，用户可通过以下</a:t>
            </a: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3</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种方法来创建坐标：</a:t>
            </a:r>
          </a:p>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通过输入原点创建</a:t>
            </a:r>
          </a:p>
          <a:p>
            <a:pPr indent="457200">
              <a:lnSpc>
                <a:spcPct val="150000"/>
              </a:lnSpc>
            </a:pP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执行菜单栏中的“工具</a:t>
            </a: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&gt;</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新建</a:t>
            </a: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UCS&gt;</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原点</a:t>
            </a: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命令，根据命令行中的提示信息，在绘图区中指定新的坐标原点，并输入</a:t>
            </a: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X</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Y</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Z</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坐标值，按回车键，即可完成创建。</a:t>
            </a:r>
          </a:p>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通过指定</a:t>
            </a: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z</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轴矢量创建</a:t>
            </a:r>
          </a:p>
          <a:p>
            <a:pPr indent="457200">
              <a:lnSpc>
                <a:spcPct val="150000"/>
              </a:lnSpc>
            </a:pP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在命令行中，输入</a:t>
            </a: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UCS</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回车后，在绘图区中指定新坐标的原点，其后根据需要指定好</a:t>
            </a: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X</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Y</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Z</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三点坐标轴方向，即可完成新坐标的创建。</a:t>
            </a:r>
          </a:p>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3.</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通过“面”命令创建</a:t>
            </a:r>
          </a:p>
          <a:p>
            <a:pPr indent="457200">
              <a:lnSpc>
                <a:spcPct val="150000"/>
              </a:lnSpc>
            </a:pP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执行菜单栏中的“工具</a:t>
            </a: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&gt;</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新建</a:t>
            </a: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UCS&gt;</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面</a:t>
            </a: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命令，指定对象一个面为用户坐标平面，其后根据命令行中的提示信息，指定新坐标轴的方向即可。</a:t>
            </a:r>
          </a:p>
        </p:txBody>
      </p:sp>
    </p:spTree>
    <p:extLst>
      <p:ext uri="{BB962C8B-B14F-4D97-AF65-F5344CB8AC3E}">
        <p14:creationId xmlns:p14="http://schemas.microsoft.com/office/powerpoint/2010/main" val="291827031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E2EFCA79-F421-4AAC-8E33-594705D667DA}"/>
              </a:ext>
            </a:extLst>
          </p:cNvPr>
          <p:cNvSpPr/>
          <p:nvPr/>
        </p:nvSpPr>
        <p:spPr>
          <a:xfrm>
            <a:off x="1415480" y="548680"/>
            <a:ext cx="6174686" cy="499624"/>
          </a:xfrm>
          <a:prstGeom prst="rect">
            <a:avLst/>
          </a:prstGeom>
        </p:spPr>
        <p:txBody>
          <a:bodyPr wrap="square">
            <a:spAutoFit/>
          </a:bodyPr>
          <a:lstStyle/>
          <a:p>
            <a:pPr indent="457200">
              <a:lnSpc>
                <a:spcPct val="150000"/>
              </a:lnSpc>
            </a:pP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【实战演练】更改默认保存的文件类型</a:t>
            </a:r>
          </a:p>
        </p:txBody>
      </p:sp>
      <p:sp>
        <p:nvSpPr>
          <p:cNvPr id="3" name="矩形 2">
            <a:extLst>
              <a:ext uri="{FF2B5EF4-FFF2-40B4-BE49-F238E27FC236}">
                <a16:creationId xmlns:a16="http://schemas.microsoft.com/office/drawing/2014/main" id="{1469525F-BF07-4D7C-BA26-432C8D1FF49F}"/>
              </a:ext>
            </a:extLst>
          </p:cNvPr>
          <p:cNvSpPr/>
          <p:nvPr/>
        </p:nvSpPr>
        <p:spPr>
          <a:xfrm>
            <a:off x="2060438" y="1255453"/>
            <a:ext cx="8071121" cy="1422954"/>
          </a:xfrm>
          <a:prstGeom prst="rect">
            <a:avLst/>
          </a:prstGeom>
        </p:spPr>
        <p:txBody>
          <a:bodyPr wrap="square">
            <a:spAutoFit/>
          </a:bodyPr>
          <a:lstStyle/>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AutoCAD2022</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版本默认保存的文件类型为“</a:t>
            </a: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AutoCAD2018</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图形（</a:t>
            </a: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*.dwg</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）”，为了方便在低于</a:t>
            </a: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2018</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版本的</a:t>
            </a: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AutoCAD</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软件中打开文件，可对其默认保存的类型进行更改。</a:t>
            </a:r>
          </a:p>
        </p:txBody>
      </p:sp>
      <p:pic>
        <p:nvPicPr>
          <p:cNvPr id="13314" name="图片 1">
            <a:extLst>
              <a:ext uri="{FF2B5EF4-FFF2-40B4-BE49-F238E27FC236}">
                <a16:creationId xmlns:a16="http://schemas.microsoft.com/office/drawing/2014/main" id="{E53389BE-D253-4933-909E-19B8FE3B657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11182" y="2885556"/>
            <a:ext cx="3969631" cy="2917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2781518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id="{0049253E-053A-45C4-A15E-02C655806DE0}"/>
              </a:ext>
            </a:extLst>
          </p:cNvPr>
          <p:cNvSpPr/>
          <p:nvPr/>
        </p:nvSpPr>
        <p:spPr>
          <a:xfrm>
            <a:off x="1487488" y="476672"/>
            <a:ext cx="2448272" cy="499624"/>
          </a:xfrm>
          <a:prstGeom prst="rect">
            <a:avLst/>
          </a:prstGeom>
        </p:spPr>
        <p:txBody>
          <a:bodyPr wrap="square">
            <a:spAutoFit/>
          </a:bodyPr>
          <a:lstStyle/>
          <a:p>
            <a:pPr indent="457200">
              <a:lnSpc>
                <a:spcPct val="150000"/>
              </a:lnSpc>
            </a:pP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【课后作业】</a:t>
            </a:r>
          </a:p>
        </p:txBody>
      </p:sp>
      <p:sp>
        <p:nvSpPr>
          <p:cNvPr id="4" name="矩形 3">
            <a:extLst>
              <a:ext uri="{FF2B5EF4-FFF2-40B4-BE49-F238E27FC236}">
                <a16:creationId xmlns:a16="http://schemas.microsoft.com/office/drawing/2014/main" id="{1A617101-E4AE-455A-B701-3E05918289CD}"/>
              </a:ext>
            </a:extLst>
          </p:cNvPr>
          <p:cNvSpPr/>
          <p:nvPr/>
        </p:nvSpPr>
        <p:spPr>
          <a:xfrm>
            <a:off x="1437265" y="1196752"/>
            <a:ext cx="4390638" cy="1893222"/>
          </a:xfrm>
          <a:prstGeom prst="rect">
            <a:avLst/>
          </a:prstGeom>
        </p:spPr>
        <p:txBody>
          <a:bodyPr wrap="square">
            <a:spAutoFit/>
          </a:bodyPr>
          <a:lstStyle/>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保护绘图文件</a:t>
            </a:r>
          </a:p>
          <a:p>
            <a:pPr indent="457200">
              <a:lnSpc>
                <a:spcPct val="150000"/>
              </a:lnSpc>
            </a:pP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利用“只读”功能打开“电梯间立面结构图样</a:t>
            </a: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.dwg</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”文件，以防止他人更改文件。</a:t>
            </a:r>
          </a:p>
        </p:txBody>
      </p:sp>
      <p:sp>
        <p:nvSpPr>
          <p:cNvPr id="7" name="矩形 6">
            <a:extLst>
              <a:ext uri="{FF2B5EF4-FFF2-40B4-BE49-F238E27FC236}">
                <a16:creationId xmlns:a16="http://schemas.microsoft.com/office/drawing/2014/main" id="{3237031B-BA76-4121-B333-FA28A27EEA12}"/>
              </a:ext>
            </a:extLst>
          </p:cNvPr>
          <p:cNvSpPr/>
          <p:nvPr/>
        </p:nvSpPr>
        <p:spPr>
          <a:xfrm>
            <a:off x="1443489" y="3760944"/>
            <a:ext cx="4240397" cy="1893221"/>
          </a:xfrm>
          <a:prstGeom prst="rect">
            <a:avLst/>
          </a:prstGeom>
        </p:spPr>
        <p:txBody>
          <a:bodyPr wrap="square">
            <a:spAutoFit/>
          </a:bodyPr>
          <a:lstStyle/>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取消命令提示说明显示</a:t>
            </a:r>
          </a:p>
          <a:p>
            <a:pPr indent="457200">
              <a:lnSpc>
                <a:spcPct val="150000"/>
              </a:lnSpc>
            </a:pP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默认情况下，将鼠标悬停在某命令上，会显示出该命令的提示说明。现需将其隐藏，不显示。</a:t>
            </a:r>
          </a:p>
        </p:txBody>
      </p:sp>
      <p:pic>
        <p:nvPicPr>
          <p:cNvPr id="14338" name="图片 1">
            <a:extLst>
              <a:ext uri="{FF2B5EF4-FFF2-40B4-BE49-F238E27FC236}">
                <a16:creationId xmlns:a16="http://schemas.microsoft.com/office/drawing/2014/main" id="{A8FE07AA-2FD2-468E-89E4-11991C42BB6B}"/>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827903" y="1268760"/>
            <a:ext cx="2994050" cy="1753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39" name="图片 1">
            <a:extLst>
              <a:ext uri="{FF2B5EF4-FFF2-40B4-BE49-F238E27FC236}">
                <a16:creationId xmlns:a16="http://schemas.microsoft.com/office/drawing/2014/main" id="{17002D64-F9D7-4863-854B-8538DE6EBF7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760296" y="1940957"/>
            <a:ext cx="2124075" cy="404812"/>
          </a:xfrm>
          <a:prstGeom prst="rect">
            <a:avLst/>
          </a:prstGeom>
          <a:noFill/>
          <a:ln w="9525">
            <a:solidFill>
              <a:srgbClr val="D8D8D8"/>
            </a:solidFill>
            <a:miter lim="800000"/>
            <a:headEnd/>
            <a:tailEnd/>
          </a:ln>
          <a:extLst>
            <a:ext uri="{909E8E84-426E-40DD-AFC4-6F175D3DCCD1}">
              <a14:hiddenFill xmlns:a14="http://schemas.microsoft.com/office/drawing/2010/main">
                <a:solidFill>
                  <a:srgbClr val="FFFFFF"/>
                </a:solidFill>
              </a14:hiddenFill>
            </a:ext>
          </a:extLst>
        </p:spPr>
      </p:pic>
      <p:pic>
        <p:nvPicPr>
          <p:cNvPr id="14340" name="图片 1">
            <a:extLst>
              <a:ext uri="{FF2B5EF4-FFF2-40B4-BE49-F238E27FC236}">
                <a16:creationId xmlns:a16="http://schemas.microsoft.com/office/drawing/2014/main" id="{376654E4-9EFF-4F40-892D-F06E2E1B649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27902" y="3575054"/>
            <a:ext cx="3165139" cy="2395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1" name="图片 1">
            <a:extLst>
              <a:ext uri="{FF2B5EF4-FFF2-40B4-BE49-F238E27FC236}">
                <a16:creationId xmlns:a16="http://schemas.microsoft.com/office/drawing/2014/main" id="{32EB2866-BBAB-41B2-94B8-C5EFB64255B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868469" y="4402786"/>
            <a:ext cx="2036762"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3607502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矩形 6"/>
          <p:cNvSpPr/>
          <p:nvPr/>
        </p:nvSpPr>
        <p:spPr>
          <a:xfrm>
            <a:off x="0" y="2964788"/>
            <a:ext cx="12192000" cy="3893212"/>
          </a:xfrm>
          <a:prstGeom prst="rect">
            <a:avLst/>
          </a:prstGeom>
          <a:gradFill>
            <a:gsLst>
              <a:gs pos="2000">
                <a:schemeClr val="accent1">
                  <a:lumMod val="5000"/>
                  <a:lumOff val="95000"/>
                  <a:alpha val="0"/>
                </a:schemeClr>
              </a:gs>
              <a:gs pos="35000">
                <a:srgbClr val="CDB8AD">
                  <a:alpha val="20000"/>
                </a:srgbClr>
              </a:gs>
              <a:gs pos="94000">
                <a:schemeClr val="tx1">
                  <a:lumMod val="95000"/>
                  <a:lumOff val="5000"/>
                  <a:alpha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7354628" y="942361"/>
            <a:ext cx="2825756" cy="4400550"/>
            <a:chOff x="7721289" y="1228725"/>
            <a:chExt cx="2825756" cy="4400550"/>
          </a:xfrm>
          <a:solidFill>
            <a:srgbClr val="EDA221"/>
          </a:solidFill>
        </p:grpSpPr>
        <p:sp>
          <p:nvSpPr>
            <p:cNvPr id="4" name="任意多边形: 形状 3"/>
            <p:cNvSpPr/>
            <p:nvPr/>
          </p:nvSpPr>
          <p:spPr>
            <a:xfrm>
              <a:off x="7721289" y="1228725"/>
              <a:ext cx="2825756" cy="4400550"/>
            </a:xfrm>
            <a:custGeom>
              <a:avLst/>
              <a:gdLst>
                <a:gd name="connsiteX0" fmla="*/ 2576979 w 2825756"/>
                <a:gd name="connsiteY0" fmla="*/ 362685 h 4400550"/>
                <a:gd name="connsiteX1" fmla="*/ 2576979 w 2825756"/>
                <a:gd name="connsiteY1" fmla="*/ 3992147 h 4400550"/>
                <a:gd name="connsiteX2" fmla="*/ 2199786 w 2825756"/>
                <a:gd name="connsiteY2" fmla="*/ 3992147 h 4400550"/>
                <a:gd name="connsiteX3" fmla="*/ 2199786 w 2825756"/>
                <a:gd name="connsiteY3" fmla="*/ 3646597 h 4400550"/>
                <a:gd name="connsiteX4" fmla="*/ 2445696 w 2825756"/>
                <a:gd name="connsiteY4" fmla="*/ 3646597 h 4400550"/>
                <a:gd name="connsiteX5" fmla="*/ 2445696 w 2825756"/>
                <a:gd name="connsiteY5" fmla="*/ 3939804 h 4400550"/>
                <a:gd name="connsiteX6" fmla="*/ 2491415 w 2825756"/>
                <a:gd name="connsiteY6" fmla="*/ 3939804 h 4400550"/>
                <a:gd name="connsiteX7" fmla="*/ 2491415 w 2825756"/>
                <a:gd name="connsiteY7" fmla="*/ 3612471 h 4400550"/>
                <a:gd name="connsiteX8" fmla="*/ 2479822 w 2825756"/>
                <a:gd name="connsiteY8" fmla="*/ 3612471 h 4400550"/>
                <a:gd name="connsiteX9" fmla="*/ 2479822 w 2825756"/>
                <a:gd name="connsiteY9" fmla="*/ 3600878 h 4400550"/>
                <a:gd name="connsiteX10" fmla="*/ 2152489 w 2825756"/>
                <a:gd name="connsiteY10" fmla="*/ 3600878 h 4400550"/>
                <a:gd name="connsiteX11" fmla="*/ 2152489 w 2825756"/>
                <a:gd name="connsiteY11" fmla="*/ 3646597 h 4400550"/>
                <a:gd name="connsiteX12" fmla="*/ 2154066 w 2825756"/>
                <a:gd name="connsiteY12" fmla="*/ 3646597 h 4400550"/>
                <a:gd name="connsiteX13" fmla="*/ 2154066 w 2825756"/>
                <a:gd name="connsiteY13" fmla="*/ 4037865 h 4400550"/>
                <a:gd name="connsiteX14" fmla="*/ 2199786 w 2825756"/>
                <a:gd name="connsiteY14" fmla="*/ 4037865 h 4400550"/>
                <a:gd name="connsiteX15" fmla="*/ 2199786 w 2825756"/>
                <a:gd name="connsiteY15" fmla="*/ 4037867 h 4400550"/>
                <a:gd name="connsiteX16" fmla="*/ 2613910 w 2825756"/>
                <a:gd name="connsiteY16" fmla="*/ 4037867 h 4400550"/>
                <a:gd name="connsiteX17" fmla="*/ 2613910 w 2825756"/>
                <a:gd name="connsiteY17" fmla="*/ 4037865 h 4400550"/>
                <a:gd name="connsiteX18" fmla="*/ 2622698 w 2825756"/>
                <a:gd name="connsiteY18" fmla="*/ 4037865 h 4400550"/>
                <a:gd name="connsiteX19" fmla="*/ 2622698 w 2825756"/>
                <a:gd name="connsiteY19" fmla="*/ 362685 h 4400550"/>
                <a:gd name="connsiteX20" fmla="*/ 238471 w 2825756"/>
                <a:gd name="connsiteY20" fmla="*/ 362684 h 4400550"/>
                <a:gd name="connsiteX21" fmla="*/ 238471 w 2825756"/>
                <a:gd name="connsiteY21" fmla="*/ 362686 h 4400550"/>
                <a:gd name="connsiteX22" fmla="*/ 229683 w 2825756"/>
                <a:gd name="connsiteY22" fmla="*/ 362686 h 4400550"/>
                <a:gd name="connsiteX23" fmla="*/ 229683 w 2825756"/>
                <a:gd name="connsiteY23" fmla="*/ 4037866 h 4400550"/>
                <a:gd name="connsiteX24" fmla="*/ 275402 w 2825756"/>
                <a:gd name="connsiteY24" fmla="*/ 4037866 h 4400550"/>
                <a:gd name="connsiteX25" fmla="*/ 275402 w 2825756"/>
                <a:gd name="connsiteY25" fmla="*/ 408404 h 4400550"/>
                <a:gd name="connsiteX26" fmla="*/ 652595 w 2825756"/>
                <a:gd name="connsiteY26" fmla="*/ 408404 h 4400550"/>
                <a:gd name="connsiteX27" fmla="*/ 652595 w 2825756"/>
                <a:gd name="connsiteY27" fmla="*/ 753954 h 4400550"/>
                <a:gd name="connsiteX28" fmla="*/ 406685 w 2825756"/>
                <a:gd name="connsiteY28" fmla="*/ 753954 h 4400550"/>
                <a:gd name="connsiteX29" fmla="*/ 406685 w 2825756"/>
                <a:gd name="connsiteY29" fmla="*/ 460747 h 4400550"/>
                <a:gd name="connsiteX30" fmla="*/ 360966 w 2825756"/>
                <a:gd name="connsiteY30" fmla="*/ 460747 h 4400550"/>
                <a:gd name="connsiteX31" fmla="*/ 360966 w 2825756"/>
                <a:gd name="connsiteY31" fmla="*/ 788080 h 4400550"/>
                <a:gd name="connsiteX32" fmla="*/ 372559 w 2825756"/>
                <a:gd name="connsiteY32" fmla="*/ 788080 h 4400550"/>
                <a:gd name="connsiteX33" fmla="*/ 372559 w 2825756"/>
                <a:gd name="connsiteY33" fmla="*/ 799673 h 4400550"/>
                <a:gd name="connsiteX34" fmla="*/ 699892 w 2825756"/>
                <a:gd name="connsiteY34" fmla="*/ 799673 h 4400550"/>
                <a:gd name="connsiteX35" fmla="*/ 699892 w 2825756"/>
                <a:gd name="connsiteY35" fmla="*/ 753954 h 4400550"/>
                <a:gd name="connsiteX36" fmla="*/ 698315 w 2825756"/>
                <a:gd name="connsiteY36" fmla="*/ 753954 h 4400550"/>
                <a:gd name="connsiteX37" fmla="*/ 698315 w 2825756"/>
                <a:gd name="connsiteY37" fmla="*/ 362686 h 4400550"/>
                <a:gd name="connsiteX38" fmla="*/ 652595 w 2825756"/>
                <a:gd name="connsiteY38" fmla="*/ 362686 h 4400550"/>
                <a:gd name="connsiteX39" fmla="*/ 652595 w 2825756"/>
                <a:gd name="connsiteY39" fmla="*/ 362684 h 4400550"/>
                <a:gd name="connsiteX40" fmla="*/ 0 w 2825756"/>
                <a:gd name="connsiteY40" fmla="*/ 0 h 4400550"/>
                <a:gd name="connsiteX41" fmla="*/ 2825756 w 2825756"/>
                <a:gd name="connsiteY41" fmla="*/ 0 h 4400550"/>
                <a:gd name="connsiteX42" fmla="*/ 2825756 w 2825756"/>
                <a:gd name="connsiteY42" fmla="*/ 4400550 h 4400550"/>
                <a:gd name="connsiteX43" fmla="*/ 0 w 2825756"/>
                <a:gd name="connsiteY43" fmla="*/ 4400550 h 440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2825756" h="4400550">
                  <a:moveTo>
                    <a:pt x="2576979" y="362685"/>
                  </a:moveTo>
                  <a:lnTo>
                    <a:pt x="2576979" y="3992147"/>
                  </a:lnTo>
                  <a:lnTo>
                    <a:pt x="2199786" y="3992147"/>
                  </a:lnTo>
                  <a:lnTo>
                    <a:pt x="2199786" y="3646597"/>
                  </a:lnTo>
                  <a:lnTo>
                    <a:pt x="2445696" y="3646597"/>
                  </a:lnTo>
                  <a:lnTo>
                    <a:pt x="2445696" y="3939804"/>
                  </a:lnTo>
                  <a:lnTo>
                    <a:pt x="2491415" y="3939804"/>
                  </a:lnTo>
                  <a:lnTo>
                    <a:pt x="2491415" y="3612471"/>
                  </a:lnTo>
                  <a:lnTo>
                    <a:pt x="2479822" y="3612471"/>
                  </a:lnTo>
                  <a:lnTo>
                    <a:pt x="2479822" y="3600878"/>
                  </a:lnTo>
                  <a:lnTo>
                    <a:pt x="2152489" y="3600878"/>
                  </a:lnTo>
                  <a:lnTo>
                    <a:pt x="2152489" y="3646597"/>
                  </a:lnTo>
                  <a:lnTo>
                    <a:pt x="2154066" y="3646597"/>
                  </a:lnTo>
                  <a:lnTo>
                    <a:pt x="2154066" y="4037865"/>
                  </a:lnTo>
                  <a:lnTo>
                    <a:pt x="2199786" y="4037865"/>
                  </a:lnTo>
                  <a:lnTo>
                    <a:pt x="2199786" y="4037867"/>
                  </a:lnTo>
                  <a:lnTo>
                    <a:pt x="2613910" y="4037867"/>
                  </a:lnTo>
                  <a:lnTo>
                    <a:pt x="2613910" y="4037865"/>
                  </a:lnTo>
                  <a:lnTo>
                    <a:pt x="2622698" y="4037865"/>
                  </a:lnTo>
                  <a:lnTo>
                    <a:pt x="2622698" y="362685"/>
                  </a:lnTo>
                  <a:close/>
                  <a:moveTo>
                    <a:pt x="238471" y="362684"/>
                  </a:moveTo>
                  <a:lnTo>
                    <a:pt x="238471" y="362686"/>
                  </a:lnTo>
                  <a:lnTo>
                    <a:pt x="229683" y="362686"/>
                  </a:lnTo>
                  <a:lnTo>
                    <a:pt x="229683" y="4037866"/>
                  </a:lnTo>
                  <a:lnTo>
                    <a:pt x="275402" y="4037866"/>
                  </a:lnTo>
                  <a:lnTo>
                    <a:pt x="275402" y="408404"/>
                  </a:lnTo>
                  <a:lnTo>
                    <a:pt x="652595" y="408404"/>
                  </a:lnTo>
                  <a:lnTo>
                    <a:pt x="652595" y="753954"/>
                  </a:lnTo>
                  <a:lnTo>
                    <a:pt x="406685" y="753954"/>
                  </a:lnTo>
                  <a:lnTo>
                    <a:pt x="406685" y="460747"/>
                  </a:lnTo>
                  <a:lnTo>
                    <a:pt x="360966" y="460747"/>
                  </a:lnTo>
                  <a:lnTo>
                    <a:pt x="360966" y="788080"/>
                  </a:lnTo>
                  <a:lnTo>
                    <a:pt x="372559" y="788080"/>
                  </a:lnTo>
                  <a:lnTo>
                    <a:pt x="372559" y="799673"/>
                  </a:lnTo>
                  <a:lnTo>
                    <a:pt x="699892" y="799673"/>
                  </a:lnTo>
                  <a:lnTo>
                    <a:pt x="699892" y="753954"/>
                  </a:lnTo>
                  <a:lnTo>
                    <a:pt x="698315" y="753954"/>
                  </a:lnTo>
                  <a:lnTo>
                    <a:pt x="698315" y="362686"/>
                  </a:lnTo>
                  <a:lnTo>
                    <a:pt x="652595" y="362686"/>
                  </a:lnTo>
                  <a:lnTo>
                    <a:pt x="652595" y="362684"/>
                  </a:lnTo>
                  <a:close/>
                  <a:moveTo>
                    <a:pt x="0" y="0"/>
                  </a:moveTo>
                  <a:lnTo>
                    <a:pt x="2825756" y="0"/>
                  </a:lnTo>
                  <a:lnTo>
                    <a:pt x="2825756" y="4400550"/>
                  </a:lnTo>
                  <a:lnTo>
                    <a:pt x="0" y="440055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flipH="1">
              <a:off x="8279567" y="2459504"/>
              <a:ext cx="830997" cy="1938992"/>
            </a:xfrm>
            <a:prstGeom prst="rect">
              <a:avLst/>
            </a:prstGeom>
            <a:grpFill/>
            <a:ln>
              <a:noFill/>
            </a:ln>
          </p:spPr>
          <p:txBody>
            <a:bodyPr wrap="square" rtlCol="0">
              <a:spAutoFit/>
            </a:bodyPr>
            <a:lstStyle/>
            <a:p>
              <a:r>
                <a:rPr lang="zh-CN" altLang="en-US" sz="4000" dirty="0">
                  <a:solidFill>
                    <a:schemeClr val="bg1"/>
                  </a:solidFill>
                  <a:latin typeface="站酷小薇LOGO体" panose="02010600010101010101" pitchFamily="2" charset="-122"/>
                  <a:ea typeface="站酷小薇LOGO体" panose="02010600010101010101" pitchFamily="2" charset="-122"/>
                </a:rPr>
                <a:t>致  </a:t>
              </a:r>
              <a:endParaRPr lang="en-US" altLang="zh-CN" sz="4000" dirty="0">
                <a:solidFill>
                  <a:schemeClr val="bg1"/>
                </a:solidFill>
                <a:latin typeface="站酷小薇LOGO体" panose="02010600010101010101" pitchFamily="2" charset="-122"/>
                <a:ea typeface="站酷小薇LOGO体" panose="02010600010101010101" pitchFamily="2" charset="-122"/>
              </a:endParaRPr>
            </a:p>
            <a:p>
              <a:endParaRPr lang="en-US" altLang="zh-CN" sz="4000" dirty="0">
                <a:solidFill>
                  <a:schemeClr val="bg1"/>
                </a:solidFill>
                <a:latin typeface="站酷小薇LOGO体" panose="02010600010101010101" pitchFamily="2" charset="-122"/>
                <a:ea typeface="站酷小薇LOGO体" panose="02010600010101010101" pitchFamily="2" charset="-122"/>
              </a:endParaRPr>
            </a:p>
            <a:p>
              <a:r>
                <a:rPr lang="zh-CN" altLang="en-US" sz="4000" dirty="0">
                  <a:solidFill>
                    <a:schemeClr val="bg1"/>
                  </a:solidFill>
                  <a:latin typeface="站酷小薇LOGO体" panose="02010600010101010101" pitchFamily="2" charset="-122"/>
                  <a:ea typeface="站酷小薇LOGO体" panose="02010600010101010101" pitchFamily="2" charset="-122"/>
                </a:rPr>
                <a:t>谢 </a:t>
              </a:r>
            </a:p>
          </p:txBody>
        </p:sp>
        <p:sp>
          <p:nvSpPr>
            <p:cNvPr id="6" name="矩形 5"/>
            <p:cNvSpPr/>
            <p:nvPr/>
          </p:nvSpPr>
          <p:spPr>
            <a:xfrm>
              <a:off x="9274806" y="1801453"/>
              <a:ext cx="553998" cy="3617075"/>
            </a:xfrm>
            <a:prstGeom prst="rect">
              <a:avLst/>
            </a:prstGeom>
            <a:grpFill/>
            <a:ln>
              <a:noFill/>
            </a:ln>
          </p:spPr>
          <p:txBody>
            <a:bodyPr vert="eaVert" wrap="square">
              <a:spAutoFit/>
            </a:bodyPr>
            <a:lstStyle/>
            <a:p>
              <a:pPr algn="ctr"/>
              <a:r>
                <a:rPr lang="en-US" altLang="zh-CN" sz="1200" spc="300" dirty="0">
                  <a:solidFill>
                    <a:schemeClr val="bg1"/>
                  </a:solidFill>
                  <a:latin typeface="Times New Roman" panose="02020603050405020304" pitchFamily="18" charset="0"/>
                  <a:ea typeface="隶书" panose="02010509060101010101" pitchFamily="49" charset="-122"/>
                  <a:cs typeface="Times New Roman" panose="02020603050405020304" pitchFamily="18" charset="0"/>
                </a:rPr>
                <a:t>The man who has made up his mind to win will never say impossible</a:t>
              </a:r>
              <a:endParaRPr lang="zh-CN" altLang="en-US" sz="1200" spc="300" dirty="0">
                <a:solidFill>
                  <a:schemeClr val="bg1"/>
                </a:solidFill>
                <a:latin typeface="Times New Roman" panose="02020603050405020304" pitchFamily="18" charset="0"/>
                <a:ea typeface="隶书" panose="02010509060101010101" pitchFamily="49" charset="-122"/>
                <a:cs typeface="Times New Roman" panose="02020603050405020304" pitchFamily="18" charset="0"/>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a:extLst>
              <a:ext uri="{FF2B5EF4-FFF2-40B4-BE49-F238E27FC236}">
                <a16:creationId xmlns:a16="http://schemas.microsoft.com/office/drawing/2014/main" id="{6A231240-5664-4D40-A841-F9ACDD6599A8}"/>
              </a:ext>
            </a:extLst>
          </p:cNvPr>
          <p:cNvSpPr txBox="1"/>
          <p:nvPr/>
        </p:nvSpPr>
        <p:spPr>
          <a:xfrm>
            <a:off x="7354272" y="1052330"/>
            <a:ext cx="573232" cy="530770"/>
          </a:xfrm>
          <a:custGeom>
            <a:avLst/>
            <a:gdLst/>
            <a:ahLst/>
            <a:cxnLst/>
            <a:rect l="l" t="t" r="r" b="b"/>
            <a:pathLst>
              <a:path w="900113" h="833437">
                <a:moveTo>
                  <a:pt x="690563" y="795337"/>
                </a:moveTo>
                <a:lnTo>
                  <a:pt x="721023" y="795337"/>
                </a:lnTo>
                <a:lnTo>
                  <a:pt x="690563" y="813360"/>
                </a:lnTo>
                <a:close/>
                <a:moveTo>
                  <a:pt x="247724" y="38100"/>
                </a:moveTo>
                <a:cubicBezTo>
                  <a:pt x="201885" y="38100"/>
                  <a:pt x="163426" y="72231"/>
                  <a:pt x="132345" y="140493"/>
                </a:cubicBezTo>
                <a:cubicBezTo>
                  <a:pt x="101265" y="208756"/>
                  <a:pt x="85725" y="300037"/>
                  <a:pt x="85725" y="414337"/>
                </a:cubicBezTo>
                <a:cubicBezTo>
                  <a:pt x="85725" y="534987"/>
                  <a:pt x="101265" y="628650"/>
                  <a:pt x="132345" y="695325"/>
                </a:cubicBezTo>
                <a:cubicBezTo>
                  <a:pt x="163426" y="762000"/>
                  <a:pt x="201885" y="795337"/>
                  <a:pt x="247724" y="795337"/>
                </a:cubicBezTo>
                <a:cubicBezTo>
                  <a:pt x="296838" y="795337"/>
                  <a:pt x="335297" y="762000"/>
                  <a:pt x="363103" y="695325"/>
                </a:cubicBezTo>
                <a:cubicBezTo>
                  <a:pt x="390909" y="628650"/>
                  <a:pt x="404813" y="534987"/>
                  <a:pt x="404813" y="414337"/>
                </a:cubicBezTo>
                <a:cubicBezTo>
                  <a:pt x="404813" y="300037"/>
                  <a:pt x="391716" y="208756"/>
                  <a:pt x="365522" y="140493"/>
                </a:cubicBezTo>
                <a:cubicBezTo>
                  <a:pt x="339328" y="72231"/>
                  <a:pt x="300062" y="38100"/>
                  <a:pt x="247724" y="38100"/>
                </a:cubicBezTo>
                <a:close/>
                <a:moveTo>
                  <a:pt x="881063" y="0"/>
                </a:moveTo>
                <a:lnTo>
                  <a:pt x="900113" y="0"/>
                </a:lnTo>
                <a:lnTo>
                  <a:pt x="900113" y="689370"/>
                </a:lnTo>
                <a:lnTo>
                  <a:pt x="821267" y="736023"/>
                </a:lnTo>
                <a:lnTo>
                  <a:pt x="823913" y="719658"/>
                </a:lnTo>
                <a:lnTo>
                  <a:pt x="823913" y="147339"/>
                </a:lnTo>
                <a:cubicBezTo>
                  <a:pt x="823913" y="134739"/>
                  <a:pt x="819944" y="124494"/>
                  <a:pt x="812006" y="116606"/>
                </a:cubicBezTo>
                <a:cubicBezTo>
                  <a:pt x="804069" y="108719"/>
                  <a:pt x="792162" y="104775"/>
                  <a:pt x="776287" y="104775"/>
                </a:cubicBezTo>
                <a:lnTo>
                  <a:pt x="690563" y="104775"/>
                </a:lnTo>
                <a:lnTo>
                  <a:pt x="690563" y="76200"/>
                </a:lnTo>
                <a:lnTo>
                  <a:pt x="733425" y="76200"/>
                </a:lnTo>
                <a:cubicBezTo>
                  <a:pt x="771525" y="76200"/>
                  <a:pt x="802481" y="69850"/>
                  <a:pt x="826294" y="57150"/>
                </a:cubicBezTo>
                <a:cubicBezTo>
                  <a:pt x="850106" y="44450"/>
                  <a:pt x="868363" y="25400"/>
                  <a:pt x="881063" y="0"/>
                </a:cubicBezTo>
                <a:close/>
                <a:moveTo>
                  <a:pt x="247650" y="0"/>
                </a:moveTo>
                <a:cubicBezTo>
                  <a:pt x="317500" y="0"/>
                  <a:pt x="375444" y="36512"/>
                  <a:pt x="421481" y="109537"/>
                </a:cubicBezTo>
                <a:cubicBezTo>
                  <a:pt x="467519" y="182562"/>
                  <a:pt x="490537" y="284162"/>
                  <a:pt x="490537" y="414337"/>
                </a:cubicBezTo>
                <a:cubicBezTo>
                  <a:pt x="490537" y="544512"/>
                  <a:pt x="467519" y="646906"/>
                  <a:pt x="421481" y="721518"/>
                </a:cubicBezTo>
                <a:cubicBezTo>
                  <a:pt x="375444" y="796131"/>
                  <a:pt x="317500" y="833437"/>
                  <a:pt x="247650" y="833437"/>
                </a:cubicBezTo>
                <a:cubicBezTo>
                  <a:pt x="177800" y="833437"/>
                  <a:pt x="119063" y="796924"/>
                  <a:pt x="71437"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b="1" dirty="0">
              <a:solidFill>
                <a:srgbClr val="AD6126"/>
              </a:solidFill>
              <a:latin typeface="幼圆" panose="02010509060101010101" pitchFamily="49" charset="-122"/>
              <a:ea typeface="幼圆" panose="02010509060101010101" pitchFamily="49" charset="-122"/>
            </a:endParaRPr>
          </a:p>
        </p:txBody>
      </p:sp>
      <p:cxnSp>
        <p:nvCxnSpPr>
          <p:cNvPr id="12" name="直接连接符 11">
            <a:extLst>
              <a:ext uri="{FF2B5EF4-FFF2-40B4-BE49-F238E27FC236}">
                <a16:creationId xmlns:a16="http://schemas.microsoft.com/office/drawing/2014/main" id="{AB0B18C1-6244-4E6A-BEA8-74CEBA5C0BFE}"/>
              </a:ext>
            </a:extLst>
          </p:cNvPr>
          <p:cNvCxnSpPr/>
          <p:nvPr/>
        </p:nvCxnSpPr>
        <p:spPr>
          <a:xfrm flipH="1">
            <a:off x="7503572" y="1181662"/>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13" name="文本框 12">
            <a:extLst>
              <a:ext uri="{FF2B5EF4-FFF2-40B4-BE49-F238E27FC236}">
                <a16:creationId xmlns:a16="http://schemas.microsoft.com/office/drawing/2014/main" id="{B3AE6193-DF42-410A-9CB6-82DE20D41776}"/>
              </a:ext>
            </a:extLst>
          </p:cNvPr>
          <p:cNvSpPr txBox="1"/>
          <p:nvPr/>
        </p:nvSpPr>
        <p:spPr>
          <a:xfrm>
            <a:off x="7356940" y="1938552"/>
            <a:ext cx="708334" cy="518505"/>
          </a:xfrm>
          <a:custGeom>
            <a:avLst/>
            <a:gdLst/>
            <a:ahLst/>
            <a:cxnLst/>
            <a:rect l="l" t="t" r="r" b="b"/>
            <a:pathLst>
              <a:path w="1076325" h="833437">
                <a:moveTo>
                  <a:pt x="247724" y="38100"/>
                </a:moveTo>
                <a:cubicBezTo>
                  <a:pt x="201885" y="38100"/>
                  <a:pt x="163426" y="72231"/>
                  <a:pt x="132345" y="140493"/>
                </a:cubicBezTo>
                <a:cubicBezTo>
                  <a:pt x="101265" y="208756"/>
                  <a:pt x="85725" y="300037"/>
                  <a:pt x="85725" y="414337"/>
                </a:cubicBezTo>
                <a:cubicBezTo>
                  <a:pt x="85725" y="534987"/>
                  <a:pt x="101265" y="628650"/>
                  <a:pt x="132345" y="695325"/>
                </a:cubicBezTo>
                <a:cubicBezTo>
                  <a:pt x="163426" y="762000"/>
                  <a:pt x="201885" y="795337"/>
                  <a:pt x="247724" y="795337"/>
                </a:cubicBezTo>
                <a:cubicBezTo>
                  <a:pt x="296838" y="795337"/>
                  <a:pt x="335297" y="762000"/>
                  <a:pt x="363103" y="695325"/>
                </a:cubicBezTo>
                <a:cubicBezTo>
                  <a:pt x="390909" y="628650"/>
                  <a:pt x="404813" y="534987"/>
                  <a:pt x="404813" y="414337"/>
                </a:cubicBezTo>
                <a:cubicBezTo>
                  <a:pt x="404813" y="300037"/>
                  <a:pt x="391716" y="208756"/>
                  <a:pt x="365522" y="140493"/>
                </a:cubicBezTo>
                <a:cubicBezTo>
                  <a:pt x="339328" y="72231"/>
                  <a:pt x="300062" y="38100"/>
                  <a:pt x="247724" y="38100"/>
                </a:cubicBezTo>
                <a:close/>
                <a:moveTo>
                  <a:pt x="852487" y="0"/>
                </a:moveTo>
                <a:cubicBezTo>
                  <a:pt x="928687" y="0"/>
                  <a:pt x="985044" y="19050"/>
                  <a:pt x="1021556" y="57150"/>
                </a:cubicBezTo>
                <a:cubicBezTo>
                  <a:pt x="1058069" y="95250"/>
                  <a:pt x="1076325" y="142875"/>
                  <a:pt x="1076325" y="200025"/>
                </a:cubicBezTo>
                <a:cubicBezTo>
                  <a:pt x="1076325" y="238125"/>
                  <a:pt x="1067594" y="276225"/>
                  <a:pt x="1050131" y="314325"/>
                </a:cubicBezTo>
                <a:cubicBezTo>
                  <a:pt x="1032669" y="352425"/>
                  <a:pt x="1004887" y="388937"/>
                  <a:pt x="966787" y="423862"/>
                </a:cubicBezTo>
                <a:cubicBezTo>
                  <a:pt x="874712" y="512762"/>
                  <a:pt x="804069" y="584993"/>
                  <a:pt x="754856" y="640556"/>
                </a:cubicBezTo>
                <a:cubicBezTo>
                  <a:pt x="705644" y="696118"/>
                  <a:pt x="676275" y="733425"/>
                  <a:pt x="666750" y="752475"/>
                </a:cubicBezTo>
                <a:lnTo>
                  <a:pt x="816557" y="752475"/>
                </a:lnTo>
                <a:lnTo>
                  <a:pt x="695300" y="823912"/>
                </a:lnTo>
                <a:lnTo>
                  <a:pt x="614363" y="823912"/>
                </a:lnTo>
                <a:lnTo>
                  <a:pt x="614363" y="762000"/>
                </a:lnTo>
                <a:cubicBezTo>
                  <a:pt x="630237" y="733425"/>
                  <a:pt x="656431" y="696912"/>
                  <a:pt x="692944" y="652462"/>
                </a:cubicBezTo>
                <a:cubicBezTo>
                  <a:pt x="729456" y="608012"/>
                  <a:pt x="777875" y="555625"/>
                  <a:pt x="838200" y="495300"/>
                </a:cubicBezTo>
                <a:cubicBezTo>
                  <a:pt x="890538" y="440779"/>
                  <a:pt x="929022" y="389458"/>
                  <a:pt x="953653" y="341337"/>
                </a:cubicBezTo>
                <a:cubicBezTo>
                  <a:pt x="978285" y="293216"/>
                  <a:pt x="990600" y="248295"/>
                  <a:pt x="990600" y="206573"/>
                </a:cubicBezTo>
                <a:cubicBezTo>
                  <a:pt x="990600" y="148877"/>
                  <a:pt x="977900" y="104787"/>
                  <a:pt x="952500" y="74302"/>
                </a:cubicBezTo>
                <a:cubicBezTo>
                  <a:pt x="927100" y="43817"/>
                  <a:pt x="889000" y="28575"/>
                  <a:pt x="838200" y="28575"/>
                </a:cubicBezTo>
                <a:cubicBezTo>
                  <a:pt x="800100" y="28575"/>
                  <a:pt x="767556" y="39092"/>
                  <a:pt x="740569" y="60126"/>
                </a:cubicBezTo>
                <a:cubicBezTo>
                  <a:pt x="713581" y="81161"/>
                  <a:pt x="700087" y="107875"/>
                  <a:pt x="700087" y="140270"/>
                </a:cubicBezTo>
                <a:cubicBezTo>
                  <a:pt x="700087" y="159668"/>
                  <a:pt x="705644" y="175840"/>
                  <a:pt x="716756" y="188788"/>
                </a:cubicBezTo>
                <a:cubicBezTo>
                  <a:pt x="727869" y="201736"/>
                  <a:pt x="733425" y="214684"/>
                  <a:pt x="733425" y="227632"/>
                </a:cubicBezTo>
                <a:cubicBezTo>
                  <a:pt x="733425" y="243855"/>
                  <a:pt x="729630" y="256009"/>
                  <a:pt x="722040" y="264095"/>
                </a:cubicBezTo>
                <a:cubicBezTo>
                  <a:pt x="714449" y="272182"/>
                  <a:pt x="703064" y="276225"/>
                  <a:pt x="687884" y="276225"/>
                </a:cubicBezTo>
                <a:cubicBezTo>
                  <a:pt x="669677" y="276225"/>
                  <a:pt x="655253" y="270668"/>
                  <a:pt x="644612" y="259556"/>
                </a:cubicBezTo>
                <a:cubicBezTo>
                  <a:pt x="633971" y="248443"/>
                  <a:pt x="628650" y="230187"/>
                  <a:pt x="628650" y="204787"/>
                </a:cubicBezTo>
                <a:cubicBezTo>
                  <a:pt x="628650" y="138112"/>
                  <a:pt x="652463" y="87312"/>
                  <a:pt x="700087" y="52387"/>
                </a:cubicBezTo>
                <a:cubicBezTo>
                  <a:pt x="747713" y="17462"/>
                  <a:pt x="798513" y="0"/>
                  <a:pt x="852487" y="0"/>
                </a:cubicBezTo>
                <a:close/>
                <a:moveTo>
                  <a:pt x="247650" y="0"/>
                </a:moveTo>
                <a:cubicBezTo>
                  <a:pt x="317500" y="0"/>
                  <a:pt x="375444" y="36512"/>
                  <a:pt x="421481" y="109537"/>
                </a:cubicBezTo>
                <a:cubicBezTo>
                  <a:pt x="467519" y="182562"/>
                  <a:pt x="490537" y="284162"/>
                  <a:pt x="490537" y="414337"/>
                </a:cubicBezTo>
                <a:cubicBezTo>
                  <a:pt x="490537" y="544512"/>
                  <a:pt x="467519" y="646906"/>
                  <a:pt x="421481" y="721518"/>
                </a:cubicBezTo>
                <a:cubicBezTo>
                  <a:pt x="375444" y="796131"/>
                  <a:pt x="317500" y="833437"/>
                  <a:pt x="247650" y="833437"/>
                </a:cubicBezTo>
                <a:cubicBezTo>
                  <a:pt x="177800" y="833437"/>
                  <a:pt x="119063" y="796925"/>
                  <a:pt x="71437"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cxnSp>
        <p:nvCxnSpPr>
          <p:cNvPr id="14" name="直接连接符 13">
            <a:extLst>
              <a:ext uri="{FF2B5EF4-FFF2-40B4-BE49-F238E27FC236}">
                <a16:creationId xmlns:a16="http://schemas.microsoft.com/office/drawing/2014/main" id="{CCBDC785-DE2C-46E9-9363-5C28A96C36ED}"/>
              </a:ext>
            </a:extLst>
          </p:cNvPr>
          <p:cNvCxnSpPr/>
          <p:nvPr/>
        </p:nvCxnSpPr>
        <p:spPr>
          <a:xfrm flipH="1">
            <a:off x="7516641" y="2069891"/>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15" name="文本框 14">
            <a:hlinkClick r:id="rId2" action="ppaction://hlinksldjump"/>
            <a:extLst>
              <a:ext uri="{FF2B5EF4-FFF2-40B4-BE49-F238E27FC236}">
                <a16:creationId xmlns:a16="http://schemas.microsoft.com/office/drawing/2014/main" id="{07819D99-2EDE-40EA-A2DF-0FE33F2C43C0}"/>
              </a:ext>
            </a:extLst>
          </p:cNvPr>
          <p:cNvSpPr txBox="1"/>
          <p:nvPr/>
        </p:nvSpPr>
        <p:spPr>
          <a:xfrm>
            <a:off x="8389991" y="1989094"/>
            <a:ext cx="2492990"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zh-CN" dirty="0"/>
              <a:t>图形文件的基本操作</a:t>
            </a:r>
            <a:endParaRPr lang="zh-CN" altLang="en-US" dirty="0"/>
          </a:p>
        </p:txBody>
      </p:sp>
      <p:sp>
        <p:nvSpPr>
          <p:cNvPr id="16" name="文本框 15">
            <a:hlinkClick r:id="rId3" action="ppaction://hlinksldjump"/>
            <a:extLst>
              <a:ext uri="{FF2B5EF4-FFF2-40B4-BE49-F238E27FC236}">
                <a16:creationId xmlns:a16="http://schemas.microsoft.com/office/drawing/2014/main" id="{F4DB52E4-5397-469F-B81A-6ECD7E62D73C}"/>
              </a:ext>
            </a:extLst>
          </p:cNvPr>
          <p:cNvSpPr txBox="1"/>
          <p:nvPr/>
        </p:nvSpPr>
        <p:spPr>
          <a:xfrm>
            <a:off x="8397251" y="1041921"/>
            <a:ext cx="1843262"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zh-CN" dirty="0"/>
              <a:t>了解</a:t>
            </a:r>
            <a:r>
              <a:rPr lang="en-US" altLang="zh-CN" dirty="0"/>
              <a:t>AutoCAD</a:t>
            </a:r>
            <a:endParaRPr lang="zh-CN" altLang="en-US" dirty="0"/>
          </a:p>
        </p:txBody>
      </p:sp>
      <p:sp>
        <p:nvSpPr>
          <p:cNvPr id="17" name="文本框 16">
            <a:extLst>
              <a:ext uri="{FF2B5EF4-FFF2-40B4-BE49-F238E27FC236}">
                <a16:creationId xmlns:a16="http://schemas.microsoft.com/office/drawing/2014/main" id="{FA5EF44E-4DDE-4FAE-B545-D0FA2027AC8D}"/>
              </a:ext>
            </a:extLst>
          </p:cNvPr>
          <p:cNvSpPr txBox="1"/>
          <p:nvPr/>
        </p:nvSpPr>
        <p:spPr>
          <a:xfrm>
            <a:off x="7363996" y="2859416"/>
            <a:ext cx="673921" cy="515979"/>
          </a:xfrm>
          <a:custGeom>
            <a:avLst/>
            <a:gdLst/>
            <a:ahLst/>
            <a:cxnLst/>
            <a:rect l="l" t="t" r="r" b="b"/>
            <a:pathLst>
              <a:path w="1083170" h="833437">
                <a:moveTo>
                  <a:pt x="678582" y="604837"/>
                </a:moveTo>
                <a:cubicBezTo>
                  <a:pt x="696789" y="604837"/>
                  <a:pt x="709687" y="612155"/>
                  <a:pt x="717277" y="626789"/>
                </a:cubicBezTo>
                <a:cubicBezTo>
                  <a:pt x="724868" y="641424"/>
                  <a:pt x="728663" y="653628"/>
                  <a:pt x="728663" y="663401"/>
                </a:cubicBezTo>
                <a:cubicBezTo>
                  <a:pt x="728663" y="679673"/>
                  <a:pt x="725488" y="693489"/>
                  <a:pt x="719138" y="704850"/>
                </a:cubicBezTo>
                <a:cubicBezTo>
                  <a:pt x="712788" y="716210"/>
                  <a:pt x="709613" y="726777"/>
                  <a:pt x="709613" y="736550"/>
                </a:cubicBezTo>
                <a:cubicBezTo>
                  <a:pt x="709613" y="756096"/>
                  <a:pt x="721680" y="772368"/>
                  <a:pt x="745815" y="785366"/>
                </a:cubicBezTo>
                <a:lnTo>
                  <a:pt x="749812" y="786901"/>
                </a:lnTo>
                <a:lnTo>
                  <a:pt x="720682" y="804171"/>
                </a:lnTo>
                <a:lnTo>
                  <a:pt x="685800" y="785812"/>
                </a:lnTo>
                <a:cubicBezTo>
                  <a:pt x="644525" y="754062"/>
                  <a:pt x="623888" y="717550"/>
                  <a:pt x="623888" y="676275"/>
                </a:cubicBezTo>
                <a:cubicBezTo>
                  <a:pt x="623888" y="657225"/>
                  <a:pt x="629965" y="640556"/>
                  <a:pt x="642119" y="626268"/>
                </a:cubicBezTo>
                <a:cubicBezTo>
                  <a:pt x="654273" y="611981"/>
                  <a:pt x="666428" y="604837"/>
                  <a:pt x="678582" y="604837"/>
                </a:cubicBezTo>
                <a:close/>
                <a:moveTo>
                  <a:pt x="247725" y="38100"/>
                </a:moveTo>
                <a:cubicBezTo>
                  <a:pt x="201886" y="38100"/>
                  <a:pt x="163426" y="72231"/>
                  <a:pt x="132346" y="140493"/>
                </a:cubicBezTo>
                <a:cubicBezTo>
                  <a:pt x="101265" y="208756"/>
                  <a:pt x="85725" y="300037"/>
                  <a:pt x="85725" y="414337"/>
                </a:cubicBezTo>
                <a:cubicBezTo>
                  <a:pt x="85725" y="534987"/>
                  <a:pt x="101265" y="628650"/>
                  <a:pt x="132346" y="695325"/>
                </a:cubicBezTo>
                <a:cubicBezTo>
                  <a:pt x="163426" y="762000"/>
                  <a:pt x="201886" y="795337"/>
                  <a:pt x="247725" y="795337"/>
                </a:cubicBezTo>
                <a:cubicBezTo>
                  <a:pt x="296838" y="795337"/>
                  <a:pt x="335298" y="762000"/>
                  <a:pt x="363104" y="695325"/>
                </a:cubicBezTo>
                <a:cubicBezTo>
                  <a:pt x="390910" y="628650"/>
                  <a:pt x="404813" y="534987"/>
                  <a:pt x="404813" y="414337"/>
                </a:cubicBezTo>
                <a:cubicBezTo>
                  <a:pt x="404813" y="300037"/>
                  <a:pt x="391716" y="208756"/>
                  <a:pt x="365522" y="140493"/>
                </a:cubicBezTo>
                <a:cubicBezTo>
                  <a:pt x="339328" y="72231"/>
                  <a:pt x="300063" y="38100"/>
                  <a:pt x="247725" y="38100"/>
                </a:cubicBezTo>
                <a:close/>
                <a:moveTo>
                  <a:pt x="842963" y="0"/>
                </a:moveTo>
                <a:cubicBezTo>
                  <a:pt x="906463" y="0"/>
                  <a:pt x="957263" y="20017"/>
                  <a:pt x="995363" y="60052"/>
                </a:cubicBezTo>
                <a:cubicBezTo>
                  <a:pt x="1033463" y="100087"/>
                  <a:pt x="1052513" y="142527"/>
                  <a:pt x="1052513" y="187374"/>
                </a:cubicBezTo>
                <a:cubicBezTo>
                  <a:pt x="1052513" y="235446"/>
                  <a:pt x="1040606" y="276299"/>
                  <a:pt x="1016794" y="309934"/>
                </a:cubicBezTo>
                <a:cubicBezTo>
                  <a:pt x="992981" y="343569"/>
                  <a:pt x="955675" y="368399"/>
                  <a:pt x="904875" y="384423"/>
                </a:cubicBezTo>
                <a:cubicBezTo>
                  <a:pt x="974725" y="409624"/>
                  <a:pt x="1022350" y="442714"/>
                  <a:pt x="1047750" y="483691"/>
                </a:cubicBezTo>
                <a:cubicBezTo>
                  <a:pt x="1060450" y="504180"/>
                  <a:pt x="1069975" y="524662"/>
                  <a:pt x="1076325" y="545138"/>
                </a:cubicBezTo>
                <a:lnTo>
                  <a:pt x="1083170" y="589266"/>
                </a:lnTo>
                <a:lnTo>
                  <a:pt x="994921" y="641585"/>
                </a:lnTo>
                <a:lnTo>
                  <a:pt x="1000125" y="597619"/>
                </a:lnTo>
                <a:cubicBezTo>
                  <a:pt x="1000125" y="539774"/>
                  <a:pt x="985044" y="493179"/>
                  <a:pt x="954881" y="457832"/>
                </a:cubicBezTo>
                <a:cubicBezTo>
                  <a:pt x="924719" y="422486"/>
                  <a:pt x="868363" y="404812"/>
                  <a:pt x="785813" y="404812"/>
                </a:cubicBezTo>
                <a:lnTo>
                  <a:pt x="785813" y="376237"/>
                </a:lnTo>
                <a:cubicBezTo>
                  <a:pt x="847676" y="376237"/>
                  <a:pt x="893304" y="360734"/>
                  <a:pt x="922697" y="329728"/>
                </a:cubicBezTo>
                <a:cubicBezTo>
                  <a:pt x="952091" y="298723"/>
                  <a:pt x="966788" y="255463"/>
                  <a:pt x="966788" y="199950"/>
                </a:cubicBezTo>
                <a:cubicBezTo>
                  <a:pt x="966788" y="154260"/>
                  <a:pt x="955117" y="114275"/>
                  <a:pt x="931776" y="79995"/>
                </a:cubicBezTo>
                <a:cubicBezTo>
                  <a:pt x="908435" y="45715"/>
                  <a:pt x="871885" y="28575"/>
                  <a:pt x="822127" y="28575"/>
                </a:cubicBezTo>
                <a:cubicBezTo>
                  <a:pt x="800348" y="28575"/>
                  <a:pt x="776945" y="34267"/>
                  <a:pt x="751917" y="45653"/>
                </a:cubicBezTo>
                <a:cubicBezTo>
                  <a:pt x="726889" y="57038"/>
                  <a:pt x="714375" y="75728"/>
                  <a:pt x="714375" y="101724"/>
                </a:cubicBezTo>
                <a:cubicBezTo>
                  <a:pt x="714375" y="127769"/>
                  <a:pt x="717550" y="144040"/>
                  <a:pt x="723900" y="150539"/>
                </a:cubicBezTo>
                <a:cubicBezTo>
                  <a:pt x="730250" y="157038"/>
                  <a:pt x="733425" y="165174"/>
                  <a:pt x="733425" y="174947"/>
                </a:cubicBezTo>
                <a:cubicBezTo>
                  <a:pt x="733425" y="191219"/>
                  <a:pt x="730250" y="204229"/>
                  <a:pt x="723900" y="213977"/>
                </a:cubicBezTo>
                <a:cubicBezTo>
                  <a:pt x="717550" y="223726"/>
                  <a:pt x="706438" y="228600"/>
                  <a:pt x="690563" y="228600"/>
                </a:cubicBezTo>
                <a:cubicBezTo>
                  <a:pt x="677863" y="228600"/>
                  <a:pt x="665956" y="223837"/>
                  <a:pt x="654844" y="214312"/>
                </a:cubicBezTo>
                <a:cubicBezTo>
                  <a:pt x="643731" y="204787"/>
                  <a:pt x="638175" y="187325"/>
                  <a:pt x="638175" y="161925"/>
                </a:cubicBezTo>
                <a:cubicBezTo>
                  <a:pt x="638175" y="114300"/>
                  <a:pt x="658813" y="75406"/>
                  <a:pt x="700088" y="45243"/>
                </a:cubicBezTo>
                <a:cubicBezTo>
                  <a:pt x="741363" y="15081"/>
                  <a:pt x="788988" y="0"/>
                  <a:pt x="842963" y="0"/>
                </a:cubicBezTo>
                <a:close/>
                <a:moveTo>
                  <a:pt x="247650" y="0"/>
                </a:moveTo>
                <a:cubicBezTo>
                  <a:pt x="317500" y="0"/>
                  <a:pt x="375444" y="36512"/>
                  <a:pt x="421481" y="109537"/>
                </a:cubicBezTo>
                <a:cubicBezTo>
                  <a:pt x="467519" y="182562"/>
                  <a:pt x="490538" y="284162"/>
                  <a:pt x="490538" y="414337"/>
                </a:cubicBezTo>
                <a:cubicBezTo>
                  <a:pt x="490538" y="544512"/>
                  <a:pt x="467519" y="646906"/>
                  <a:pt x="421481" y="721518"/>
                </a:cubicBezTo>
                <a:cubicBezTo>
                  <a:pt x="375444" y="796131"/>
                  <a:pt x="317500" y="833437"/>
                  <a:pt x="247650" y="833437"/>
                </a:cubicBezTo>
                <a:cubicBezTo>
                  <a:pt x="177800" y="833437"/>
                  <a:pt x="119063" y="796925"/>
                  <a:pt x="71438" y="723900"/>
                </a:cubicBezTo>
                <a:cubicBezTo>
                  <a:pt x="23813" y="650875"/>
                  <a:pt x="0" y="547687"/>
                  <a:pt x="0" y="414337"/>
                </a:cubicBezTo>
                <a:cubicBezTo>
                  <a:pt x="0" y="290512"/>
                  <a:pt x="23019" y="190500"/>
                  <a:pt x="69057"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cxnSp>
        <p:nvCxnSpPr>
          <p:cNvPr id="18" name="直接连接符 17">
            <a:extLst>
              <a:ext uri="{FF2B5EF4-FFF2-40B4-BE49-F238E27FC236}">
                <a16:creationId xmlns:a16="http://schemas.microsoft.com/office/drawing/2014/main" id="{C93311A1-B9CA-4815-ACDC-4867D7E722D4}"/>
              </a:ext>
            </a:extLst>
          </p:cNvPr>
          <p:cNvCxnSpPr/>
          <p:nvPr/>
        </p:nvCxnSpPr>
        <p:spPr>
          <a:xfrm flipH="1">
            <a:off x="7473761" y="3005995"/>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19" name="文本框 18">
            <a:hlinkClick r:id="rId4" action="ppaction://hlinksldjump"/>
            <a:extLst>
              <a:ext uri="{FF2B5EF4-FFF2-40B4-BE49-F238E27FC236}">
                <a16:creationId xmlns:a16="http://schemas.microsoft.com/office/drawing/2014/main" id="{E204846B-0E80-4C63-8168-E89DA087EB64}"/>
              </a:ext>
            </a:extLst>
          </p:cNvPr>
          <p:cNvSpPr txBox="1"/>
          <p:nvPr/>
        </p:nvSpPr>
        <p:spPr>
          <a:xfrm>
            <a:off x="8389558" y="2821252"/>
            <a:ext cx="1980029"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zh-CN" dirty="0"/>
              <a:t>命令的调用方式</a:t>
            </a:r>
            <a:endParaRPr lang="zh-CN" altLang="en-US" dirty="0"/>
          </a:p>
        </p:txBody>
      </p:sp>
      <p:sp>
        <p:nvSpPr>
          <p:cNvPr id="20" name="文本框 19">
            <a:extLst>
              <a:ext uri="{FF2B5EF4-FFF2-40B4-BE49-F238E27FC236}">
                <a16:creationId xmlns:a16="http://schemas.microsoft.com/office/drawing/2014/main" id="{F313B67B-8201-4A55-9182-63FD8D07E410}"/>
              </a:ext>
            </a:extLst>
          </p:cNvPr>
          <p:cNvSpPr txBox="1"/>
          <p:nvPr/>
        </p:nvSpPr>
        <p:spPr>
          <a:xfrm>
            <a:off x="7359552" y="3738649"/>
            <a:ext cx="704686" cy="530014"/>
          </a:xfrm>
          <a:custGeom>
            <a:avLst/>
            <a:gdLst/>
            <a:ahLst/>
            <a:cxnLst/>
            <a:rect l="l" t="t" r="r" b="b"/>
            <a:pathLst>
              <a:path w="1119188" h="833437">
                <a:moveTo>
                  <a:pt x="909638" y="119062"/>
                </a:moveTo>
                <a:lnTo>
                  <a:pt x="638175" y="547687"/>
                </a:lnTo>
                <a:lnTo>
                  <a:pt x="914400" y="547687"/>
                </a:lnTo>
                <a:lnTo>
                  <a:pt x="914400" y="119062"/>
                </a:lnTo>
                <a:close/>
                <a:moveTo>
                  <a:pt x="247725" y="38100"/>
                </a:moveTo>
                <a:cubicBezTo>
                  <a:pt x="201886" y="38100"/>
                  <a:pt x="163426" y="72231"/>
                  <a:pt x="132346" y="140493"/>
                </a:cubicBezTo>
                <a:cubicBezTo>
                  <a:pt x="101265" y="208756"/>
                  <a:pt x="85725" y="300037"/>
                  <a:pt x="85725" y="414337"/>
                </a:cubicBezTo>
                <a:cubicBezTo>
                  <a:pt x="85725" y="534987"/>
                  <a:pt x="101265" y="628650"/>
                  <a:pt x="132346" y="695325"/>
                </a:cubicBezTo>
                <a:cubicBezTo>
                  <a:pt x="163426" y="762000"/>
                  <a:pt x="201886" y="795337"/>
                  <a:pt x="247725" y="795337"/>
                </a:cubicBezTo>
                <a:cubicBezTo>
                  <a:pt x="296838" y="795337"/>
                  <a:pt x="335298" y="762000"/>
                  <a:pt x="363104" y="695325"/>
                </a:cubicBezTo>
                <a:cubicBezTo>
                  <a:pt x="390910" y="628650"/>
                  <a:pt x="404813" y="534987"/>
                  <a:pt x="404813" y="414337"/>
                </a:cubicBezTo>
                <a:cubicBezTo>
                  <a:pt x="404813" y="300037"/>
                  <a:pt x="391716" y="208756"/>
                  <a:pt x="365522" y="140493"/>
                </a:cubicBezTo>
                <a:cubicBezTo>
                  <a:pt x="339328" y="72231"/>
                  <a:pt x="300063" y="38100"/>
                  <a:pt x="247725" y="38100"/>
                </a:cubicBezTo>
                <a:close/>
                <a:moveTo>
                  <a:pt x="942975" y="0"/>
                </a:moveTo>
                <a:lnTo>
                  <a:pt x="990600" y="0"/>
                </a:lnTo>
                <a:lnTo>
                  <a:pt x="990600" y="547687"/>
                </a:lnTo>
                <a:lnTo>
                  <a:pt x="1119188" y="547687"/>
                </a:lnTo>
                <a:lnTo>
                  <a:pt x="1119188" y="558469"/>
                </a:lnTo>
                <a:lnTo>
                  <a:pt x="1089451" y="576262"/>
                </a:lnTo>
                <a:lnTo>
                  <a:pt x="990600" y="576262"/>
                </a:lnTo>
                <a:lnTo>
                  <a:pt x="990600" y="635411"/>
                </a:lnTo>
                <a:lnTo>
                  <a:pt x="914400" y="681006"/>
                </a:lnTo>
                <a:lnTo>
                  <a:pt x="914400" y="576262"/>
                </a:lnTo>
                <a:lnTo>
                  <a:pt x="595313" y="576262"/>
                </a:lnTo>
                <a:lnTo>
                  <a:pt x="595313" y="552450"/>
                </a:lnTo>
                <a:close/>
                <a:moveTo>
                  <a:pt x="247650" y="0"/>
                </a:moveTo>
                <a:cubicBezTo>
                  <a:pt x="317500" y="0"/>
                  <a:pt x="375444" y="36512"/>
                  <a:pt x="421481" y="109537"/>
                </a:cubicBezTo>
                <a:cubicBezTo>
                  <a:pt x="467519" y="182562"/>
                  <a:pt x="490538" y="284162"/>
                  <a:pt x="490538" y="414337"/>
                </a:cubicBezTo>
                <a:cubicBezTo>
                  <a:pt x="490538" y="544512"/>
                  <a:pt x="467519" y="646906"/>
                  <a:pt x="421481" y="721518"/>
                </a:cubicBezTo>
                <a:cubicBezTo>
                  <a:pt x="375444" y="796131"/>
                  <a:pt x="317500" y="833437"/>
                  <a:pt x="247650" y="833437"/>
                </a:cubicBezTo>
                <a:cubicBezTo>
                  <a:pt x="177800" y="833437"/>
                  <a:pt x="119063" y="796925"/>
                  <a:pt x="71438"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cxnSp>
        <p:nvCxnSpPr>
          <p:cNvPr id="21" name="直接连接符 20">
            <a:extLst>
              <a:ext uri="{FF2B5EF4-FFF2-40B4-BE49-F238E27FC236}">
                <a16:creationId xmlns:a16="http://schemas.microsoft.com/office/drawing/2014/main" id="{0F41A92E-5C9A-44B0-BB9A-4DFEA4C8E1B3}"/>
              </a:ext>
            </a:extLst>
          </p:cNvPr>
          <p:cNvCxnSpPr/>
          <p:nvPr/>
        </p:nvCxnSpPr>
        <p:spPr>
          <a:xfrm flipH="1">
            <a:off x="7500223" y="3870091"/>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22" name="文本框 21">
            <a:hlinkClick r:id="rId5" action="ppaction://hlinksldjump"/>
            <a:extLst>
              <a:ext uri="{FF2B5EF4-FFF2-40B4-BE49-F238E27FC236}">
                <a16:creationId xmlns:a16="http://schemas.microsoft.com/office/drawing/2014/main" id="{5126FECB-EC7C-4422-9995-8C8D1D069AA8}"/>
              </a:ext>
            </a:extLst>
          </p:cNvPr>
          <p:cNvSpPr txBox="1"/>
          <p:nvPr/>
        </p:nvSpPr>
        <p:spPr>
          <a:xfrm>
            <a:off x="8405083" y="3685348"/>
            <a:ext cx="2869183"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en-US" altLang="zh-CN" dirty="0"/>
              <a:t>AutoCAD</a:t>
            </a:r>
            <a:r>
              <a:rPr lang="zh-CN" altLang="zh-CN" dirty="0"/>
              <a:t>系统选项设置</a:t>
            </a:r>
          </a:p>
        </p:txBody>
      </p:sp>
      <p:cxnSp>
        <p:nvCxnSpPr>
          <p:cNvPr id="23" name="直接连接符 22">
            <a:extLst>
              <a:ext uri="{FF2B5EF4-FFF2-40B4-BE49-F238E27FC236}">
                <a16:creationId xmlns:a16="http://schemas.microsoft.com/office/drawing/2014/main" id="{875A518E-BF07-4A38-BA95-37F70E218964}"/>
              </a:ext>
            </a:extLst>
          </p:cNvPr>
          <p:cNvCxnSpPr/>
          <p:nvPr/>
        </p:nvCxnSpPr>
        <p:spPr>
          <a:xfrm flipH="1">
            <a:off x="7534889" y="4783146"/>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24" name="文本框 23">
            <a:hlinkClick r:id="rId4" action="ppaction://hlinksldjump"/>
            <a:extLst>
              <a:ext uri="{FF2B5EF4-FFF2-40B4-BE49-F238E27FC236}">
                <a16:creationId xmlns:a16="http://schemas.microsoft.com/office/drawing/2014/main" id="{7FA020B6-09EE-4DBE-9099-6A29116CB058}"/>
              </a:ext>
            </a:extLst>
          </p:cNvPr>
          <p:cNvSpPr txBox="1"/>
          <p:nvPr/>
        </p:nvSpPr>
        <p:spPr>
          <a:xfrm>
            <a:off x="8425235" y="4581382"/>
            <a:ext cx="1723549"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zh-CN" dirty="0"/>
              <a:t>了解坐标系统</a:t>
            </a:r>
          </a:p>
        </p:txBody>
      </p:sp>
      <p:sp>
        <p:nvSpPr>
          <p:cNvPr id="25" name="文本框 24">
            <a:extLst>
              <a:ext uri="{FF2B5EF4-FFF2-40B4-BE49-F238E27FC236}">
                <a16:creationId xmlns:a16="http://schemas.microsoft.com/office/drawing/2014/main" id="{F0239546-84C8-4362-A3D2-B5D2BD809530}"/>
              </a:ext>
            </a:extLst>
          </p:cNvPr>
          <p:cNvSpPr txBox="1"/>
          <p:nvPr/>
        </p:nvSpPr>
        <p:spPr>
          <a:xfrm>
            <a:off x="7248128" y="4357553"/>
            <a:ext cx="1022760" cy="1015663"/>
          </a:xfrm>
          <a:prstGeom prst="rect">
            <a:avLst/>
          </a:prstGeom>
          <a:noFill/>
        </p:spPr>
        <p:txBody>
          <a:bodyPr wrap="square" rtlCol="0">
            <a:spAutoFit/>
          </a:bodyPr>
          <a:lstStyle/>
          <a:p>
            <a:r>
              <a:rPr lang="en-US" altLang="zh-CN" sz="6000" dirty="0">
                <a:solidFill>
                  <a:srgbClr val="AD6126"/>
                </a:solidFill>
                <a:latin typeface="幼圆" panose="02010509060101010101" pitchFamily="49" charset="-122"/>
                <a:ea typeface="幼圆" panose="02010509060101010101" pitchFamily="49" charset="-122"/>
              </a:rPr>
              <a:t>05</a:t>
            </a:r>
            <a:endParaRPr lang="zh-CN" altLang="en-US" sz="6000" dirty="0">
              <a:solidFill>
                <a:srgbClr val="AD6126"/>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26332249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70B88384-905C-4AEA-AE3A-D350425CDA51}"/>
              </a:ext>
            </a:extLst>
          </p:cNvPr>
          <p:cNvGrpSpPr/>
          <p:nvPr/>
        </p:nvGrpSpPr>
        <p:grpSpPr>
          <a:xfrm>
            <a:off x="2279576" y="3429000"/>
            <a:ext cx="2057222" cy="1809652"/>
            <a:chOff x="5198984" y="1169522"/>
            <a:chExt cx="2057222" cy="1809652"/>
          </a:xfrm>
        </p:grpSpPr>
        <p:sp>
          <p:nvSpPr>
            <p:cNvPr id="3" name="矩形 2">
              <a:extLst>
                <a:ext uri="{FF2B5EF4-FFF2-40B4-BE49-F238E27FC236}">
                  <a16:creationId xmlns:a16="http://schemas.microsoft.com/office/drawing/2014/main" id="{DB31FDBF-267D-4348-9E25-11EC13C47E49}"/>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 name="矩形 3">
              <a:extLst>
                <a:ext uri="{FF2B5EF4-FFF2-40B4-BE49-F238E27FC236}">
                  <a16:creationId xmlns:a16="http://schemas.microsoft.com/office/drawing/2014/main" id="{B1C595BC-2D4F-444E-A885-89D94DB137FB}"/>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5" name="矩形 4">
              <a:extLst>
                <a:ext uri="{FF2B5EF4-FFF2-40B4-BE49-F238E27FC236}">
                  <a16:creationId xmlns:a16="http://schemas.microsoft.com/office/drawing/2014/main" id="{9548591C-7FCA-4105-8577-D71609290D98}"/>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grpSp>
      <p:sp>
        <p:nvSpPr>
          <p:cNvPr id="6" name="矩形 5">
            <a:extLst>
              <a:ext uri="{FF2B5EF4-FFF2-40B4-BE49-F238E27FC236}">
                <a16:creationId xmlns:a16="http://schemas.microsoft.com/office/drawing/2014/main" id="{E2BF0D4D-E156-4755-AAAF-E8152857EE17}"/>
              </a:ext>
            </a:extLst>
          </p:cNvPr>
          <p:cNvSpPr/>
          <p:nvPr/>
        </p:nvSpPr>
        <p:spPr>
          <a:xfrm>
            <a:off x="5549002" y="3972975"/>
            <a:ext cx="4300088" cy="830997"/>
          </a:xfrm>
          <a:prstGeom prst="rect">
            <a:avLst/>
          </a:prstGeom>
        </p:spPr>
        <p:txBody>
          <a:bodyPr wrap="none">
            <a:spAutoFit/>
          </a:bodyPr>
          <a:lstStyle/>
          <a:p>
            <a:r>
              <a:rPr lang="zh-CN" altLang="zh-CN" sz="4800" b="1" dirty="0">
                <a:latin typeface="微软雅黑" panose="020B0503020204020204" pitchFamily="34" charset="-122"/>
                <a:ea typeface="微软雅黑" panose="020B0503020204020204" pitchFamily="34" charset="-122"/>
              </a:rPr>
              <a:t>了解</a:t>
            </a:r>
            <a:r>
              <a:rPr lang="en-US" altLang="zh-CN" sz="4800" b="1" dirty="0">
                <a:latin typeface="微软雅黑" panose="020B0503020204020204" pitchFamily="34" charset="-122"/>
                <a:ea typeface="微软雅黑" panose="020B0503020204020204" pitchFamily="34" charset="-122"/>
              </a:rPr>
              <a:t>AutoCAD</a:t>
            </a:r>
            <a:endParaRPr lang="zh-CN" altLang="zh-CN" sz="4800" b="1" dirty="0">
              <a:latin typeface="微软雅黑" panose="020B0503020204020204" pitchFamily="34" charset="-122"/>
              <a:ea typeface="微软雅黑" panose="020B0503020204020204" pitchFamily="34" charset="-122"/>
            </a:endParaRPr>
          </a:p>
        </p:txBody>
      </p:sp>
      <p:sp>
        <p:nvSpPr>
          <p:cNvPr id="7" name="文本框 6">
            <a:extLst>
              <a:ext uri="{FF2B5EF4-FFF2-40B4-BE49-F238E27FC236}">
                <a16:creationId xmlns:a16="http://schemas.microsoft.com/office/drawing/2014/main" id="{738A045C-7173-4332-8A4E-B3E97332A76E}"/>
              </a:ext>
            </a:extLst>
          </p:cNvPr>
          <p:cNvSpPr txBox="1"/>
          <p:nvPr/>
        </p:nvSpPr>
        <p:spPr>
          <a:xfrm>
            <a:off x="2592210"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01</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23143695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E2EFCA79-F421-4AAC-8E33-594705D667DA}"/>
              </a:ext>
            </a:extLst>
          </p:cNvPr>
          <p:cNvSpPr/>
          <p:nvPr/>
        </p:nvSpPr>
        <p:spPr>
          <a:xfrm>
            <a:off x="1775520" y="836712"/>
            <a:ext cx="8775975" cy="3240360"/>
          </a:xfrm>
          <a:prstGeom prst="rect">
            <a:avLst/>
          </a:prstGeom>
        </p:spPr>
        <p:txBody>
          <a:bodyPr wrap="square">
            <a:spAutoFit/>
          </a:bodyPr>
          <a:lstStyle/>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2.1.1  AutoCAD</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工作空间</a:t>
            </a:r>
          </a:p>
          <a:p>
            <a:pPr indent="457200">
              <a:lnSpc>
                <a:spcPct val="150000"/>
              </a:lnSpc>
            </a:pP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工作空间是用户在绘制图形时使用到的各种工具和功能面板的集合。默认的工作空间为“草图与注释”空间，用户可通过快速访问工具栏来切换至其他工作空间。</a:t>
            </a:r>
            <a:endPar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草图与注释</a:t>
            </a:r>
          </a:p>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三维基础</a:t>
            </a:r>
          </a:p>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3.</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三维建模</a:t>
            </a:r>
          </a:p>
        </p:txBody>
      </p:sp>
      <p:pic>
        <p:nvPicPr>
          <p:cNvPr id="2" name="图片 1">
            <a:extLst>
              <a:ext uri="{FF2B5EF4-FFF2-40B4-BE49-F238E27FC236}">
                <a16:creationId xmlns:a16="http://schemas.microsoft.com/office/drawing/2014/main" id="{2C2C4343-267B-48CE-9527-6009F7C73FE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61590" y="2924944"/>
            <a:ext cx="3468817" cy="259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553633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E2EFCA79-F421-4AAC-8E33-594705D667DA}"/>
              </a:ext>
            </a:extLst>
          </p:cNvPr>
          <p:cNvSpPr/>
          <p:nvPr/>
        </p:nvSpPr>
        <p:spPr>
          <a:xfrm>
            <a:off x="2279576" y="692696"/>
            <a:ext cx="7632848" cy="1440160"/>
          </a:xfrm>
          <a:prstGeom prst="rect">
            <a:avLst/>
          </a:prstGeom>
        </p:spPr>
        <p:txBody>
          <a:bodyPr wrap="square">
            <a:spAutoFit/>
          </a:bodyPr>
          <a:lstStyle/>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2.1.2  AutoCAD</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工作界面</a:t>
            </a:r>
          </a:p>
          <a:p>
            <a:pPr indent="457200">
              <a:lnSpc>
                <a:spcPct val="150000"/>
              </a:lnSpc>
            </a:pP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启动</a:t>
            </a: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AutoCAD2022</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后，便进入开始界面，在此用户可选择打开的图纸文件，也可新建图纸文件。</a:t>
            </a:r>
          </a:p>
        </p:txBody>
      </p:sp>
      <p:pic>
        <p:nvPicPr>
          <p:cNvPr id="2050" name="图片 1">
            <a:extLst>
              <a:ext uri="{FF2B5EF4-FFF2-40B4-BE49-F238E27FC236}">
                <a16:creationId xmlns:a16="http://schemas.microsoft.com/office/drawing/2014/main" id="{86884DC6-4360-4474-B78E-847BD7041B3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45621" y="2420888"/>
            <a:ext cx="4700758" cy="3168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741447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E2EFCA79-F421-4AAC-8E33-594705D667DA}"/>
              </a:ext>
            </a:extLst>
          </p:cNvPr>
          <p:cNvSpPr/>
          <p:nvPr/>
        </p:nvSpPr>
        <p:spPr>
          <a:xfrm>
            <a:off x="1775520" y="908720"/>
            <a:ext cx="8640960" cy="4752528"/>
          </a:xfrm>
          <a:prstGeom prst="rect">
            <a:avLst/>
          </a:prstGeom>
        </p:spPr>
        <p:txBody>
          <a:bodyPr wrap="square">
            <a:spAutoFit/>
          </a:bodyPr>
          <a:lstStyle/>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2.1.3  AutoCAD 2022</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新增功能</a:t>
            </a:r>
          </a:p>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AutoCAD 2022</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版本在以往版本的基础上新增了一些新功能。除了酷炫的</a:t>
            </a: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UI</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界面主题色调外，在功能方面也做出了改变，包括跟踪、共享和计数，可以简化</a:t>
            </a: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AutoCAD</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在如今的数字互联工作流程中的使用，并结合了自动化功能以加快设计过程。</a:t>
            </a:r>
          </a:p>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跟踪</a:t>
            </a:r>
          </a:p>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计数</a:t>
            </a:r>
          </a:p>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3.</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共享</a:t>
            </a:r>
          </a:p>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4.</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推送到</a:t>
            </a: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Autodesk Docs</a:t>
            </a:r>
            <a:endPar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5.</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浮动窗口</a:t>
            </a:r>
          </a:p>
        </p:txBody>
      </p:sp>
    </p:spTree>
    <p:extLst>
      <p:ext uri="{BB962C8B-B14F-4D97-AF65-F5344CB8AC3E}">
        <p14:creationId xmlns:p14="http://schemas.microsoft.com/office/powerpoint/2010/main" val="51506936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70B88384-905C-4AEA-AE3A-D350425CDA51}"/>
              </a:ext>
            </a:extLst>
          </p:cNvPr>
          <p:cNvGrpSpPr/>
          <p:nvPr/>
        </p:nvGrpSpPr>
        <p:grpSpPr>
          <a:xfrm>
            <a:off x="1919536" y="3429000"/>
            <a:ext cx="2057222" cy="1809652"/>
            <a:chOff x="5198984" y="1169522"/>
            <a:chExt cx="2057222" cy="1809652"/>
          </a:xfrm>
        </p:grpSpPr>
        <p:sp>
          <p:nvSpPr>
            <p:cNvPr id="3" name="矩形 2">
              <a:extLst>
                <a:ext uri="{FF2B5EF4-FFF2-40B4-BE49-F238E27FC236}">
                  <a16:creationId xmlns:a16="http://schemas.microsoft.com/office/drawing/2014/main" id="{DB31FDBF-267D-4348-9E25-11EC13C47E49}"/>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 name="矩形 3">
              <a:extLst>
                <a:ext uri="{FF2B5EF4-FFF2-40B4-BE49-F238E27FC236}">
                  <a16:creationId xmlns:a16="http://schemas.microsoft.com/office/drawing/2014/main" id="{B1C595BC-2D4F-444E-A885-89D94DB137FB}"/>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5" name="矩形 4">
              <a:extLst>
                <a:ext uri="{FF2B5EF4-FFF2-40B4-BE49-F238E27FC236}">
                  <a16:creationId xmlns:a16="http://schemas.microsoft.com/office/drawing/2014/main" id="{9548591C-7FCA-4105-8577-D71609290D98}"/>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grpSp>
      <p:sp>
        <p:nvSpPr>
          <p:cNvPr id="6" name="矩形 5">
            <a:extLst>
              <a:ext uri="{FF2B5EF4-FFF2-40B4-BE49-F238E27FC236}">
                <a16:creationId xmlns:a16="http://schemas.microsoft.com/office/drawing/2014/main" id="{E2BF0D4D-E156-4755-AAAF-E8152857EE17}"/>
              </a:ext>
            </a:extLst>
          </p:cNvPr>
          <p:cNvSpPr/>
          <p:nvPr/>
        </p:nvSpPr>
        <p:spPr>
          <a:xfrm>
            <a:off x="5188962" y="3972975"/>
            <a:ext cx="5724644" cy="830997"/>
          </a:xfrm>
          <a:prstGeom prst="rect">
            <a:avLst/>
          </a:prstGeom>
        </p:spPr>
        <p:txBody>
          <a:bodyPr wrap="none">
            <a:spAutoFit/>
          </a:bodyPr>
          <a:lstStyle/>
          <a:p>
            <a:r>
              <a:rPr lang="zh-CN" altLang="zh-CN" sz="4800" b="1" dirty="0">
                <a:latin typeface="微软雅黑" panose="020B0503020204020204" pitchFamily="34" charset="-122"/>
                <a:ea typeface="微软雅黑" panose="020B0503020204020204" pitchFamily="34" charset="-122"/>
              </a:rPr>
              <a:t>图形文件的基本操作</a:t>
            </a:r>
          </a:p>
        </p:txBody>
      </p:sp>
      <p:sp>
        <p:nvSpPr>
          <p:cNvPr id="7" name="文本框 6">
            <a:extLst>
              <a:ext uri="{FF2B5EF4-FFF2-40B4-BE49-F238E27FC236}">
                <a16:creationId xmlns:a16="http://schemas.microsoft.com/office/drawing/2014/main" id="{738A045C-7173-4332-8A4E-B3E97332A76E}"/>
              </a:ext>
            </a:extLst>
          </p:cNvPr>
          <p:cNvSpPr txBox="1"/>
          <p:nvPr/>
        </p:nvSpPr>
        <p:spPr>
          <a:xfrm>
            <a:off x="2232170"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02</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1162107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E2EFCA79-F421-4AAC-8E33-594705D667DA}"/>
              </a:ext>
            </a:extLst>
          </p:cNvPr>
          <p:cNvSpPr/>
          <p:nvPr/>
        </p:nvSpPr>
        <p:spPr>
          <a:xfrm>
            <a:off x="1505490" y="1268760"/>
            <a:ext cx="9181020" cy="1440160"/>
          </a:xfrm>
          <a:prstGeom prst="rect">
            <a:avLst/>
          </a:prstGeom>
        </p:spPr>
        <p:txBody>
          <a:bodyPr wrap="square">
            <a:spAutoFit/>
          </a:bodyPr>
          <a:lstStyle/>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2.2.1  </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创建新图形文件</a:t>
            </a:r>
          </a:p>
          <a:p>
            <a:pPr indent="457200">
              <a:lnSpc>
                <a:spcPct val="150000"/>
              </a:lnSpc>
            </a:pP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在“开始”界面中单击“新建”按钮，可新建一个名为</a:t>
            </a: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Drawing1.dwg</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的空白图形文件。此外，单击文件标签右侧“</a:t>
            </a: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按钮，也可快速新建绘图文件。</a:t>
            </a:r>
          </a:p>
        </p:txBody>
      </p:sp>
      <p:pic>
        <p:nvPicPr>
          <p:cNvPr id="3074" name="图片 1">
            <a:extLst>
              <a:ext uri="{FF2B5EF4-FFF2-40B4-BE49-F238E27FC236}">
                <a16:creationId xmlns:a16="http://schemas.microsoft.com/office/drawing/2014/main" id="{A68D5F38-A41E-4FC8-9699-0DBBFE99D2C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51784" y="3429000"/>
            <a:ext cx="3888432" cy="864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27907361"/>
      </p:ext>
    </p:extLst>
  </p:cSld>
  <p:clrMapOvr>
    <a:masterClrMapping/>
  </p:clrMapOvr>
</p:sld>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TechComputer">
      <a:dk1>
        <a:srgbClr val="000000"/>
      </a:dk1>
      <a:lt1>
        <a:sysClr val="window" lastClr="FFFFFF"/>
      </a:lt1>
      <a:dk2>
        <a:srgbClr val="4D4D4D"/>
      </a:dk2>
      <a:lt2>
        <a:srgbClr val="DDDDDD"/>
      </a:lt2>
      <a:accent1>
        <a:srgbClr val="92D050"/>
      </a:accent1>
      <a:accent2>
        <a:srgbClr val="F7C331"/>
      </a:accent2>
      <a:accent3>
        <a:srgbClr val="47B8C7"/>
      </a:accent3>
      <a:accent4>
        <a:srgbClr val="B074BA"/>
      </a:accent4>
      <a:accent5>
        <a:srgbClr val="F34D47"/>
      </a:accent5>
      <a:accent6>
        <a:srgbClr val="FA8F30"/>
      </a:accent6>
      <a:hlink>
        <a:srgbClr val="47B8C7"/>
      </a:hlink>
      <a:folHlink>
        <a:srgbClr val="969696"/>
      </a:folHlink>
    </a:clrScheme>
    <a:fontScheme name="Consolas-Candara">
      <a:majorFont>
        <a:latin typeface="Consolas"/>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TechComputer">
      <a:dk1>
        <a:srgbClr val="000000"/>
      </a:dk1>
      <a:lt1>
        <a:sysClr val="window" lastClr="FFFFFF"/>
      </a:lt1>
      <a:dk2>
        <a:srgbClr val="4D4D4D"/>
      </a:dk2>
      <a:lt2>
        <a:srgbClr val="DDDDDD"/>
      </a:lt2>
      <a:accent1>
        <a:srgbClr val="92D050"/>
      </a:accent1>
      <a:accent2>
        <a:srgbClr val="F7C331"/>
      </a:accent2>
      <a:accent3>
        <a:srgbClr val="47B8C7"/>
      </a:accent3>
      <a:accent4>
        <a:srgbClr val="B074BA"/>
      </a:accent4>
      <a:accent5>
        <a:srgbClr val="F34D47"/>
      </a:accent5>
      <a:accent6>
        <a:srgbClr val="FA8F30"/>
      </a:accent6>
      <a:hlink>
        <a:srgbClr val="47B8C7"/>
      </a:hlink>
      <a:folHlink>
        <a:srgbClr val="969696"/>
      </a:folHlink>
    </a:clrScheme>
    <a:fontScheme name="Consolas-Candara">
      <a:majorFont>
        <a:latin typeface="Consolas"/>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DirectSourceMarket xmlns="4873beb7-5857-4685-be1f-d57550cc96cc" xsi:nil="true"/>
    <ApprovalStatus xmlns="4873beb7-5857-4685-be1f-d57550cc96cc">InProgress</ApprovalStatus>
    <MarketSpecific xmlns="4873beb7-5857-4685-be1f-d57550cc96cc">false</MarketSpecific>
    <LocComments xmlns="4873beb7-5857-4685-be1f-d57550cc96cc" xsi:nil="true"/>
    <ThumbnailAssetId xmlns="4873beb7-5857-4685-be1f-d57550cc96cc" xsi:nil="true"/>
    <PrimaryImageGen xmlns="4873beb7-5857-4685-be1f-d57550cc96cc">true</PrimaryImageGen>
    <LegacyData xmlns="4873beb7-5857-4685-be1f-d57550cc96cc" xsi:nil="true"/>
    <LocRecommendedHandoff xmlns="4873beb7-5857-4685-be1f-d57550cc96cc" xsi:nil="true"/>
    <BusinessGroup xmlns="4873beb7-5857-4685-be1f-d57550cc96cc" xsi:nil="true"/>
    <BlockPublish xmlns="4873beb7-5857-4685-be1f-d57550cc96cc">false</BlockPublish>
    <TPFriendlyName xmlns="4873beb7-5857-4685-be1f-d57550cc96cc" xsi:nil="true"/>
    <NumericId xmlns="4873beb7-5857-4685-be1f-d57550cc96cc" xsi:nil="true"/>
    <APEditor xmlns="4873beb7-5857-4685-be1f-d57550cc96cc">
      <UserInfo>
        <DisplayName/>
        <AccountId xsi:nil="true"/>
        <AccountType/>
      </UserInfo>
    </APEditor>
    <SourceTitle xmlns="4873beb7-5857-4685-be1f-d57550cc96cc" xsi:nil="true"/>
    <OpenTemplate xmlns="4873beb7-5857-4685-be1f-d57550cc96cc">true</OpenTemplate>
    <UALocComments xmlns="4873beb7-5857-4685-be1f-d57550cc96cc" xsi:nil="true"/>
    <ParentAssetId xmlns="4873beb7-5857-4685-be1f-d57550cc96cc" xsi:nil="true"/>
    <IntlLangReviewDate xmlns="4873beb7-5857-4685-be1f-d57550cc96cc" xsi:nil="true"/>
    <FeatureTagsTaxHTField0 xmlns="4873beb7-5857-4685-be1f-d57550cc96cc">
      <Terms xmlns="http://schemas.microsoft.com/office/infopath/2007/PartnerControls"/>
    </FeatureTagsTaxHTField0>
    <PublishStatusLookup xmlns="4873beb7-5857-4685-be1f-d57550cc96cc">
      <Value>1566889</Value>
    </PublishStatusLookup>
    <Providers xmlns="4873beb7-5857-4685-be1f-d57550cc96cc" xsi:nil="true"/>
    <MachineTranslated xmlns="4873beb7-5857-4685-be1f-d57550cc96cc">false</MachineTranslated>
    <OriginalSourceMarket xmlns="4873beb7-5857-4685-be1f-d57550cc96cc" xsi:nil="true"/>
    <APDescription xmlns="4873beb7-5857-4685-be1f-d57550cc96cc" xsi:nil="true"/>
    <ClipArtFilename xmlns="4873beb7-5857-4685-be1f-d57550cc96cc" xsi:nil="true"/>
    <ContentItem xmlns="4873beb7-5857-4685-be1f-d57550cc96cc" xsi:nil="true"/>
    <TPInstallLocation xmlns="4873beb7-5857-4685-be1f-d57550cc96cc" xsi:nil="true"/>
    <PublishTargets xmlns="4873beb7-5857-4685-be1f-d57550cc96cc">OfficeOnlineVNext</PublishTargets>
    <TimesCloned xmlns="4873beb7-5857-4685-be1f-d57550cc96cc" xsi:nil="true"/>
    <AssetStart xmlns="4873beb7-5857-4685-be1f-d57550cc96cc">2012-05-23T08:44:00+00:00</AssetStart>
    <Provider xmlns="4873beb7-5857-4685-be1f-d57550cc96cc" xsi:nil="true"/>
    <AcquiredFrom xmlns="4873beb7-5857-4685-be1f-d57550cc96cc">Internal MS</AcquiredFrom>
    <FriendlyTitle xmlns="4873beb7-5857-4685-be1f-d57550cc96cc" xsi:nil="true"/>
    <LastHandOff xmlns="4873beb7-5857-4685-be1f-d57550cc96cc" xsi:nil="true"/>
    <TPClientViewer xmlns="4873beb7-5857-4685-be1f-d57550cc96cc" xsi:nil="true"/>
    <UACurrentWords xmlns="4873beb7-5857-4685-be1f-d57550cc96cc" xsi:nil="true"/>
    <ArtSampleDocs xmlns="4873beb7-5857-4685-be1f-d57550cc96cc" xsi:nil="true"/>
    <UALocRecommendation xmlns="4873beb7-5857-4685-be1f-d57550cc96cc">Localize</UALocRecommendation>
    <Manager xmlns="4873beb7-5857-4685-be1f-d57550cc96cc" xsi:nil="true"/>
    <ShowIn xmlns="4873beb7-5857-4685-be1f-d57550cc96cc">Show everywhere</ShowIn>
    <UANotes xmlns="4873beb7-5857-4685-be1f-d57550cc96cc" xsi:nil="true"/>
    <TemplateStatus xmlns="4873beb7-5857-4685-be1f-d57550cc96cc">Complete</TemplateStatus>
    <InternalTagsTaxHTField0 xmlns="4873beb7-5857-4685-be1f-d57550cc96cc">
      <Terms xmlns="http://schemas.microsoft.com/office/infopath/2007/PartnerControls"/>
    </InternalTagsTaxHTField0>
    <CSXHash xmlns="4873beb7-5857-4685-be1f-d57550cc96cc" xsi:nil="true"/>
    <Downloads xmlns="4873beb7-5857-4685-be1f-d57550cc96cc">0</Downloads>
    <VoteCount xmlns="4873beb7-5857-4685-be1f-d57550cc96cc" xsi:nil="true"/>
    <OOCacheId xmlns="4873beb7-5857-4685-be1f-d57550cc96cc" xsi:nil="true"/>
    <IsDeleted xmlns="4873beb7-5857-4685-be1f-d57550cc96cc">false</IsDeleted>
    <AssetExpire xmlns="4873beb7-5857-4685-be1f-d57550cc96cc">2029-01-01T08:00:00+00:00</AssetExpire>
    <DSATActionTaken xmlns="4873beb7-5857-4685-be1f-d57550cc96cc" xsi:nil="true"/>
    <CSXSubmissionMarket xmlns="4873beb7-5857-4685-be1f-d57550cc96cc" xsi:nil="true"/>
    <TPExecutable xmlns="4873beb7-5857-4685-be1f-d57550cc96cc" xsi:nil="true"/>
    <SubmitterId xmlns="4873beb7-5857-4685-be1f-d57550cc96cc" xsi:nil="true"/>
    <EditorialTags xmlns="4873beb7-5857-4685-be1f-d57550cc96cc" xsi:nil="true"/>
    <ApprovalLog xmlns="4873beb7-5857-4685-be1f-d57550cc96cc" xsi:nil="true"/>
    <AssetType xmlns="4873beb7-5857-4685-be1f-d57550cc96cc">TP</AssetType>
    <BugNumber xmlns="4873beb7-5857-4685-be1f-d57550cc96cc" xsi:nil="true"/>
    <CSXSubmissionDate xmlns="4873beb7-5857-4685-be1f-d57550cc96cc" xsi:nil="true"/>
    <CSXUpdate xmlns="4873beb7-5857-4685-be1f-d57550cc96cc">false</CSXUpdate>
    <Milestone xmlns="4873beb7-5857-4685-be1f-d57550cc96cc" xsi:nil="true"/>
    <RecommendationsModifier xmlns="4873beb7-5857-4685-be1f-d57550cc96cc" xsi:nil="true"/>
    <OriginAsset xmlns="4873beb7-5857-4685-be1f-d57550cc96cc" xsi:nil="true"/>
    <TPComponent xmlns="4873beb7-5857-4685-be1f-d57550cc96cc" xsi:nil="true"/>
    <AssetId xmlns="4873beb7-5857-4685-be1f-d57550cc96cc">TP102901017</AssetId>
    <IntlLocPriority xmlns="4873beb7-5857-4685-be1f-d57550cc96cc" xsi:nil="true"/>
    <PolicheckWords xmlns="4873beb7-5857-4685-be1f-d57550cc96cc" xsi:nil="true"/>
    <TPLaunchHelpLink xmlns="4873beb7-5857-4685-be1f-d57550cc96cc" xsi:nil="true"/>
    <TPApplication xmlns="4873beb7-5857-4685-be1f-d57550cc96cc" xsi:nil="true"/>
    <CrawlForDependencies xmlns="4873beb7-5857-4685-be1f-d57550cc96cc">false</CrawlForDependencies>
    <HandoffToMSDN xmlns="4873beb7-5857-4685-be1f-d57550cc96cc" xsi:nil="true"/>
    <PlannedPubDate xmlns="4873beb7-5857-4685-be1f-d57550cc96cc" xsi:nil="true"/>
    <IntlLangReviewer xmlns="4873beb7-5857-4685-be1f-d57550cc96cc" xsi:nil="true"/>
    <TrustLevel xmlns="4873beb7-5857-4685-be1f-d57550cc96cc">1 Microsoft Managed Content</TrustLevel>
    <LocLastLocAttemptVersionLookup xmlns="4873beb7-5857-4685-be1f-d57550cc96cc">836753</LocLastLocAttemptVersionLookup>
    <IsSearchable xmlns="4873beb7-5857-4685-be1f-d57550cc96cc">true</IsSearchable>
    <TemplateTemplateType xmlns="4873beb7-5857-4685-be1f-d57550cc96cc">PowerPoint Design Template</TemplateTemplateType>
    <CampaignTagsTaxHTField0 xmlns="4873beb7-5857-4685-be1f-d57550cc96cc">
      <Terms xmlns="http://schemas.microsoft.com/office/infopath/2007/PartnerControls"/>
    </CampaignTagsTaxHTField0>
    <TPNamespace xmlns="4873beb7-5857-4685-be1f-d57550cc96cc" xsi:nil="true"/>
    <TaxCatchAll xmlns="4873beb7-5857-4685-be1f-d57550cc96cc"/>
    <Markets xmlns="4873beb7-5857-4685-be1f-d57550cc96cc"/>
    <UAProjectedTotalWords xmlns="4873beb7-5857-4685-be1f-d57550cc96cc" xsi:nil="true"/>
    <IntlLangReview xmlns="4873beb7-5857-4685-be1f-d57550cc96cc">false</IntlLangReview>
    <OutputCachingOn xmlns="4873beb7-5857-4685-be1f-d57550cc96cc">false</OutputCachingOn>
    <AverageRating xmlns="4873beb7-5857-4685-be1f-d57550cc96cc" xsi:nil="true"/>
    <APAuthor xmlns="4873beb7-5857-4685-be1f-d57550cc96cc">
      <UserInfo>
        <DisplayName>REDMOND\v-anij</DisplayName>
        <AccountId>2469</AccountId>
        <AccountType/>
      </UserInfo>
    </APAuthor>
    <LocManualTestRequired xmlns="4873beb7-5857-4685-be1f-d57550cc96cc">false</LocManualTestRequired>
    <TPCommandLine xmlns="4873beb7-5857-4685-be1f-d57550cc96cc" xsi:nil="true"/>
    <TPAppVersion xmlns="4873beb7-5857-4685-be1f-d57550cc96cc" xsi:nil="true"/>
    <EditorialStatus xmlns="4873beb7-5857-4685-be1f-d57550cc96cc">Complete</EditorialStatus>
    <LastModifiedDateTime xmlns="4873beb7-5857-4685-be1f-d57550cc96cc" xsi:nil="true"/>
    <ScenarioTagsTaxHTField0 xmlns="4873beb7-5857-4685-be1f-d57550cc96cc">
      <Terms xmlns="http://schemas.microsoft.com/office/infopath/2007/PartnerControls"/>
    </ScenarioTagsTaxHTField0>
    <OriginalRelease xmlns="4873beb7-5857-4685-be1f-d57550cc96cc">15</OriginalRelease>
    <TPLaunchHelpLinkType xmlns="4873beb7-5857-4685-be1f-d57550cc96cc">Template</TPLaunchHelpLinkType>
    <LocalizationTagsTaxHTField0 xmlns="4873beb7-5857-4685-be1f-d57550cc96cc">
      <Terms xmlns="http://schemas.microsoft.com/office/infopath/2007/PartnerControls"/>
    </LocalizationTagsTaxHTField0>
    <LocMarketGroupTiers2 xmlns="4873beb7-5857-4685-be1f-d57550cc96cc" xsi:nil="true"/>
  </documentManagement>
</p:properties>
</file>

<file path=customXml/item2.xml><?xml version="1.0" encoding="utf-8"?>
<ct:contentTypeSchema xmlns:ct="http://schemas.microsoft.com/office/2006/metadata/contentType" xmlns:ma="http://schemas.microsoft.com/office/2006/metadata/properties/metaAttributes" ct:_="" ma:_="" ma:contentTypeName="TemplateFile" ma:contentTypeID="0x0101006EDDDB5EE6D98C44930B742096920B300400F5B6D36B3EF94B4E9A635CDF2A18F5B8" ma:contentTypeVersion="72" ma:contentTypeDescription="Create a new document." ma:contentTypeScope="" ma:versionID="a23e56308344d904b51738559c3d67c9">
  <xsd:schema xmlns:xsd="http://www.w3.org/2001/XMLSchema" xmlns:xs="http://www.w3.org/2001/XMLSchema" xmlns:p="http://schemas.microsoft.com/office/2006/metadata/properties" xmlns:ns2="4873beb7-5857-4685-be1f-d57550cc96cc" targetNamespace="http://schemas.microsoft.com/office/2006/metadata/properties" ma:root="true" ma:fieldsID="cd0908cc4600e77bf5da051303e00c8d" ns2:_="">
    <xsd:import namespace="4873beb7-5857-4685-be1f-d57550cc96cc"/>
    <xsd:element name="properties">
      <xsd:complexType>
        <xsd:sequence>
          <xsd:element name="documentManagement">
            <xsd:complexType>
              <xsd:all>
                <xsd:element ref="ns2:AcquiredFrom" minOccurs="0"/>
                <xsd:element ref="ns2:UACurrentWords" minOccurs="0"/>
                <xsd:element ref="ns2:TPApplication" minOccurs="0"/>
                <xsd:element ref="ns2:ApprovalLog" minOccurs="0"/>
                <xsd:element ref="ns2:ApprovalStatus" minOccurs="0"/>
                <xsd:element ref="ns2:AssetStart" minOccurs="0"/>
                <xsd:element ref="ns2:AssetExpire" minOccurs="0"/>
                <xsd:element ref="ns2:AssetId" minOccurs="0"/>
                <xsd:element ref="ns2:IsSearchable" minOccurs="0"/>
                <xsd:element ref="ns2:AssetType" minOccurs="0"/>
                <xsd:element ref="ns2:APAuthor" minOccurs="0"/>
                <xsd:element ref="ns2:AverageRating" minOccurs="0"/>
                <xsd:element ref="ns2:BlockPublish" minOccurs="0"/>
                <xsd:element ref="ns2:BugNumber" minOccurs="0"/>
                <xsd:element ref="ns2:CampaignTagsTaxHTField0" minOccurs="0"/>
                <xsd:element ref="ns2:TPClientViewer" minOccurs="0"/>
                <xsd:element ref="ns2:ClipArtFilename" minOccurs="0"/>
                <xsd:element ref="ns2:TPCommandLine" minOccurs="0"/>
                <xsd:element ref="ns2:TPComponent" minOccurs="0"/>
                <xsd:element ref="ns2:ContentItem" minOccurs="0"/>
                <xsd:element ref="ns2:CrawlForDependencies" minOccurs="0"/>
                <xsd:element ref="ns2:CSXHash" minOccurs="0"/>
                <xsd:element ref="ns2:CSXSubmissionMarket" minOccurs="0"/>
                <xsd:element ref="ns2:CSXUpdate" minOccurs="0"/>
                <xsd:element ref="ns2:IntlLangReviewDate" minOccurs="0"/>
                <xsd:element ref="ns2:IsDeleted" minOccurs="0"/>
                <xsd:element ref="ns2:APDescription" minOccurs="0"/>
                <xsd:element ref="ns2:DirectSourceMarket" minOccurs="0"/>
                <xsd:element ref="ns2:Downloads" minOccurs="0"/>
                <xsd:element ref="ns2:DSATActionTaken" minOccurs="0"/>
                <xsd:element ref="ns2:APEditor" minOccurs="0"/>
                <xsd:element ref="ns2:EditorialStatus" minOccurs="0"/>
                <xsd:element ref="ns2:EditorialTags" minOccurs="0"/>
                <xsd:element ref="ns2:TPExecutable" minOccurs="0"/>
                <xsd:element ref="ns2:FeatureTagsTaxHTField0" minOccurs="0"/>
                <xsd:element ref="ns2:TPFriendlyName" minOccurs="0"/>
                <xsd:element ref="ns2:FriendlyTitle" minOccurs="0"/>
                <xsd:element ref="ns2:PrimaryImageGen" minOccurs="0"/>
                <xsd:element ref="ns2:HandoffToMSDN" minOccurs="0"/>
                <xsd:element ref="ns2:InProjectListLookup" minOccurs="0"/>
                <xsd:element ref="ns2:TPInstallLocation" minOccurs="0"/>
                <xsd:element ref="ns2:InternalTagsTaxHTField0" minOccurs="0"/>
                <xsd:element ref="ns2:IntlLangReview" minOccurs="0"/>
                <xsd:element ref="ns2:IntlLangReviewer" minOccurs="0"/>
                <xsd:element ref="ns2:MarketSpecific" minOccurs="0"/>
                <xsd:element ref="ns2:LastCompleteVersionLookup" minOccurs="0"/>
                <xsd:element ref="ns2:LastHandOff" minOccurs="0"/>
                <xsd:element ref="ns2:LastModifiedDateTime" minOccurs="0"/>
                <xsd:element ref="ns2:LastPreviewErrorLookup" minOccurs="0"/>
                <xsd:element ref="ns2:LastPreviewResultLookup" minOccurs="0"/>
                <xsd:element ref="ns2:LastPreviewAttemptDateLookup" minOccurs="0"/>
                <xsd:element ref="ns2:LastPreviewedByLookup" minOccurs="0"/>
                <xsd:element ref="ns2:LastPreviewTimeLookup" minOccurs="0"/>
                <xsd:element ref="ns2:LastPreviewVersionLookup" minOccurs="0"/>
                <xsd:element ref="ns2:LastPublishErrorLookup" minOccurs="0"/>
                <xsd:element ref="ns2:LastPublishResultLookup" minOccurs="0"/>
                <xsd:element ref="ns2:LastPublishAttemptDateLookup" minOccurs="0"/>
                <xsd:element ref="ns2:LastPublishedByLookup" minOccurs="0"/>
                <xsd:element ref="ns2:LastPublishTimeLookup" minOccurs="0"/>
                <xsd:element ref="ns2:LastPublishVersionLookup" minOccurs="0"/>
                <xsd:element ref="ns2:TPLaunchHelpLinkType" minOccurs="0"/>
                <xsd:element ref="ns2:LegacyData" minOccurs="0"/>
                <xsd:element ref="ns2:TPLaunchHelpLink" minOccurs="0"/>
                <xsd:element ref="ns2:LocComments" minOccurs="0"/>
                <xsd:element ref="ns2:LocLastLocAttemptVersionLookup" minOccurs="0"/>
                <xsd:element ref="ns2:LocLastLocAttemptVersionTypeLookup" minOccurs="0"/>
                <xsd:element ref="ns2:LocManualTestRequired" minOccurs="0"/>
                <xsd:element ref="ns2:LocMarketGroupTiers2" minOccurs="0"/>
                <xsd:element ref="ns2:LocNewPublishedVersionLookup" minOccurs="0"/>
                <xsd:element ref="ns2:LocOverallHandbackStatusLookup" minOccurs="0"/>
                <xsd:element ref="ns2:LocOverallLocStatusLookup" minOccurs="0"/>
                <xsd:element ref="ns2:LocOverallPreviewStatusLookup" minOccurs="0"/>
                <xsd:element ref="ns2:LocOverallPublishStatusLookup" minOccurs="0"/>
                <xsd:element ref="ns2:IntlLocPriority" minOccurs="0"/>
                <xsd:element ref="ns2:LocProcessedForHandoffsLookup" minOccurs="0"/>
                <xsd:element ref="ns2:LocProcessedForMarketsLookup" minOccurs="0"/>
                <xsd:element ref="ns2:LocPublishedDependentAssetsLookup" minOccurs="0"/>
                <xsd:element ref="ns2:LocPublishedLinkedAssetsLookup" minOccurs="0"/>
                <xsd:element ref="ns2:LocRecommendedHandoff" minOccurs="0"/>
                <xsd:element ref="ns2:LocalizationTagsTaxHTField0" minOccurs="0"/>
                <xsd:element ref="ns2:MachineTranslated" minOccurs="0"/>
                <xsd:element ref="ns2:Manager" minOccurs="0"/>
                <xsd:element ref="ns2:Markets" minOccurs="0"/>
                <xsd:element ref="ns2:Milestone" minOccurs="0"/>
                <xsd:element ref="ns2:TPNamespace" minOccurs="0"/>
                <xsd:element ref="ns2:NumericId" minOccurs="0"/>
                <xsd:element ref="ns2:NumOfRatingsLookup" minOccurs="0"/>
                <xsd:element ref="ns2:OOCacheId" minOccurs="0"/>
                <xsd:element ref="ns2:OpenTemplate" minOccurs="0"/>
                <xsd:element ref="ns2:OriginAsset" minOccurs="0"/>
                <xsd:element ref="ns2:OriginalRelease" minOccurs="0"/>
                <xsd:element ref="ns2:OriginalSourceMarket" minOccurs="0"/>
                <xsd:element ref="ns2:OutputCachingOn" minOccurs="0"/>
                <xsd:element ref="ns2:ParentAssetId" minOccurs="0"/>
                <xsd:element ref="ns2:PlannedPubDate" minOccurs="0"/>
                <xsd:element ref="ns2:PolicheckWords" minOccurs="0"/>
                <xsd:element ref="ns2:BusinessGroup" minOccurs="0"/>
                <xsd:element ref="ns2:UAProjectedTotalWords" minOccurs="0"/>
                <xsd:element ref="ns2:Provider" minOccurs="0"/>
                <xsd:element ref="ns2:Providers" minOccurs="0"/>
                <xsd:element ref="ns2:PublishStatusLookup" minOccurs="0"/>
                <xsd:element ref="ns2:PublishTargets" minOccurs="0"/>
                <xsd:element ref="ns2:RecommendationsModifier" minOccurs="0"/>
                <xsd:element ref="ns2:ArtSampleDocs" minOccurs="0"/>
                <xsd:element ref="ns2:ScenarioTagsTaxHTField0" minOccurs="0"/>
                <xsd:element ref="ns2:ShowIn" minOccurs="0"/>
                <xsd:element ref="ns2:SourceTitle" minOccurs="0"/>
                <xsd:element ref="ns2:CSXSubmissionDate" minOccurs="0"/>
                <xsd:element ref="ns2:SubmitterId" minOccurs="0"/>
                <xsd:element ref="ns2:TaxCatchAll" minOccurs="0"/>
                <xsd:element ref="ns2:TaxCatchAllLabel" minOccurs="0"/>
                <xsd:element ref="ns2:TemplateStatus" minOccurs="0"/>
                <xsd:element ref="ns2:TemplateTemplateType" minOccurs="0"/>
                <xsd:element ref="ns2:ThumbnailAssetId" minOccurs="0"/>
                <xsd:element ref="ns2:TimesCloned" minOccurs="0"/>
                <xsd:element ref="ns2:TrustLevel" minOccurs="0"/>
                <xsd:element ref="ns2:UALocComments" minOccurs="0"/>
                <xsd:element ref="ns2:UALocRecommendation" minOccurs="0"/>
                <xsd:element ref="ns2:UANotes" minOccurs="0"/>
                <xsd:element ref="ns2:TPAppVersion" minOccurs="0"/>
                <xsd:element ref="ns2:VoteCount"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873beb7-5857-4685-be1f-d57550cc96cc" elementFormDefault="qualified">
    <xsd:import namespace="http://schemas.microsoft.com/office/2006/documentManagement/types"/>
    <xsd:import namespace="http://schemas.microsoft.com/office/infopath/2007/PartnerControls"/>
    <xsd:element name="AcquiredFrom" ma:index="1" nillable="true" ma:displayName="Acquired From" ma:default="Internal MS" ma:internalName="AcquiredFrom" ma:readOnly="false">
      <xsd:simpleType>
        <xsd:restriction base="dms:Choice">
          <xsd:enumeration value="Internal MS"/>
          <xsd:enumeration value="Community"/>
          <xsd:enumeration value="MVP"/>
          <xsd:enumeration value="Publisher"/>
          <xsd:enumeration value="Partner"/>
          <xsd:enumeration value="None"/>
        </xsd:restriction>
      </xsd:simpleType>
    </xsd:element>
    <xsd:element name="UACurrentWords" ma:index="2" nillable="true" ma:displayName="Actual Word Count" ma:default="" ma:internalName="UACurrentWords" ma:readOnly="false">
      <xsd:simpleType>
        <xsd:restriction base="dms:Unknown"/>
      </xsd:simpleType>
    </xsd:element>
    <xsd:element name="TPApplication" ma:index="3" nillable="true" ma:displayName="Application to Open Template With" ma:default="" ma:internalName="TPApplication">
      <xsd:simpleType>
        <xsd:restriction base="dms:Text"/>
      </xsd:simpleType>
    </xsd:element>
    <xsd:element name="ApprovalLog" ma:index="4" nillable="true" ma:displayName="Approval Log" ma:default="" ma:hidden="true" ma:internalName="ApprovalLog" ma:readOnly="false">
      <xsd:simpleType>
        <xsd:restriction base="dms:Note"/>
      </xsd:simpleType>
    </xsd:element>
    <xsd:element name="ApprovalStatus" ma:index="5" nillable="true" ma:displayName="Approval Status" ma:default="InProgress" ma:internalName="ApprovalStatus" ma:readOnly="false">
      <xsd:simpleType>
        <xsd:restriction base="dms:Choice">
          <xsd:enumeration value="InProgress"/>
          <xsd:enumeration value="Rejected"/>
          <xsd:enumeration value="Questionable"/>
          <xsd:enumeration value="ApprovedAutomatic"/>
          <xsd:enumeration value="ApprovedManual"/>
          <xsd:enumeration value="On Hold"/>
          <xsd:enumeration value="Needs Review"/>
          <xsd:enumeration value="A Violation"/>
          <xsd:enumeration value="Unpublished Violation"/>
        </xsd:restriction>
      </xsd:simpleType>
    </xsd:element>
    <xsd:element name="AssetStart" ma:index="6" nillable="true" ma:displayName="Asset Begin Date" ma:default="[Today]" ma:internalName="AssetStart" ma:readOnly="false">
      <xsd:simpleType>
        <xsd:restriction base="dms:DateTime"/>
      </xsd:simpleType>
    </xsd:element>
    <xsd:element name="AssetExpire" ma:index="7" nillable="true" ma:displayName="Asset End Date" ma:default="2029-01-01T08:00:00Z" ma:format="DateTime" ma:internalName="AssetExpire" ma:readOnly="false">
      <xsd:simpleType>
        <xsd:restriction base="dms:DateTime"/>
      </xsd:simpleType>
    </xsd:element>
    <xsd:element name="AssetId" ma:index="8" nillable="true" ma:displayName="Asset ID" ma:default="" ma:indexed="true" ma:internalName="AssetId" ma:readOnly="false">
      <xsd:simpleType>
        <xsd:restriction base="dms:Text">
          <xsd:maxLength value="255"/>
        </xsd:restriction>
      </xsd:simpleType>
    </xsd:element>
    <xsd:element name="IsSearchable" ma:index="9" nillable="true" ma:displayName="Asset Searchable?" ma:default="true" ma:internalName="IsSearchable" ma:readOnly="false">
      <xsd:simpleType>
        <xsd:restriction base="dms:Boolean"/>
      </xsd:simpleType>
    </xsd:element>
    <xsd:element name="AssetType" ma:index="10" nillable="true" ma:displayName="Asset Type" ma:default="" ma:internalName="AssetType" ma:readOnly="false">
      <xsd:simpleType>
        <xsd:restriction base="dms:Unknown"/>
      </xsd:simpleType>
    </xsd:element>
    <xsd:element name="APAuthor" ma:index="11" nillable="true" ma:displayName="Author" ma:default="" ma:list="UserInfo" ma:internalName="APAuthor" ma:readOnly="fals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AverageRating" ma:index="12" nillable="true" ma:displayName="Average Rating" ma:internalName="AverageRating" ma:readOnly="false">
      <xsd:simpleType>
        <xsd:restriction base="dms:Text"/>
      </xsd:simpleType>
    </xsd:element>
    <xsd:element name="BlockPublish" ma:index="13" nillable="true" ma:displayName="Block from Publishing?" ma:default="" ma:internalName="BlockPublish" ma:readOnly="false">
      <xsd:simpleType>
        <xsd:restriction base="dms:Boolean"/>
      </xsd:simpleType>
    </xsd:element>
    <xsd:element name="BugNumber" ma:index="14" nillable="true" ma:displayName="Bug Number" ma:default="" ma:internalName="BugNumber" ma:readOnly="false">
      <xsd:simpleType>
        <xsd:restriction base="dms:Text"/>
      </xsd:simpleType>
    </xsd:element>
    <xsd:element name="CampaignTagsTaxHTField0" ma:index="16" nillable="true" ma:taxonomy="true" ma:internalName="CampaignTagsTaxHTField0" ma:taxonomyFieldName="CampaignTags" ma:displayName="Campaigns" ma:readOnly="false" ma:default="" ma:fieldId="{1df42cc3-2301-4f11-a52a-6ead923c29ed}" ma:taxonomyMulti="true" ma:sspId="8f79753a-75d3-41f5-8ca3-40b843941b4f" ma:termSetId="ca0e50d4-faa1-44ce-961e-bb1441c60e66" ma:anchorId="00000000-0000-0000-0000-000000000000" ma:open="false" ma:isKeyword="false">
      <xsd:complexType>
        <xsd:sequence>
          <xsd:element ref="pc:Terms" minOccurs="0" maxOccurs="1"/>
        </xsd:sequence>
      </xsd:complexType>
    </xsd:element>
    <xsd:element name="TPClientViewer" ma:index="17" nillable="true" ma:displayName="Client Viewer" ma:default="" ma:internalName="TPClientViewer">
      <xsd:simpleType>
        <xsd:restriction base="dms:Text"/>
      </xsd:simpleType>
    </xsd:element>
    <xsd:element name="ClipArtFilename" ma:index="18" nillable="true" ma:displayName="Clip Art Name" ma:default="" ma:internalName="ClipArtFilename" ma:readOnly="false">
      <xsd:simpleType>
        <xsd:restriction base="dms:Text"/>
      </xsd:simpleType>
    </xsd:element>
    <xsd:element name="TPCommandLine" ma:index="19" nillable="true" ma:displayName="Command Line" ma:default="" ma:internalName="TPCommandLine">
      <xsd:simpleType>
        <xsd:restriction base="dms:Text"/>
      </xsd:simpleType>
    </xsd:element>
    <xsd:element name="TPComponent" ma:index="20" nillable="true" ma:displayName="Component" ma:default="" ma:internalName="TPComponent">
      <xsd:simpleType>
        <xsd:restriction base="dms:Text"/>
      </xsd:simpleType>
    </xsd:element>
    <xsd:element name="ContentItem" ma:index="21" nillable="true" ma:displayName="Content Item" ma:default="" ma:hidden="true" ma:internalName="ContentItem" ma:readOnly="false">
      <xsd:simpleType>
        <xsd:restriction base="dms:Unknown"/>
      </xsd:simpleType>
    </xsd:element>
    <xsd:element name="CrawlForDependencies" ma:index="23" nillable="true" ma:displayName="Crawl for Dependencies?" ma:default="true" ma:internalName="CrawlForDependencies" ma:readOnly="false">
      <xsd:simpleType>
        <xsd:restriction base="dms:Boolean"/>
      </xsd:simpleType>
    </xsd:element>
    <xsd:element name="CSXHash" ma:index="26" nillable="true" ma:displayName="CSX Hash" ma:default="" ma:indexed="true" ma:internalName="CSXHash" ma:readOnly="false">
      <xsd:simpleType>
        <xsd:restriction base="dms:Text"/>
      </xsd:simpleType>
    </xsd:element>
    <xsd:element name="CSXSubmissionMarket" ma:index="27" nillable="true" ma:displayName="CSX Submission Market" ma:default="" ma:list="{2FBD1B11-2ACE-4FDC-B5A3-635D4ADF6F1B}" ma:internalName="CSXSubmissionMarket" ma:readOnly="false" ma:showField="MarketName" ma:web="4873beb7-5857-4685-be1f-d57550cc96cc">
      <xsd:simpleType>
        <xsd:restriction base="dms:Lookup"/>
      </xsd:simpleType>
    </xsd:element>
    <xsd:element name="CSXUpdate" ma:index="28" nillable="true" ma:displayName="CSX Updated?" ma:default="false" ma:internalName="CSXUpdate" ma:readOnly="false">
      <xsd:simpleType>
        <xsd:restriction base="dms:Boolean"/>
      </xsd:simpleType>
    </xsd:element>
    <xsd:element name="IntlLangReviewDate" ma:index="29" nillable="true" ma:displayName="Date to Complete Intl QA" ma:default="" ma:internalName="IntlLangReviewDate" ma:readOnly="false">
      <xsd:simpleType>
        <xsd:restriction base="dms:DateTime"/>
      </xsd:simpleType>
    </xsd:element>
    <xsd:element name="IsDeleted" ma:index="30" nillable="true" ma:displayName="Deleted?" ma:default="" ma:internalName="IsDeleted" ma:readOnly="false">
      <xsd:simpleType>
        <xsd:restriction base="dms:Boolean"/>
      </xsd:simpleType>
    </xsd:element>
    <xsd:element name="APDescription" ma:index="31" nillable="true" ma:displayName="Description" ma:default="" ma:internalName="APDescription" ma:readOnly="false">
      <xsd:simpleType>
        <xsd:restriction base="dms:Note"/>
      </xsd:simpleType>
    </xsd:element>
    <xsd:element name="DirectSourceMarket" ma:index="32" nillable="true" ma:displayName="Direct Source Market Group" ma:default="" ma:internalName="DirectSourceMarket" ma:readOnly="false">
      <xsd:simpleType>
        <xsd:restriction base="dms:Text"/>
      </xsd:simpleType>
    </xsd:element>
    <xsd:element name="Downloads" ma:index="33" nillable="true" ma:displayName="Downloads" ma:default="0" ma:hidden="true" ma:internalName="Downloads" ma:readOnly="false">
      <xsd:simpleType>
        <xsd:restriction base="dms:Unknown"/>
      </xsd:simpleType>
    </xsd:element>
    <xsd:element name="DSATActionTaken" ma:index="34" nillable="true" ma:displayName="DSAT Action Taken" ma:default="" ma:internalName="DSATActionTaken" ma:readOnly="false">
      <xsd:simpleType>
        <xsd:restriction base="dms:Choice">
          <xsd:enumeration value="Best Bets"/>
          <xsd:enumeration value="Expire"/>
          <xsd:enumeration value="Hide"/>
          <xsd:enumeration value="None"/>
        </xsd:restriction>
      </xsd:simpleType>
    </xsd:element>
    <xsd:element name="APEditor" ma:index="35" nillable="true" ma:displayName="Editor" ma:default="" ma:list="UserInfo" ma:internalName="APEditor" ma:readOnly="fals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ditorialStatus" ma:index="36" nillable="true" ma:displayName="Editorial Status" ma:default="" ma:internalName="EditorialStatus" ma:readOnly="false">
      <xsd:simpleType>
        <xsd:restriction base="dms:Unknown"/>
      </xsd:simpleType>
    </xsd:element>
    <xsd:element name="EditorialTags" ma:index="37" nillable="true" ma:displayName="Editorial Tags" ma:default="" ma:internalName="EditorialTags">
      <xsd:simpleType>
        <xsd:restriction base="dms:Unknown"/>
      </xsd:simpleType>
    </xsd:element>
    <xsd:element name="TPExecutable" ma:index="38" nillable="true" ma:displayName="Executable" ma:default="" ma:internalName="TPExecutable">
      <xsd:simpleType>
        <xsd:restriction base="dms:Text"/>
      </xsd:simpleType>
    </xsd:element>
    <xsd:element name="FeatureTagsTaxHTField0" ma:index="40" nillable="true" ma:taxonomy="true" ma:internalName="FeatureTagsTaxHTField0" ma:taxonomyFieldName="FeatureTags" ma:displayName="Features" ma:readOnly="false" ma:default="" ma:fieldId="{7fc0d542-15c6-4882-a8e3-13bca44403fb}" ma:taxonomyMulti="true" ma:sspId="8f79753a-75d3-41f5-8ca3-40b843941b4f" ma:termSetId="f1ab6845-967d-4854-a0ba-4ec07f0f8113" ma:anchorId="00000000-0000-0000-0000-000000000000" ma:open="false" ma:isKeyword="false">
      <xsd:complexType>
        <xsd:sequence>
          <xsd:element ref="pc:Terms" minOccurs="0" maxOccurs="1"/>
        </xsd:sequence>
      </xsd:complexType>
    </xsd:element>
    <xsd:element name="TPFriendlyName" ma:index="41" nillable="true" ma:displayName="Friendly Name" ma:default="" ma:internalName="TPFriendlyName">
      <xsd:simpleType>
        <xsd:restriction base="dms:Text"/>
      </xsd:simpleType>
    </xsd:element>
    <xsd:element name="FriendlyTitle" ma:index="42" nillable="true" ma:displayName="Friendly Title" ma:default="" ma:description="Shorter title to be used when displaying search results" ma:internalName="FriendlyTitle" ma:readOnly="false">
      <xsd:simpleType>
        <xsd:restriction base="dms:Text"/>
      </xsd:simpleType>
    </xsd:element>
    <xsd:element name="PrimaryImageGen" ma:index="43" nillable="true" ma:displayName="Generate Images?" ma:default="true" ma:internalName="PrimaryImageGen">
      <xsd:simpleType>
        <xsd:restriction base="dms:Boolean"/>
      </xsd:simpleType>
    </xsd:element>
    <xsd:element name="HandoffToMSDN" ma:index="44" nillable="true" ma:displayName="Handoff To MSDN Date" ma:default="" ma:internalName="HandoffToMSDN" ma:readOnly="false">
      <xsd:simpleType>
        <xsd:restriction base="dms:DateTime"/>
      </xsd:simpleType>
    </xsd:element>
    <xsd:element name="InProjectListLookup" ma:index="45" nillable="true" ma:displayName="InProjectListLookup" ma:list="{9E343742-310B-4684-A24C-1D137CB4B230}" ma:internalName="InProjectListLookup" ma:readOnly="true" ma:showField="InProjectList"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TPInstallLocation" ma:index="46" nillable="true" ma:displayName="Install Location" ma:default="" ma:internalName="TPInstallLocation">
      <xsd:simpleType>
        <xsd:restriction base="dms:Text"/>
      </xsd:simpleType>
    </xsd:element>
    <xsd:element name="InternalTagsTaxHTField0" ma:index="48" nillable="true" ma:taxonomy="true" ma:internalName="InternalTagsTaxHTField0" ma:taxonomyFieldName="InternalTags" ma:displayName="Internal Tags" ma:readOnly="false" ma:default="" ma:fieldId="{1490b8a4-2706-41ec-b5e3-73176dccf34e}" ma:taxonomyMulti="true" ma:sspId="8f79753a-75d3-41f5-8ca3-40b843941b4f" ma:termSetId="82b6639e-f7fc-4c18-ad2d-003a6e707765" ma:anchorId="00000000-0000-0000-0000-000000000000" ma:open="false" ma:isKeyword="false">
      <xsd:complexType>
        <xsd:sequence>
          <xsd:element ref="pc:Terms" minOccurs="0" maxOccurs="1"/>
        </xsd:sequence>
      </xsd:complexType>
    </xsd:element>
    <xsd:element name="IntlLangReview" ma:index="49" nillable="true" ma:displayName="Intl Lang QA Review Required?" ma:default="" ma:internalName="IntlLangReview" ma:readOnly="false">
      <xsd:simpleType>
        <xsd:restriction base="dms:Boolean"/>
      </xsd:simpleType>
    </xsd:element>
    <xsd:element name="IntlLangReviewer" ma:index="50" nillable="true" ma:displayName="Intl Lang QA Reviewer" ma:default="" ma:internalName="IntlLangReviewer" ma:readOnly="false">
      <xsd:simpleType>
        <xsd:restriction base="dms:Text"/>
      </xsd:simpleType>
    </xsd:element>
    <xsd:element name="MarketSpecific" ma:index="51" nillable="true" ma:displayName="Is Market Specific?" ma:default="" ma:internalName="MarketSpecific" ma:readOnly="false">
      <xsd:simpleType>
        <xsd:restriction base="dms:Boolean"/>
      </xsd:simpleType>
    </xsd:element>
    <xsd:element name="LastCompleteVersionLookup" ma:index="52" nillable="true" ma:displayName="Last Complete Version Lookup" ma:default="" ma:list="{9E343742-310B-4684-A24C-1D137CB4B230}" ma:internalName="LastCompleteVersionLookup" ma:readOnly="true" ma:showField="LastCompleteVersion"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HandOff" ma:index="53" nillable="true" ma:displayName="Last Hand-off" ma:default="" ma:internalName="LastHandOff" ma:readOnly="false">
      <xsd:simpleType>
        <xsd:restriction base="dms:DateTime"/>
      </xsd:simpleType>
    </xsd:element>
    <xsd:element name="LastModifiedDateTime" ma:index="54" nillable="true" ma:displayName="Last Modified Date" ma:default="" ma:internalName="LastModifiedDateTime" ma:readOnly="false">
      <xsd:simpleType>
        <xsd:restriction base="dms:DateTime"/>
      </xsd:simpleType>
    </xsd:element>
    <xsd:element name="LastPreviewErrorLookup" ma:index="55" nillable="true" ma:displayName="Last Preview Attempt Error" ma:default="" ma:list="{9E343742-310B-4684-A24C-1D137CB4B230}" ma:internalName="LastPreviewErrorLookup" ma:readOnly="true" ma:showField="LastPreviewError"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ResultLookup" ma:index="56" nillable="true" ma:displayName="Last Preview Attempt Result" ma:default="" ma:list="{9E343742-310B-4684-A24C-1D137CB4B230}" ma:internalName="LastPreviewResultLookup" ma:readOnly="true" ma:showField="LastPreviewResult"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AttemptDateLookup" ma:index="57" nillable="true" ma:displayName="Last Preview Attempted On" ma:default="" ma:list="{9E343742-310B-4684-A24C-1D137CB4B230}" ma:internalName="LastPreviewAttemptDateLookup" ma:readOnly="true" ma:showField="LastPreviewAttemptDat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edByLookup" ma:index="58" nillable="true" ma:displayName="Last Previewed By" ma:default="" ma:list="{9E343742-310B-4684-A24C-1D137CB4B230}" ma:internalName="LastPreviewedByLookup" ma:readOnly="true" ma:showField="LastPreviewedBy"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TimeLookup" ma:index="59" nillable="true" ma:displayName="Last Previewed Date" ma:default="" ma:list="{9E343742-310B-4684-A24C-1D137CB4B230}" ma:internalName="LastPreviewTimeLookup" ma:readOnly="true" ma:showField="LastPreviewTim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VersionLookup" ma:index="60" nillable="true" ma:displayName="Last Previewed Version" ma:default="" ma:list="{9E343742-310B-4684-A24C-1D137CB4B230}" ma:internalName="LastPreviewVersionLookup" ma:readOnly="true" ma:showField="LastPreviewVersion"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ErrorLookup" ma:index="61" nillable="true" ma:displayName="Last Publish Attempt Error" ma:default="" ma:list="{9E343742-310B-4684-A24C-1D137CB4B230}" ma:internalName="LastPublishErrorLookup" ma:readOnly="true" ma:showField="LastPublishError"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ResultLookup" ma:index="62" nillable="true" ma:displayName="Last Publish Attempt Result" ma:default="" ma:list="{9E343742-310B-4684-A24C-1D137CB4B230}" ma:internalName="LastPublishResultLookup" ma:readOnly="true" ma:showField="LastPublishResult"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AttemptDateLookup" ma:index="63" nillable="true" ma:displayName="Last Publish Attempted On" ma:default="" ma:list="{9E343742-310B-4684-A24C-1D137CB4B230}" ma:internalName="LastPublishAttemptDateLookup" ma:readOnly="true" ma:showField="LastPublishAttemptDat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edByLookup" ma:index="64" nillable="true" ma:displayName="Last Published By" ma:default="" ma:list="{9E343742-310B-4684-A24C-1D137CB4B230}" ma:internalName="LastPublishedByLookup" ma:readOnly="true" ma:showField="LastPublishedBy"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TimeLookup" ma:index="65" nillable="true" ma:displayName="Last Published Date" ma:default="" ma:list="{9E343742-310B-4684-A24C-1D137CB4B230}" ma:internalName="LastPublishTimeLookup" ma:readOnly="true" ma:showField="LastPublishTim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VersionLookup" ma:index="66" nillable="true" ma:displayName="Last Published Version" ma:default="" ma:list="{9E343742-310B-4684-A24C-1D137CB4B230}" ma:internalName="LastPublishVersionLookup" ma:readOnly="true" ma:showField="LastPublishVersion"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TPLaunchHelpLinkType" ma:index="67" nillable="true" ma:displayName="Launch Help Link Type" ma:default="Template" ma:internalName="TPLaunchHelpLinkType">
      <xsd:simpleType>
        <xsd:restriction base="dms:Choice">
          <xsd:enumeration value="Template"/>
          <xsd:enumeration value="Training"/>
          <xsd:enumeration value="URL"/>
          <xsd:enumeration value="None"/>
        </xsd:restriction>
      </xsd:simpleType>
    </xsd:element>
    <xsd:element name="LegacyData" ma:index="68" nillable="true" ma:displayName="Legacy Data" ma:default="" ma:internalName="LegacyData" ma:readOnly="false">
      <xsd:simpleType>
        <xsd:restriction base="dms:Note"/>
      </xsd:simpleType>
    </xsd:element>
    <xsd:element name="TPLaunchHelpLink" ma:index="69" nillable="true" ma:displayName="Link to Launch Help Topic" ma:default="" ma:internalName="TPLaunchHelpLink">
      <xsd:simpleType>
        <xsd:restriction base="dms:Text"/>
      </xsd:simpleType>
    </xsd:element>
    <xsd:element name="LocComments" ma:index="70" nillable="true" ma:displayName="Loc Approval Comments" ma:default="" ma:internalName="LocComments" ma:readOnly="false">
      <xsd:simpleType>
        <xsd:restriction base="dms:Note"/>
      </xsd:simpleType>
    </xsd:element>
    <xsd:element name="LocLastLocAttemptVersionLookup" ma:index="71" nillable="true" ma:displayName="Loc Last Loc Attempt Version" ma:default="" ma:list="{7DD1DCEC-E449-43D3-891F-7DC62F62AD21}" ma:internalName="LocLastLocAttemptVersionLookup" ma:readOnly="false" ma:showField="LastLocAttemptVersion" ma:web="4873beb7-5857-4685-be1f-d57550cc96cc">
      <xsd:simpleType>
        <xsd:restriction base="dms:Lookup"/>
      </xsd:simpleType>
    </xsd:element>
    <xsd:element name="LocLastLocAttemptVersionTypeLookup" ma:index="72" nillable="true" ma:displayName="Loc Last Loc Attempt Version Type" ma:default="" ma:list="{7DD1DCEC-E449-43D3-891F-7DC62F62AD21}" ma:internalName="LocLastLocAttemptVersionTypeLookup" ma:readOnly="true" ma:showField="LastLocAttemptVersionType" ma:web="4873beb7-5857-4685-be1f-d57550cc96cc">
      <xsd:simpleType>
        <xsd:restriction base="dms:Lookup"/>
      </xsd:simpleType>
    </xsd:element>
    <xsd:element name="LocManualTestRequired" ma:index="73" nillable="true" ma:displayName="Loc Manual Test Required" ma:default="" ma:internalName="LocManualTestRequired" ma:readOnly="false">
      <xsd:simpleType>
        <xsd:restriction base="dms:Boolean"/>
      </xsd:simpleType>
    </xsd:element>
    <xsd:element name="LocMarketGroupTiers2" ma:index="74" nillable="true" ma:displayName="Loc Market Group Tiers" ma:internalName="LocMarketGroupTiers2" ma:readOnly="false">
      <xsd:simpleType>
        <xsd:restriction base="dms:Unknown"/>
      </xsd:simpleType>
    </xsd:element>
    <xsd:element name="LocNewPublishedVersionLookup" ma:index="75" nillable="true" ma:displayName="Loc New Published Version Lookup" ma:default="" ma:list="{7DD1DCEC-E449-43D3-891F-7DC62F62AD21}" ma:internalName="LocNewPublishedVersionLookup" ma:readOnly="true" ma:showField="NewPublishedVersion" ma:web="4873beb7-5857-4685-be1f-d57550cc96cc">
      <xsd:simpleType>
        <xsd:restriction base="dms:Lookup"/>
      </xsd:simpleType>
    </xsd:element>
    <xsd:element name="LocOverallHandbackStatusLookup" ma:index="76" nillable="true" ma:displayName="Loc Overall Handback Status" ma:default="" ma:list="{7DD1DCEC-E449-43D3-891F-7DC62F62AD21}" ma:internalName="LocOverallHandbackStatusLookup" ma:readOnly="true" ma:showField="OverallHandbackStatus" ma:web="4873beb7-5857-4685-be1f-d57550cc96cc">
      <xsd:simpleType>
        <xsd:restriction base="dms:Lookup"/>
      </xsd:simpleType>
    </xsd:element>
    <xsd:element name="LocOverallLocStatusLookup" ma:index="77" nillable="true" ma:displayName="Loc Overall Localize Status" ma:default="" ma:list="{7DD1DCEC-E449-43D3-891F-7DC62F62AD21}" ma:internalName="LocOverallLocStatusLookup" ma:readOnly="true" ma:showField="OverallLocStatus" ma:web="4873beb7-5857-4685-be1f-d57550cc96cc">
      <xsd:simpleType>
        <xsd:restriction base="dms:Lookup"/>
      </xsd:simpleType>
    </xsd:element>
    <xsd:element name="LocOverallPreviewStatusLookup" ma:index="78" nillable="true" ma:displayName="Loc Overall Preview Status" ma:default="" ma:list="{7DD1DCEC-E449-43D3-891F-7DC62F62AD21}" ma:internalName="LocOverallPreviewStatusLookup" ma:readOnly="true" ma:showField="OverallPreviewStatus" ma:web="4873beb7-5857-4685-be1f-d57550cc96cc">
      <xsd:simpleType>
        <xsd:restriction base="dms:Lookup"/>
      </xsd:simpleType>
    </xsd:element>
    <xsd:element name="LocOverallPublishStatusLookup" ma:index="79" nillable="true" ma:displayName="Loc Overall Publish Status" ma:default="" ma:list="{7DD1DCEC-E449-43D3-891F-7DC62F62AD21}" ma:internalName="LocOverallPublishStatusLookup" ma:readOnly="true" ma:showField="OverallPublishStatus" ma:web="4873beb7-5857-4685-be1f-d57550cc96cc">
      <xsd:simpleType>
        <xsd:restriction base="dms:Lookup"/>
      </xsd:simpleType>
    </xsd:element>
    <xsd:element name="IntlLocPriority" ma:index="80" nillable="true" ma:displayName="Loc Priority" ma:default="" ma:internalName="IntlLocPriority" ma:readOnly="false">
      <xsd:simpleType>
        <xsd:restriction base="dms:Unknown"/>
      </xsd:simpleType>
    </xsd:element>
    <xsd:element name="LocProcessedForHandoffsLookup" ma:index="81" nillable="true" ma:displayName="Loc Processed For Handoffs" ma:default="" ma:list="{7DD1DCEC-E449-43D3-891F-7DC62F62AD21}" ma:internalName="LocProcessedForHandoffsLookup" ma:readOnly="true" ma:showField="ProcessedForHandoffs" ma:web="4873beb7-5857-4685-be1f-d57550cc96cc">
      <xsd:simpleType>
        <xsd:restriction base="dms:Lookup"/>
      </xsd:simpleType>
    </xsd:element>
    <xsd:element name="LocProcessedForMarketsLookup" ma:index="82" nillable="true" ma:displayName="Loc Processed For Markets" ma:default="" ma:list="{7DD1DCEC-E449-43D3-891F-7DC62F62AD21}" ma:internalName="LocProcessedForMarketsLookup" ma:readOnly="true" ma:showField="ProcessedForMarkets" ma:web="4873beb7-5857-4685-be1f-d57550cc96cc">
      <xsd:simpleType>
        <xsd:restriction base="dms:Lookup"/>
      </xsd:simpleType>
    </xsd:element>
    <xsd:element name="LocPublishedDependentAssetsLookup" ma:index="83" nillable="true" ma:displayName="Loc Published Dependent Assets" ma:default="" ma:list="{7DD1DCEC-E449-43D3-891F-7DC62F62AD21}" ma:internalName="LocPublishedDependentAssetsLookup" ma:readOnly="true" ma:showField="PublishedDependentAssets" ma:web="4873beb7-5857-4685-be1f-d57550cc96cc">
      <xsd:simpleType>
        <xsd:restriction base="dms:Lookup"/>
      </xsd:simpleType>
    </xsd:element>
    <xsd:element name="LocPublishedLinkedAssetsLookup" ma:index="84" nillable="true" ma:displayName="Loc Published Linked Assets" ma:default="" ma:list="{7DD1DCEC-E449-43D3-891F-7DC62F62AD21}" ma:internalName="LocPublishedLinkedAssetsLookup" ma:readOnly="true" ma:showField="PublishedLinkedAssets" ma:web="4873beb7-5857-4685-be1f-d57550cc96cc">
      <xsd:simpleType>
        <xsd:restriction base="dms:Lookup"/>
      </xsd:simpleType>
    </xsd:element>
    <xsd:element name="LocRecommendedHandoff" ma:index="85" nillable="true" ma:displayName="Loc Recommended Handoff" ma:default="" ma:indexed="true" ma:internalName="LocRecommendedHandoff" ma:readOnly="false">
      <xsd:simpleType>
        <xsd:restriction base="dms:Text"/>
      </xsd:simpleType>
    </xsd:element>
    <xsd:element name="LocalizationTagsTaxHTField0" ma:index="87" nillable="true" ma:taxonomy="true" ma:internalName="LocalizationTagsTaxHTField0" ma:taxonomyFieldName="LocalizationTags" ma:displayName="Localization Tags" ma:readOnly="false" ma:default="" ma:fieldId="{00f02cb3-2c7c-424a-9c61-10e9b6878429}" ma:taxonomyMulti="true" ma:sspId="8f79753a-75d3-41f5-8ca3-40b843941b4f" ma:termSetId="5b7703a5-8e8b-4b58-8b31-1cea35331da3" ma:anchorId="00000000-0000-0000-0000-000000000000" ma:open="false" ma:isKeyword="false">
      <xsd:complexType>
        <xsd:sequence>
          <xsd:element ref="pc:Terms" minOccurs="0" maxOccurs="1"/>
        </xsd:sequence>
      </xsd:complexType>
    </xsd:element>
    <xsd:element name="MachineTranslated" ma:index="88" nillable="true" ma:displayName="Machine Translated" ma:default="" ma:internalName="MachineTranslated" ma:readOnly="false">
      <xsd:simpleType>
        <xsd:restriction base="dms:Boolean"/>
      </xsd:simpleType>
    </xsd:element>
    <xsd:element name="Manager" ma:index="89" nillable="true" ma:displayName="Manager" ma:hidden="true" ma:internalName="Manager" ma:readOnly="false">
      <xsd:simpleType>
        <xsd:restriction base="dms:Text"/>
      </xsd:simpleType>
    </xsd:element>
    <xsd:element name="Markets" ma:index="90" nillable="true" ma:displayName="Markets" ma:default="" ma:description="Leave blank to show in all markets" ma:list="{2FBD1B11-2ACE-4FDC-B5A3-635D4ADF6F1B}" ma:internalName="Markets" ma:readOnly="false" ma:showField="MarketNam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Milestone" ma:index="91" nillable="true" ma:displayName="Milestone" ma:default="" ma:internalName="Milestone" ma:readOnly="false">
      <xsd:simpleType>
        <xsd:restriction base="dms:Unknown"/>
      </xsd:simpleType>
    </xsd:element>
    <xsd:element name="TPNamespace" ma:index="94" nillable="true" ma:displayName="Namespace" ma:default="" ma:internalName="TPNamespace">
      <xsd:simpleType>
        <xsd:restriction base="dms:Text"/>
      </xsd:simpleType>
    </xsd:element>
    <xsd:element name="NumericId" ma:index="95" nillable="true" ma:displayName="Numeric ID" ma:default="" ma:indexed="true" ma:internalName="NumericId" ma:readOnly="false">
      <xsd:simpleType>
        <xsd:restriction base="dms:Number"/>
      </xsd:simpleType>
    </xsd:element>
    <xsd:element name="NumOfRatingsLookup" ma:index="96" nillable="true" ma:displayName="NumOfRatings" ma:default="" ma:list="{9E343742-310B-4684-A24C-1D137CB4B230}" ma:internalName="NumOfRatingsLookup" ma:readOnly="true" ma:showField="NumOfRatings"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OOCacheId" ma:index="97" nillable="true" ma:displayName="OOCacheId" ma:internalName="OOCacheId" ma:readOnly="false">
      <xsd:simpleType>
        <xsd:restriction base="dms:Text"/>
      </xsd:simpleType>
    </xsd:element>
    <xsd:element name="OpenTemplate" ma:index="98" nillable="true" ma:displayName="Open Template" ma:default="true" ma:internalName="OpenTemplate">
      <xsd:simpleType>
        <xsd:restriction base="dms:Boolean"/>
      </xsd:simpleType>
    </xsd:element>
    <xsd:element name="OriginAsset" ma:index="99" nillable="true" ma:displayName="Origin Asset" ma:default="" ma:internalName="OriginAsset" ma:readOnly="false">
      <xsd:simpleType>
        <xsd:restriction base="dms:Text"/>
      </xsd:simpleType>
    </xsd:element>
    <xsd:element name="OriginalRelease" ma:index="100" nillable="true" ma:displayName="Original Release" ma:default="15" ma:internalName="OriginalRelease" ma:readOnly="false">
      <xsd:simpleType>
        <xsd:restriction base="dms:Choice">
          <xsd:enumeration value="14"/>
          <xsd:enumeration value="15"/>
          <xsd:enumeration value="16"/>
        </xsd:restriction>
      </xsd:simpleType>
    </xsd:element>
    <xsd:element name="OriginalSourceMarket" ma:index="101" nillable="true" ma:displayName="Original Source Market Group" ma:default="" ma:internalName="OriginalSourceMarket" ma:readOnly="false">
      <xsd:simpleType>
        <xsd:restriction base="dms:Text"/>
      </xsd:simpleType>
    </xsd:element>
    <xsd:element name="OutputCachingOn" ma:index="102" nillable="true" ma:displayName="Output Caching" ma:default="true" ma:hidden="true" ma:internalName="OutputCachingOn" ma:readOnly="false">
      <xsd:simpleType>
        <xsd:restriction base="dms:Boolean"/>
      </xsd:simpleType>
    </xsd:element>
    <xsd:element name="ParentAssetId" ma:index="103" nillable="true" ma:displayName="Parent Asset Id" ma:default="" ma:internalName="ParentAssetId" ma:readOnly="false">
      <xsd:simpleType>
        <xsd:restriction base="dms:Text"/>
      </xsd:simpleType>
    </xsd:element>
    <xsd:element name="PlannedPubDate" ma:index="104" nillable="true" ma:displayName="Planned Publish Date" ma:default="" ma:indexed="true" ma:internalName="PlannedPubDate" ma:readOnly="false">
      <xsd:simpleType>
        <xsd:restriction base="dms:DateTime"/>
      </xsd:simpleType>
    </xsd:element>
    <xsd:element name="PolicheckWords" ma:index="105" nillable="true" ma:displayName="Policheck Words" ma:default="" ma:internalName="PolicheckWords" ma:readOnly="false">
      <xsd:simpleType>
        <xsd:restriction base="dms:Text"/>
      </xsd:simpleType>
    </xsd:element>
    <xsd:element name="BusinessGroup" ma:index="106" nillable="true" ma:displayName="Product Division Owner" ma:default="" ma:internalName="BusinessGroup" ma:readOnly="false">
      <xsd:simpleType>
        <xsd:restriction base="dms:Unknown"/>
      </xsd:simpleType>
    </xsd:element>
    <xsd:element name="UAProjectedTotalWords" ma:index="107" nillable="true" ma:displayName="Projected Word Count" ma:default="" ma:internalName="UAProjectedTotalWords" ma:readOnly="false">
      <xsd:simpleType>
        <xsd:restriction base="dms:Unknown"/>
      </xsd:simpleType>
    </xsd:element>
    <xsd:element name="Provider" ma:index="108" nillable="true" ma:displayName="Provider" ma:default="" ma:internalName="Provider" ma:readOnly="false">
      <xsd:simpleType>
        <xsd:restriction base="dms:Unknown"/>
      </xsd:simpleType>
    </xsd:element>
    <xsd:element name="Providers" ma:index="109" nillable="true" ma:displayName="Providers" ma:default="" ma:internalName="Providers">
      <xsd:simpleType>
        <xsd:restriction base="dms:Unknown"/>
      </xsd:simpleType>
    </xsd:element>
    <xsd:element name="PublishStatusLookup" ma:index="110" nillable="true" ma:displayName="Publish Status" ma:default="" ma:list="{9E343742-310B-4684-A24C-1D137CB4B230}" ma:internalName="PublishStatusLookup" ma:readOnly="false" ma:showField="PublishStatus"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PublishTargets" ma:index="111" nillable="true" ma:displayName="Publish Target" ma:default="OfficeOnlineVNext" ma:internalName="PublishTargets" ma:readOnly="false">
      <xsd:simpleType>
        <xsd:restriction base="dms:Unknown"/>
      </xsd:simpleType>
    </xsd:element>
    <xsd:element name="RecommendationsModifier" ma:index="112" nillable="true" ma:displayName="Recommendations Modifier" ma:default="" ma:internalName="RecommendationsModifier" ma:readOnly="false">
      <xsd:simpleType>
        <xsd:restriction base="dms:Number"/>
      </xsd:simpleType>
    </xsd:element>
    <xsd:element name="ArtSampleDocs" ma:index="113" nillable="true" ma:displayName="Sample Docs" ma:default="" ma:hidden="true" ma:internalName="ArtSampleDocs" ma:readOnly="false">
      <xsd:simpleType>
        <xsd:restriction base="dms:Text"/>
      </xsd:simpleType>
    </xsd:element>
    <xsd:element name="ScenarioTagsTaxHTField0" ma:index="115" nillable="true" ma:taxonomy="true" ma:internalName="ScenarioTagsTaxHTField0" ma:taxonomyFieldName="ScenarioTags" ma:displayName="Scenarios" ma:readOnly="false" ma:default="" ma:fieldId="{93aef74d-6c78-4815-8310-51477dceeccc}" ma:taxonomyMulti="true" ma:sspId="8f79753a-75d3-41f5-8ca3-40b843941b4f" ma:termSetId="4b7d5f16-e2f2-4fc0-bab3-6e8b931e57d6" ma:anchorId="00000000-0000-0000-0000-000000000000" ma:open="false" ma:isKeyword="false">
      <xsd:complexType>
        <xsd:sequence>
          <xsd:element ref="pc:Terms" minOccurs="0" maxOccurs="1"/>
        </xsd:sequence>
      </xsd:complexType>
    </xsd:element>
    <xsd:element name="ShowIn" ma:index="117" nillable="true" ma:displayName="Show In" ma:default="Show everywhere" ma:internalName="ShowIn" ma:readOnly="false">
      <xsd:simpleType>
        <xsd:restriction base="dms:Choice">
          <xsd:enumeration value="Hide on web"/>
          <xsd:enumeration value="On Web no search"/>
          <xsd:enumeration value="Show everywhere"/>
          <xsd:enumeration value="Special use only"/>
        </xsd:restriction>
      </xsd:simpleType>
    </xsd:element>
    <xsd:element name="SourceTitle" ma:index="118" nillable="true" ma:displayName="Source Title" ma:default="" ma:indexed="true" ma:internalName="SourceTitle" ma:readOnly="false">
      <xsd:simpleType>
        <xsd:restriction base="dms:Text"/>
      </xsd:simpleType>
    </xsd:element>
    <xsd:element name="CSXSubmissionDate" ma:index="119" nillable="true" ma:displayName="Submission Date" ma:default="" ma:internalName="CSXSubmissionDate" ma:readOnly="false">
      <xsd:simpleType>
        <xsd:restriction base="dms:DateTime"/>
      </xsd:simpleType>
    </xsd:element>
    <xsd:element name="SubmitterId" ma:index="120" nillable="true" ma:displayName="Submitter ID" ma:default="" ma:internalName="SubmitterId" ma:readOnly="false">
      <xsd:simpleType>
        <xsd:restriction base="dms:Text"/>
      </xsd:simpleType>
    </xsd:element>
    <xsd:element name="TaxCatchAll" ma:index="121" nillable="true" ma:displayName="Taxonomy Catch All Column" ma:hidden="true" ma:list="{530f955b-6704-4601-bd83-f81d87f1e440}" ma:internalName="TaxCatchAll" ma:showField="CatchAllData"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TaxCatchAllLabel" ma:index="122" nillable="true" ma:displayName="Taxonomy Catch All Column1" ma:hidden="true" ma:list="{530f955b-6704-4601-bd83-f81d87f1e440}" ma:internalName="TaxCatchAllLabel" ma:readOnly="true" ma:showField="CatchAllDataLabel"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TemplateStatus" ma:index="123" nillable="true" ma:displayName="Template Status" ma:default="" ma:internalName="TemplateStatus">
      <xsd:simpleType>
        <xsd:restriction base="dms:Unknown"/>
      </xsd:simpleType>
    </xsd:element>
    <xsd:element name="TemplateTemplateType" ma:index="124" nillable="true" ma:displayName="Template Type" ma:default="" ma:internalName="TemplateTemplateType">
      <xsd:simpleType>
        <xsd:restriction base="dms:Unknown"/>
      </xsd:simpleType>
    </xsd:element>
    <xsd:element name="ThumbnailAssetId" ma:index="125" nillable="true" ma:displayName="Thumbnail Image Asset" ma:default="" ma:internalName="ThumbnailAssetId" ma:readOnly="false">
      <xsd:simpleType>
        <xsd:restriction base="dms:Text"/>
      </xsd:simpleType>
    </xsd:element>
    <xsd:element name="TimesCloned" ma:index="126" nillable="true" ma:displayName="Times Cloned" ma:default="" ma:internalName="TimesCloned" ma:readOnly="false">
      <xsd:simpleType>
        <xsd:restriction base="dms:Number"/>
      </xsd:simpleType>
    </xsd:element>
    <xsd:element name="TrustLevel" ma:index="128" nillable="true" ma:displayName="Trust Level" ma:default="1 Microsoft Managed Content" ma:internalName="TrustLevel" ma:readOnly="false">
      <xsd:simpleType>
        <xsd:restriction base="dms:Unknown"/>
      </xsd:simpleType>
    </xsd:element>
    <xsd:element name="UALocComments" ma:index="129" nillable="true" ma:displayName="UA Loc Comments" ma:default="" ma:internalName="UALocComments" ma:readOnly="false">
      <xsd:simpleType>
        <xsd:restriction base="dms:Note"/>
      </xsd:simpleType>
    </xsd:element>
    <xsd:element name="UALocRecommendation" ma:index="130" nillable="true" ma:displayName="UA Loc Recommendation" ma:default="Localize" ma:internalName="UALocRecommendation" ma:readOnly="false">
      <xsd:simpleType>
        <xsd:restriction base="dms:Choice">
          <xsd:enumeration value="Localize"/>
          <xsd:enumeration value="Never Localize"/>
          <xsd:enumeration value="Priority Localize"/>
        </xsd:restriction>
      </xsd:simpleType>
    </xsd:element>
    <xsd:element name="UANotes" ma:index="131" nillable="true" ma:displayName="UA Notes" ma:default="" ma:internalName="UANotes" ma:readOnly="false">
      <xsd:simpleType>
        <xsd:restriction base="dms:Note"/>
      </xsd:simpleType>
    </xsd:element>
    <xsd:element name="TPAppVersion" ma:index="132" nillable="true" ma:displayName="Version" ma:default="" ma:internalName="TPAppVersion">
      <xsd:simpleType>
        <xsd:restriction base="dms:Text"/>
      </xsd:simpleType>
    </xsd:element>
    <xsd:element name="VoteCount" ma:index="133" nillable="true" ma:displayName="Vote Count" ma:default="" ma:internalName="VoteCount" ma:readOnly="fals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2" ma:displayName="Content Type"/>
        <xsd:element ref="dc:title" minOccurs="0" maxOccurs="1" ma:index="127"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04098515-0C12-46CF-BC7C-69B4A13CD5FA}">
  <ds:schemaRefs>
    <ds:schemaRef ds:uri="http://schemas.microsoft.com/office/2006/documentManagement/types"/>
    <ds:schemaRef ds:uri="http://schemas.microsoft.com/office/infopath/2007/PartnerControls"/>
    <ds:schemaRef ds:uri="http://www.w3.org/XML/1998/namespace"/>
    <ds:schemaRef ds:uri="http://schemas.openxmlformats.org/package/2006/metadata/core-properties"/>
    <ds:schemaRef ds:uri="http://purl.org/dc/terms/"/>
    <ds:schemaRef ds:uri="http://purl.org/dc/elements/1.1/"/>
    <ds:schemaRef ds:uri="http://schemas.microsoft.com/office/2006/metadata/properties"/>
    <ds:schemaRef ds:uri="4873beb7-5857-4685-be1f-d57550cc96cc"/>
    <ds:schemaRef ds:uri="http://purl.org/dc/dcmitype/"/>
  </ds:schemaRefs>
</ds:datastoreItem>
</file>

<file path=customXml/itemProps2.xml><?xml version="1.0" encoding="utf-8"?>
<ds:datastoreItem xmlns:ds="http://schemas.openxmlformats.org/officeDocument/2006/customXml" ds:itemID="{0B5C6E15-39DC-470B-9445-F754B945802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873beb7-5857-4685-be1f-d57550cc96c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46CFF6F-D9AA-4BC0-911A-0A135677191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业务技术电路板设计演示文稿（宽屏）</Template>
  <TotalTime>0</TotalTime>
  <Words>1401</Words>
  <Application>Microsoft Office PowerPoint</Application>
  <PresentationFormat>宽屏</PresentationFormat>
  <Paragraphs>107</Paragraphs>
  <Slides>28</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28</vt:i4>
      </vt:variant>
    </vt:vector>
  </HeadingPairs>
  <TitlesOfParts>
    <vt:vector size="37" baseType="lpstr">
      <vt:lpstr>等线</vt:lpstr>
      <vt:lpstr>等线 Light</vt:lpstr>
      <vt:lpstr>微软雅黑</vt:lpstr>
      <vt:lpstr>幼圆</vt:lpstr>
      <vt:lpstr>站酷小薇LOGO体</vt:lpstr>
      <vt:lpstr>Arial</vt:lpstr>
      <vt:lpstr>Candara</vt:lpstr>
      <vt:lpstr>Times New Roman</vt:lpstr>
      <vt:lpstr>自定义设计方案</vt:lpstr>
      <vt:lpstr>PowerPoint 演示文稿</vt:lpstr>
      <vt:lpstr>章节概述</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2018-06-11T07:10:29Z</dcterms:created>
  <dcterms:modified xsi:type="dcterms:W3CDTF">2023-01-16T02:55:35Z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nternalTags">
    <vt:lpwstr/>
  </property>
  <property fmtid="{D5CDD505-2E9C-101B-9397-08002B2CF9AE}" pid="3" name="ContentTypeId">
    <vt:lpwstr>0x0101006EDDDB5EE6D98C44930B742096920B300400F5B6D36B3EF94B4E9A635CDF2A18F5B8</vt:lpwstr>
  </property>
  <property fmtid="{D5CDD505-2E9C-101B-9397-08002B2CF9AE}" pid="4" name="FeatureTags">
    <vt:lpwstr/>
  </property>
  <property fmtid="{D5CDD505-2E9C-101B-9397-08002B2CF9AE}" pid="5" name="LocalizationTags">
    <vt:lpwstr/>
  </property>
  <property fmtid="{D5CDD505-2E9C-101B-9397-08002B2CF9AE}" pid="6" name="ScenarioTags">
    <vt:lpwstr/>
  </property>
  <property fmtid="{D5CDD505-2E9C-101B-9397-08002B2CF9AE}" pid="7" name="CampaignTags">
    <vt:lpwstr/>
  </property>
</Properties>
</file>