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4"/>
  </p:sldMasterIdLst>
  <p:notesMasterIdLst>
    <p:notesMasterId r:id="rId29"/>
  </p:notesMasterIdLst>
  <p:handoutMasterIdLst>
    <p:handoutMasterId r:id="rId30"/>
  </p:handoutMasterIdLst>
  <p:sldIdLst>
    <p:sldId id="256" r:id="rId5"/>
    <p:sldId id="266" r:id="rId6"/>
    <p:sldId id="268" r:id="rId7"/>
    <p:sldId id="328" r:id="rId8"/>
    <p:sldId id="269" r:id="rId9"/>
    <p:sldId id="455" r:id="rId10"/>
    <p:sldId id="456" r:id="rId11"/>
    <p:sldId id="457" r:id="rId12"/>
    <p:sldId id="458" r:id="rId13"/>
    <p:sldId id="459" r:id="rId14"/>
    <p:sldId id="460" r:id="rId15"/>
    <p:sldId id="461" r:id="rId16"/>
    <p:sldId id="462" r:id="rId17"/>
    <p:sldId id="463" r:id="rId18"/>
    <p:sldId id="464" r:id="rId19"/>
    <p:sldId id="465" r:id="rId20"/>
    <p:sldId id="466" r:id="rId21"/>
    <p:sldId id="467" r:id="rId22"/>
    <p:sldId id="468" r:id="rId23"/>
    <p:sldId id="469" r:id="rId24"/>
    <p:sldId id="470" r:id="rId25"/>
    <p:sldId id="384" r:id="rId26"/>
    <p:sldId id="353" r:id="rId27"/>
    <p:sldId id="286" r:id="rId28"/>
  </p:sldIdLst>
  <p:sldSz cx="12192000" cy="6858000"/>
  <p:notesSz cx="6858000" cy="9144000"/>
  <p:defaultTextStyle>
    <a:defPPr rtl="0">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orient="horz" pos="216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7575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621" autoAdjust="0"/>
    <p:restoredTop sz="94660"/>
  </p:normalViewPr>
  <p:slideViewPr>
    <p:cSldViewPr>
      <p:cViewPr varScale="1">
        <p:scale>
          <a:sx n="71" d="100"/>
          <a:sy n="71" d="100"/>
        </p:scale>
        <p:origin x="66" y="246"/>
      </p:cViewPr>
      <p:guideLst>
        <p:guide pos="3840"/>
        <p:guide orient="horz" pos="2160"/>
      </p:guideLst>
    </p:cSldViewPr>
  </p:slideViewPr>
  <p:notesTextViewPr>
    <p:cViewPr>
      <p:scale>
        <a:sx n="1" d="1"/>
        <a:sy n="1" d="1"/>
      </p:scale>
      <p:origin x="0" y="0"/>
    </p:cViewPr>
  </p:notesTextViewPr>
  <p:notesViewPr>
    <p:cSldViewPr showGuides="1">
      <p:cViewPr varScale="1">
        <p:scale>
          <a:sx n="87" d="100"/>
          <a:sy n="87" d="100"/>
        </p:scale>
        <p:origin x="3840"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rtl="0">
              <a:defRPr sz="1200"/>
            </a:lvl1pPr>
          </a:lstStyle>
          <a:p>
            <a:pPr rtl="0"/>
            <a:endParaRPr lang="zh-CN" altLang="en-US" dirty="0"/>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l" rtl="0">
              <a:defRPr sz="1200"/>
            </a:lvl1pPr>
          </a:lstStyle>
          <a:p>
            <a:pPr algn="r" rtl="0"/>
            <a:fld id="{95386CDC-4A3A-4DFF-AF11-91A439C3A932}" type="datetime1">
              <a:rPr lang="zh-CN" altLang="en-US" smtClean="0">
                <a:latin typeface="微软雅黑" panose="020B0503020204020204" pitchFamily="34" charset="-122"/>
                <a:ea typeface="微软雅黑" panose="020B0503020204020204" pitchFamily="34" charset="-122"/>
              </a:rPr>
              <a:pPr algn="r" rtl="0"/>
              <a:t>2023/1/16</a:t>
            </a:fld>
            <a:endParaRPr lang="zh-CN" altLang="en-US" dirty="0">
              <a:latin typeface="微软雅黑" panose="020B0503020204020204" pitchFamily="34" charset="-122"/>
              <a:ea typeface="微软雅黑"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rtl="0">
              <a:defRPr sz="1200"/>
            </a:lvl1pPr>
          </a:lstStyle>
          <a:p>
            <a:pPr rtl="0"/>
            <a:endParaRPr lang="zh-CN" altLang="en-US" dirty="0"/>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l" rtl="0">
              <a:defRPr sz="1200"/>
            </a:lvl1pPr>
          </a:lstStyle>
          <a:p>
            <a:pPr algn="r" rtl="0"/>
            <a:fld id="{45ACAF8E-318A-4EFE-8633-D9E72ABCE0ED}" type="slidenum">
              <a:rPr lang="en-US" altLang="zh-CN" smtClean="0"/>
              <a:pPr algn="r" rtl="0"/>
              <a:t>‹#›</a:t>
            </a:fld>
            <a:endParaRPr lang="zh-CN" altLang="en-US" dirty="0"/>
          </a:p>
        </p:txBody>
      </p:sp>
    </p:spTree>
    <p:extLst>
      <p:ext uri="{BB962C8B-B14F-4D97-AF65-F5344CB8AC3E}">
        <p14:creationId xmlns:p14="http://schemas.microsoft.com/office/powerpoint/2010/main" val="24065597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rtl="0">
              <a:defRPr sz="1200">
                <a:latin typeface="微软雅黑" panose="020B0503020204020204" pitchFamily="34" charset="-122"/>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rtl="0">
              <a:defRPr sz="1200">
                <a:latin typeface="微软雅黑" panose="020B0503020204020204" pitchFamily="34" charset="-122"/>
                <a:ea typeface="微软雅黑" panose="020B0503020204020204" pitchFamily="34" charset="-122"/>
              </a:defRPr>
            </a:lvl1pPr>
          </a:lstStyle>
          <a:p>
            <a:fld id="{C90B55CF-1AD3-47AF-86D6-6E83631F639F}" type="datetime1">
              <a:rPr lang="zh-CN" altLang="en-US" smtClean="0"/>
              <a:pPr/>
              <a:t>2023/1/16</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zh-CN" altLang="en-US" noProof="0"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zh-CN" altLang="en-US" noProof="0" dirty="0"/>
              <a:t>单击此处编辑母版文本样式</a:t>
            </a:r>
          </a:p>
          <a:p>
            <a:pPr lvl="1" rtl="0"/>
            <a:r>
              <a:rPr lang="zh-CN" altLang="en-US" noProof="0" dirty="0"/>
              <a:t>第二级</a:t>
            </a:r>
          </a:p>
          <a:p>
            <a:pPr lvl="2" rtl="0"/>
            <a:r>
              <a:rPr lang="zh-CN" altLang="en-US" noProof="0" dirty="0"/>
              <a:t>第三级</a:t>
            </a:r>
          </a:p>
          <a:p>
            <a:pPr lvl="3" rtl="0"/>
            <a:r>
              <a:rPr lang="zh-CN" altLang="en-US" noProof="0" dirty="0"/>
              <a:t>第四级</a:t>
            </a:r>
          </a:p>
          <a:p>
            <a:pPr lvl="4" rtl="0"/>
            <a:r>
              <a:rPr lang="zh-CN" altLang="en-US" noProof="0"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rtl="0">
              <a:defRPr sz="1200">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rtl="0">
              <a:defRPr sz="1200">
                <a:latin typeface="微软雅黑" panose="020B0503020204020204" pitchFamily="34" charset="-122"/>
                <a:ea typeface="微软雅黑" panose="020B0503020204020204" pitchFamily="34" charset="-122"/>
              </a:defRPr>
            </a:lvl1pPr>
          </a:lstStyle>
          <a:p>
            <a:fld id="{5EE2CF44-2B13-41B4-A334-1CDF534EEBBF}" type="slidenum">
              <a:rPr lang="en-US" altLang="zh-CN" smtClean="0"/>
              <a:pPr/>
              <a:t>‹#›</a:t>
            </a:fld>
            <a:endParaRPr lang="zh-CN" altLang="en-US" dirty="0"/>
          </a:p>
        </p:txBody>
      </p:sp>
    </p:spTree>
    <p:extLst>
      <p:ext uri="{BB962C8B-B14F-4D97-AF65-F5344CB8AC3E}">
        <p14:creationId xmlns:p14="http://schemas.microsoft.com/office/powerpoint/2010/main" val="4453856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2023/1/16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pic>
        <p:nvPicPr>
          <p:cNvPr id="8" name="图片 7">
            <a:extLst>
              <a:ext uri="{FF2B5EF4-FFF2-40B4-BE49-F238E27FC236}">
                <a16:creationId xmlns:a16="http://schemas.microsoft.com/office/drawing/2014/main" id="{9CBD98C9-E66D-4F8F-B9AC-212D09CDF6B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
        <p:nvSpPr>
          <p:cNvPr id="9" name="矩形 8">
            <a:extLst>
              <a:ext uri="{FF2B5EF4-FFF2-40B4-BE49-F238E27FC236}">
                <a16:creationId xmlns:a16="http://schemas.microsoft.com/office/drawing/2014/main" id="{076A818F-83B9-461F-88B2-5866DE8A86CD}"/>
              </a:ext>
            </a:extLst>
          </p:cNvPr>
          <p:cNvSpPr/>
          <p:nvPr userDrawn="1"/>
        </p:nvSpPr>
        <p:spPr>
          <a:xfrm>
            <a:off x="0" y="2391540"/>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877577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4EA7F3C-E1FF-4CE6-AC0B-8CDC34D506C3}"/>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AAE93102-1183-41C6-9E8E-06D7FB8A48AF}"/>
              </a:ext>
            </a:extLst>
          </p:cNvPr>
          <p:cNvSpPr>
            <a:spLocks noGrp="1"/>
          </p:cNvSpPr>
          <p:nvPr>
            <p:ph type="dt" sz="half" idx="10"/>
          </p:nvPr>
        </p:nvSpPr>
        <p:spPr/>
        <p:txBody>
          <a:bodyPr/>
          <a:lstStyle/>
          <a:p>
            <a:fld id="{AA208A9F-D7C9-4B99-B266-84B0EAAE2EC9}" type="datetimeFigureOut">
              <a:rPr lang="zh-CN" altLang="en-US" smtClean="0"/>
              <a:t>2023/1/16</a:t>
            </a:fld>
            <a:endParaRPr lang="zh-CN" altLang="en-US"/>
          </a:p>
        </p:txBody>
      </p:sp>
      <p:sp>
        <p:nvSpPr>
          <p:cNvPr id="4" name="页脚占位符 3">
            <a:extLst>
              <a:ext uri="{FF2B5EF4-FFF2-40B4-BE49-F238E27FC236}">
                <a16:creationId xmlns:a16="http://schemas.microsoft.com/office/drawing/2014/main" id="{DBF1C784-6F4D-41A0-A80D-13D07298425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7496F608-510F-46B2-9823-539406CF79F3}"/>
              </a:ext>
            </a:extLst>
          </p:cNvPr>
          <p:cNvSpPr>
            <a:spLocks noGrp="1"/>
          </p:cNvSpPr>
          <p:nvPr>
            <p:ph type="sldNum" sz="quarter" idx="12"/>
          </p:nvPr>
        </p:nvSpPr>
        <p:spPr/>
        <p:txBody>
          <a:bodyPr/>
          <a:lstStyle/>
          <a:p>
            <a:fld id="{5F54C510-4E1F-47CF-A5B2-40B3EC151568}" type="slidenum">
              <a:rPr lang="zh-CN" altLang="en-US" smtClean="0"/>
              <a:t>‹#›</a:t>
            </a:fld>
            <a:endParaRPr lang="zh-CN" altLang="en-US"/>
          </a:p>
        </p:txBody>
      </p:sp>
    </p:spTree>
    <p:extLst>
      <p:ext uri="{BB962C8B-B14F-4D97-AF65-F5344CB8AC3E}">
        <p14:creationId xmlns:p14="http://schemas.microsoft.com/office/powerpoint/2010/main" val="39540291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0780FD2-09D3-4E5F-B2F9-65C3B33D43F6}"/>
              </a:ext>
            </a:extLst>
          </p:cNvPr>
          <p:cNvSpPr>
            <a:spLocks noGrp="1"/>
          </p:cNvSpPr>
          <p:nvPr>
            <p:ph type="dt" sz="half" idx="10"/>
          </p:nvPr>
        </p:nvSpPr>
        <p:spPr/>
        <p:txBody>
          <a:bodyPr/>
          <a:lstStyle/>
          <a:p>
            <a:fld id="{AA208A9F-D7C9-4B99-B266-84B0EAAE2EC9}" type="datetimeFigureOut">
              <a:rPr lang="zh-CN" altLang="en-US" smtClean="0"/>
              <a:t>2023/1/16</a:t>
            </a:fld>
            <a:endParaRPr lang="zh-CN" altLang="en-US"/>
          </a:p>
        </p:txBody>
      </p:sp>
      <p:sp>
        <p:nvSpPr>
          <p:cNvPr id="3" name="页脚占位符 2">
            <a:extLst>
              <a:ext uri="{FF2B5EF4-FFF2-40B4-BE49-F238E27FC236}">
                <a16:creationId xmlns:a16="http://schemas.microsoft.com/office/drawing/2014/main" id="{74A60E98-AA6F-404B-B68B-24A8CEB2380C}"/>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73E1223-3E3A-49DB-89EE-17EB28D77383}"/>
              </a:ext>
            </a:extLst>
          </p:cNvPr>
          <p:cNvSpPr>
            <a:spLocks noGrp="1"/>
          </p:cNvSpPr>
          <p:nvPr>
            <p:ph type="sldNum" sz="quarter" idx="12"/>
          </p:nvPr>
        </p:nvSpPr>
        <p:spPr/>
        <p:txBody>
          <a:bodyPr/>
          <a:lstStyle/>
          <a:p>
            <a:fld id="{5F54C510-4E1F-47CF-A5B2-40B3EC151568}" type="slidenum">
              <a:rPr lang="zh-CN" altLang="en-US" smtClean="0"/>
              <a:t>‹#›</a:t>
            </a:fld>
            <a:endParaRPr lang="zh-CN" altLang="en-US"/>
          </a:p>
        </p:txBody>
      </p:sp>
    </p:spTree>
    <p:extLst>
      <p:ext uri="{BB962C8B-B14F-4D97-AF65-F5344CB8AC3E}">
        <p14:creationId xmlns:p14="http://schemas.microsoft.com/office/powerpoint/2010/main" val="39244097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9B6B3E8-A3CA-442F-BA76-420F861E5B0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AB3F7896-C399-415D-B7B9-21C78DBDFCE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5547D310-62AA-4D24-8BE5-B63173980D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FAC50F47-A6C1-4BF9-955A-296EC1074400}"/>
              </a:ext>
            </a:extLst>
          </p:cNvPr>
          <p:cNvSpPr>
            <a:spLocks noGrp="1"/>
          </p:cNvSpPr>
          <p:nvPr>
            <p:ph type="dt" sz="half" idx="10"/>
          </p:nvPr>
        </p:nvSpPr>
        <p:spPr/>
        <p:txBody>
          <a:bodyPr/>
          <a:lstStyle/>
          <a:p>
            <a:fld id="{AA208A9F-D7C9-4B99-B266-84B0EAAE2EC9}" type="datetimeFigureOut">
              <a:rPr lang="zh-CN" altLang="en-US" smtClean="0"/>
              <a:t>2023/1/16</a:t>
            </a:fld>
            <a:endParaRPr lang="zh-CN" altLang="en-US"/>
          </a:p>
        </p:txBody>
      </p:sp>
      <p:sp>
        <p:nvSpPr>
          <p:cNvPr id="6" name="页脚占位符 5">
            <a:extLst>
              <a:ext uri="{FF2B5EF4-FFF2-40B4-BE49-F238E27FC236}">
                <a16:creationId xmlns:a16="http://schemas.microsoft.com/office/drawing/2014/main" id="{31E9C238-C917-4343-B637-E708522845B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9F2BFC3-B38C-47DD-BEBD-15F98734B2EC}"/>
              </a:ext>
            </a:extLst>
          </p:cNvPr>
          <p:cNvSpPr>
            <a:spLocks noGrp="1"/>
          </p:cNvSpPr>
          <p:nvPr>
            <p:ph type="sldNum" sz="quarter" idx="12"/>
          </p:nvPr>
        </p:nvSpPr>
        <p:spPr/>
        <p:txBody>
          <a:bodyPr/>
          <a:lstStyle/>
          <a:p>
            <a:fld id="{5F54C510-4E1F-47CF-A5B2-40B3EC151568}" type="slidenum">
              <a:rPr lang="zh-CN" altLang="en-US" smtClean="0"/>
              <a:t>‹#›</a:t>
            </a:fld>
            <a:endParaRPr lang="zh-CN" altLang="en-US"/>
          </a:p>
        </p:txBody>
      </p:sp>
    </p:spTree>
    <p:extLst>
      <p:ext uri="{BB962C8B-B14F-4D97-AF65-F5344CB8AC3E}">
        <p14:creationId xmlns:p14="http://schemas.microsoft.com/office/powerpoint/2010/main" val="23298066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B801F45-AE38-4754-B124-D4CE140AB30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6C407FC6-B8D7-4240-90EA-08F21587CCE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30E3FDEB-79B7-47CD-8D2D-E24B627DAE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74B2C154-84B4-431D-8613-121F418258B7}"/>
              </a:ext>
            </a:extLst>
          </p:cNvPr>
          <p:cNvSpPr>
            <a:spLocks noGrp="1"/>
          </p:cNvSpPr>
          <p:nvPr>
            <p:ph type="dt" sz="half" idx="10"/>
          </p:nvPr>
        </p:nvSpPr>
        <p:spPr/>
        <p:txBody>
          <a:bodyPr/>
          <a:lstStyle/>
          <a:p>
            <a:fld id="{AA208A9F-D7C9-4B99-B266-84B0EAAE2EC9}" type="datetimeFigureOut">
              <a:rPr lang="zh-CN" altLang="en-US" smtClean="0"/>
              <a:t>2023/1/16</a:t>
            </a:fld>
            <a:endParaRPr lang="zh-CN" altLang="en-US"/>
          </a:p>
        </p:txBody>
      </p:sp>
      <p:sp>
        <p:nvSpPr>
          <p:cNvPr id="6" name="页脚占位符 5">
            <a:extLst>
              <a:ext uri="{FF2B5EF4-FFF2-40B4-BE49-F238E27FC236}">
                <a16:creationId xmlns:a16="http://schemas.microsoft.com/office/drawing/2014/main" id="{5E61DDBD-EDF5-4045-A1FC-8E15D31E6F3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821E7F2-3AA6-4DBB-8E6A-FAA243588CCB}"/>
              </a:ext>
            </a:extLst>
          </p:cNvPr>
          <p:cNvSpPr>
            <a:spLocks noGrp="1"/>
          </p:cNvSpPr>
          <p:nvPr>
            <p:ph type="sldNum" sz="quarter" idx="12"/>
          </p:nvPr>
        </p:nvSpPr>
        <p:spPr/>
        <p:txBody>
          <a:bodyPr/>
          <a:lstStyle/>
          <a:p>
            <a:fld id="{5F54C510-4E1F-47CF-A5B2-40B3EC151568}" type="slidenum">
              <a:rPr lang="zh-CN" altLang="en-US" smtClean="0"/>
              <a:t>‹#›</a:t>
            </a:fld>
            <a:endParaRPr lang="zh-CN" altLang="en-US"/>
          </a:p>
        </p:txBody>
      </p:sp>
    </p:spTree>
    <p:extLst>
      <p:ext uri="{BB962C8B-B14F-4D97-AF65-F5344CB8AC3E}">
        <p14:creationId xmlns:p14="http://schemas.microsoft.com/office/powerpoint/2010/main" val="23974703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F0AF61B-C9F5-4782-B16D-1AF1FFFA8171}"/>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9C19B8B3-C99C-40F8-9289-41E76637CC33}"/>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436D4CD-1AE8-41CF-8E21-F291E474BA4D}"/>
              </a:ext>
            </a:extLst>
          </p:cNvPr>
          <p:cNvSpPr>
            <a:spLocks noGrp="1"/>
          </p:cNvSpPr>
          <p:nvPr>
            <p:ph type="dt" sz="half" idx="10"/>
          </p:nvPr>
        </p:nvSpPr>
        <p:spPr/>
        <p:txBody>
          <a:bodyPr/>
          <a:lstStyle/>
          <a:p>
            <a:fld id="{AA208A9F-D7C9-4B99-B266-84B0EAAE2EC9}" type="datetimeFigureOut">
              <a:rPr lang="zh-CN" altLang="en-US" smtClean="0"/>
              <a:t>2023/1/16</a:t>
            </a:fld>
            <a:endParaRPr lang="zh-CN" altLang="en-US"/>
          </a:p>
        </p:txBody>
      </p:sp>
      <p:sp>
        <p:nvSpPr>
          <p:cNvPr id="5" name="页脚占位符 4">
            <a:extLst>
              <a:ext uri="{FF2B5EF4-FFF2-40B4-BE49-F238E27FC236}">
                <a16:creationId xmlns:a16="http://schemas.microsoft.com/office/drawing/2014/main" id="{A4A19230-8E22-4D5B-90BF-EE117B88805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59A5A53-97E5-4278-8716-37186BBD6D8D}"/>
              </a:ext>
            </a:extLst>
          </p:cNvPr>
          <p:cNvSpPr>
            <a:spLocks noGrp="1"/>
          </p:cNvSpPr>
          <p:nvPr>
            <p:ph type="sldNum" sz="quarter" idx="12"/>
          </p:nvPr>
        </p:nvSpPr>
        <p:spPr/>
        <p:txBody>
          <a:bodyPr/>
          <a:lstStyle/>
          <a:p>
            <a:fld id="{5F54C510-4E1F-47CF-A5B2-40B3EC151568}" type="slidenum">
              <a:rPr lang="zh-CN" altLang="en-US" smtClean="0"/>
              <a:t>‹#›</a:t>
            </a:fld>
            <a:endParaRPr lang="zh-CN" altLang="en-US"/>
          </a:p>
        </p:txBody>
      </p:sp>
    </p:spTree>
    <p:extLst>
      <p:ext uri="{BB962C8B-B14F-4D97-AF65-F5344CB8AC3E}">
        <p14:creationId xmlns:p14="http://schemas.microsoft.com/office/powerpoint/2010/main" val="30581017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0AC9FC4-7D8F-401A-8F47-C7322F14BBF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EE608260-FE93-485F-A0F5-7652BE5BF4E9}"/>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258FCE2-43EF-47F9-A817-B31A858EE944}"/>
              </a:ext>
            </a:extLst>
          </p:cNvPr>
          <p:cNvSpPr>
            <a:spLocks noGrp="1"/>
          </p:cNvSpPr>
          <p:nvPr>
            <p:ph type="dt" sz="half" idx="10"/>
          </p:nvPr>
        </p:nvSpPr>
        <p:spPr/>
        <p:txBody>
          <a:bodyPr/>
          <a:lstStyle/>
          <a:p>
            <a:fld id="{AA208A9F-D7C9-4B99-B266-84B0EAAE2EC9}" type="datetimeFigureOut">
              <a:rPr lang="zh-CN" altLang="en-US" smtClean="0"/>
              <a:t>2023/1/16</a:t>
            </a:fld>
            <a:endParaRPr lang="zh-CN" altLang="en-US"/>
          </a:p>
        </p:txBody>
      </p:sp>
      <p:sp>
        <p:nvSpPr>
          <p:cNvPr id="5" name="页脚占位符 4">
            <a:extLst>
              <a:ext uri="{FF2B5EF4-FFF2-40B4-BE49-F238E27FC236}">
                <a16:creationId xmlns:a16="http://schemas.microsoft.com/office/drawing/2014/main" id="{CCBF3502-B96B-47D9-B9D3-124DE3908C9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73E642C-46EC-4544-BFC0-2CA852D1893A}"/>
              </a:ext>
            </a:extLst>
          </p:cNvPr>
          <p:cNvSpPr>
            <a:spLocks noGrp="1"/>
          </p:cNvSpPr>
          <p:nvPr>
            <p:ph type="sldNum" sz="quarter" idx="12"/>
          </p:nvPr>
        </p:nvSpPr>
        <p:spPr/>
        <p:txBody>
          <a:bodyPr/>
          <a:lstStyle/>
          <a:p>
            <a:fld id="{5F54C510-4E1F-47CF-A5B2-40B3EC151568}" type="slidenum">
              <a:rPr lang="zh-CN" altLang="en-US" smtClean="0"/>
              <a:t>‹#›</a:t>
            </a:fld>
            <a:endParaRPr lang="zh-CN" altLang="en-US"/>
          </a:p>
        </p:txBody>
      </p:sp>
    </p:spTree>
    <p:extLst>
      <p:ext uri="{BB962C8B-B14F-4D97-AF65-F5344CB8AC3E}">
        <p14:creationId xmlns:p14="http://schemas.microsoft.com/office/powerpoint/2010/main" val="13138194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2023/1/16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84013"/>
          </a:xfrm>
          <a:prstGeom prst="rect">
            <a:avLst/>
          </a:prstGeom>
          <a:noFill/>
        </p:spPr>
        <p:txBody>
          <a:bodyPr vert="eaVert" wrap="none" rtlCol="0">
            <a:spAutoFit/>
          </a:bodyPr>
          <a:lstStyle/>
          <a:p>
            <a:r>
              <a:rPr lang="zh-CN" altLang="en-US" sz="7200" dirty="0">
                <a:solidFill>
                  <a:srgbClr val="AD6126"/>
                </a:solidFill>
                <a:latin typeface="微软雅黑" panose="020B0503020204020204" pitchFamily="34" charset="-122"/>
                <a:ea typeface="微软雅黑" panose="020B0503020204020204" pitchFamily="34"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extLst>
      <p:ext uri="{BB962C8B-B14F-4D97-AF65-F5344CB8AC3E}">
        <p14:creationId xmlns:p14="http://schemas.microsoft.com/office/powerpoint/2010/main" val="37576538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2023/1/16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nvGrpSpPr>
          <p:cNvPr id="7" name="组合 6">
            <a:extLst>
              <a:ext uri="{FF2B5EF4-FFF2-40B4-BE49-F238E27FC236}">
                <a16:creationId xmlns:a16="http://schemas.microsoft.com/office/drawing/2014/main" id="{3AA0A5FA-DDC3-4F7C-8BBC-21AEFDB1EC12}"/>
              </a:ext>
            </a:extLst>
          </p:cNvPr>
          <p:cNvGrpSpPr/>
          <p:nvPr userDrawn="1"/>
        </p:nvGrpSpPr>
        <p:grpSpPr>
          <a:xfrm>
            <a:off x="676275" y="549275"/>
            <a:ext cx="995344" cy="524782"/>
            <a:chOff x="0" y="-359"/>
            <a:chExt cx="1070518" cy="488225"/>
          </a:xfrm>
        </p:grpSpPr>
        <p:sp>
          <p:nvSpPr>
            <p:cNvPr id="8" name="矩形 7">
              <a:extLst>
                <a:ext uri="{FF2B5EF4-FFF2-40B4-BE49-F238E27FC236}">
                  <a16:creationId xmlns:a16="http://schemas.microsoft.com/office/drawing/2014/main" id="{B82E570C-A29B-40B7-A682-10B890ED81CB}"/>
                </a:ext>
              </a:extLst>
            </p:cNvPr>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a16="http://schemas.microsoft.com/office/drawing/2014/main" id="{01B33C23-AE5F-4F77-92C0-6B7DB51D8F93}"/>
                </a:ext>
              </a:extLst>
            </p:cNvPr>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id="{D61949F0-F125-4254-83B6-3B762ECD6823}"/>
                </a:ext>
              </a:extLst>
            </p:cNvPr>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8656927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2023/1/16</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dirty="0">
                <a:blipFill dpi="0" rotWithShape="1">
                  <a:blip r:embed="rId2">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a:t>
            </a:r>
            <a:endParaRPr lang="zh-CN" altLang="en-US" dirty="0">
              <a:blipFill dpi="0" rotWithShape="1">
                <a:blip r:embed="rId2">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877751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010A8E7-3FC6-48B1-BF64-C2FF65360B0A}"/>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4C56EBCE-F2A5-4308-B3FA-EF28DCE3FF4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C59C6098-BFE9-4B86-A8C4-BC06602DAC38}"/>
              </a:ext>
            </a:extLst>
          </p:cNvPr>
          <p:cNvSpPr>
            <a:spLocks noGrp="1"/>
          </p:cNvSpPr>
          <p:nvPr>
            <p:ph type="dt" sz="half" idx="10"/>
          </p:nvPr>
        </p:nvSpPr>
        <p:spPr/>
        <p:txBody>
          <a:bodyPr/>
          <a:lstStyle/>
          <a:p>
            <a:fld id="{AA208A9F-D7C9-4B99-B266-84B0EAAE2EC9}" type="datetimeFigureOut">
              <a:rPr lang="zh-CN" altLang="en-US" smtClean="0"/>
              <a:t>2023/1/16</a:t>
            </a:fld>
            <a:endParaRPr lang="zh-CN" altLang="en-US"/>
          </a:p>
        </p:txBody>
      </p:sp>
      <p:sp>
        <p:nvSpPr>
          <p:cNvPr id="5" name="页脚占位符 4">
            <a:extLst>
              <a:ext uri="{FF2B5EF4-FFF2-40B4-BE49-F238E27FC236}">
                <a16:creationId xmlns:a16="http://schemas.microsoft.com/office/drawing/2014/main" id="{544635C3-FCD0-4773-8E63-64891B6E8C4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FC6C467-3C99-417D-9382-6B10899C3172}"/>
              </a:ext>
            </a:extLst>
          </p:cNvPr>
          <p:cNvSpPr>
            <a:spLocks noGrp="1"/>
          </p:cNvSpPr>
          <p:nvPr>
            <p:ph type="sldNum" sz="quarter" idx="12"/>
          </p:nvPr>
        </p:nvSpPr>
        <p:spPr/>
        <p:txBody>
          <a:bodyPr/>
          <a:lstStyle/>
          <a:p>
            <a:fld id="{5F54C510-4E1F-47CF-A5B2-40B3EC151568}" type="slidenum">
              <a:rPr lang="zh-CN" altLang="en-US" smtClean="0"/>
              <a:t>‹#›</a:t>
            </a:fld>
            <a:endParaRPr lang="zh-CN" altLang="en-US"/>
          </a:p>
        </p:txBody>
      </p:sp>
    </p:spTree>
    <p:extLst>
      <p:ext uri="{BB962C8B-B14F-4D97-AF65-F5344CB8AC3E}">
        <p14:creationId xmlns:p14="http://schemas.microsoft.com/office/powerpoint/2010/main" val="20407034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07C3C3-6413-4113-AD77-B7E6175A05D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321EB488-4C95-4A47-95CC-3D75A504E5FD}"/>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D1C92E6-48FC-4BB1-AA45-8F3A37733230}"/>
              </a:ext>
            </a:extLst>
          </p:cNvPr>
          <p:cNvSpPr>
            <a:spLocks noGrp="1"/>
          </p:cNvSpPr>
          <p:nvPr>
            <p:ph type="dt" sz="half" idx="10"/>
          </p:nvPr>
        </p:nvSpPr>
        <p:spPr/>
        <p:txBody>
          <a:bodyPr/>
          <a:lstStyle/>
          <a:p>
            <a:fld id="{AA208A9F-D7C9-4B99-B266-84B0EAAE2EC9}" type="datetimeFigureOut">
              <a:rPr lang="zh-CN" altLang="en-US" smtClean="0"/>
              <a:t>2023/1/16</a:t>
            </a:fld>
            <a:endParaRPr lang="zh-CN" altLang="en-US"/>
          </a:p>
        </p:txBody>
      </p:sp>
      <p:sp>
        <p:nvSpPr>
          <p:cNvPr id="5" name="页脚占位符 4">
            <a:extLst>
              <a:ext uri="{FF2B5EF4-FFF2-40B4-BE49-F238E27FC236}">
                <a16:creationId xmlns:a16="http://schemas.microsoft.com/office/drawing/2014/main" id="{85EF0123-D849-4A9B-AD73-86EF7C88E1B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4F5BAE0-026C-43DD-97E8-0CE751DE17A7}"/>
              </a:ext>
            </a:extLst>
          </p:cNvPr>
          <p:cNvSpPr>
            <a:spLocks noGrp="1"/>
          </p:cNvSpPr>
          <p:nvPr>
            <p:ph type="sldNum" sz="quarter" idx="12"/>
          </p:nvPr>
        </p:nvSpPr>
        <p:spPr/>
        <p:txBody>
          <a:bodyPr/>
          <a:lstStyle/>
          <a:p>
            <a:fld id="{5F54C510-4E1F-47CF-A5B2-40B3EC151568}" type="slidenum">
              <a:rPr lang="zh-CN" altLang="en-US" smtClean="0"/>
              <a:t>‹#›</a:t>
            </a:fld>
            <a:endParaRPr lang="zh-CN" altLang="en-US"/>
          </a:p>
        </p:txBody>
      </p:sp>
    </p:spTree>
    <p:extLst>
      <p:ext uri="{BB962C8B-B14F-4D97-AF65-F5344CB8AC3E}">
        <p14:creationId xmlns:p14="http://schemas.microsoft.com/office/powerpoint/2010/main" val="1084423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5F19864-3798-46E9-9416-D8D9725243BB}"/>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A4F9D098-13FD-4F20-A0BE-CD9DD312B0C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AE29CE12-6E6B-45B9-B08D-B631647529AD}"/>
              </a:ext>
            </a:extLst>
          </p:cNvPr>
          <p:cNvSpPr>
            <a:spLocks noGrp="1"/>
          </p:cNvSpPr>
          <p:nvPr>
            <p:ph type="dt" sz="half" idx="10"/>
          </p:nvPr>
        </p:nvSpPr>
        <p:spPr/>
        <p:txBody>
          <a:bodyPr/>
          <a:lstStyle/>
          <a:p>
            <a:fld id="{AA208A9F-D7C9-4B99-B266-84B0EAAE2EC9}" type="datetimeFigureOut">
              <a:rPr lang="zh-CN" altLang="en-US" smtClean="0"/>
              <a:t>2023/1/16</a:t>
            </a:fld>
            <a:endParaRPr lang="zh-CN" altLang="en-US"/>
          </a:p>
        </p:txBody>
      </p:sp>
      <p:sp>
        <p:nvSpPr>
          <p:cNvPr id="5" name="页脚占位符 4">
            <a:extLst>
              <a:ext uri="{FF2B5EF4-FFF2-40B4-BE49-F238E27FC236}">
                <a16:creationId xmlns:a16="http://schemas.microsoft.com/office/drawing/2014/main" id="{E8B3C5D1-A24A-4313-B7AC-A20F2650549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35E8E9C-D634-4006-A045-836324CBE082}"/>
              </a:ext>
            </a:extLst>
          </p:cNvPr>
          <p:cNvSpPr>
            <a:spLocks noGrp="1"/>
          </p:cNvSpPr>
          <p:nvPr>
            <p:ph type="sldNum" sz="quarter" idx="12"/>
          </p:nvPr>
        </p:nvSpPr>
        <p:spPr/>
        <p:txBody>
          <a:bodyPr/>
          <a:lstStyle/>
          <a:p>
            <a:fld id="{5F54C510-4E1F-47CF-A5B2-40B3EC151568}" type="slidenum">
              <a:rPr lang="zh-CN" altLang="en-US" smtClean="0"/>
              <a:t>‹#›</a:t>
            </a:fld>
            <a:endParaRPr lang="zh-CN" altLang="en-US"/>
          </a:p>
        </p:txBody>
      </p:sp>
    </p:spTree>
    <p:extLst>
      <p:ext uri="{BB962C8B-B14F-4D97-AF65-F5344CB8AC3E}">
        <p14:creationId xmlns:p14="http://schemas.microsoft.com/office/powerpoint/2010/main" val="10820160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FD74B14-CA6C-48DE-A7CA-B591ADB146E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A78433D4-52E9-405F-9508-782185362B34}"/>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8A1906C7-BBEA-42D3-9F1C-475F9436ED07}"/>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0B5D5A54-00F8-41B4-979E-B59AD5AFB2EE}"/>
              </a:ext>
            </a:extLst>
          </p:cNvPr>
          <p:cNvSpPr>
            <a:spLocks noGrp="1"/>
          </p:cNvSpPr>
          <p:nvPr>
            <p:ph type="dt" sz="half" idx="10"/>
          </p:nvPr>
        </p:nvSpPr>
        <p:spPr/>
        <p:txBody>
          <a:bodyPr/>
          <a:lstStyle/>
          <a:p>
            <a:fld id="{AA208A9F-D7C9-4B99-B266-84B0EAAE2EC9}" type="datetimeFigureOut">
              <a:rPr lang="zh-CN" altLang="en-US" smtClean="0"/>
              <a:t>2023/1/16</a:t>
            </a:fld>
            <a:endParaRPr lang="zh-CN" altLang="en-US"/>
          </a:p>
        </p:txBody>
      </p:sp>
      <p:sp>
        <p:nvSpPr>
          <p:cNvPr id="6" name="页脚占位符 5">
            <a:extLst>
              <a:ext uri="{FF2B5EF4-FFF2-40B4-BE49-F238E27FC236}">
                <a16:creationId xmlns:a16="http://schemas.microsoft.com/office/drawing/2014/main" id="{AB764C54-FDDA-44C1-88AA-4DC010C4F1A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3947A52-E40E-4A62-9833-F9F7EC83736C}"/>
              </a:ext>
            </a:extLst>
          </p:cNvPr>
          <p:cNvSpPr>
            <a:spLocks noGrp="1"/>
          </p:cNvSpPr>
          <p:nvPr>
            <p:ph type="sldNum" sz="quarter" idx="12"/>
          </p:nvPr>
        </p:nvSpPr>
        <p:spPr/>
        <p:txBody>
          <a:bodyPr/>
          <a:lstStyle/>
          <a:p>
            <a:fld id="{5F54C510-4E1F-47CF-A5B2-40B3EC151568}" type="slidenum">
              <a:rPr lang="zh-CN" altLang="en-US" smtClean="0"/>
              <a:t>‹#›</a:t>
            </a:fld>
            <a:endParaRPr lang="zh-CN" altLang="en-US"/>
          </a:p>
        </p:txBody>
      </p:sp>
    </p:spTree>
    <p:extLst>
      <p:ext uri="{BB962C8B-B14F-4D97-AF65-F5344CB8AC3E}">
        <p14:creationId xmlns:p14="http://schemas.microsoft.com/office/powerpoint/2010/main" val="25193423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E64D89C-6816-4283-A587-4487F09BDE86}"/>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0B936A9A-D63C-4635-A7C4-26C8EB32052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8FB56EC5-E85F-448B-BC83-98739D3F83EB}"/>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F64FDD30-E805-450A-9284-6E4596DD5C5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28A8015E-91D8-4E17-8700-2BE03D287014}"/>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253CA02B-B609-4CED-8046-260A037B6E1D}"/>
              </a:ext>
            </a:extLst>
          </p:cNvPr>
          <p:cNvSpPr>
            <a:spLocks noGrp="1"/>
          </p:cNvSpPr>
          <p:nvPr>
            <p:ph type="dt" sz="half" idx="10"/>
          </p:nvPr>
        </p:nvSpPr>
        <p:spPr/>
        <p:txBody>
          <a:bodyPr/>
          <a:lstStyle/>
          <a:p>
            <a:fld id="{AA208A9F-D7C9-4B99-B266-84B0EAAE2EC9}" type="datetimeFigureOut">
              <a:rPr lang="zh-CN" altLang="en-US" smtClean="0"/>
              <a:t>2023/1/16</a:t>
            </a:fld>
            <a:endParaRPr lang="zh-CN" altLang="en-US"/>
          </a:p>
        </p:txBody>
      </p:sp>
      <p:sp>
        <p:nvSpPr>
          <p:cNvPr id="8" name="页脚占位符 7">
            <a:extLst>
              <a:ext uri="{FF2B5EF4-FFF2-40B4-BE49-F238E27FC236}">
                <a16:creationId xmlns:a16="http://schemas.microsoft.com/office/drawing/2014/main" id="{0D0F4DD5-F39F-4229-9C2C-A366584B2F6F}"/>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B5164C2F-A883-44EC-92C2-4B705D1EBF84}"/>
              </a:ext>
            </a:extLst>
          </p:cNvPr>
          <p:cNvSpPr>
            <a:spLocks noGrp="1"/>
          </p:cNvSpPr>
          <p:nvPr>
            <p:ph type="sldNum" sz="quarter" idx="12"/>
          </p:nvPr>
        </p:nvSpPr>
        <p:spPr/>
        <p:txBody>
          <a:bodyPr/>
          <a:lstStyle/>
          <a:p>
            <a:fld id="{5F54C510-4E1F-47CF-A5B2-40B3EC151568}" type="slidenum">
              <a:rPr lang="zh-CN" altLang="en-US" smtClean="0"/>
              <a:t>‹#›</a:t>
            </a:fld>
            <a:endParaRPr lang="zh-CN" altLang="en-US"/>
          </a:p>
        </p:txBody>
      </p:sp>
    </p:spTree>
    <p:extLst>
      <p:ext uri="{BB962C8B-B14F-4D97-AF65-F5344CB8AC3E}">
        <p14:creationId xmlns:p14="http://schemas.microsoft.com/office/powerpoint/2010/main" val="6988946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073B2D07-3B09-43BE-B39E-3067285083B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2BC601C1-C38D-467A-ADFA-089D382C8D3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AE1D3F3-FF74-4093-A048-BD2B2F73409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208A9F-D7C9-4B99-B266-84B0EAAE2EC9}" type="datetimeFigureOut">
              <a:rPr lang="zh-CN" altLang="en-US" smtClean="0"/>
              <a:t>2023/1/16</a:t>
            </a:fld>
            <a:endParaRPr lang="zh-CN" altLang="en-US"/>
          </a:p>
        </p:txBody>
      </p:sp>
      <p:sp>
        <p:nvSpPr>
          <p:cNvPr id="5" name="页脚占位符 4">
            <a:extLst>
              <a:ext uri="{FF2B5EF4-FFF2-40B4-BE49-F238E27FC236}">
                <a16:creationId xmlns:a16="http://schemas.microsoft.com/office/drawing/2014/main" id="{2DEE3CE8-4384-4FA1-9808-EE6FC397F7C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140D5640-790D-4D21-9B65-79E19F1830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54C510-4E1F-47CF-A5B2-40B3EC151568}" type="slidenum">
              <a:rPr lang="zh-CN" altLang="en-US" smtClean="0"/>
              <a:t>‹#›</a:t>
            </a:fld>
            <a:endParaRPr lang="zh-CN" altLang="en-US"/>
          </a:p>
        </p:txBody>
      </p:sp>
    </p:spTree>
    <p:extLst>
      <p:ext uri="{BB962C8B-B14F-4D97-AF65-F5344CB8AC3E}">
        <p14:creationId xmlns:p14="http://schemas.microsoft.com/office/powerpoint/2010/main" val="1597297224"/>
      </p:ext>
    </p:extLst>
  </p:cSld>
  <p:clrMap bg1="lt1" tx1="dk1" bg2="lt2" tx2="dk2" accent1="accent1" accent2="accent2" accent3="accent3" accent4="accent4" accent5="accent5" accent6="accent6" hlink="hlink" folHlink="folHlink"/>
  <p:sldLayoutIdLst>
    <p:sldLayoutId id="2147483672" r:id="rId1"/>
    <p:sldLayoutId id="2147483675" r:id="rId2"/>
    <p:sldLayoutId id="2147483674" r:id="rId3"/>
    <p:sldLayoutId id="2147483676" r:id="rId4"/>
    <p:sldLayoutId id="2147483661" r:id="rId5"/>
    <p:sldLayoutId id="2147483662" r:id="rId6"/>
    <p:sldLayoutId id="2147483663" r:id="rId7"/>
    <p:sldLayoutId id="2147483664" r:id="rId8"/>
    <p:sldLayoutId id="2147483665" r:id="rId9"/>
    <p:sldLayoutId id="2147483666" r:id="rId10"/>
    <p:sldLayoutId id="2147483667" r:id="rId11"/>
    <p:sldLayoutId id="2147483668" r:id="rId12"/>
    <p:sldLayoutId id="2147483669" r:id="rId13"/>
    <p:sldLayoutId id="2147483670" r:id="rId14"/>
    <p:sldLayoutId id="2147483671"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3.xml"/><Relationship Id="rId5" Type="http://schemas.openxmlformats.org/officeDocument/2006/relationships/image" Target="../media/image26.png"/><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3.xml"/><Relationship Id="rId4" Type="http://schemas.openxmlformats.org/officeDocument/2006/relationships/image" Target="../media/image2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10.xml"/><Relationship Id="rId1" Type="http://schemas.openxmlformats.org/officeDocument/2006/relationships/slideLayout" Target="../slideLayouts/slideLayout2.xml"/><Relationship Id="rId4" Type="http://schemas.openxmlformats.org/officeDocument/2006/relationships/slide" Target="slide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a:extLst>
              <a:ext uri="{FF2B5EF4-FFF2-40B4-BE49-F238E27FC236}">
                <a16:creationId xmlns:a16="http://schemas.microsoft.com/office/drawing/2014/main" id="{82FBA10E-98F2-4B59-933F-69E3F5E209F7}"/>
              </a:ext>
            </a:extLst>
          </p:cNvPr>
          <p:cNvSpPr txBox="1">
            <a:spLocks/>
          </p:cNvSpPr>
          <p:nvPr/>
        </p:nvSpPr>
        <p:spPr>
          <a:xfrm>
            <a:off x="216024" y="4293097"/>
            <a:ext cx="11856640" cy="923330"/>
          </a:xfrm>
          <a:prstGeom prst="rect">
            <a:avLst/>
          </a:prstGeom>
          <a:noFill/>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6000" b="1" dirty="0">
                <a:solidFill>
                  <a:schemeClr val="bg1"/>
                </a:solidFill>
                <a:latin typeface="微软雅黑" panose="020B0503020204020204" pitchFamily="34" charset="-122"/>
                <a:ea typeface="微软雅黑" panose="020B0503020204020204" pitchFamily="34" charset="-122"/>
                <a:cs typeface="+mn-cs"/>
              </a:rPr>
              <a:t>第</a:t>
            </a:r>
            <a:r>
              <a:rPr lang="en-US" altLang="zh-CN" sz="6000" b="1" dirty="0">
                <a:solidFill>
                  <a:schemeClr val="bg1"/>
                </a:solidFill>
                <a:latin typeface="微软雅黑" panose="020B0503020204020204" pitchFamily="34" charset="-122"/>
                <a:ea typeface="微软雅黑" panose="020B0503020204020204" pitchFamily="34" charset="-122"/>
                <a:cs typeface="+mn-cs"/>
              </a:rPr>
              <a:t>7</a:t>
            </a:r>
            <a:r>
              <a:rPr lang="zh-CN" altLang="en-US" sz="6000" b="1" dirty="0">
                <a:solidFill>
                  <a:schemeClr val="bg1"/>
                </a:solidFill>
                <a:latin typeface="微软雅黑" panose="020B0503020204020204" pitchFamily="34" charset="-122"/>
                <a:ea typeface="微软雅黑" panose="020B0503020204020204" pitchFamily="34" charset="-122"/>
                <a:cs typeface="+mn-cs"/>
              </a:rPr>
              <a:t>章</a:t>
            </a:r>
            <a:r>
              <a:rPr lang="en-US" altLang="zh-CN" sz="6000" b="1" dirty="0">
                <a:solidFill>
                  <a:schemeClr val="bg1"/>
                </a:solidFill>
                <a:latin typeface="微软雅黑" panose="020B0503020204020204" pitchFamily="34" charset="-122"/>
                <a:ea typeface="微软雅黑" panose="020B0503020204020204" pitchFamily="34" charset="-122"/>
                <a:cs typeface="+mn-cs"/>
              </a:rPr>
              <a:t>  </a:t>
            </a:r>
            <a:r>
              <a:rPr lang="zh-CN" altLang="zh-CN" sz="6000" b="1" dirty="0">
                <a:solidFill>
                  <a:schemeClr val="bg1"/>
                </a:solidFill>
                <a:latin typeface="微软雅黑" panose="020B0503020204020204" pitchFamily="34" charset="-122"/>
                <a:ea typeface="微软雅黑" panose="020B0503020204020204" pitchFamily="34" charset="-122"/>
                <a:cs typeface="+mn-cs"/>
              </a:rPr>
              <a:t>在建筑图纸中添加尺寸标注</a:t>
            </a:r>
            <a:endParaRPr lang="zh-CN" altLang="en-US" sz="6000" b="1" dirty="0">
              <a:solidFill>
                <a:schemeClr val="bg1"/>
              </a:solidFill>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2424538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1937538" y="621052"/>
            <a:ext cx="8316924" cy="2807948"/>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7.2.2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创建线性标注</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线性标注用于标注水平或垂直方向上的尺寸。用户可通过指定两点来确定尺寸界线，也可以直接选择需要标注的对象，一旦确定所选对象，系统会自动进行标注操作。</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在“注释”面板中单击“线性”按钮，指定好图形的两个测量点，以及尺寸线位置，即可创建线性标注。</a:t>
            </a:r>
          </a:p>
        </p:txBody>
      </p:sp>
      <p:pic>
        <p:nvPicPr>
          <p:cNvPr id="3074" name="图片 1">
            <a:extLst>
              <a:ext uri="{FF2B5EF4-FFF2-40B4-BE49-F238E27FC236}">
                <a16:creationId xmlns:a16="http://schemas.microsoft.com/office/drawing/2014/main" id="{249030AF-2B39-474A-B917-EBDCA5F6A57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9496" y="3669431"/>
            <a:ext cx="2765371" cy="1872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图片 1">
            <a:extLst>
              <a:ext uri="{FF2B5EF4-FFF2-40B4-BE49-F238E27FC236}">
                <a16:creationId xmlns:a16="http://schemas.microsoft.com/office/drawing/2014/main" id="{4617863E-A91E-493E-A409-1AE5A8AEB7D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55840" y="3645024"/>
            <a:ext cx="2798284" cy="1896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6" name="图片 1">
            <a:extLst>
              <a:ext uri="{FF2B5EF4-FFF2-40B4-BE49-F238E27FC236}">
                <a16:creationId xmlns:a16="http://schemas.microsoft.com/office/drawing/2014/main" id="{C0E3637E-78D9-4686-924C-F9E8893B84C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91665" y="3669431"/>
            <a:ext cx="2908609" cy="1872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874598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1937538" y="621052"/>
            <a:ext cx="8316924" cy="2807948"/>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7.2.3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创建对齐标注</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对齐标注又称为平行标注，尺寸线始终与标注对象保持平行。若是圆弧则平行尺寸标注的尺寸线与圆弧两个端点对应的弦保持平行。它被广泛用于对斜线、斜面等具有倾斜特征的尺寸标注。</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单击“线性”下拉按钮，在列表中选择“对齐”按钮，指定好两个图形的两个测量点，和尺寸线位置即可。</a:t>
            </a:r>
          </a:p>
        </p:txBody>
      </p:sp>
      <p:pic>
        <p:nvPicPr>
          <p:cNvPr id="4098" name="图片 1">
            <a:extLst>
              <a:ext uri="{FF2B5EF4-FFF2-40B4-BE49-F238E27FC236}">
                <a16:creationId xmlns:a16="http://schemas.microsoft.com/office/drawing/2014/main" id="{636D56CE-C548-4856-96A7-89E5A7F4DCF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77073" y="3717032"/>
            <a:ext cx="2903870" cy="2016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图片 1">
            <a:extLst>
              <a:ext uri="{FF2B5EF4-FFF2-40B4-BE49-F238E27FC236}">
                <a16:creationId xmlns:a16="http://schemas.microsoft.com/office/drawing/2014/main" id="{56B37F79-45CE-4A06-9FDD-DF7A12842C5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44112" y="3717032"/>
            <a:ext cx="2820240" cy="2016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072962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1937538" y="548680"/>
            <a:ext cx="8550950" cy="2851230"/>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7.2.4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创建基线标注</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基线标注用于多个尺寸标注使用同一条尺寸线作为尺寸界线的情况。在标注时，系统将自动在已有尺寸的尺寸线一端坐标标注的起点进行标注。</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在“注释”面板中单击“连续”下拉按钮，在列表中选择“基线”按钮，先指定已有尺寸线的一端尺寸界线，然后再指定第</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个测量点即可在已有尺寸的下方创建尺寸。</a:t>
            </a:r>
          </a:p>
        </p:txBody>
      </p:sp>
      <p:pic>
        <p:nvPicPr>
          <p:cNvPr id="5122" name="图片 1">
            <a:extLst>
              <a:ext uri="{FF2B5EF4-FFF2-40B4-BE49-F238E27FC236}">
                <a16:creationId xmlns:a16="http://schemas.microsoft.com/office/drawing/2014/main" id="{6C6241D5-15D6-4F31-AF2D-C70EC3C690A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05140" y="3458090"/>
            <a:ext cx="2520280" cy="2282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图片 1">
            <a:extLst>
              <a:ext uri="{FF2B5EF4-FFF2-40B4-BE49-F238E27FC236}">
                <a16:creationId xmlns:a16="http://schemas.microsoft.com/office/drawing/2014/main" id="{ACE9870F-3123-4EFE-8D26-939B507F07C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89516" y="3429000"/>
            <a:ext cx="2214796" cy="2282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548067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1820525" y="548680"/>
            <a:ext cx="8550950" cy="2346283"/>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7.2.5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创建连续标注</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连续标注是指连续的进行线性标注，用于创建系列标注。每个连续标注都从前一个标注的第二条尺寸界线出开始。先用“线性”命令标注好第一条尺寸标注，然后在“标注”面板中单击“连续”按钮，以标注的第二个尺寸界线为起点，依次指定其他测量点即可进行连续标注。</a:t>
            </a:r>
          </a:p>
        </p:txBody>
      </p:sp>
      <p:pic>
        <p:nvPicPr>
          <p:cNvPr id="6146" name="图片 1">
            <a:extLst>
              <a:ext uri="{FF2B5EF4-FFF2-40B4-BE49-F238E27FC236}">
                <a16:creationId xmlns:a16="http://schemas.microsoft.com/office/drawing/2014/main" id="{1E4732FF-F17E-4828-86FD-C69B685C083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51584" y="3068960"/>
            <a:ext cx="1993513" cy="2588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7" name="图片 1">
            <a:extLst>
              <a:ext uri="{FF2B5EF4-FFF2-40B4-BE49-F238E27FC236}">
                <a16:creationId xmlns:a16="http://schemas.microsoft.com/office/drawing/2014/main" id="{44F66E19-D3B1-4711-A36D-470E379F8B1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43872" y="3068960"/>
            <a:ext cx="2194850" cy="2588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8" name="图片 1">
            <a:extLst>
              <a:ext uri="{FF2B5EF4-FFF2-40B4-BE49-F238E27FC236}">
                <a16:creationId xmlns:a16="http://schemas.microsoft.com/office/drawing/2014/main" id="{E18650C7-8DB0-4175-A31F-B0403A878DD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24192" y="3123190"/>
            <a:ext cx="2123557" cy="2534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788107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1690010" y="692696"/>
            <a:ext cx="8811979" cy="1884618"/>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7.2.6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创建半径</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直径标注</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半径和直径标注用于标注圆和圆弧的半径和直径尺寸，并显示前面带有字母“</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R</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”和“φ”符号的标注。在“线性”下拉列表中单击“半径”或“直径”命令可启动相应的标注功能。选中所需的圆，并指定标注所在的位置即可。</a:t>
            </a:r>
          </a:p>
        </p:txBody>
      </p:sp>
      <p:pic>
        <p:nvPicPr>
          <p:cNvPr id="7170" name="图片 1">
            <a:extLst>
              <a:ext uri="{FF2B5EF4-FFF2-40B4-BE49-F238E27FC236}">
                <a16:creationId xmlns:a16="http://schemas.microsoft.com/office/drawing/2014/main" id="{C3067B6A-C910-4E6D-80F1-7A05CC27206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71664" y="3212976"/>
            <a:ext cx="2808312" cy="2160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图片 1">
            <a:extLst>
              <a:ext uri="{FF2B5EF4-FFF2-40B4-BE49-F238E27FC236}">
                <a16:creationId xmlns:a16="http://schemas.microsoft.com/office/drawing/2014/main" id="{2761BDE6-B692-4A2E-9CD6-CFE34EFC96B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6851" y="3212976"/>
            <a:ext cx="2275453" cy="2160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715514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1588749" y="836712"/>
            <a:ext cx="9014502" cy="1422954"/>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7.2.7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创建圆心标记</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圆心标记主要是用于标注圆弧或圆的圆心。在“注释”选项卡的“中心线”面板中单击“圆心标记”按钮，选择要标记的圆或圆弧即可标记出相应的圆心。</a:t>
            </a:r>
          </a:p>
        </p:txBody>
      </p:sp>
      <p:pic>
        <p:nvPicPr>
          <p:cNvPr id="8194" name="图片 1">
            <a:extLst>
              <a:ext uri="{FF2B5EF4-FFF2-40B4-BE49-F238E27FC236}">
                <a16:creationId xmlns:a16="http://schemas.microsoft.com/office/drawing/2014/main" id="{F81B9910-B97B-4C32-A55D-843250073F4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35620" y="2996952"/>
            <a:ext cx="2144356" cy="2160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 name="图片 1">
            <a:extLst>
              <a:ext uri="{FF2B5EF4-FFF2-40B4-BE49-F238E27FC236}">
                <a16:creationId xmlns:a16="http://schemas.microsoft.com/office/drawing/2014/main" id="{7BEC9DF5-A9A8-49FE-8D1A-8B99423AF2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72064" y="2996952"/>
            <a:ext cx="2128236" cy="2160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001003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1898158" y="980728"/>
            <a:ext cx="8395683" cy="1440160"/>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7.2.8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创建角度标注</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角度标注用于标注两条非平行线之间的夹角，测量对象包括圆弧、圆、直线和点四种。</a:t>
            </a:r>
          </a:p>
        </p:txBody>
      </p:sp>
      <p:pic>
        <p:nvPicPr>
          <p:cNvPr id="9218" name="图片 1">
            <a:extLst>
              <a:ext uri="{FF2B5EF4-FFF2-40B4-BE49-F238E27FC236}">
                <a16:creationId xmlns:a16="http://schemas.microsoft.com/office/drawing/2014/main" id="{A7E97AEC-CFEE-42DD-8AB7-B6F5E6D9D77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39132" y="3048000"/>
            <a:ext cx="1765650" cy="1605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图片 1">
            <a:extLst>
              <a:ext uri="{FF2B5EF4-FFF2-40B4-BE49-F238E27FC236}">
                <a16:creationId xmlns:a16="http://schemas.microsoft.com/office/drawing/2014/main" id="{C1DDFB9C-E9C8-4E15-B3C7-D3A1C27E939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63752" y="3068209"/>
            <a:ext cx="1826725" cy="1574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0" name="图片 1">
            <a:extLst>
              <a:ext uri="{FF2B5EF4-FFF2-40B4-BE49-F238E27FC236}">
                <a16:creationId xmlns:a16="http://schemas.microsoft.com/office/drawing/2014/main" id="{F09C6206-8ED7-4419-B1BC-06A2C87F8F3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12024" y="3140968"/>
            <a:ext cx="2133896" cy="1296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图片 1">
            <a:extLst>
              <a:ext uri="{FF2B5EF4-FFF2-40B4-BE49-F238E27FC236}">
                <a16:creationId xmlns:a16="http://schemas.microsoft.com/office/drawing/2014/main" id="{B7779B94-60D3-4AD6-BB9D-A4141BA8475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04312" y="3041385"/>
            <a:ext cx="1693482" cy="1495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005079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1898158" y="620688"/>
            <a:ext cx="8395683" cy="2346283"/>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7.2.9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快速标注</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快速标注顾名思义就是对图形进行快速标注，它可用于基线标注、连续标注、半径标注、线性标注等。但不能够进行圆心标记和公差标注。在“标注”面板中单击“快速”按钮，选择要标注的图形，按回车键，并指定好尺寸线位置即可。</a:t>
            </a:r>
          </a:p>
        </p:txBody>
      </p:sp>
      <p:pic>
        <p:nvPicPr>
          <p:cNvPr id="10242" name="图片 1">
            <a:extLst>
              <a:ext uri="{FF2B5EF4-FFF2-40B4-BE49-F238E27FC236}">
                <a16:creationId xmlns:a16="http://schemas.microsoft.com/office/drawing/2014/main" id="{FDDA4D00-2C30-4136-8CCC-C8FE29062FE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19536" y="3140969"/>
            <a:ext cx="2218917" cy="2488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图片 1">
            <a:extLst>
              <a:ext uri="{FF2B5EF4-FFF2-40B4-BE49-F238E27FC236}">
                <a16:creationId xmlns:a16="http://schemas.microsoft.com/office/drawing/2014/main" id="{55B68AAC-69BD-4633-9868-9A6A9DFE26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83832" y="3140968"/>
            <a:ext cx="2623719" cy="2488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4" name="图片 1">
            <a:extLst>
              <a:ext uri="{FF2B5EF4-FFF2-40B4-BE49-F238E27FC236}">
                <a16:creationId xmlns:a16="http://schemas.microsoft.com/office/drawing/2014/main" id="{5357026B-F7D4-40BD-A4CB-B3B3891A865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42296" y="3140968"/>
            <a:ext cx="2637814" cy="2488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98283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70B88384-905C-4AEA-AE3A-D350425CDA51}"/>
              </a:ext>
            </a:extLst>
          </p:cNvPr>
          <p:cNvGrpSpPr/>
          <p:nvPr/>
        </p:nvGrpSpPr>
        <p:grpSpPr>
          <a:xfrm>
            <a:off x="2465049" y="3429000"/>
            <a:ext cx="2057222" cy="1809652"/>
            <a:chOff x="5198984" y="1169522"/>
            <a:chExt cx="2057222" cy="1809652"/>
          </a:xfrm>
        </p:grpSpPr>
        <p:sp>
          <p:nvSpPr>
            <p:cNvPr id="3" name="矩形 2">
              <a:extLst>
                <a:ext uri="{FF2B5EF4-FFF2-40B4-BE49-F238E27FC236}">
                  <a16:creationId xmlns:a16="http://schemas.microsoft.com/office/drawing/2014/main" id="{DB31FDBF-267D-4348-9E25-11EC13C47E49}"/>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id="{B1C595BC-2D4F-444E-A885-89D94DB137F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a16="http://schemas.microsoft.com/office/drawing/2014/main" id="{9548591C-7FCA-4105-8577-D71609290D9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sp>
        <p:nvSpPr>
          <p:cNvPr id="6" name="矩形 5">
            <a:extLst>
              <a:ext uri="{FF2B5EF4-FFF2-40B4-BE49-F238E27FC236}">
                <a16:creationId xmlns:a16="http://schemas.microsoft.com/office/drawing/2014/main" id="{E2BF0D4D-E156-4755-AAAF-E8152857EE17}"/>
              </a:ext>
            </a:extLst>
          </p:cNvPr>
          <p:cNvSpPr/>
          <p:nvPr/>
        </p:nvSpPr>
        <p:spPr>
          <a:xfrm>
            <a:off x="5674399" y="3972975"/>
            <a:ext cx="3877985" cy="830997"/>
          </a:xfrm>
          <a:prstGeom prst="rect">
            <a:avLst/>
          </a:prstGeom>
        </p:spPr>
        <p:txBody>
          <a:bodyPr wrap="none">
            <a:spAutoFit/>
          </a:bodyPr>
          <a:lstStyle/>
          <a:p>
            <a:r>
              <a:rPr lang="zh-CN" altLang="zh-CN" sz="4800" b="1" dirty="0">
                <a:latin typeface="微软雅黑" panose="020B0503020204020204" pitchFamily="34" charset="-122"/>
                <a:ea typeface="微软雅黑" panose="020B0503020204020204" pitchFamily="34" charset="-122"/>
              </a:rPr>
              <a:t>编辑尺寸标注</a:t>
            </a:r>
          </a:p>
        </p:txBody>
      </p:sp>
      <p:sp>
        <p:nvSpPr>
          <p:cNvPr id="7" name="文本框 6">
            <a:extLst>
              <a:ext uri="{FF2B5EF4-FFF2-40B4-BE49-F238E27FC236}">
                <a16:creationId xmlns:a16="http://schemas.microsoft.com/office/drawing/2014/main" id="{738A045C-7173-4332-8A4E-B3E97332A76E}"/>
              </a:ext>
            </a:extLst>
          </p:cNvPr>
          <p:cNvSpPr txBox="1"/>
          <p:nvPr/>
        </p:nvSpPr>
        <p:spPr>
          <a:xfrm>
            <a:off x="2777683"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03</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9808489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1898158" y="1196752"/>
            <a:ext cx="8395683" cy="961289"/>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7.3.1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编辑标注</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双击尺寸线中的数字，可进入可编辑状态，在此对其数字进行更改。</a:t>
            </a:r>
          </a:p>
        </p:txBody>
      </p:sp>
      <p:pic>
        <p:nvPicPr>
          <p:cNvPr id="11266" name="图片 1">
            <a:extLst>
              <a:ext uri="{FF2B5EF4-FFF2-40B4-BE49-F238E27FC236}">
                <a16:creationId xmlns:a16="http://schemas.microsoft.com/office/drawing/2014/main" id="{37CD68DD-28F5-4D50-A98D-23D42E426D8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98520" y="2911599"/>
            <a:ext cx="2988606" cy="2101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图片 1">
            <a:extLst>
              <a:ext uri="{FF2B5EF4-FFF2-40B4-BE49-F238E27FC236}">
                <a16:creationId xmlns:a16="http://schemas.microsoft.com/office/drawing/2014/main" id="{58E0EE97-D8F9-4109-821F-1DDB907538D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76280" y="2911599"/>
            <a:ext cx="3092128" cy="2101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96763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B66AA01D-C23C-4507-A15D-3C049AD75925}"/>
              </a:ext>
            </a:extLst>
          </p:cNvPr>
          <p:cNvSpPr>
            <a:spLocks noGrp="1"/>
          </p:cNvSpPr>
          <p:nvPr>
            <p:ph type="title" idx="4294967295"/>
          </p:nvPr>
        </p:nvSpPr>
        <p:spPr>
          <a:xfrm>
            <a:off x="4763852" y="695226"/>
            <a:ext cx="2664296" cy="717550"/>
          </a:xfrm>
        </p:spPr>
        <p:txBody>
          <a:bodyPr vert="horz" lIns="91440" tIns="45720" rIns="91440" bIns="45720" rtlCol="0" anchor="ctr">
            <a:normAutofit/>
          </a:bodyPr>
          <a:lstStyle/>
          <a:p>
            <a:r>
              <a:rPr lang="zh-CN" altLang="en-US" dirty="0">
                <a:latin typeface="微软雅黑" panose="020B0503020204020204" pitchFamily="34" charset="-122"/>
                <a:ea typeface="微软雅黑" panose="020B0503020204020204" pitchFamily="34" charset="-122"/>
              </a:rPr>
              <a:t>章节概述</a:t>
            </a:r>
          </a:p>
        </p:txBody>
      </p:sp>
      <p:sp>
        <p:nvSpPr>
          <p:cNvPr id="4" name="矩形 3">
            <a:extLst>
              <a:ext uri="{FF2B5EF4-FFF2-40B4-BE49-F238E27FC236}">
                <a16:creationId xmlns:a16="http://schemas.microsoft.com/office/drawing/2014/main" id="{E2EFCA79-F421-4AAC-8E33-594705D667DA}"/>
              </a:ext>
            </a:extLst>
          </p:cNvPr>
          <p:cNvSpPr/>
          <p:nvPr/>
        </p:nvSpPr>
        <p:spPr>
          <a:xfrm>
            <a:off x="2005045" y="1776100"/>
            <a:ext cx="8181909" cy="3305799"/>
          </a:xfrm>
          <a:prstGeom prst="rect">
            <a:avLst/>
          </a:prstGeom>
        </p:spPr>
        <p:txBody>
          <a:bodyPr wrap="square">
            <a:spAutoFit/>
          </a:bodyPr>
          <a:lstStyle/>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为图形标注尺寸是为了说明图形的实际尺寸，以及各图形之间的位置关系。这在制图过程中是不可缺少的一步。本章将着重对尺寸标注的相关功能进行介绍，其中包含标注样式的设置、各类标注尺寸的创建与编辑等操作。</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知识要点</a:t>
            </a:r>
          </a:p>
          <a:p>
            <a:pPr marL="457200" lvl="0" indent="457200">
              <a:lnSpc>
                <a:spcPct val="150000"/>
              </a:lnSpc>
              <a:buFont typeface="+mj-lt"/>
              <a:buAutoNum type="arabicPeriod"/>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掌握尺寸标注的流程及规则</a:t>
            </a:r>
          </a:p>
          <a:p>
            <a:pPr marL="457200" lvl="0" indent="457200">
              <a:lnSpc>
                <a:spcPct val="150000"/>
              </a:lnSpc>
              <a:buFont typeface="+mj-lt"/>
              <a:buAutoNum type="arabicPeriod"/>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掌握各类尺寸标注工具的操作</a:t>
            </a:r>
          </a:p>
        </p:txBody>
      </p:sp>
    </p:spTree>
    <p:extLst>
      <p:ext uri="{BB962C8B-B14F-4D97-AF65-F5344CB8AC3E}">
        <p14:creationId xmlns:p14="http://schemas.microsoft.com/office/powerpoint/2010/main" val="28321004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1728827" y="549044"/>
            <a:ext cx="8734346" cy="2807948"/>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7.3.2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替代标注</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当少数尺寸标注与其他大多数尺寸标注在样式上有差别时，若不想创建新的标注样式，可以创建标注样式替代。</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在“标注样式管理器”对话框中，单击“替代”按钮，打开“替代当前样式”对话框。从中可对所需的参数进行设置，单击“确定”按钮即可。返回到上一对话框，在“样式”列表中显示了“样式替代”。</a:t>
            </a:r>
          </a:p>
        </p:txBody>
      </p:sp>
      <p:pic>
        <p:nvPicPr>
          <p:cNvPr id="12290" name="图片 1">
            <a:extLst>
              <a:ext uri="{FF2B5EF4-FFF2-40B4-BE49-F238E27FC236}">
                <a16:creationId xmlns:a16="http://schemas.microsoft.com/office/drawing/2014/main" id="{5BAAEC78-1201-411A-AB23-CEF1269B6C3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85707" y="3501008"/>
            <a:ext cx="2678245" cy="2304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图片 1">
            <a:extLst>
              <a:ext uri="{FF2B5EF4-FFF2-40B4-BE49-F238E27FC236}">
                <a16:creationId xmlns:a16="http://schemas.microsoft.com/office/drawing/2014/main" id="{FCBE0BBF-2726-4215-89CB-56C9667EDDD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68008" y="3501008"/>
            <a:ext cx="3225959" cy="2304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257184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1728827" y="548680"/>
            <a:ext cx="8734346" cy="1422954"/>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7.3.3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更新标注</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如果当前使用的标注样式进行了更改，用户可在“标注”面板中单击“更新”按钮，然后选择所需尺寸标注，按回车键即可更新其样式。</a:t>
            </a:r>
          </a:p>
        </p:txBody>
      </p:sp>
      <p:pic>
        <p:nvPicPr>
          <p:cNvPr id="13314" name="图片 1">
            <a:extLst>
              <a:ext uri="{FF2B5EF4-FFF2-40B4-BE49-F238E27FC236}">
                <a16:creationId xmlns:a16="http://schemas.microsoft.com/office/drawing/2014/main" id="{6D557F69-995B-41B1-A3B0-FFC25B0245D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96581" y="2386012"/>
            <a:ext cx="2598235" cy="3059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5" name="图片 1">
            <a:extLst>
              <a:ext uri="{FF2B5EF4-FFF2-40B4-BE49-F238E27FC236}">
                <a16:creationId xmlns:a16="http://schemas.microsoft.com/office/drawing/2014/main" id="{42E0F273-68E3-4991-88DF-C60EE8DE86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28048" y="2381250"/>
            <a:ext cx="2642047" cy="3059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043393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1415480" y="548680"/>
            <a:ext cx="6120680" cy="369332"/>
          </a:xfrm>
          <a:prstGeom prst="rect">
            <a:avLst/>
          </a:prstGeom>
        </p:spPr>
        <p:txBody>
          <a:bodyPr wrap="square">
            <a:spAutoFit/>
          </a:bodyPr>
          <a:lstStyle/>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【实战演练】为别墅立面图添加尺寸标注</a:t>
            </a:r>
          </a:p>
        </p:txBody>
      </p:sp>
      <p:sp>
        <p:nvSpPr>
          <p:cNvPr id="3" name="矩形 2">
            <a:extLst>
              <a:ext uri="{FF2B5EF4-FFF2-40B4-BE49-F238E27FC236}">
                <a16:creationId xmlns:a16="http://schemas.microsoft.com/office/drawing/2014/main" id="{1469525F-BF07-4D7C-BA26-432C8D1FF49F}"/>
              </a:ext>
            </a:extLst>
          </p:cNvPr>
          <p:cNvSpPr/>
          <p:nvPr/>
        </p:nvSpPr>
        <p:spPr>
          <a:xfrm>
            <a:off x="2060439" y="1484784"/>
            <a:ext cx="8071121" cy="961289"/>
          </a:xfrm>
          <a:prstGeom prst="rect">
            <a:avLst/>
          </a:prstGeom>
        </p:spPr>
        <p:txBody>
          <a:bodyPr wrap="square">
            <a:spAutoFit/>
          </a:bodyPr>
          <a:lstStyle/>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本实例将综合本章所学的知识点，来为别墅立面图添加相应的尺寸标注。所涉及到的命令有创建标注样式、线性标注、连续标注等。</a:t>
            </a:r>
          </a:p>
        </p:txBody>
      </p:sp>
      <p:pic>
        <p:nvPicPr>
          <p:cNvPr id="14338" name="图片 1">
            <a:extLst>
              <a:ext uri="{FF2B5EF4-FFF2-40B4-BE49-F238E27FC236}">
                <a16:creationId xmlns:a16="http://schemas.microsoft.com/office/drawing/2014/main" id="{0B8107B4-ABC7-4DB9-B4A8-33E43FC20B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26014" y="2882553"/>
            <a:ext cx="5139969" cy="2664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278151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0049253E-053A-45C4-A15E-02C655806DE0}"/>
              </a:ext>
            </a:extLst>
          </p:cNvPr>
          <p:cNvSpPr/>
          <p:nvPr/>
        </p:nvSpPr>
        <p:spPr>
          <a:xfrm>
            <a:off x="1487488" y="476672"/>
            <a:ext cx="2448272" cy="499624"/>
          </a:xfrm>
          <a:prstGeom prst="rect">
            <a:avLst/>
          </a:prstGeom>
        </p:spPr>
        <p:txBody>
          <a:bodyPr wrap="square">
            <a:spAutoFit/>
          </a:bodyPr>
          <a:lstStyle/>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【课后作业】</a:t>
            </a:r>
          </a:p>
        </p:txBody>
      </p:sp>
      <p:sp>
        <p:nvSpPr>
          <p:cNvPr id="4" name="矩形 3">
            <a:extLst>
              <a:ext uri="{FF2B5EF4-FFF2-40B4-BE49-F238E27FC236}">
                <a16:creationId xmlns:a16="http://schemas.microsoft.com/office/drawing/2014/main" id="{1A617101-E4AE-455A-B701-3E05918289CD}"/>
              </a:ext>
            </a:extLst>
          </p:cNvPr>
          <p:cNvSpPr/>
          <p:nvPr/>
        </p:nvSpPr>
        <p:spPr>
          <a:xfrm>
            <a:off x="1847528" y="1164031"/>
            <a:ext cx="4320480" cy="1422954"/>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为别墅剖面图添加尺寸标注</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利用线性和连续命令，为别墅剖面图添加立面尺寸。</a:t>
            </a:r>
          </a:p>
        </p:txBody>
      </p:sp>
      <p:sp>
        <p:nvSpPr>
          <p:cNvPr id="7" name="矩形 6">
            <a:extLst>
              <a:ext uri="{FF2B5EF4-FFF2-40B4-BE49-F238E27FC236}">
                <a16:creationId xmlns:a16="http://schemas.microsoft.com/office/drawing/2014/main" id="{3237031B-BA76-4121-B333-FA28A27EEA12}"/>
              </a:ext>
            </a:extLst>
          </p:cNvPr>
          <p:cNvSpPr/>
          <p:nvPr/>
        </p:nvSpPr>
        <p:spPr>
          <a:xfrm>
            <a:off x="1847528" y="3735923"/>
            <a:ext cx="4608512" cy="1423467"/>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．为住宅楼立面图添加立面尺寸</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利用线性、连续标注命令，为住宅楼添加尺寸标注。</a:t>
            </a:r>
          </a:p>
        </p:txBody>
      </p:sp>
      <p:pic>
        <p:nvPicPr>
          <p:cNvPr id="15362" name="图片 1">
            <a:extLst>
              <a:ext uri="{FF2B5EF4-FFF2-40B4-BE49-F238E27FC236}">
                <a16:creationId xmlns:a16="http://schemas.microsoft.com/office/drawing/2014/main" id="{9007EA02-2957-4BD0-92C2-1520ADD4532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44072" y="908720"/>
            <a:ext cx="3629025" cy="1879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3" name="图片 1">
            <a:extLst>
              <a:ext uri="{FF2B5EF4-FFF2-40B4-BE49-F238E27FC236}">
                <a16:creationId xmlns:a16="http://schemas.microsoft.com/office/drawing/2014/main" id="{B73612BD-6D1F-473B-90C9-8DADD891FFF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44072" y="3090343"/>
            <a:ext cx="3629025" cy="271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360750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dirty="0">
                  <a:solidFill>
                    <a:schemeClr val="bg1"/>
                  </a:solidFill>
                  <a:latin typeface="站酷小薇LOGO体" panose="02010600010101010101" pitchFamily="2" charset="-122"/>
                  <a:ea typeface="站酷小薇LOGO体" panose="02010600010101010101" pitchFamily="2" charset="-122"/>
                </a:rPr>
                <a:t>致  </a:t>
              </a:r>
              <a:endParaRPr lang="en-US" altLang="zh-CN" sz="4000" dirty="0">
                <a:solidFill>
                  <a:schemeClr val="bg1"/>
                </a:solidFill>
                <a:latin typeface="站酷小薇LOGO体" panose="02010600010101010101" pitchFamily="2" charset="-122"/>
                <a:ea typeface="站酷小薇LOGO体" panose="02010600010101010101" pitchFamily="2" charset="-122"/>
              </a:endParaRPr>
            </a:p>
            <a:p>
              <a:endParaRPr lang="en-US" altLang="zh-CN" sz="4000" dirty="0">
                <a:solidFill>
                  <a:schemeClr val="bg1"/>
                </a:solidFill>
                <a:latin typeface="站酷小薇LOGO体" panose="02010600010101010101" pitchFamily="2" charset="-122"/>
                <a:ea typeface="站酷小薇LOGO体" panose="02010600010101010101" pitchFamily="2" charset="-122"/>
              </a:endParaRPr>
            </a:p>
            <a:p>
              <a:r>
                <a:rPr lang="zh-CN" altLang="en-US" sz="4000" dirty="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a:extLst>
              <a:ext uri="{FF2B5EF4-FFF2-40B4-BE49-F238E27FC236}">
                <a16:creationId xmlns:a16="http://schemas.microsoft.com/office/drawing/2014/main" id="{6A231240-5664-4D40-A841-F9ACDD6599A8}"/>
              </a:ext>
            </a:extLst>
          </p:cNvPr>
          <p:cNvSpPr txBox="1"/>
          <p:nvPr/>
        </p:nvSpPr>
        <p:spPr>
          <a:xfrm>
            <a:off x="7432716" y="1999249"/>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dirty="0">
              <a:solidFill>
                <a:srgbClr val="AD6126"/>
              </a:solidFill>
              <a:latin typeface="幼圆" panose="02010509060101010101" pitchFamily="49" charset="-122"/>
              <a:ea typeface="幼圆" panose="02010509060101010101" pitchFamily="49" charset="-122"/>
            </a:endParaRPr>
          </a:p>
        </p:txBody>
      </p:sp>
      <p:cxnSp>
        <p:nvCxnSpPr>
          <p:cNvPr id="12" name="直接连接符 11">
            <a:extLst>
              <a:ext uri="{FF2B5EF4-FFF2-40B4-BE49-F238E27FC236}">
                <a16:creationId xmlns:a16="http://schemas.microsoft.com/office/drawing/2014/main" id="{AB0B18C1-6244-4E6A-BEA8-74CEBA5C0BFE}"/>
              </a:ext>
            </a:extLst>
          </p:cNvPr>
          <p:cNvCxnSpPr/>
          <p:nvPr/>
        </p:nvCxnSpPr>
        <p:spPr>
          <a:xfrm flipH="1">
            <a:off x="7582016" y="2128581"/>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3" name="文本框 12">
            <a:extLst>
              <a:ext uri="{FF2B5EF4-FFF2-40B4-BE49-F238E27FC236}">
                <a16:creationId xmlns:a16="http://schemas.microsoft.com/office/drawing/2014/main" id="{B3AE6193-DF42-410A-9CB6-82DE20D41776}"/>
              </a:ext>
            </a:extLst>
          </p:cNvPr>
          <p:cNvSpPr txBox="1"/>
          <p:nvPr/>
        </p:nvSpPr>
        <p:spPr>
          <a:xfrm>
            <a:off x="7435384" y="2996952"/>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14" name="直接连接符 13">
            <a:extLst>
              <a:ext uri="{FF2B5EF4-FFF2-40B4-BE49-F238E27FC236}">
                <a16:creationId xmlns:a16="http://schemas.microsoft.com/office/drawing/2014/main" id="{CCBDC785-DE2C-46E9-9363-5C28A96C36ED}"/>
              </a:ext>
            </a:extLst>
          </p:cNvPr>
          <p:cNvCxnSpPr/>
          <p:nvPr/>
        </p:nvCxnSpPr>
        <p:spPr>
          <a:xfrm flipH="1">
            <a:off x="7595085" y="3128291"/>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5" name="文本框 14">
            <a:hlinkClick r:id="rId2" action="ppaction://hlinksldjump"/>
            <a:extLst>
              <a:ext uri="{FF2B5EF4-FFF2-40B4-BE49-F238E27FC236}">
                <a16:creationId xmlns:a16="http://schemas.microsoft.com/office/drawing/2014/main" id="{07819D99-2EDE-40EA-A2DF-0FE33F2C43C0}"/>
              </a:ext>
            </a:extLst>
          </p:cNvPr>
          <p:cNvSpPr txBox="1"/>
          <p:nvPr/>
        </p:nvSpPr>
        <p:spPr>
          <a:xfrm>
            <a:off x="8468435" y="3047494"/>
            <a:ext cx="2492990"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创建与设置标注样式</a:t>
            </a:r>
            <a:endParaRPr lang="zh-CN" altLang="en-US" dirty="0"/>
          </a:p>
        </p:txBody>
      </p:sp>
      <p:sp>
        <p:nvSpPr>
          <p:cNvPr id="16" name="文本框 15">
            <a:hlinkClick r:id="rId3" action="ppaction://hlinksldjump"/>
            <a:extLst>
              <a:ext uri="{FF2B5EF4-FFF2-40B4-BE49-F238E27FC236}">
                <a16:creationId xmlns:a16="http://schemas.microsoft.com/office/drawing/2014/main" id="{F4DB52E4-5397-469F-B81A-6ECD7E62D73C}"/>
              </a:ext>
            </a:extLst>
          </p:cNvPr>
          <p:cNvSpPr txBox="1"/>
          <p:nvPr/>
        </p:nvSpPr>
        <p:spPr>
          <a:xfrm>
            <a:off x="8475695" y="1988840"/>
            <a:ext cx="2749471"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尺寸标注的规则与组成</a:t>
            </a:r>
            <a:endParaRPr lang="zh-CN" altLang="en-US" dirty="0"/>
          </a:p>
        </p:txBody>
      </p:sp>
      <p:sp>
        <p:nvSpPr>
          <p:cNvPr id="17" name="文本框 16">
            <a:extLst>
              <a:ext uri="{FF2B5EF4-FFF2-40B4-BE49-F238E27FC236}">
                <a16:creationId xmlns:a16="http://schemas.microsoft.com/office/drawing/2014/main" id="{FA5EF44E-4DDE-4FAE-B545-D0FA2027AC8D}"/>
              </a:ext>
            </a:extLst>
          </p:cNvPr>
          <p:cNvSpPr txBox="1"/>
          <p:nvPr/>
        </p:nvSpPr>
        <p:spPr>
          <a:xfrm>
            <a:off x="7442440" y="4019095"/>
            <a:ext cx="673921" cy="515979"/>
          </a:xfrm>
          <a:custGeom>
            <a:avLst/>
            <a:gdLst/>
            <a:ahLst/>
            <a:cxnLst/>
            <a:rect l="l" t="t" r="r" b="b"/>
            <a:pathLst>
              <a:path w="1083170" h="833437">
                <a:moveTo>
                  <a:pt x="678582" y="604837"/>
                </a:moveTo>
                <a:cubicBezTo>
                  <a:pt x="696789" y="604837"/>
                  <a:pt x="709687" y="612155"/>
                  <a:pt x="717277" y="626789"/>
                </a:cubicBezTo>
                <a:cubicBezTo>
                  <a:pt x="724868" y="641424"/>
                  <a:pt x="728663" y="653628"/>
                  <a:pt x="728663" y="663401"/>
                </a:cubicBezTo>
                <a:cubicBezTo>
                  <a:pt x="728663" y="679673"/>
                  <a:pt x="725488" y="693489"/>
                  <a:pt x="719138" y="704850"/>
                </a:cubicBezTo>
                <a:cubicBezTo>
                  <a:pt x="712788" y="716210"/>
                  <a:pt x="709613" y="726777"/>
                  <a:pt x="709613" y="736550"/>
                </a:cubicBezTo>
                <a:cubicBezTo>
                  <a:pt x="709613" y="756096"/>
                  <a:pt x="721680" y="772368"/>
                  <a:pt x="745815" y="785366"/>
                </a:cubicBezTo>
                <a:lnTo>
                  <a:pt x="749812" y="786901"/>
                </a:lnTo>
                <a:lnTo>
                  <a:pt x="720682" y="804171"/>
                </a:lnTo>
                <a:lnTo>
                  <a:pt x="685800" y="785812"/>
                </a:lnTo>
                <a:cubicBezTo>
                  <a:pt x="644525" y="754062"/>
                  <a:pt x="623888" y="717550"/>
                  <a:pt x="623888" y="676275"/>
                </a:cubicBezTo>
                <a:cubicBezTo>
                  <a:pt x="623888" y="657225"/>
                  <a:pt x="629965" y="640556"/>
                  <a:pt x="642119" y="626268"/>
                </a:cubicBezTo>
                <a:cubicBezTo>
                  <a:pt x="654273" y="611981"/>
                  <a:pt x="666428" y="604837"/>
                  <a:pt x="678582" y="604837"/>
                </a:cubicBez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842963" y="0"/>
                </a:moveTo>
                <a:cubicBezTo>
                  <a:pt x="906463" y="0"/>
                  <a:pt x="957263" y="20017"/>
                  <a:pt x="995363" y="60052"/>
                </a:cubicBezTo>
                <a:cubicBezTo>
                  <a:pt x="1033463" y="100087"/>
                  <a:pt x="1052513" y="142527"/>
                  <a:pt x="1052513" y="187374"/>
                </a:cubicBezTo>
                <a:cubicBezTo>
                  <a:pt x="1052513" y="235446"/>
                  <a:pt x="1040606" y="276299"/>
                  <a:pt x="1016794" y="309934"/>
                </a:cubicBezTo>
                <a:cubicBezTo>
                  <a:pt x="992981" y="343569"/>
                  <a:pt x="955675" y="368399"/>
                  <a:pt x="904875" y="384423"/>
                </a:cubicBezTo>
                <a:cubicBezTo>
                  <a:pt x="974725" y="409624"/>
                  <a:pt x="1022350" y="442714"/>
                  <a:pt x="1047750" y="483691"/>
                </a:cubicBezTo>
                <a:cubicBezTo>
                  <a:pt x="1060450" y="504180"/>
                  <a:pt x="1069975" y="524662"/>
                  <a:pt x="1076325" y="545138"/>
                </a:cubicBezTo>
                <a:lnTo>
                  <a:pt x="1083170" y="589266"/>
                </a:lnTo>
                <a:lnTo>
                  <a:pt x="994921" y="641585"/>
                </a:lnTo>
                <a:lnTo>
                  <a:pt x="1000125" y="597619"/>
                </a:lnTo>
                <a:cubicBezTo>
                  <a:pt x="1000125" y="539774"/>
                  <a:pt x="985044" y="493179"/>
                  <a:pt x="954881" y="457832"/>
                </a:cubicBezTo>
                <a:cubicBezTo>
                  <a:pt x="924719" y="422486"/>
                  <a:pt x="868363" y="404812"/>
                  <a:pt x="785813" y="404812"/>
                </a:cubicBezTo>
                <a:lnTo>
                  <a:pt x="785813" y="376237"/>
                </a:lnTo>
                <a:cubicBezTo>
                  <a:pt x="847676" y="376237"/>
                  <a:pt x="893304" y="360734"/>
                  <a:pt x="922697" y="329728"/>
                </a:cubicBezTo>
                <a:cubicBezTo>
                  <a:pt x="952091" y="298723"/>
                  <a:pt x="966788" y="255463"/>
                  <a:pt x="966788" y="199950"/>
                </a:cubicBezTo>
                <a:cubicBezTo>
                  <a:pt x="966788" y="154260"/>
                  <a:pt x="955117" y="114275"/>
                  <a:pt x="931776" y="79995"/>
                </a:cubicBezTo>
                <a:cubicBezTo>
                  <a:pt x="908435" y="45715"/>
                  <a:pt x="871885" y="28575"/>
                  <a:pt x="822127" y="28575"/>
                </a:cubicBezTo>
                <a:cubicBezTo>
                  <a:pt x="800348" y="28575"/>
                  <a:pt x="776945" y="34267"/>
                  <a:pt x="751917" y="45653"/>
                </a:cubicBezTo>
                <a:cubicBezTo>
                  <a:pt x="726889" y="57038"/>
                  <a:pt x="714375" y="75728"/>
                  <a:pt x="714375" y="101724"/>
                </a:cubicBezTo>
                <a:cubicBezTo>
                  <a:pt x="714375" y="127769"/>
                  <a:pt x="717550" y="144040"/>
                  <a:pt x="723900" y="150539"/>
                </a:cubicBezTo>
                <a:cubicBezTo>
                  <a:pt x="730250" y="157038"/>
                  <a:pt x="733425" y="165174"/>
                  <a:pt x="733425" y="174947"/>
                </a:cubicBezTo>
                <a:cubicBezTo>
                  <a:pt x="733425" y="191219"/>
                  <a:pt x="730250" y="204229"/>
                  <a:pt x="723900" y="213977"/>
                </a:cubicBezTo>
                <a:cubicBezTo>
                  <a:pt x="717550" y="223726"/>
                  <a:pt x="706438" y="228600"/>
                  <a:pt x="690563" y="228600"/>
                </a:cubicBezTo>
                <a:cubicBezTo>
                  <a:pt x="677863" y="228600"/>
                  <a:pt x="665956" y="223837"/>
                  <a:pt x="654844" y="214312"/>
                </a:cubicBezTo>
                <a:cubicBezTo>
                  <a:pt x="643731" y="204787"/>
                  <a:pt x="638175" y="187325"/>
                  <a:pt x="638175" y="161925"/>
                </a:cubicBezTo>
                <a:cubicBezTo>
                  <a:pt x="638175" y="114300"/>
                  <a:pt x="658813" y="75406"/>
                  <a:pt x="700088" y="45243"/>
                </a:cubicBezTo>
                <a:cubicBezTo>
                  <a:pt x="741363" y="15081"/>
                  <a:pt x="788988" y="0"/>
                  <a:pt x="842963" y="0"/>
                </a:cubicBez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7"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18" name="直接连接符 17">
            <a:extLst>
              <a:ext uri="{FF2B5EF4-FFF2-40B4-BE49-F238E27FC236}">
                <a16:creationId xmlns:a16="http://schemas.microsoft.com/office/drawing/2014/main" id="{C93311A1-B9CA-4815-ACDC-4867D7E722D4}"/>
              </a:ext>
            </a:extLst>
          </p:cNvPr>
          <p:cNvCxnSpPr/>
          <p:nvPr/>
        </p:nvCxnSpPr>
        <p:spPr>
          <a:xfrm flipH="1">
            <a:off x="7552205" y="4165674"/>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9" name="文本框 18">
            <a:hlinkClick r:id="rId4" action="ppaction://hlinksldjump"/>
            <a:extLst>
              <a:ext uri="{FF2B5EF4-FFF2-40B4-BE49-F238E27FC236}">
                <a16:creationId xmlns:a16="http://schemas.microsoft.com/office/drawing/2014/main" id="{E204846B-0E80-4C63-8168-E89DA087EB64}"/>
              </a:ext>
            </a:extLst>
          </p:cNvPr>
          <p:cNvSpPr txBox="1"/>
          <p:nvPr/>
        </p:nvSpPr>
        <p:spPr>
          <a:xfrm>
            <a:off x="8468002" y="3980931"/>
            <a:ext cx="1723549"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编辑尺寸标注</a:t>
            </a:r>
            <a:endParaRPr lang="zh-CN" altLang="en-US" dirty="0"/>
          </a:p>
        </p:txBody>
      </p:sp>
    </p:spTree>
    <p:extLst>
      <p:ext uri="{BB962C8B-B14F-4D97-AF65-F5344CB8AC3E}">
        <p14:creationId xmlns:p14="http://schemas.microsoft.com/office/powerpoint/2010/main" val="26332249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70B88384-905C-4AEA-AE3A-D350425CDA51}"/>
              </a:ext>
            </a:extLst>
          </p:cNvPr>
          <p:cNvGrpSpPr/>
          <p:nvPr/>
        </p:nvGrpSpPr>
        <p:grpSpPr>
          <a:xfrm>
            <a:off x="1587013" y="3429000"/>
            <a:ext cx="2057222" cy="1809652"/>
            <a:chOff x="5198984" y="1169522"/>
            <a:chExt cx="2057222" cy="1809652"/>
          </a:xfrm>
        </p:grpSpPr>
        <p:sp>
          <p:nvSpPr>
            <p:cNvPr id="3" name="矩形 2">
              <a:extLst>
                <a:ext uri="{FF2B5EF4-FFF2-40B4-BE49-F238E27FC236}">
                  <a16:creationId xmlns:a16="http://schemas.microsoft.com/office/drawing/2014/main" id="{DB31FDBF-267D-4348-9E25-11EC13C47E49}"/>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id="{B1C595BC-2D4F-444E-A885-89D94DB137F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a16="http://schemas.microsoft.com/office/drawing/2014/main" id="{9548591C-7FCA-4105-8577-D71609290D9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sp>
        <p:nvSpPr>
          <p:cNvPr id="6" name="矩形 5">
            <a:extLst>
              <a:ext uri="{FF2B5EF4-FFF2-40B4-BE49-F238E27FC236}">
                <a16:creationId xmlns:a16="http://schemas.microsoft.com/office/drawing/2014/main" id="{E2BF0D4D-E156-4755-AAAF-E8152857EE17}"/>
              </a:ext>
            </a:extLst>
          </p:cNvPr>
          <p:cNvSpPr/>
          <p:nvPr/>
        </p:nvSpPr>
        <p:spPr>
          <a:xfrm>
            <a:off x="4796363" y="3972975"/>
            <a:ext cx="6340197" cy="830997"/>
          </a:xfrm>
          <a:prstGeom prst="rect">
            <a:avLst/>
          </a:prstGeom>
        </p:spPr>
        <p:txBody>
          <a:bodyPr wrap="none">
            <a:spAutoFit/>
          </a:bodyPr>
          <a:lstStyle/>
          <a:p>
            <a:r>
              <a:rPr lang="zh-CN" altLang="zh-CN" sz="4800" b="1" dirty="0">
                <a:latin typeface="微软雅黑" panose="020B0503020204020204" pitchFamily="34" charset="-122"/>
                <a:ea typeface="微软雅黑" panose="020B0503020204020204" pitchFamily="34" charset="-122"/>
              </a:rPr>
              <a:t>尺寸标注的规则与组成</a:t>
            </a:r>
          </a:p>
        </p:txBody>
      </p:sp>
      <p:sp>
        <p:nvSpPr>
          <p:cNvPr id="7" name="文本框 6">
            <a:extLst>
              <a:ext uri="{FF2B5EF4-FFF2-40B4-BE49-F238E27FC236}">
                <a16:creationId xmlns:a16="http://schemas.microsoft.com/office/drawing/2014/main" id="{738A045C-7173-4332-8A4E-B3E97332A76E}"/>
              </a:ext>
            </a:extLst>
          </p:cNvPr>
          <p:cNvSpPr txBox="1"/>
          <p:nvPr/>
        </p:nvSpPr>
        <p:spPr>
          <a:xfrm>
            <a:off x="1899647"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01</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3143695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1903783" y="908720"/>
            <a:ext cx="8384432" cy="961289"/>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7.1.1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尺寸标注的组成</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完整的尺寸标注具有尺寸界线、尺寸线、箭头和尺寸数字</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个要素。</a:t>
            </a:r>
          </a:p>
        </p:txBody>
      </p:sp>
      <p:pic>
        <p:nvPicPr>
          <p:cNvPr id="1026" name="图片 1">
            <a:extLst>
              <a:ext uri="{FF2B5EF4-FFF2-40B4-BE49-F238E27FC236}">
                <a16:creationId xmlns:a16="http://schemas.microsoft.com/office/drawing/2014/main" id="{503D16FF-6E3E-47CB-B7CC-8665B38599F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01996" y="2132856"/>
            <a:ext cx="3788006" cy="3528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553633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1127448" y="476672"/>
            <a:ext cx="10369152" cy="5544616"/>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7.1.2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创建尺寸标注的步骤</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尺寸标注是一项系统化的工作，涉及尺寸线、尺寸界线、指引线所属的图层，尺寸文本的样式、尺寸样式、尺寸公差样式等。在对图形进行尺寸标注时，通常按以下步骤进行。</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）创建或设置尺寸标注图层，将尺寸标注在该图层上。</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）创建或设置尺寸标注的文字样式。</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）创建或设置尺寸标注样式。</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）使用对象捕捉等功能，对图形中的元素进行相应的标注。</a:t>
            </a:r>
            <a:endPar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5</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）设置尺寸公差样式。</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6</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）标注带公差的尺寸。</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7</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）设置形位公差样式。</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8</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）标注形位公差。</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9</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）修改调整尺寸标注。</a:t>
            </a:r>
          </a:p>
        </p:txBody>
      </p:sp>
    </p:spTree>
    <p:extLst>
      <p:ext uri="{BB962C8B-B14F-4D97-AF65-F5344CB8AC3E}">
        <p14:creationId xmlns:p14="http://schemas.microsoft.com/office/powerpoint/2010/main" val="39704424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1595500" y="1556792"/>
            <a:ext cx="9001000" cy="3269613"/>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7.1.3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尺寸标注的规则</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国家标准《尺寸注法》中对尺寸标注时应遵循的有关规则作了明确规定。</a:t>
            </a: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基本规则</a:t>
            </a:r>
            <a:endPar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尺寸数字</a:t>
            </a: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尺寸线</a:t>
            </a: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尺寸界线</a:t>
            </a: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5.</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标注尺寸的符号</a:t>
            </a:r>
          </a:p>
        </p:txBody>
      </p:sp>
    </p:spTree>
    <p:extLst>
      <p:ext uri="{BB962C8B-B14F-4D97-AF65-F5344CB8AC3E}">
        <p14:creationId xmlns:p14="http://schemas.microsoft.com/office/powerpoint/2010/main" val="7553920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70B88384-905C-4AEA-AE3A-D350425CDA51}"/>
              </a:ext>
            </a:extLst>
          </p:cNvPr>
          <p:cNvGrpSpPr/>
          <p:nvPr/>
        </p:nvGrpSpPr>
        <p:grpSpPr>
          <a:xfrm>
            <a:off x="1587013" y="3429000"/>
            <a:ext cx="2057222" cy="1809652"/>
            <a:chOff x="5198984" y="1169522"/>
            <a:chExt cx="2057222" cy="1809652"/>
          </a:xfrm>
        </p:grpSpPr>
        <p:sp>
          <p:nvSpPr>
            <p:cNvPr id="3" name="矩形 2">
              <a:extLst>
                <a:ext uri="{FF2B5EF4-FFF2-40B4-BE49-F238E27FC236}">
                  <a16:creationId xmlns:a16="http://schemas.microsoft.com/office/drawing/2014/main" id="{DB31FDBF-267D-4348-9E25-11EC13C47E49}"/>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id="{B1C595BC-2D4F-444E-A885-89D94DB137F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a16="http://schemas.microsoft.com/office/drawing/2014/main" id="{9548591C-7FCA-4105-8577-D71609290D9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sp>
        <p:nvSpPr>
          <p:cNvPr id="6" name="矩形 5">
            <a:extLst>
              <a:ext uri="{FF2B5EF4-FFF2-40B4-BE49-F238E27FC236}">
                <a16:creationId xmlns:a16="http://schemas.microsoft.com/office/drawing/2014/main" id="{E2BF0D4D-E156-4755-AAAF-E8152857EE17}"/>
              </a:ext>
            </a:extLst>
          </p:cNvPr>
          <p:cNvSpPr/>
          <p:nvPr/>
        </p:nvSpPr>
        <p:spPr>
          <a:xfrm>
            <a:off x="4796363" y="3972975"/>
            <a:ext cx="5724644" cy="830997"/>
          </a:xfrm>
          <a:prstGeom prst="rect">
            <a:avLst/>
          </a:prstGeom>
        </p:spPr>
        <p:txBody>
          <a:bodyPr wrap="none">
            <a:spAutoFit/>
          </a:bodyPr>
          <a:lstStyle/>
          <a:p>
            <a:r>
              <a:rPr lang="zh-CN" altLang="zh-CN" sz="4800" b="1" dirty="0">
                <a:latin typeface="微软雅黑" panose="020B0503020204020204" pitchFamily="34" charset="-122"/>
                <a:ea typeface="微软雅黑" panose="020B0503020204020204" pitchFamily="34" charset="-122"/>
              </a:rPr>
              <a:t>创建与设置标注样式</a:t>
            </a:r>
          </a:p>
        </p:txBody>
      </p:sp>
      <p:sp>
        <p:nvSpPr>
          <p:cNvPr id="7" name="文本框 6">
            <a:extLst>
              <a:ext uri="{FF2B5EF4-FFF2-40B4-BE49-F238E27FC236}">
                <a16:creationId xmlns:a16="http://schemas.microsoft.com/office/drawing/2014/main" id="{738A045C-7173-4332-8A4E-B3E97332A76E}"/>
              </a:ext>
            </a:extLst>
          </p:cNvPr>
          <p:cNvSpPr txBox="1"/>
          <p:nvPr/>
        </p:nvSpPr>
        <p:spPr>
          <a:xfrm>
            <a:off x="1899647"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02</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2180620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1937538" y="548680"/>
            <a:ext cx="8316924" cy="1440160"/>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7.2.1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新建标注样式</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在“注释”选项卡中单击“标注”面板右侧小箭头，可打开“标注样式管理器”对话框，在此可以对标注样式进行新建、修改等操作。</a:t>
            </a:r>
          </a:p>
        </p:txBody>
      </p:sp>
      <p:pic>
        <p:nvPicPr>
          <p:cNvPr id="2050" name="图片 1">
            <a:extLst>
              <a:ext uri="{FF2B5EF4-FFF2-40B4-BE49-F238E27FC236}">
                <a16:creationId xmlns:a16="http://schemas.microsoft.com/office/drawing/2014/main" id="{F7805107-255A-4326-9F5F-C80B514809A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72164" y="2180565"/>
            <a:ext cx="5047672" cy="1224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图片 1">
            <a:extLst>
              <a:ext uri="{FF2B5EF4-FFF2-40B4-BE49-F238E27FC236}">
                <a16:creationId xmlns:a16="http://schemas.microsoft.com/office/drawing/2014/main" id="{CEA9EA96-5351-43A7-AC75-8D90CDB49B9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14850" y="3596426"/>
            <a:ext cx="3162300" cy="226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40817077"/>
      </p:ext>
    </p:extLst>
  </p:cSld>
  <p:clrMapOvr>
    <a:masterClrMapping/>
  </p:clrMapOvr>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TechComputer">
      <a:dk1>
        <a:srgbClr val="000000"/>
      </a:dk1>
      <a:lt1>
        <a:sysClr val="window" lastClr="FFFFFF"/>
      </a:lt1>
      <a:dk2>
        <a:srgbClr val="4D4D4D"/>
      </a:dk2>
      <a:lt2>
        <a:srgbClr val="DDDDDD"/>
      </a:lt2>
      <a:accent1>
        <a:srgbClr val="92D050"/>
      </a:accent1>
      <a:accent2>
        <a:srgbClr val="F7C331"/>
      </a:accent2>
      <a:accent3>
        <a:srgbClr val="47B8C7"/>
      </a:accent3>
      <a:accent4>
        <a:srgbClr val="B074BA"/>
      </a:accent4>
      <a:accent5>
        <a:srgbClr val="F34D47"/>
      </a:accent5>
      <a:accent6>
        <a:srgbClr val="FA8F30"/>
      </a:accent6>
      <a:hlink>
        <a:srgbClr val="47B8C7"/>
      </a:hlink>
      <a:folHlink>
        <a:srgbClr val="969696"/>
      </a:folHlink>
    </a:clrScheme>
    <a:fontScheme name="Consolas-Candara">
      <a:majorFont>
        <a:latin typeface="Consolas"/>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TechComputer">
      <a:dk1>
        <a:srgbClr val="000000"/>
      </a:dk1>
      <a:lt1>
        <a:sysClr val="window" lastClr="FFFFFF"/>
      </a:lt1>
      <a:dk2>
        <a:srgbClr val="4D4D4D"/>
      </a:dk2>
      <a:lt2>
        <a:srgbClr val="DDDDDD"/>
      </a:lt2>
      <a:accent1>
        <a:srgbClr val="92D050"/>
      </a:accent1>
      <a:accent2>
        <a:srgbClr val="F7C331"/>
      </a:accent2>
      <a:accent3>
        <a:srgbClr val="47B8C7"/>
      </a:accent3>
      <a:accent4>
        <a:srgbClr val="B074BA"/>
      </a:accent4>
      <a:accent5>
        <a:srgbClr val="F34D47"/>
      </a:accent5>
      <a:accent6>
        <a:srgbClr val="FA8F30"/>
      </a:accent6>
      <a:hlink>
        <a:srgbClr val="47B8C7"/>
      </a:hlink>
      <a:folHlink>
        <a:srgbClr val="969696"/>
      </a:folHlink>
    </a:clrScheme>
    <a:fontScheme name="Consolas-Candara">
      <a:majorFont>
        <a:latin typeface="Consolas"/>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TemplateFile" ma:contentTypeID="0x0101006EDDDB5EE6D98C44930B742096920B300400F5B6D36B3EF94B4E9A635CDF2A18F5B8" ma:contentTypeVersion="72" ma:contentTypeDescription="Create a new document." ma:contentTypeScope="" ma:versionID="a23e56308344d904b51738559c3d67c9">
  <xsd:schema xmlns:xsd="http://www.w3.org/2001/XMLSchema" xmlns:xs="http://www.w3.org/2001/XMLSchema" xmlns:p="http://schemas.microsoft.com/office/2006/metadata/properties" xmlns:ns2="4873beb7-5857-4685-be1f-d57550cc96cc" targetNamespace="http://schemas.microsoft.com/office/2006/metadata/properties" ma:root="true" ma:fieldsID="cd0908cc4600e77bf5da051303e00c8d" ns2:_="">
    <xsd:import namespace="4873beb7-5857-4685-be1f-d57550cc96cc"/>
    <xsd:element name="properties">
      <xsd:complexType>
        <xsd:sequence>
          <xsd:element name="documentManagement">
            <xsd:complexType>
              <xsd:all>
                <xsd:element ref="ns2:AcquiredFrom" minOccurs="0"/>
                <xsd:element ref="ns2:UACurrentWords" minOccurs="0"/>
                <xsd:element ref="ns2:TPApplication" minOccurs="0"/>
                <xsd:element ref="ns2:ApprovalLog" minOccurs="0"/>
                <xsd:element ref="ns2:ApprovalStatus" minOccurs="0"/>
                <xsd:element ref="ns2:AssetStart" minOccurs="0"/>
                <xsd:element ref="ns2:AssetExpire" minOccurs="0"/>
                <xsd:element ref="ns2:AssetId" minOccurs="0"/>
                <xsd:element ref="ns2:IsSearchable" minOccurs="0"/>
                <xsd:element ref="ns2:AssetType" minOccurs="0"/>
                <xsd:element ref="ns2:APAuthor" minOccurs="0"/>
                <xsd:element ref="ns2:AverageRating" minOccurs="0"/>
                <xsd:element ref="ns2:BlockPublish" minOccurs="0"/>
                <xsd:element ref="ns2:BugNumber" minOccurs="0"/>
                <xsd:element ref="ns2:CampaignTagsTaxHTField0" minOccurs="0"/>
                <xsd:element ref="ns2:TPClientViewer" minOccurs="0"/>
                <xsd:element ref="ns2:ClipArtFilename" minOccurs="0"/>
                <xsd:element ref="ns2:TPCommandLine" minOccurs="0"/>
                <xsd:element ref="ns2:TPComponent" minOccurs="0"/>
                <xsd:element ref="ns2:ContentItem" minOccurs="0"/>
                <xsd:element ref="ns2:CrawlForDependencies" minOccurs="0"/>
                <xsd:element ref="ns2:CSXHash" minOccurs="0"/>
                <xsd:element ref="ns2:CSXSubmissionMarket" minOccurs="0"/>
                <xsd:element ref="ns2:CSXUpdate" minOccurs="0"/>
                <xsd:element ref="ns2:IntlLangReviewDate" minOccurs="0"/>
                <xsd:element ref="ns2:IsDeleted" minOccurs="0"/>
                <xsd:element ref="ns2:APDescription" minOccurs="0"/>
                <xsd:element ref="ns2:DirectSourceMarket" minOccurs="0"/>
                <xsd:element ref="ns2:Downloads" minOccurs="0"/>
                <xsd:element ref="ns2:DSATActionTaken" minOccurs="0"/>
                <xsd:element ref="ns2:APEditor" minOccurs="0"/>
                <xsd:element ref="ns2:EditorialStatus" minOccurs="0"/>
                <xsd:element ref="ns2:EditorialTags" minOccurs="0"/>
                <xsd:element ref="ns2:TPExecutable" minOccurs="0"/>
                <xsd:element ref="ns2:FeatureTagsTaxHTField0" minOccurs="0"/>
                <xsd:element ref="ns2:TPFriendlyName" minOccurs="0"/>
                <xsd:element ref="ns2:FriendlyTitle" minOccurs="0"/>
                <xsd:element ref="ns2:PrimaryImageGen" minOccurs="0"/>
                <xsd:element ref="ns2:HandoffToMSDN" minOccurs="0"/>
                <xsd:element ref="ns2:InProjectListLookup" minOccurs="0"/>
                <xsd:element ref="ns2:TPInstallLocation" minOccurs="0"/>
                <xsd:element ref="ns2:InternalTagsTaxHTField0" minOccurs="0"/>
                <xsd:element ref="ns2:IntlLangReview" minOccurs="0"/>
                <xsd:element ref="ns2:IntlLangReviewer" minOccurs="0"/>
                <xsd:element ref="ns2:MarketSpecific" minOccurs="0"/>
                <xsd:element ref="ns2:LastCompleteVersionLookup" minOccurs="0"/>
                <xsd:element ref="ns2:LastHandOff" minOccurs="0"/>
                <xsd:element ref="ns2:LastModifiedDateTime" minOccurs="0"/>
                <xsd:element ref="ns2:LastPreviewErrorLookup" minOccurs="0"/>
                <xsd:element ref="ns2:LastPreviewResultLookup" minOccurs="0"/>
                <xsd:element ref="ns2:LastPreviewAttemptDateLookup" minOccurs="0"/>
                <xsd:element ref="ns2:LastPreviewedByLookup" minOccurs="0"/>
                <xsd:element ref="ns2:LastPreviewTimeLookup" minOccurs="0"/>
                <xsd:element ref="ns2:LastPreviewVersionLookup" minOccurs="0"/>
                <xsd:element ref="ns2:LastPublishErrorLookup" minOccurs="0"/>
                <xsd:element ref="ns2:LastPublishResultLookup" minOccurs="0"/>
                <xsd:element ref="ns2:LastPublishAttemptDateLookup" minOccurs="0"/>
                <xsd:element ref="ns2:LastPublishedByLookup" minOccurs="0"/>
                <xsd:element ref="ns2:LastPublishTimeLookup" minOccurs="0"/>
                <xsd:element ref="ns2:LastPublishVersionLookup" minOccurs="0"/>
                <xsd:element ref="ns2:TPLaunchHelpLinkType" minOccurs="0"/>
                <xsd:element ref="ns2:LegacyData" minOccurs="0"/>
                <xsd:element ref="ns2:TPLaunchHelpLink" minOccurs="0"/>
                <xsd:element ref="ns2:LocComments" minOccurs="0"/>
                <xsd:element ref="ns2:LocLastLocAttemptVersionLookup" minOccurs="0"/>
                <xsd:element ref="ns2:LocLastLocAttemptVersionTypeLookup" minOccurs="0"/>
                <xsd:element ref="ns2:LocManualTestRequired" minOccurs="0"/>
                <xsd:element ref="ns2:LocMarketGroupTiers2" minOccurs="0"/>
                <xsd:element ref="ns2:LocNewPublishedVersionLookup" minOccurs="0"/>
                <xsd:element ref="ns2:LocOverallHandbackStatusLookup" minOccurs="0"/>
                <xsd:element ref="ns2:LocOverallLocStatusLookup" minOccurs="0"/>
                <xsd:element ref="ns2:LocOverallPreviewStatusLookup" minOccurs="0"/>
                <xsd:element ref="ns2:LocOverallPublishStatusLookup" minOccurs="0"/>
                <xsd:element ref="ns2:IntlLocPriority" minOccurs="0"/>
                <xsd:element ref="ns2:LocProcessedForHandoffsLookup" minOccurs="0"/>
                <xsd:element ref="ns2:LocProcessedForMarketsLookup" minOccurs="0"/>
                <xsd:element ref="ns2:LocPublishedDependentAssetsLookup" minOccurs="0"/>
                <xsd:element ref="ns2:LocPublishedLinkedAssetsLookup" minOccurs="0"/>
                <xsd:element ref="ns2:LocRecommendedHandoff" minOccurs="0"/>
                <xsd:element ref="ns2:LocalizationTagsTaxHTField0" minOccurs="0"/>
                <xsd:element ref="ns2:MachineTranslated" minOccurs="0"/>
                <xsd:element ref="ns2:Manager" minOccurs="0"/>
                <xsd:element ref="ns2:Markets" minOccurs="0"/>
                <xsd:element ref="ns2:Milestone" minOccurs="0"/>
                <xsd:element ref="ns2:TPNamespace" minOccurs="0"/>
                <xsd:element ref="ns2:NumericId" minOccurs="0"/>
                <xsd:element ref="ns2:NumOfRatingsLookup" minOccurs="0"/>
                <xsd:element ref="ns2:OOCacheId" minOccurs="0"/>
                <xsd:element ref="ns2:OpenTemplate" minOccurs="0"/>
                <xsd:element ref="ns2:OriginAsset" minOccurs="0"/>
                <xsd:element ref="ns2:OriginalRelease" minOccurs="0"/>
                <xsd:element ref="ns2:OriginalSourceMarket" minOccurs="0"/>
                <xsd:element ref="ns2:OutputCachingOn" minOccurs="0"/>
                <xsd:element ref="ns2:ParentAssetId" minOccurs="0"/>
                <xsd:element ref="ns2:PlannedPubDate" minOccurs="0"/>
                <xsd:element ref="ns2:PolicheckWords" minOccurs="0"/>
                <xsd:element ref="ns2:BusinessGroup" minOccurs="0"/>
                <xsd:element ref="ns2:UAProjectedTotalWords" minOccurs="0"/>
                <xsd:element ref="ns2:Provider" minOccurs="0"/>
                <xsd:element ref="ns2:Providers" minOccurs="0"/>
                <xsd:element ref="ns2:PublishStatusLookup" minOccurs="0"/>
                <xsd:element ref="ns2:PublishTargets" minOccurs="0"/>
                <xsd:element ref="ns2:RecommendationsModifier" minOccurs="0"/>
                <xsd:element ref="ns2:ArtSampleDocs" minOccurs="0"/>
                <xsd:element ref="ns2:ScenarioTagsTaxHTField0" minOccurs="0"/>
                <xsd:element ref="ns2:ShowIn" minOccurs="0"/>
                <xsd:element ref="ns2:SourceTitle" minOccurs="0"/>
                <xsd:element ref="ns2:CSXSubmissionDate" minOccurs="0"/>
                <xsd:element ref="ns2:SubmitterId" minOccurs="0"/>
                <xsd:element ref="ns2:TaxCatchAll" minOccurs="0"/>
                <xsd:element ref="ns2:TaxCatchAllLabel" minOccurs="0"/>
                <xsd:element ref="ns2:TemplateStatus" minOccurs="0"/>
                <xsd:element ref="ns2:TemplateTemplateType" minOccurs="0"/>
                <xsd:element ref="ns2:ThumbnailAssetId" minOccurs="0"/>
                <xsd:element ref="ns2:TimesCloned" minOccurs="0"/>
                <xsd:element ref="ns2:TrustLevel" minOccurs="0"/>
                <xsd:element ref="ns2:UALocComments" minOccurs="0"/>
                <xsd:element ref="ns2:UALocRecommendation" minOccurs="0"/>
                <xsd:element ref="ns2:UANotes" minOccurs="0"/>
                <xsd:element ref="ns2:TPAppVersion" minOccurs="0"/>
                <xsd:element ref="ns2:VoteCoun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873beb7-5857-4685-be1f-d57550cc96cc" elementFormDefault="qualified">
    <xsd:import namespace="http://schemas.microsoft.com/office/2006/documentManagement/types"/>
    <xsd:import namespace="http://schemas.microsoft.com/office/infopath/2007/PartnerControls"/>
    <xsd:element name="AcquiredFrom" ma:index="1" nillable="true" ma:displayName="Acquired From" ma:default="Internal MS" ma:internalName="AcquiredFrom" ma:readOnly="false">
      <xsd:simpleType>
        <xsd:restriction base="dms:Choice">
          <xsd:enumeration value="Internal MS"/>
          <xsd:enumeration value="Community"/>
          <xsd:enumeration value="MVP"/>
          <xsd:enumeration value="Publisher"/>
          <xsd:enumeration value="Partner"/>
          <xsd:enumeration value="None"/>
        </xsd:restriction>
      </xsd:simpleType>
    </xsd:element>
    <xsd:element name="UACurrentWords" ma:index="2" nillable="true" ma:displayName="Actual Word Count" ma:default="" ma:internalName="UACurrentWords" ma:readOnly="false">
      <xsd:simpleType>
        <xsd:restriction base="dms:Unknown"/>
      </xsd:simpleType>
    </xsd:element>
    <xsd:element name="TPApplication" ma:index="3" nillable="true" ma:displayName="Application to Open Template With" ma:default="" ma:internalName="TPApplication">
      <xsd:simpleType>
        <xsd:restriction base="dms:Text"/>
      </xsd:simpleType>
    </xsd:element>
    <xsd:element name="ApprovalLog" ma:index="4" nillable="true" ma:displayName="Approval Log" ma:default="" ma:hidden="true" ma:internalName="ApprovalLog" ma:readOnly="false">
      <xsd:simpleType>
        <xsd:restriction base="dms:Note"/>
      </xsd:simpleType>
    </xsd:element>
    <xsd:element name="ApprovalStatus" ma:index="5" nillable="true" ma:displayName="Approval Status" ma:default="InProgress" ma:internalName="ApprovalStatus" ma:readOnly="false">
      <xsd:simpleType>
        <xsd:restriction base="dms:Choice">
          <xsd:enumeration value="InProgress"/>
          <xsd:enumeration value="Rejected"/>
          <xsd:enumeration value="Questionable"/>
          <xsd:enumeration value="ApprovedAutomatic"/>
          <xsd:enumeration value="ApprovedManual"/>
          <xsd:enumeration value="On Hold"/>
          <xsd:enumeration value="Needs Review"/>
          <xsd:enumeration value="A Violation"/>
          <xsd:enumeration value="Unpublished Violation"/>
        </xsd:restriction>
      </xsd:simpleType>
    </xsd:element>
    <xsd:element name="AssetStart" ma:index="6" nillable="true" ma:displayName="Asset Begin Date" ma:default="[Today]" ma:internalName="AssetStart" ma:readOnly="false">
      <xsd:simpleType>
        <xsd:restriction base="dms:DateTime"/>
      </xsd:simpleType>
    </xsd:element>
    <xsd:element name="AssetExpire" ma:index="7" nillable="true" ma:displayName="Asset End Date" ma:default="2029-01-01T08:00:00Z" ma:format="DateTime" ma:internalName="AssetExpire" ma:readOnly="false">
      <xsd:simpleType>
        <xsd:restriction base="dms:DateTime"/>
      </xsd:simpleType>
    </xsd:element>
    <xsd:element name="AssetId" ma:index="8" nillable="true" ma:displayName="Asset ID" ma:default="" ma:indexed="true" ma:internalName="AssetId" ma:readOnly="false">
      <xsd:simpleType>
        <xsd:restriction base="dms:Text">
          <xsd:maxLength value="255"/>
        </xsd:restriction>
      </xsd:simpleType>
    </xsd:element>
    <xsd:element name="IsSearchable" ma:index="9" nillable="true" ma:displayName="Asset Searchable?" ma:default="true" ma:internalName="IsSearchable" ma:readOnly="false">
      <xsd:simpleType>
        <xsd:restriction base="dms:Boolean"/>
      </xsd:simpleType>
    </xsd:element>
    <xsd:element name="AssetType" ma:index="10" nillable="true" ma:displayName="Asset Type" ma:default="" ma:internalName="AssetType" ma:readOnly="false">
      <xsd:simpleType>
        <xsd:restriction base="dms:Unknown"/>
      </xsd:simpleType>
    </xsd:element>
    <xsd:element name="APAuthor" ma:index="11" nillable="true" ma:displayName="Author" ma:default="" ma:list="UserInfo" ma:internalName="APAuth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verageRating" ma:index="12" nillable="true" ma:displayName="Average Rating" ma:internalName="AverageRating" ma:readOnly="false">
      <xsd:simpleType>
        <xsd:restriction base="dms:Text"/>
      </xsd:simpleType>
    </xsd:element>
    <xsd:element name="BlockPublish" ma:index="13" nillable="true" ma:displayName="Block from Publishing?" ma:default="" ma:internalName="BlockPublish" ma:readOnly="false">
      <xsd:simpleType>
        <xsd:restriction base="dms:Boolean"/>
      </xsd:simpleType>
    </xsd:element>
    <xsd:element name="BugNumber" ma:index="14" nillable="true" ma:displayName="Bug Number" ma:default="" ma:internalName="BugNumber" ma:readOnly="false">
      <xsd:simpleType>
        <xsd:restriction base="dms:Text"/>
      </xsd:simpleType>
    </xsd:element>
    <xsd:element name="CampaignTagsTaxHTField0" ma:index="16" nillable="true" ma:taxonomy="true" ma:internalName="CampaignTagsTaxHTField0" ma:taxonomyFieldName="CampaignTags" ma:displayName="Campaigns" ma:readOnly="false" ma:default="" ma:fieldId="{1df42cc3-2301-4f11-a52a-6ead923c29ed}" ma:taxonomyMulti="true" ma:sspId="8f79753a-75d3-41f5-8ca3-40b843941b4f" ma:termSetId="ca0e50d4-faa1-44ce-961e-bb1441c60e66" ma:anchorId="00000000-0000-0000-0000-000000000000" ma:open="false" ma:isKeyword="false">
      <xsd:complexType>
        <xsd:sequence>
          <xsd:element ref="pc:Terms" minOccurs="0" maxOccurs="1"/>
        </xsd:sequence>
      </xsd:complexType>
    </xsd:element>
    <xsd:element name="TPClientViewer" ma:index="17" nillable="true" ma:displayName="Client Viewer" ma:default="" ma:internalName="TPClientViewer">
      <xsd:simpleType>
        <xsd:restriction base="dms:Text"/>
      </xsd:simpleType>
    </xsd:element>
    <xsd:element name="ClipArtFilename" ma:index="18" nillable="true" ma:displayName="Clip Art Name" ma:default="" ma:internalName="ClipArtFilename" ma:readOnly="false">
      <xsd:simpleType>
        <xsd:restriction base="dms:Text"/>
      </xsd:simpleType>
    </xsd:element>
    <xsd:element name="TPCommandLine" ma:index="19" nillable="true" ma:displayName="Command Line" ma:default="" ma:internalName="TPCommandLine">
      <xsd:simpleType>
        <xsd:restriction base="dms:Text"/>
      </xsd:simpleType>
    </xsd:element>
    <xsd:element name="TPComponent" ma:index="20" nillable="true" ma:displayName="Component" ma:default="" ma:internalName="TPComponent">
      <xsd:simpleType>
        <xsd:restriction base="dms:Text"/>
      </xsd:simpleType>
    </xsd:element>
    <xsd:element name="ContentItem" ma:index="21" nillable="true" ma:displayName="Content Item" ma:default="" ma:hidden="true" ma:internalName="ContentItem" ma:readOnly="false">
      <xsd:simpleType>
        <xsd:restriction base="dms:Unknown"/>
      </xsd:simpleType>
    </xsd:element>
    <xsd:element name="CrawlForDependencies" ma:index="23" nillable="true" ma:displayName="Crawl for Dependencies?" ma:default="true" ma:internalName="CrawlForDependencies" ma:readOnly="false">
      <xsd:simpleType>
        <xsd:restriction base="dms:Boolean"/>
      </xsd:simpleType>
    </xsd:element>
    <xsd:element name="CSXHash" ma:index="26" nillable="true" ma:displayName="CSX Hash" ma:default="" ma:indexed="true" ma:internalName="CSXHash" ma:readOnly="false">
      <xsd:simpleType>
        <xsd:restriction base="dms:Text"/>
      </xsd:simpleType>
    </xsd:element>
    <xsd:element name="CSXSubmissionMarket" ma:index="27" nillable="true" ma:displayName="CSX Submission Market" ma:default="" ma:list="{2FBD1B11-2ACE-4FDC-B5A3-635D4ADF6F1B}" ma:internalName="CSXSubmissionMarket" ma:readOnly="false" ma:showField="MarketName" ma:web="4873beb7-5857-4685-be1f-d57550cc96cc">
      <xsd:simpleType>
        <xsd:restriction base="dms:Lookup"/>
      </xsd:simpleType>
    </xsd:element>
    <xsd:element name="CSXUpdate" ma:index="28" nillable="true" ma:displayName="CSX Updated?" ma:default="false" ma:internalName="CSXUpdate" ma:readOnly="false">
      <xsd:simpleType>
        <xsd:restriction base="dms:Boolean"/>
      </xsd:simpleType>
    </xsd:element>
    <xsd:element name="IntlLangReviewDate" ma:index="29" nillable="true" ma:displayName="Date to Complete Intl QA" ma:default="" ma:internalName="IntlLangReviewDate" ma:readOnly="false">
      <xsd:simpleType>
        <xsd:restriction base="dms:DateTime"/>
      </xsd:simpleType>
    </xsd:element>
    <xsd:element name="IsDeleted" ma:index="30" nillable="true" ma:displayName="Deleted?" ma:default="" ma:internalName="IsDeleted" ma:readOnly="false">
      <xsd:simpleType>
        <xsd:restriction base="dms:Boolean"/>
      </xsd:simpleType>
    </xsd:element>
    <xsd:element name="APDescription" ma:index="31" nillable="true" ma:displayName="Description" ma:default="" ma:internalName="APDescription" ma:readOnly="false">
      <xsd:simpleType>
        <xsd:restriction base="dms:Note"/>
      </xsd:simpleType>
    </xsd:element>
    <xsd:element name="DirectSourceMarket" ma:index="32" nillable="true" ma:displayName="Direct Source Market Group" ma:default="" ma:internalName="DirectSourceMarket" ma:readOnly="false">
      <xsd:simpleType>
        <xsd:restriction base="dms:Text"/>
      </xsd:simpleType>
    </xsd:element>
    <xsd:element name="Downloads" ma:index="33" nillable="true" ma:displayName="Downloads" ma:default="0" ma:hidden="true" ma:internalName="Downloads" ma:readOnly="false">
      <xsd:simpleType>
        <xsd:restriction base="dms:Unknown"/>
      </xsd:simpleType>
    </xsd:element>
    <xsd:element name="DSATActionTaken" ma:index="34" nillable="true" ma:displayName="DSAT Action Taken" ma:default="" ma:internalName="DSATActionTaken" ma:readOnly="false">
      <xsd:simpleType>
        <xsd:restriction base="dms:Choice">
          <xsd:enumeration value="Best Bets"/>
          <xsd:enumeration value="Expire"/>
          <xsd:enumeration value="Hide"/>
          <xsd:enumeration value="None"/>
        </xsd:restriction>
      </xsd:simpleType>
    </xsd:element>
    <xsd:element name="APEditor" ma:index="35" nillable="true" ma:displayName="Editor" ma:default="" ma:list="UserInfo" ma:internalName="APEdit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ditorialStatus" ma:index="36" nillable="true" ma:displayName="Editorial Status" ma:default="" ma:internalName="EditorialStatus" ma:readOnly="false">
      <xsd:simpleType>
        <xsd:restriction base="dms:Unknown"/>
      </xsd:simpleType>
    </xsd:element>
    <xsd:element name="EditorialTags" ma:index="37" nillable="true" ma:displayName="Editorial Tags" ma:default="" ma:internalName="EditorialTags">
      <xsd:simpleType>
        <xsd:restriction base="dms:Unknown"/>
      </xsd:simpleType>
    </xsd:element>
    <xsd:element name="TPExecutable" ma:index="38" nillable="true" ma:displayName="Executable" ma:default="" ma:internalName="TPExecutable">
      <xsd:simpleType>
        <xsd:restriction base="dms:Text"/>
      </xsd:simpleType>
    </xsd:element>
    <xsd:element name="FeatureTagsTaxHTField0" ma:index="40" nillable="true" ma:taxonomy="true" ma:internalName="FeatureTagsTaxHTField0" ma:taxonomyFieldName="FeatureTags" ma:displayName="Features" ma:readOnly="false" ma:default="" ma:fieldId="{7fc0d542-15c6-4882-a8e3-13bca44403fb}" ma:taxonomyMulti="true" ma:sspId="8f79753a-75d3-41f5-8ca3-40b843941b4f" ma:termSetId="f1ab6845-967d-4854-a0ba-4ec07f0f8113" ma:anchorId="00000000-0000-0000-0000-000000000000" ma:open="false" ma:isKeyword="false">
      <xsd:complexType>
        <xsd:sequence>
          <xsd:element ref="pc:Terms" minOccurs="0" maxOccurs="1"/>
        </xsd:sequence>
      </xsd:complexType>
    </xsd:element>
    <xsd:element name="TPFriendlyName" ma:index="41" nillable="true" ma:displayName="Friendly Name" ma:default="" ma:internalName="TPFriendlyName">
      <xsd:simpleType>
        <xsd:restriction base="dms:Text"/>
      </xsd:simpleType>
    </xsd:element>
    <xsd:element name="FriendlyTitle" ma:index="42" nillable="true" ma:displayName="Friendly Title" ma:default="" ma:description="Shorter title to be used when displaying search results" ma:internalName="FriendlyTitle" ma:readOnly="false">
      <xsd:simpleType>
        <xsd:restriction base="dms:Text"/>
      </xsd:simpleType>
    </xsd:element>
    <xsd:element name="PrimaryImageGen" ma:index="43" nillable="true" ma:displayName="Generate Images?" ma:default="true" ma:internalName="PrimaryImageGen">
      <xsd:simpleType>
        <xsd:restriction base="dms:Boolean"/>
      </xsd:simpleType>
    </xsd:element>
    <xsd:element name="HandoffToMSDN" ma:index="44" nillable="true" ma:displayName="Handoff To MSDN Date" ma:default="" ma:internalName="HandoffToMSDN" ma:readOnly="false">
      <xsd:simpleType>
        <xsd:restriction base="dms:DateTime"/>
      </xsd:simpleType>
    </xsd:element>
    <xsd:element name="InProjectListLookup" ma:index="45" nillable="true" ma:displayName="InProjectListLookup" ma:list="{9E343742-310B-4684-A24C-1D137CB4B230}" ma:internalName="InProjectListLookup" ma:readOnly="true" ma:showField="InProjectLis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PInstallLocation" ma:index="46" nillable="true" ma:displayName="Install Location" ma:default="" ma:internalName="TPInstallLocation">
      <xsd:simpleType>
        <xsd:restriction base="dms:Text"/>
      </xsd:simpleType>
    </xsd:element>
    <xsd:element name="InternalTagsTaxHTField0" ma:index="48" nillable="true" ma:taxonomy="true" ma:internalName="InternalTagsTaxHTField0" ma:taxonomyFieldName="InternalTags" ma:displayName="Internal Tags" ma:readOnly="false" ma:default="" ma:fieldId="{1490b8a4-2706-41ec-b5e3-73176dccf34e}" ma:taxonomyMulti="true" ma:sspId="8f79753a-75d3-41f5-8ca3-40b843941b4f" ma:termSetId="82b6639e-f7fc-4c18-ad2d-003a6e707765" ma:anchorId="00000000-0000-0000-0000-000000000000" ma:open="false" ma:isKeyword="false">
      <xsd:complexType>
        <xsd:sequence>
          <xsd:element ref="pc:Terms" minOccurs="0" maxOccurs="1"/>
        </xsd:sequence>
      </xsd:complexType>
    </xsd:element>
    <xsd:element name="IntlLangReview" ma:index="49" nillable="true" ma:displayName="Intl Lang QA Review Required?" ma:default="" ma:internalName="IntlLangReview" ma:readOnly="false">
      <xsd:simpleType>
        <xsd:restriction base="dms:Boolean"/>
      </xsd:simpleType>
    </xsd:element>
    <xsd:element name="IntlLangReviewer" ma:index="50" nillable="true" ma:displayName="Intl Lang QA Reviewer" ma:default="" ma:internalName="IntlLangReviewer" ma:readOnly="false">
      <xsd:simpleType>
        <xsd:restriction base="dms:Text"/>
      </xsd:simpleType>
    </xsd:element>
    <xsd:element name="MarketSpecific" ma:index="51" nillable="true" ma:displayName="Is Market Specific?" ma:default="" ma:internalName="MarketSpecific" ma:readOnly="false">
      <xsd:simpleType>
        <xsd:restriction base="dms:Boolean"/>
      </xsd:simpleType>
    </xsd:element>
    <xsd:element name="LastCompleteVersionLookup" ma:index="52" nillable="true" ma:displayName="Last Complete Version Lookup" ma:default="" ma:list="{9E343742-310B-4684-A24C-1D137CB4B230}" ma:internalName="LastCompleteVersionLookup" ma:readOnly="true" ma:showField="LastComplete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HandOff" ma:index="53" nillable="true" ma:displayName="Last Hand-off" ma:default="" ma:internalName="LastHandOff" ma:readOnly="false">
      <xsd:simpleType>
        <xsd:restriction base="dms:DateTime"/>
      </xsd:simpleType>
    </xsd:element>
    <xsd:element name="LastModifiedDateTime" ma:index="54" nillable="true" ma:displayName="Last Modified Date" ma:default="" ma:internalName="LastModifiedDateTime" ma:readOnly="false">
      <xsd:simpleType>
        <xsd:restriction base="dms:DateTime"/>
      </xsd:simpleType>
    </xsd:element>
    <xsd:element name="LastPreviewErrorLookup" ma:index="55" nillable="true" ma:displayName="Last Preview Attempt Error" ma:default="" ma:list="{9E343742-310B-4684-A24C-1D137CB4B230}" ma:internalName="LastPreviewErrorLookup" ma:readOnly="true" ma:showField="LastPreviewError"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ResultLookup" ma:index="56" nillable="true" ma:displayName="Last Preview Attempt Result" ma:default="" ma:list="{9E343742-310B-4684-A24C-1D137CB4B230}" ma:internalName="LastPreviewResultLookup" ma:readOnly="true" ma:showField="LastPreviewResul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AttemptDateLookup" ma:index="57" nillable="true" ma:displayName="Last Preview Attempted On" ma:default="" ma:list="{9E343742-310B-4684-A24C-1D137CB4B230}" ma:internalName="LastPreviewAttemptDateLookup" ma:readOnly="true" ma:showField="LastPreviewAttemptDat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edByLookup" ma:index="58" nillable="true" ma:displayName="Last Previewed By" ma:default="" ma:list="{9E343742-310B-4684-A24C-1D137CB4B230}" ma:internalName="LastPreviewedByLookup" ma:readOnly="true" ma:showField="LastPreviewedBy"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TimeLookup" ma:index="59" nillable="true" ma:displayName="Last Previewed Date" ma:default="" ma:list="{9E343742-310B-4684-A24C-1D137CB4B230}" ma:internalName="LastPreviewTimeLookup" ma:readOnly="true" ma:showField="LastPreviewTi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VersionLookup" ma:index="60" nillable="true" ma:displayName="Last Previewed Version" ma:default="" ma:list="{9E343742-310B-4684-A24C-1D137CB4B230}" ma:internalName="LastPreviewVersionLookup" ma:readOnly="true" ma:showField="LastPreview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ErrorLookup" ma:index="61" nillable="true" ma:displayName="Last Publish Attempt Error" ma:default="" ma:list="{9E343742-310B-4684-A24C-1D137CB4B230}" ma:internalName="LastPublishErrorLookup" ma:readOnly="true" ma:showField="LastPublishError"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ResultLookup" ma:index="62" nillable="true" ma:displayName="Last Publish Attempt Result" ma:default="" ma:list="{9E343742-310B-4684-A24C-1D137CB4B230}" ma:internalName="LastPublishResultLookup" ma:readOnly="true" ma:showField="LastPublishResul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AttemptDateLookup" ma:index="63" nillable="true" ma:displayName="Last Publish Attempted On" ma:default="" ma:list="{9E343742-310B-4684-A24C-1D137CB4B230}" ma:internalName="LastPublishAttemptDateLookup" ma:readOnly="true" ma:showField="LastPublishAttemptDat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edByLookup" ma:index="64" nillable="true" ma:displayName="Last Published By" ma:default="" ma:list="{9E343742-310B-4684-A24C-1D137CB4B230}" ma:internalName="LastPublishedByLookup" ma:readOnly="true" ma:showField="LastPublishedBy"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TimeLookup" ma:index="65" nillable="true" ma:displayName="Last Published Date" ma:default="" ma:list="{9E343742-310B-4684-A24C-1D137CB4B230}" ma:internalName="LastPublishTimeLookup" ma:readOnly="true" ma:showField="LastPublishTi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VersionLookup" ma:index="66" nillable="true" ma:displayName="Last Published Version" ma:default="" ma:list="{9E343742-310B-4684-A24C-1D137CB4B230}" ma:internalName="LastPublishVersionLookup" ma:readOnly="true" ma:showField="LastPublish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PLaunchHelpLinkType" ma:index="67" nillable="true" ma:displayName="Launch Help Link Type" ma:default="Template" ma:internalName="TPLaunchHelpLinkType">
      <xsd:simpleType>
        <xsd:restriction base="dms:Choice">
          <xsd:enumeration value="Template"/>
          <xsd:enumeration value="Training"/>
          <xsd:enumeration value="URL"/>
          <xsd:enumeration value="None"/>
        </xsd:restriction>
      </xsd:simpleType>
    </xsd:element>
    <xsd:element name="LegacyData" ma:index="68" nillable="true" ma:displayName="Legacy Data" ma:default="" ma:internalName="LegacyData" ma:readOnly="false">
      <xsd:simpleType>
        <xsd:restriction base="dms:Note"/>
      </xsd:simpleType>
    </xsd:element>
    <xsd:element name="TPLaunchHelpLink" ma:index="69" nillable="true" ma:displayName="Link to Launch Help Topic" ma:default="" ma:internalName="TPLaunchHelpLink">
      <xsd:simpleType>
        <xsd:restriction base="dms:Text"/>
      </xsd:simpleType>
    </xsd:element>
    <xsd:element name="LocComments" ma:index="70" nillable="true" ma:displayName="Loc Approval Comments" ma:default="" ma:internalName="LocComments" ma:readOnly="false">
      <xsd:simpleType>
        <xsd:restriction base="dms:Note"/>
      </xsd:simpleType>
    </xsd:element>
    <xsd:element name="LocLastLocAttemptVersionLookup" ma:index="71" nillable="true" ma:displayName="Loc Last Loc Attempt Version" ma:default="" ma:list="{7DD1DCEC-E449-43D3-891F-7DC62F62AD21}" ma:internalName="LocLastLocAttemptVersionLookup" ma:readOnly="false" ma:showField="LastLocAttemptVersion" ma:web="4873beb7-5857-4685-be1f-d57550cc96cc">
      <xsd:simpleType>
        <xsd:restriction base="dms:Lookup"/>
      </xsd:simpleType>
    </xsd:element>
    <xsd:element name="LocLastLocAttemptVersionTypeLookup" ma:index="72" nillable="true" ma:displayName="Loc Last Loc Attempt Version Type" ma:default="" ma:list="{7DD1DCEC-E449-43D3-891F-7DC62F62AD21}" ma:internalName="LocLastLocAttemptVersionTypeLookup" ma:readOnly="true" ma:showField="LastLocAttemptVersionType" ma:web="4873beb7-5857-4685-be1f-d57550cc96cc">
      <xsd:simpleType>
        <xsd:restriction base="dms:Lookup"/>
      </xsd:simpleType>
    </xsd:element>
    <xsd:element name="LocManualTestRequired" ma:index="73" nillable="true" ma:displayName="Loc Manual Test Required" ma:default="" ma:internalName="LocManualTestRequired" ma:readOnly="false">
      <xsd:simpleType>
        <xsd:restriction base="dms:Boolean"/>
      </xsd:simpleType>
    </xsd:element>
    <xsd:element name="LocMarketGroupTiers2" ma:index="74" nillable="true" ma:displayName="Loc Market Group Tiers" ma:internalName="LocMarketGroupTiers2" ma:readOnly="false">
      <xsd:simpleType>
        <xsd:restriction base="dms:Unknown"/>
      </xsd:simpleType>
    </xsd:element>
    <xsd:element name="LocNewPublishedVersionLookup" ma:index="75" nillable="true" ma:displayName="Loc New Published Version Lookup" ma:default="" ma:list="{7DD1DCEC-E449-43D3-891F-7DC62F62AD21}" ma:internalName="LocNewPublishedVersionLookup" ma:readOnly="true" ma:showField="NewPublishedVersion" ma:web="4873beb7-5857-4685-be1f-d57550cc96cc">
      <xsd:simpleType>
        <xsd:restriction base="dms:Lookup"/>
      </xsd:simpleType>
    </xsd:element>
    <xsd:element name="LocOverallHandbackStatusLookup" ma:index="76" nillable="true" ma:displayName="Loc Overall Handback Status" ma:default="" ma:list="{7DD1DCEC-E449-43D3-891F-7DC62F62AD21}" ma:internalName="LocOverallHandbackStatusLookup" ma:readOnly="true" ma:showField="OverallHandbackStatus" ma:web="4873beb7-5857-4685-be1f-d57550cc96cc">
      <xsd:simpleType>
        <xsd:restriction base="dms:Lookup"/>
      </xsd:simpleType>
    </xsd:element>
    <xsd:element name="LocOverallLocStatusLookup" ma:index="77" nillable="true" ma:displayName="Loc Overall Localize Status" ma:default="" ma:list="{7DD1DCEC-E449-43D3-891F-7DC62F62AD21}" ma:internalName="LocOverallLocStatusLookup" ma:readOnly="true" ma:showField="OverallLocStatus" ma:web="4873beb7-5857-4685-be1f-d57550cc96cc">
      <xsd:simpleType>
        <xsd:restriction base="dms:Lookup"/>
      </xsd:simpleType>
    </xsd:element>
    <xsd:element name="LocOverallPreviewStatusLookup" ma:index="78" nillable="true" ma:displayName="Loc Overall Preview Status" ma:default="" ma:list="{7DD1DCEC-E449-43D3-891F-7DC62F62AD21}" ma:internalName="LocOverallPreviewStatusLookup" ma:readOnly="true" ma:showField="OverallPreviewStatus" ma:web="4873beb7-5857-4685-be1f-d57550cc96cc">
      <xsd:simpleType>
        <xsd:restriction base="dms:Lookup"/>
      </xsd:simpleType>
    </xsd:element>
    <xsd:element name="LocOverallPublishStatusLookup" ma:index="79" nillable="true" ma:displayName="Loc Overall Publish Status" ma:default="" ma:list="{7DD1DCEC-E449-43D3-891F-7DC62F62AD21}" ma:internalName="LocOverallPublishStatusLookup" ma:readOnly="true" ma:showField="OverallPublishStatus" ma:web="4873beb7-5857-4685-be1f-d57550cc96cc">
      <xsd:simpleType>
        <xsd:restriction base="dms:Lookup"/>
      </xsd:simpleType>
    </xsd:element>
    <xsd:element name="IntlLocPriority" ma:index="80" nillable="true" ma:displayName="Loc Priority" ma:default="" ma:internalName="IntlLocPriority" ma:readOnly="false">
      <xsd:simpleType>
        <xsd:restriction base="dms:Unknown"/>
      </xsd:simpleType>
    </xsd:element>
    <xsd:element name="LocProcessedForHandoffsLookup" ma:index="81" nillable="true" ma:displayName="Loc Processed For Handoffs" ma:default="" ma:list="{7DD1DCEC-E449-43D3-891F-7DC62F62AD21}" ma:internalName="LocProcessedForHandoffsLookup" ma:readOnly="true" ma:showField="ProcessedForHandoffs" ma:web="4873beb7-5857-4685-be1f-d57550cc96cc">
      <xsd:simpleType>
        <xsd:restriction base="dms:Lookup"/>
      </xsd:simpleType>
    </xsd:element>
    <xsd:element name="LocProcessedForMarketsLookup" ma:index="82" nillable="true" ma:displayName="Loc Processed For Markets" ma:default="" ma:list="{7DD1DCEC-E449-43D3-891F-7DC62F62AD21}" ma:internalName="LocProcessedForMarketsLookup" ma:readOnly="true" ma:showField="ProcessedForMarkets" ma:web="4873beb7-5857-4685-be1f-d57550cc96cc">
      <xsd:simpleType>
        <xsd:restriction base="dms:Lookup"/>
      </xsd:simpleType>
    </xsd:element>
    <xsd:element name="LocPublishedDependentAssetsLookup" ma:index="83" nillable="true" ma:displayName="Loc Published Dependent Assets" ma:default="" ma:list="{7DD1DCEC-E449-43D3-891F-7DC62F62AD21}" ma:internalName="LocPublishedDependentAssetsLookup" ma:readOnly="true" ma:showField="PublishedDependentAssets" ma:web="4873beb7-5857-4685-be1f-d57550cc96cc">
      <xsd:simpleType>
        <xsd:restriction base="dms:Lookup"/>
      </xsd:simpleType>
    </xsd:element>
    <xsd:element name="LocPublishedLinkedAssetsLookup" ma:index="84" nillable="true" ma:displayName="Loc Published Linked Assets" ma:default="" ma:list="{7DD1DCEC-E449-43D3-891F-7DC62F62AD21}" ma:internalName="LocPublishedLinkedAssetsLookup" ma:readOnly="true" ma:showField="PublishedLinkedAssets" ma:web="4873beb7-5857-4685-be1f-d57550cc96cc">
      <xsd:simpleType>
        <xsd:restriction base="dms:Lookup"/>
      </xsd:simpleType>
    </xsd:element>
    <xsd:element name="LocRecommendedHandoff" ma:index="85" nillable="true" ma:displayName="Loc Recommended Handoff" ma:default="" ma:indexed="true" ma:internalName="LocRecommendedHandoff" ma:readOnly="false">
      <xsd:simpleType>
        <xsd:restriction base="dms:Text"/>
      </xsd:simpleType>
    </xsd:element>
    <xsd:element name="LocalizationTagsTaxHTField0" ma:index="87" nillable="true" ma:taxonomy="true" ma:internalName="LocalizationTagsTaxHTField0" ma:taxonomyFieldName="LocalizationTags" ma:displayName="Localization Tags" ma:readOnly="false" ma:default="" ma:fieldId="{00f02cb3-2c7c-424a-9c61-10e9b6878429}" ma:taxonomyMulti="true" ma:sspId="8f79753a-75d3-41f5-8ca3-40b843941b4f" ma:termSetId="5b7703a5-8e8b-4b58-8b31-1cea35331da3" ma:anchorId="00000000-0000-0000-0000-000000000000" ma:open="false" ma:isKeyword="false">
      <xsd:complexType>
        <xsd:sequence>
          <xsd:element ref="pc:Terms" minOccurs="0" maxOccurs="1"/>
        </xsd:sequence>
      </xsd:complexType>
    </xsd:element>
    <xsd:element name="MachineTranslated" ma:index="88" nillable="true" ma:displayName="Machine Translated" ma:default="" ma:internalName="MachineTranslated" ma:readOnly="false">
      <xsd:simpleType>
        <xsd:restriction base="dms:Boolean"/>
      </xsd:simpleType>
    </xsd:element>
    <xsd:element name="Manager" ma:index="89" nillable="true" ma:displayName="Manager" ma:hidden="true" ma:internalName="Manager" ma:readOnly="false">
      <xsd:simpleType>
        <xsd:restriction base="dms:Text"/>
      </xsd:simpleType>
    </xsd:element>
    <xsd:element name="Markets" ma:index="90" nillable="true" ma:displayName="Markets" ma:default="" ma:description="Leave blank to show in all markets" ma:list="{2FBD1B11-2ACE-4FDC-B5A3-635D4ADF6F1B}" ma:internalName="Markets" ma:readOnly="false" ma:showField="MarketNa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Milestone" ma:index="91" nillable="true" ma:displayName="Milestone" ma:default="" ma:internalName="Milestone" ma:readOnly="false">
      <xsd:simpleType>
        <xsd:restriction base="dms:Unknown"/>
      </xsd:simpleType>
    </xsd:element>
    <xsd:element name="TPNamespace" ma:index="94" nillable="true" ma:displayName="Namespace" ma:default="" ma:internalName="TPNamespace">
      <xsd:simpleType>
        <xsd:restriction base="dms:Text"/>
      </xsd:simpleType>
    </xsd:element>
    <xsd:element name="NumericId" ma:index="95" nillable="true" ma:displayName="Numeric ID" ma:default="" ma:indexed="true" ma:internalName="NumericId" ma:readOnly="false">
      <xsd:simpleType>
        <xsd:restriction base="dms:Number"/>
      </xsd:simpleType>
    </xsd:element>
    <xsd:element name="NumOfRatingsLookup" ma:index="96" nillable="true" ma:displayName="NumOfRatings" ma:default="" ma:list="{9E343742-310B-4684-A24C-1D137CB4B230}" ma:internalName="NumOfRatingsLookup" ma:readOnly="true" ma:showField="NumOfRatings"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OOCacheId" ma:index="97" nillable="true" ma:displayName="OOCacheId" ma:internalName="OOCacheId" ma:readOnly="false">
      <xsd:simpleType>
        <xsd:restriction base="dms:Text"/>
      </xsd:simpleType>
    </xsd:element>
    <xsd:element name="OpenTemplate" ma:index="98" nillable="true" ma:displayName="Open Template" ma:default="true" ma:internalName="OpenTemplate">
      <xsd:simpleType>
        <xsd:restriction base="dms:Boolean"/>
      </xsd:simpleType>
    </xsd:element>
    <xsd:element name="OriginAsset" ma:index="99" nillable="true" ma:displayName="Origin Asset" ma:default="" ma:internalName="OriginAsset" ma:readOnly="false">
      <xsd:simpleType>
        <xsd:restriction base="dms:Text"/>
      </xsd:simpleType>
    </xsd:element>
    <xsd:element name="OriginalRelease" ma:index="100" nillable="true" ma:displayName="Original Release" ma:default="15" ma:internalName="OriginalRelease" ma:readOnly="false">
      <xsd:simpleType>
        <xsd:restriction base="dms:Choice">
          <xsd:enumeration value="14"/>
          <xsd:enumeration value="15"/>
          <xsd:enumeration value="16"/>
        </xsd:restriction>
      </xsd:simpleType>
    </xsd:element>
    <xsd:element name="OriginalSourceMarket" ma:index="101" nillable="true" ma:displayName="Original Source Market Group" ma:default="" ma:internalName="OriginalSourceMarket" ma:readOnly="false">
      <xsd:simpleType>
        <xsd:restriction base="dms:Text"/>
      </xsd:simpleType>
    </xsd:element>
    <xsd:element name="OutputCachingOn" ma:index="102" nillable="true" ma:displayName="Output Caching" ma:default="true" ma:hidden="true" ma:internalName="OutputCachingOn" ma:readOnly="false">
      <xsd:simpleType>
        <xsd:restriction base="dms:Boolean"/>
      </xsd:simpleType>
    </xsd:element>
    <xsd:element name="ParentAssetId" ma:index="103" nillable="true" ma:displayName="Parent Asset Id" ma:default="" ma:internalName="ParentAssetId" ma:readOnly="false">
      <xsd:simpleType>
        <xsd:restriction base="dms:Text"/>
      </xsd:simpleType>
    </xsd:element>
    <xsd:element name="PlannedPubDate" ma:index="104" nillable="true" ma:displayName="Planned Publish Date" ma:default="" ma:indexed="true" ma:internalName="PlannedPubDate" ma:readOnly="false">
      <xsd:simpleType>
        <xsd:restriction base="dms:DateTime"/>
      </xsd:simpleType>
    </xsd:element>
    <xsd:element name="PolicheckWords" ma:index="105" nillable="true" ma:displayName="Policheck Words" ma:default="" ma:internalName="PolicheckWords" ma:readOnly="false">
      <xsd:simpleType>
        <xsd:restriction base="dms:Text"/>
      </xsd:simpleType>
    </xsd:element>
    <xsd:element name="BusinessGroup" ma:index="106" nillable="true" ma:displayName="Product Division Owner" ma:default="" ma:internalName="BusinessGroup" ma:readOnly="false">
      <xsd:simpleType>
        <xsd:restriction base="dms:Unknown"/>
      </xsd:simpleType>
    </xsd:element>
    <xsd:element name="UAProjectedTotalWords" ma:index="107" nillable="true" ma:displayName="Projected Word Count" ma:default="" ma:internalName="UAProjectedTotalWords" ma:readOnly="false">
      <xsd:simpleType>
        <xsd:restriction base="dms:Unknown"/>
      </xsd:simpleType>
    </xsd:element>
    <xsd:element name="Provider" ma:index="108" nillable="true" ma:displayName="Provider" ma:default="" ma:internalName="Provider" ma:readOnly="false">
      <xsd:simpleType>
        <xsd:restriction base="dms:Unknown"/>
      </xsd:simpleType>
    </xsd:element>
    <xsd:element name="Providers" ma:index="109" nillable="true" ma:displayName="Providers" ma:default="" ma:internalName="Providers">
      <xsd:simpleType>
        <xsd:restriction base="dms:Unknown"/>
      </xsd:simpleType>
    </xsd:element>
    <xsd:element name="PublishStatusLookup" ma:index="110" nillable="true" ma:displayName="Publish Status" ma:default="" ma:list="{9E343742-310B-4684-A24C-1D137CB4B230}" ma:internalName="PublishStatusLookup" ma:readOnly="false" ma:showField="PublishStatus"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PublishTargets" ma:index="111" nillable="true" ma:displayName="Publish Target" ma:default="OfficeOnlineVNext" ma:internalName="PublishTargets" ma:readOnly="false">
      <xsd:simpleType>
        <xsd:restriction base="dms:Unknown"/>
      </xsd:simpleType>
    </xsd:element>
    <xsd:element name="RecommendationsModifier" ma:index="112" nillable="true" ma:displayName="Recommendations Modifier" ma:default="" ma:internalName="RecommendationsModifier" ma:readOnly="false">
      <xsd:simpleType>
        <xsd:restriction base="dms:Number"/>
      </xsd:simpleType>
    </xsd:element>
    <xsd:element name="ArtSampleDocs" ma:index="113" nillable="true" ma:displayName="Sample Docs" ma:default="" ma:hidden="true" ma:internalName="ArtSampleDocs" ma:readOnly="false">
      <xsd:simpleType>
        <xsd:restriction base="dms:Text"/>
      </xsd:simpleType>
    </xsd:element>
    <xsd:element name="ScenarioTagsTaxHTField0" ma:index="115" nillable="true" ma:taxonomy="true" ma:internalName="ScenarioTagsTaxHTField0" ma:taxonomyFieldName="ScenarioTags" ma:displayName="Scenarios" ma:readOnly="false" ma:default="" ma:fieldId="{93aef74d-6c78-4815-8310-51477dceeccc}" ma:taxonomyMulti="true" ma:sspId="8f79753a-75d3-41f5-8ca3-40b843941b4f" ma:termSetId="4b7d5f16-e2f2-4fc0-bab3-6e8b931e57d6" ma:anchorId="00000000-0000-0000-0000-000000000000" ma:open="false" ma:isKeyword="false">
      <xsd:complexType>
        <xsd:sequence>
          <xsd:element ref="pc:Terms" minOccurs="0" maxOccurs="1"/>
        </xsd:sequence>
      </xsd:complexType>
    </xsd:element>
    <xsd:element name="ShowIn" ma:index="117" nillable="true" ma:displayName="Show In" ma:default="Show everywhere" ma:internalName="ShowIn" ma:readOnly="false">
      <xsd:simpleType>
        <xsd:restriction base="dms:Choice">
          <xsd:enumeration value="Hide on web"/>
          <xsd:enumeration value="On Web no search"/>
          <xsd:enumeration value="Show everywhere"/>
          <xsd:enumeration value="Special use only"/>
        </xsd:restriction>
      </xsd:simpleType>
    </xsd:element>
    <xsd:element name="SourceTitle" ma:index="118" nillable="true" ma:displayName="Source Title" ma:default="" ma:indexed="true" ma:internalName="SourceTitle" ma:readOnly="false">
      <xsd:simpleType>
        <xsd:restriction base="dms:Text"/>
      </xsd:simpleType>
    </xsd:element>
    <xsd:element name="CSXSubmissionDate" ma:index="119" nillable="true" ma:displayName="Submission Date" ma:default="" ma:internalName="CSXSubmissionDate" ma:readOnly="false">
      <xsd:simpleType>
        <xsd:restriction base="dms:DateTime"/>
      </xsd:simpleType>
    </xsd:element>
    <xsd:element name="SubmitterId" ma:index="120" nillable="true" ma:displayName="Submitter ID" ma:default="" ma:internalName="SubmitterId" ma:readOnly="false">
      <xsd:simpleType>
        <xsd:restriction base="dms:Text"/>
      </xsd:simpleType>
    </xsd:element>
    <xsd:element name="TaxCatchAll" ma:index="121" nillable="true" ma:displayName="Taxonomy Catch All Column" ma:hidden="true" ma:list="{530f955b-6704-4601-bd83-f81d87f1e440}" ma:internalName="TaxCatchAll" ma:showField="CatchAllData"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axCatchAllLabel" ma:index="122" nillable="true" ma:displayName="Taxonomy Catch All Column1" ma:hidden="true" ma:list="{530f955b-6704-4601-bd83-f81d87f1e440}" ma:internalName="TaxCatchAllLabel" ma:readOnly="true" ma:showField="CatchAllDataLabel"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emplateStatus" ma:index="123" nillable="true" ma:displayName="Template Status" ma:default="" ma:internalName="TemplateStatus">
      <xsd:simpleType>
        <xsd:restriction base="dms:Unknown"/>
      </xsd:simpleType>
    </xsd:element>
    <xsd:element name="TemplateTemplateType" ma:index="124" nillable="true" ma:displayName="Template Type" ma:default="" ma:internalName="TemplateTemplateType">
      <xsd:simpleType>
        <xsd:restriction base="dms:Unknown"/>
      </xsd:simpleType>
    </xsd:element>
    <xsd:element name="ThumbnailAssetId" ma:index="125" nillable="true" ma:displayName="Thumbnail Image Asset" ma:default="" ma:internalName="ThumbnailAssetId" ma:readOnly="false">
      <xsd:simpleType>
        <xsd:restriction base="dms:Text"/>
      </xsd:simpleType>
    </xsd:element>
    <xsd:element name="TimesCloned" ma:index="126" nillable="true" ma:displayName="Times Cloned" ma:default="" ma:internalName="TimesCloned" ma:readOnly="false">
      <xsd:simpleType>
        <xsd:restriction base="dms:Number"/>
      </xsd:simpleType>
    </xsd:element>
    <xsd:element name="TrustLevel" ma:index="128" nillable="true" ma:displayName="Trust Level" ma:default="1 Microsoft Managed Content" ma:internalName="TrustLevel" ma:readOnly="false">
      <xsd:simpleType>
        <xsd:restriction base="dms:Unknown"/>
      </xsd:simpleType>
    </xsd:element>
    <xsd:element name="UALocComments" ma:index="129" nillable="true" ma:displayName="UA Loc Comments" ma:default="" ma:internalName="UALocComments" ma:readOnly="false">
      <xsd:simpleType>
        <xsd:restriction base="dms:Note"/>
      </xsd:simpleType>
    </xsd:element>
    <xsd:element name="UALocRecommendation" ma:index="130" nillable="true" ma:displayName="UA Loc Recommendation" ma:default="Localize" ma:internalName="UALocRecommendation" ma:readOnly="false">
      <xsd:simpleType>
        <xsd:restriction base="dms:Choice">
          <xsd:enumeration value="Localize"/>
          <xsd:enumeration value="Never Localize"/>
          <xsd:enumeration value="Priority Localize"/>
        </xsd:restriction>
      </xsd:simpleType>
    </xsd:element>
    <xsd:element name="UANotes" ma:index="131" nillable="true" ma:displayName="UA Notes" ma:default="" ma:internalName="UANotes" ma:readOnly="false">
      <xsd:simpleType>
        <xsd:restriction base="dms:Note"/>
      </xsd:simpleType>
    </xsd:element>
    <xsd:element name="TPAppVersion" ma:index="132" nillable="true" ma:displayName="Version" ma:default="" ma:internalName="TPAppVersion">
      <xsd:simpleType>
        <xsd:restriction base="dms:Text"/>
      </xsd:simpleType>
    </xsd:element>
    <xsd:element name="VoteCount" ma:index="133" nillable="true" ma:displayName="Vote Count" ma:default="" ma:internalName="VoteCount" ma:readOnly="fals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2" ma:displayName="Content Type"/>
        <xsd:element ref="dc:title" minOccurs="0" maxOccurs="1" ma:index="127"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DirectSourceMarket xmlns="4873beb7-5857-4685-be1f-d57550cc96cc" xsi:nil="true"/>
    <ApprovalStatus xmlns="4873beb7-5857-4685-be1f-d57550cc96cc">InProgress</ApprovalStatus>
    <MarketSpecific xmlns="4873beb7-5857-4685-be1f-d57550cc96cc">false</MarketSpecific>
    <LocComments xmlns="4873beb7-5857-4685-be1f-d57550cc96cc" xsi:nil="true"/>
    <ThumbnailAssetId xmlns="4873beb7-5857-4685-be1f-d57550cc96cc" xsi:nil="true"/>
    <PrimaryImageGen xmlns="4873beb7-5857-4685-be1f-d57550cc96cc">true</PrimaryImageGen>
    <LegacyData xmlns="4873beb7-5857-4685-be1f-d57550cc96cc" xsi:nil="true"/>
    <LocRecommendedHandoff xmlns="4873beb7-5857-4685-be1f-d57550cc96cc" xsi:nil="true"/>
    <BusinessGroup xmlns="4873beb7-5857-4685-be1f-d57550cc96cc" xsi:nil="true"/>
    <BlockPublish xmlns="4873beb7-5857-4685-be1f-d57550cc96cc">false</BlockPublish>
    <TPFriendlyName xmlns="4873beb7-5857-4685-be1f-d57550cc96cc" xsi:nil="true"/>
    <NumericId xmlns="4873beb7-5857-4685-be1f-d57550cc96cc" xsi:nil="true"/>
    <APEditor xmlns="4873beb7-5857-4685-be1f-d57550cc96cc">
      <UserInfo>
        <DisplayName/>
        <AccountId xsi:nil="true"/>
        <AccountType/>
      </UserInfo>
    </APEditor>
    <SourceTitle xmlns="4873beb7-5857-4685-be1f-d57550cc96cc" xsi:nil="true"/>
    <OpenTemplate xmlns="4873beb7-5857-4685-be1f-d57550cc96cc">true</OpenTemplate>
    <UALocComments xmlns="4873beb7-5857-4685-be1f-d57550cc96cc" xsi:nil="true"/>
    <ParentAssetId xmlns="4873beb7-5857-4685-be1f-d57550cc96cc" xsi:nil="true"/>
    <IntlLangReviewDate xmlns="4873beb7-5857-4685-be1f-d57550cc96cc" xsi:nil="true"/>
    <FeatureTagsTaxHTField0 xmlns="4873beb7-5857-4685-be1f-d57550cc96cc">
      <Terms xmlns="http://schemas.microsoft.com/office/infopath/2007/PartnerControls"/>
    </FeatureTagsTaxHTField0>
    <PublishStatusLookup xmlns="4873beb7-5857-4685-be1f-d57550cc96cc">
      <Value>1566889</Value>
    </PublishStatusLookup>
    <Providers xmlns="4873beb7-5857-4685-be1f-d57550cc96cc" xsi:nil="true"/>
    <MachineTranslated xmlns="4873beb7-5857-4685-be1f-d57550cc96cc">false</MachineTranslated>
    <OriginalSourceMarket xmlns="4873beb7-5857-4685-be1f-d57550cc96cc" xsi:nil="true"/>
    <APDescription xmlns="4873beb7-5857-4685-be1f-d57550cc96cc" xsi:nil="true"/>
    <ClipArtFilename xmlns="4873beb7-5857-4685-be1f-d57550cc96cc" xsi:nil="true"/>
    <ContentItem xmlns="4873beb7-5857-4685-be1f-d57550cc96cc" xsi:nil="true"/>
    <TPInstallLocation xmlns="4873beb7-5857-4685-be1f-d57550cc96cc" xsi:nil="true"/>
    <PublishTargets xmlns="4873beb7-5857-4685-be1f-d57550cc96cc">OfficeOnlineVNext</PublishTargets>
    <TimesCloned xmlns="4873beb7-5857-4685-be1f-d57550cc96cc" xsi:nil="true"/>
    <AssetStart xmlns="4873beb7-5857-4685-be1f-d57550cc96cc">2012-05-23T08:44:00+00:00</AssetStart>
    <Provider xmlns="4873beb7-5857-4685-be1f-d57550cc96cc" xsi:nil="true"/>
    <AcquiredFrom xmlns="4873beb7-5857-4685-be1f-d57550cc96cc">Internal MS</AcquiredFrom>
    <FriendlyTitle xmlns="4873beb7-5857-4685-be1f-d57550cc96cc" xsi:nil="true"/>
    <LastHandOff xmlns="4873beb7-5857-4685-be1f-d57550cc96cc" xsi:nil="true"/>
    <TPClientViewer xmlns="4873beb7-5857-4685-be1f-d57550cc96cc" xsi:nil="true"/>
    <UACurrentWords xmlns="4873beb7-5857-4685-be1f-d57550cc96cc" xsi:nil="true"/>
    <ArtSampleDocs xmlns="4873beb7-5857-4685-be1f-d57550cc96cc" xsi:nil="true"/>
    <UALocRecommendation xmlns="4873beb7-5857-4685-be1f-d57550cc96cc">Localize</UALocRecommendation>
    <Manager xmlns="4873beb7-5857-4685-be1f-d57550cc96cc" xsi:nil="true"/>
    <ShowIn xmlns="4873beb7-5857-4685-be1f-d57550cc96cc">Show everywhere</ShowIn>
    <UANotes xmlns="4873beb7-5857-4685-be1f-d57550cc96cc" xsi:nil="true"/>
    <TemplateStatus xmlns="4873beb7-5857-4685-be1f-d57550cc96cc">Complete</TemplateStatus>
    <InternalTagsTaxHTField0 xmlns="4873beb7-5857-4685-be1f-d57550cc96cc">
      <Terms xmlns="http://schemas.microsoft.com/office/infopath/2007/PartnerControls"/>
    </InternalTagsTaxHTField0>
    <CSXHash xmlns="4873beb7-5857-4685-be1f-d57550cc96cc" xsi:nil="true"/>
    <Downloads xmlns="4873beb7-5857-4685-be1f-d57550cc96cc">0</Downloads>
    <VoteCount xmlns="4873beb7-5857-4685-be1f-d57550cc96cc" xsi:nil="true"/>
    <OOCacheId xmlns="4873beb7-5857-4685-be1f-d57550cc96cc" xsi:nil="true"/>
    <IsDeleted xmlns="4873beb7-5857-4685-be1f-d57550cc96cc">false</IsDeleted>
    <AssetExpire xmlns="4873beb7-5857-4685-be1f-d57550cc96cc">2029-01-01T08:00:00+00:00</AssetExpire>
    <DSATActionTaken xmlns="4873beb7-5857-4685-be1f-d57550cc96cc" xsi:nil="true"/>
    <CSXSubmissionMarket xmlns="4873beb7-5857-4685-be1f-d57550cc96cc" xsi:nil="true"/>
    <TPExecutable xmlns="4873beb7-5857-4685-be1f-d57550cc96cc" xsi:nil="true"/>
    <SubmitterId xmlns="4873beb7-5857-4685-be1f-d57550cc96cc" xsi:nil="true"/>
    <EditorialTags xmlns="4873beb7-5857-4685-be1f-d57550cc96cc" xsi:nil="true"/>
    <ApprovalLog xmlns="4873beb7-5857-4685-be1f-d57550cc96cc" xsi:nil="true"/>
    <AssetType xmlns="4873beb7-5857-4685-be1f-d57550cc96cc">TP</AssetType>
    <BugNumber xmlns="4873beb7-5857-4685-be1f-d57550cc96cc" xsi:nil="true"/>
    <CSXSubmissionDate xmlns="4873beb7-5857-4685-be1f-d57550cc96cc" xsi:nil="true"/>
    <CSXUpdate xmlns="4873beb7-5857-4685-be1f-d57550cc96cc">false</CSXUpdate>
    <Milestone xmlns="4873beb7-5857-4685-be1f-d57550cc96cc" xsi:nil="true"/>
    <RecommendationsModifier xmlns="4873beb7-5857-4685-be1f-d57550cc96cc" xsi:nil="true"/>
    <OriginAsset xmlns="4873beb7-5857-4685-be1f-d57550cc96cc" xsi:nil="true"/>
    <TPComponent xmlns="4873beb7-5857-4685-be1f-d57550cc96cc" xsi:nil="true"/>
    <AssetId xmlns="4873beb7-5857-4685-be1f-d57550cc96cc">TP102901017</AssetId>
    <IntlLocPriority xmlns="4873beb7-5857-4685-be1f-d57550cc96cc" xsi:nil="true"/>
    <PolicheckWords xmlns="4873beb7-5857-4685-be1f-d57550cc96cc" xsi:nil="true"/>
    <TPLaunchHelpLink xmlns="4873beb7-5857-4685-be1f-d57550cc96cc" xsi:nil="true"/>
    <TPApplication xmlns="4873beb7-5857-4685-be1f-d57550cc96cc" xsi:nil="true"/>
    <CrawlForDependencies xmlns="4873beb7-5857-4685-be1f-d57550cc96cc">false</CrawlForDependencies>
    <HandoffToMSDN xmlns="4873beb7-5857-4685-be1f-d57550cc96cc" xsi:nil="true"/>
    <PlannedPubDate xmlns="4873beb7-5857-4685-be1f-d57550cc96cc" xsi:nil="true"/>
    <IntlLangReviewer xmlns="4873beb7-5857-4685-be1f-d57550cc96cc" xsi:nil="true"/>
    <TrustLevel xmlns="4873beb7-5857-4685-be1f-d57550cc96cc">1 Microsoft Managed Content</TrustLevel>
    <LocLastLocAttemptVersionLookup xmlns="4873beb7-5857-4685-be1f-d57550cc96cc">836753</LocLastLocAttemptVersionLookup>
    <IsSearchable xmlns="4873beb7-5857-4685-be1f-d57550cc96cc">true</IsSearchable>
    <TemplateTemplateType xmlns="4873beb7-5857-4685-be1f-d57550cc96cc">PowerPoint Design Template</TemplateTemplateType>
    <CampaignTagsTaxHTField0 xmlns="4873beb7-5857-4685-be1f-d57550cc96cc">
      <Terms xmlns="http://schemas.microsoft.com/office/infopath/2007/PartnerControls"/>
    </CampaignTagsTaxHTField0>
    <TPNamespace xmlns="4873beb7-5857-4685-be1f-d57550cc96cc" xsi:nil="true"/>
    <TaxCatchAll xmlns="4873beb7-5857-4685-be1f-d57550cc96cc"/>
    <Markets xmlns="4873beb7-5857-4685-be1f-d57550cc96cc"/>
    <UAProjectedTotalWords xmlns="4873beb7-5857-4685-be1f-d57550cc96cc" xsi:nil="true"/>
    <IntlLangReview xmlns="4873beb7-5857-4685-be1f-d57550cc96cc">false</IntlLangReview>
    <OutputCachingOn xmlns="4873beb7-5857-4685-be1f-d57550cc96cc">false</OutputCachingOn>
    <AverageRating xmlns="4873beb7-5857-4685-be1f-d57550cc96cc" xsi:nil="true"/>
    <APAuthor xmlns="4873beb7-5857-4685-be1f-d57550cc96cc">
      <UserInfo>
        <DisplayName>REDMOND\v-anij</DisplayName>
        <AccountId>2469</AccountId>
        <AccountType/>
      </UserInfo>
    </APAuthor>
    <LocManualTestRequired xmlns="4873beb7-5857-4685-be1f-d57550cc96cc">false</LocManualTestRequired>
    <TPCommandLine xmlns="4873beb7-5857-4685-be1f-d57550cc96cc" xsi:nil="true"/>
    <TPAppVersion xmlns="4873beb7-5857-4685-be1f-d57550cc96cc" xsi:nil="true"/>
    <EditorialStatus xmlns="4873beb7-5857-4685-be1f-d57550cc96cc">Complete</EditorialStatus>
    <LastModifiedDateTime xmlns="4873beb7-5857-4685-be1f-d57550cc96cc" xsi:nil="true"/>
    <ScenarioTagsTaxHTField0 xmlns="4873beb7-5857-4685-be1f-d57550cc96cc">
      <Terms xmlns="http://schemas.microsoft.com/office/infopath/2007/PartnerControls"/>
    </ScenarioTagsTaxHTField0>
    <OriginalRelease xmlns="4873beb7-5857-4685-be1f-d57550cc96cc">15</OriginalRelease>
    <TPLaunchHelpLinkType xmlns="4873beb7-5857-4685-be1f-d57550cc96cc">Template</TPLaunchHelpLinkType>
    <LocalizationTagsTaxHTField0 xmlns="4873beb7-5857-4685-be1f-d57550cc96cc">
      <Terms xmlns="http://schemas.microsoft.com/office/infopath/2007/PartnerControls"/>
    </LocalizationTagsTaxHTField0>
    <LocMarketGroupTiers2 xmlns="4873beb7-5857-4685-be1f-d57550cc96cc" xsi:nil="true"/>
  </documentManagement>
</p:properties>
</file>

<file path=customXml/item3.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0B5C6E15-39DC-470B-9445-F754B945802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873beb7-5857-4685-be1f-d57550cc96c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4098515-0C12-46CF-BC7C-69B4A13CD5FA}">
  <ds:schemaRefs>
    <ds:schemaRef ds:uri="http://schemas.microsoft.com/office/2006/documentManagement/types"/>
    <ds:schemaRef ds:uri="http://schemas.microsoft.com/office/infopath/2007/PartnerControls"/>
    <ds:schemaRef ds:uri="http://www.w3.org/XML/1998/namespace"/>
    <ds:schemaRef ds:uri="http://schemas.openxmlformats.org/package/2006/metadata/core-properties"/>
    <ds:schemaRef ds:uri="http://purl.org/dc/terms/"/>
    <ds:schemaRef ds:uri="http://purl.org/dc/elements/1.1/"/>
    <ds:schemaRef ds:uri="http://schemas.microsoft.com/office/2006/metadata/properties"/>
    <ds:schemaRef ds:uri="4873beb7-5857-4685-be1f-d57550cc96cc"/>
    <ds:schemaRef ds:uri="http://purl.org/dc/dcmitype/"/>
  </ds:schemaRefs>
</ds:datastoreItem>
</file>

<file path=customXml/itemProps3.xml><?xml version="1.0" encoding="utf-8"?>
<ds:datastoreItem xmlns:ds="http://schemas.openxmlformats.org/officeDocument/2006/customXml" ds:itemID="{746CFF6F-D9AA-4BC0-911A-0A135677191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业务技术电路板设计演示文稿（宽屏）</Template>
  <TotalTime>0</TotalTime>
  <Words>1162</Words>
  <Application>Microsoft Office PowerPoint</Application>
  <PresentationFormat>宽屏</PresentationFormat>
  <Paragraphs>74</Paragraphs>
  <Slides>24</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24</vt:i4>
      </vt:variant>
    </vt:vector>
  </HeadingPairs>
  <TitlesOfParts>
    <vt:vector size="33" baseType="lpstr">
      <vt:lpstr>等线</vt:lpstr>
      <vt:lpstr>等线 Light</vt:lpstr>
      <vt:lpstr>微软雅黑</vt:lpstr>
      <vt:lpstr>幼圆</vt:lpstr>
      <vt:lpstr>站酷小薇LOGO体</vt:lpstr>
      <vt:lpstr>Arial</vt:lpstr>
      <vt:lpstr>Candara</vt:lpstr>
      <vt:lpstr>Times New Roman</vt:lpstr>
      <vt:lpstr>自定义设计方案</vt:lpstr>
      <vt:lpstr>PowerPoint 演示文稿</vt:lpstr>
      <vt:lpstr>章节概述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2018-06-11T07:10:29Z</dcterms:created>
  <dcterms:modified xsi:type="dcterms:W3CDTF">2023-01-16T06:51:09Z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nternalTags">
    <vt:lpwstr/>
  </property>
  <property fmtid="{D5CDD505-2E9C-101B-9397-08002B2CF9AE}" pid="3" name="ContentTypeId">
    <vt:lpwstr>0x0101006EDDDB5EE6D98C44930B742096920B300400F5B6D36B3EF94B4E9A635CDF2A18F5B8</vt:lpwstr>
  </property>
  <property fmtid="{D5CDD505-2E9C-101B-9397-08002B2CF9AE}" pid="4" name="FeatureTags">
    <vt:lpwstr/>
  </property>
  <property fmtid="{D5CDD505-2E9C-101B-9397-08002B2CF9AE}" pid="5" name="LocalizationTags">
    <vt:lpwstr/>
  </property>
  <property fmtid="{D5CDD505-2E9C-101B-9397-08002B2CF9AE}" pid="6" name="ScenarioTags">
    <vt:lpwstr/>
  </property>
  <property fmtid="{D5CDD505-2E9C-101B-9397-08002B2CF9AE}" pid="7" name="CampaignTags">
    <vt:lpwstr/>
  </property>
</Properties>
</file>