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30"/>
  </p:notesMasterIdLst>
  <p:handoutMasterIdLst>
    <p:handoutMasterId r:id="rId31"/>
  </p:handoutMasterIdLst>
  <p:sldIdLst>
    <p:sldId id="256" r:id="rId5"/>
    <p:sldId id="266" r:id="rId6"/>
    <p:sldId id="268" r:id="rId7"/>
    <p:sldId id="328" r:id="rId8"/>
    <p:sldId id="269" r:id="rId9"/>
    <p:sldId id="454" r:id="rId10"/>
    <p:sldId id="455" r:id="rId11"/>
    <p:sldId id="438" r:id="rId12"/>
    <p:sldId id="439" r:id="rId13"/>
    <p:sldId id="456" r:id="rId14"/>
    <p:sldId id="457" r:id="rId15"/>
    <p:sldId id="458" r:id="rId16"/>
    <p:sldId id="459" r:id="rId17"/>
    <p:sldId id="460" r:id="rId18"/>
    <p:sldId id="461" r:id="rId19"/>
    <p:sldId id="462" r:id="rId20"/>
    <p:sldId id="463" r:id="rId21"/>
    <p:sldId id="464" r:id="rId22"/>
    <p:sldId id="465" r:id="rId23"/>
    <p:sldId id="466" r:id="rId24"/>
    <p:sldId id="467" r:id="rId25"/>
    <p:sldId id="468" r:id="rId26"/>
    <p:sldId id="384" r:id="rId27"/>
    <p:sldId id="353" r:id="rId28"/>
    <p:sldId id="286" r:id="rId29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21" autoAdjust="0"/>
    <p:restoredTop sz="94660"/>
  </p:normalViewPr>
  <p:slideViewPr>
    <p:cSldViewPr>
      <p:cViewPr varScale="1">
        <p:scale>
          <a:sx n="71" d="100"/>
          <a:sy n="71" d="100"/>
        </p:scale>
        <p:origin x="66" y="24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95386CDC-4A3A-4DFF-AF11-91A439C3A932}" type="datetime1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 algn="r" rtl="0"/>
              <a:t>2023/1/16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45ACAF8E-318A-4EFE-8633-D9E72ABCE0ED}" type="slidenum">
              <a:rPr lang="en-US" altLang="zh-CN" smtClean="0"/>
              <a:pPr algn="r" rtl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90B55CF-1AD3-47AF-86D6-6E83631F639F}" type="datetime1">
              <a:rPr lang="zh-CN" altLang="en-US" smtClean="0"/>
              <a:pPr/>
              <a:t>2023/1/16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EE2CF44-2B13-41B4-A334-1CDF534EEBBF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CBD98C9-E66D-4F8F-B9AC-212D09CDF6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76A818F-83B9-461F-88B2-5866DE8A86CD}"/>
              </a:ext>
            </a:extLst>
          </p:cNvPr>
          <p:cNvSpPr/>
          <p:nvPr userDrawn="1"/>
        </p:nvSpPr>
        <p:spPr>
          <a:xfrm>
            <a:off x="0" y="2391540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757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EA7F3C-E1FF-4CE6-AC0B-8CDC34D50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E93102-1183-41C6-9E8E-06D7FB8A4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BF1C784-6F4D-41A0-A80D-13D072984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96F608-510F-46B2-9823-539406CF7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29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780FD2-09D3-4E5F-B2F9-65C3B33D4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A60E98-AA6F-404B-B68B-24A8CEB23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3E1223-3E3A-49DB-89EE-17EB28D77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09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6B3E8-A3CA-442F-BA76-420F861E5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3F7896-C399-415D-B7B9-21C78DBDF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47D310-62AA-4D24-8BE5-B63173980D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C50F47-A6C1-4BF9-955A-296EC1074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E9C238-C917-4343-B637-E70852284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F2BFC3-B38C-47DD-BEBD-15F98734B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06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801F45-AE38-4754-B124-D4CE140AB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C407FC6-B8D7-4240-90EA-08F21587CC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E3FDEB-79B7-47CD-8D2D-E24B627DA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B2C154-84B4-431D-8613-121F41825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61DDBD-EDF5-4045-A1FC-8E15D31E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21E7F2-3AA6-4DBB-8E6A-FAA24358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70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AF61B-C9F5-4782-B16D-1AF1FFFA8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19B8B3-C99C-40F8-9289-41E76637CC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6D4CD-1AE8-41CF-8E21-F291E474B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A19230-8E22-4D5B-90BF-EE117B888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9A5A53-97E5-4278-8716-37186BBD6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01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0AC9FC4-7D8F-401A-8F47-C7322F14BB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608260-FE93-485F-A0F5-7652BE5BF4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58FCE2-43EF-47F9-A817-B31A858EE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BF3502-B96B-47D9-B9D3-124DE3908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3E642C-46EC-4544-BFC0-2CA852D18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19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840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5765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A0A5FA-DDC3-4F7C-8BBC-21AEFDB1EC12}"/>
              </a:ext>
            </a:extLst>
          </p:cNvPr>
          <p:cNvGrpSpPr/>
          <p:nvPr userDrawn="1"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82E570C-A29B-40B7-A682-10B890ED81CB}"/>
                </a:ext>
              </a:extLst>
            </p:cNvPr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1B33C23-AE5F-4F77-92C0-6B7DB51D8F93}"/>
                </a:ext>
              </a:extLst>
            </p:cNvPr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61949F0-F125-4254-83B6-3B762ECD6823}"/>
                </a:ext>
              </a:extLst>
            </p:cNvPr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692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7775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0A8E7-3FC6-48B1-BF64-C2FF65360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56EBCE-F2A5-4308-B3FA-EF28DCE3F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9C6098-BFE9-4B86-A8C4-BC06602D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4635C3-FCD0-4773-8E63-64891B6E8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C6C467-3C99-417D-9382-6B10899C3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0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07C3C3-6413-4113-AD77-B7E6175A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1EB488-4C95-4A47-95CC-3D75A504E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1C92E6-48FC-4BB1-AA45-8F3A37733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EF0123-D849-4A9B-AD73-86EF7C88E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F5BAE0-026C-43DD-97E8-0CE751DE1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F19864-3798-46E9-9416-D8D972524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F9D098-13FD-4F20-A0BE-CD9DD312B0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29CE12-6E6B-45B9-B08D-B63164752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B3C5D1-A24A-4313-B7AC-A20F26505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5E8E9C-D634-4006-A045-836324CBE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16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D74B14-CA6C-48DE-A7CA-B591ADB14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8433D4-52E9-405F-9508-782185362B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A1906C7-BBEA-42D3-9F1C-475F9436E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5D5A54-00F8-41B4-979E-B59AD5AFB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764C54-FDDA-44C1-88AA-4DC010C4F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947A52-E40E-4A62-9833-F9F7EC837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42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4D89C-6816-4283-A587-4487F09BD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936A9A-D63C-4635-A7C4-26C8EB320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B56EC5-E85F-448B-BC83-98739D3F8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4FDD30-E805-450A-9284-6E4596DD5C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8A8015E-91D8-4E17-8700-2BE03D2870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53CA02B-B609-4CED-8046-260A037B6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D0F4DD5-F39F-4229-9C2C-A366584B2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5164C2F-A883-44EC-92C2-4B705D1E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89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73B2D07-3B09-43BE-B39E-30672850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C601C1-C38D-467A-ADFA-089D382C8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E1D3F3-FF74-4093-A048-BD2B2F7340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EE3CE8-4384-4FA1-9808-EE6FC397F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0D5640-790D-4D21-9B65-79E19F183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97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4" r:id="rId3"/>
    <p:sldLayoutId id="2147483676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82FBA10E-98F2-4B59-933F-69E3F5E209F7}"/>
              </a:ext>
            </a:extLst>
          </p:cNvPr>
          <p:cNvSpPr txBox="1">
            <a:spLocks/>
          </p:cNvSpPr>
          <p:nvPr/>
        </p:nvSpPr>
        <p:spPr>
          <a:xfrm>
            <a:off x="263352" y="4221088"/>
            <a:ext cx="11881320" cy="9233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在建筑图纸中添加文字标注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53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67780" y="764704"/>
            <a:ext cx="8456440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8.2.2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输入特殊字符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如果需要输入一些特殊字符，例如直径、角度、正负符号、百分号等，可通过输入字符代码来操作。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B00AA88-5AD5-4BAB-9E6F-7DA8265CB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644659"/>
              </p:ext>
            </p:extLst>
          </p:nvPr>
        </p:nvGraphicFramePr>
        <p:xfrm>
          <a:off x="2472271" y="2708920"/>
          <a:ext cx="7247458" cy="24482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7599">
                  <a:extLst>
                    <a:ext uri="{9D8B030D-6E8A-4147-A177-3AD203B41FA5}">
                      <a16:colId xmlns:a16="http://schemas.microsoft.com/office/drawing/2014/main" val="1822959622"/>
                    </a:ext>
                  </a:extLst>
                </a:gridCol>
                <a:gridCol w="2155677">
                  <a:extLst>
                    <a:ext uri="{9D8B030D-6E8A-4147-A177-3AD203B41FA5}">
                      <a16:colId xmlns:a16="http://schemas.microsoft.com/office/drawing/2014/main" val="1472538525"/>
                    </a:ext>
                  </a:extLst>
                </a:gridCol>
                <a:gridCol w="1566284">
                  <a:extLst>
                    <a:ext uri="{9D8B030D-6E8A-4147-A177-3AD203B41FA5}">
                      <a16:colId xmlns:a16="http://schemas.microsoft.com/office/drawing/2014/main" val="1597321053"/>
                    </a:ext>
                  </a:extLst>
                </a:gridCol>
                <a:gridCol w="2057898">
                  <a:extLst>
                    <a:ext uri="{9D8B030D-6E8A-4147-A177-3AD203B41FA5}">
                      <a16:colId xmlns:a16="http://schemas.microsoft.com/office/drawing/2014/main" val="896253548"/>
                    </a:ext>
                  </a:extLst>
                </a:gridCol>
              </a:tblGrid>
              <a:tr h="306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控制符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对应特殊字符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控制符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对应特殊字符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945092"/>
                  </a:ext>
                </a:extLst>
              </a:tr>
              <a:tr h="306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%%C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直径（</a:t>
                      </a:r>
                      <a:r>
                        <a:rPr lang="en-US" sz="2000" kern="100">
                          <a:effectLst/>
                        </a:rPr>
                        <a:t>Φ</a:t>
                      </a:r>
                      <a:r>
                        <a:rPr lang="zh-CN" sz="2000" kern="100">
                          <a:effectLst/>
                        </a:rPr>
                        <a:t>）符号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%%D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度（°）符号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24683292"/>
                  </a:ext>
                </a:extLst>
              </a:tr>
              <a:tr h="6120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%%O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上划线符号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%%P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正负公差（±）符号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2722294"/>
                  </a:ext>
                </a:extLst>
              </a:tr>
              <a:tr h="6120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%%U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下划线符号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\U+2238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约等于（≈）符号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5836039"/>
                  </a:ext>
                </a:extLst>
              </a:tr>
              <a:tr h="6120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%%%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百分号（％）符号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\U+2220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角度（∠）符号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6942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76745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13638" y="764704"/>
            <a:ext cx="8764724" cy="1872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8.2.3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编辑单行文本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要修改输入的单行文字，可使用“特性”设置面板来操作。右击所需文本，在打开的快捷菜单中选择“特性”选项。打开“特性”设置面板，在“文字”选项栏中可对其内容、样式、高度、旋转角度等参数进行修改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0A06906C-826F-473D-9446-CC0E280676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624" y="2996952"/>
            <a:ext cx="3815615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>
            <a:extLst>
              <a:ext uri="{FF2B5EF4-FFF2-40B4-BE49-F238E27FC236}">
                <a16:creationId xmlns:a16="http://schemas.microsoft.com/office/drawing/2014/main" id="{309DD18E-19C4-47DD-841E-6DAE1C438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128" y="2996952"/>
            <a:ext cx="1936934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96837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177552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4943872" y="3972975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创建与编辑多行文本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08815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04681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13638" y="896310"/>
            <a:ext cx="8764724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8.3.1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创建多行文本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在“注释”选项卡的“文字”面板中单击“多行文字”按钮，在绘图区中通过指定对角点框选出文字输入范围。在打开的文字编辑框中即可输入文字。文字输入完成后，单击绘图区空白处即可结束操作。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AB39E296-F11E-4393-9171-FA13C422D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238" y="3429000"/>
            <a:ext cx="3329754" cy="1751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">
            <a:extLst>
              <a:ext uri="{FF2B5EF4-FFF2-40B4-BE49-F238E27FC236}">
                <a16:creationId xmlns:a16="http://schemas.microsoft.com/office/drawing/2014/main" id="{A4E2C8DD-2C7C-4BA2-8B52-2198C024B2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7"/>
          <a:stretch>
            <a:fillRect/>
          </a:stretch>
        </p:blipFill>
        <p:spPr bwMode="auto">
          <a:xfrm>
            <a:off x="6312024" y="3429000"/>
            <a:ext cx="3240360" cy="1740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00375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88594" y="1124744"/>
            <a:ext cx="8414810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8.3.2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编辑多行文本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默认情况下，多行文本的高度为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2.5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，用户需要对其高度进行设置才可。在文本编辑框选中所需文字，在打开的“文字编辑器”选项卡中单击“文字高度”方框，输入指定的高度值即可。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7DDEE3FD-E57C-4026-8295-DC75B887F0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745" y="3717032"/>
            <a:ext cx="7422507" cy="830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4419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633347" y="548680"/>
            <a:ext cx="9103950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8.3.3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合并文字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打开其他图纸时，经常会遇到设计说明等文字都是以单行文字展示，有的还是以单个字符展示，如果需要对文字内容进行复制或修改时会比较麻烦。用户利用合并文字功能，可以快速将多个单独文字合并为一句，或一整段文字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在“插入”选项卡的“插入”面板中单击“合并文字”按钮，选择要合并的文字，按回车键即可将多个单行文字进行合并。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1754568F-4998-4E77-9647-5EEA561B88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710" y="3645024"/>
            <a:ext cx="3761612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>
            <a:extLst>
              <a:ext uri="{FF2B5EF4-FFF2-40B4-BE49-F238E27FC236}">
                <a16:creationId xmlns:a16="http://schemas.microsoft.com/office/drawing/2014/main" id="{24DBA640-FA84-43CE-B1DC-0F0F93D45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032" y="3645024"/>
            <a:ext cx="3074384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28836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166750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4835852" y="3972975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创建与编辑多重引线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19801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03629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371740" y="620688"/>
            <a:ext cx="9448519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8.4.1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多重引线标注样式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在“注释”选项卡中单击“引线”面板右侧小箭头，打开“多重引线样式管理器”对话框，从中可新建引线样式，也可以对已定义的引线样式进行设置。若单击“修改”按钮，在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修改多重引线样式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对话框中，用户可根据需要对引线格式、引线结构以及内容参数进行设置，其方法与设置标注样式设置方法相似。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03F88E57-E71A-4DBF-86DE-FF96538FBE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16" y="3242957"/>
            <a:ext cx="3458394" cy="234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1">
            <a:extLst>
              <a:ext uri="{FF2B5EF4-FFF2-40B4-BE49-F238E27FC236}">
                <a16:creationId xmlns:a16="http://schemas.microsoft.com/office/drawing/2014/main" id="{B74A212E-3638-4F69-AEA9-23BC8424D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072" y="3242956"/>
            <a:ext cx="3001862" cy="234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76174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573629" y="1052736"/>
            <a:ext cx="9044740" cy="1872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8.4.2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添加或删除引线标注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引线标注创建完好后，如果想要对其内容或形式进行修改，可在“注释”选项卡的“引线”面板中根据需要选择相应的编辑命令进行操作即可。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编辑多重引线的命令包括添加引线、删除引线、对齐和合并四个选项。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D3C2E796-EB73-43B1-B0C2-C9C2FEEA7A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69" y="3492787"/>
            <a:ext cx="3702059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92557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322542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490894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创建与编辑表格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635176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05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5763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66AA01D-C23C-4507-A15D-3C049AD759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63852" y="695226"/>
            <a:ext cx="2664296" cy="717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章节概述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74531" y="1563361"/>
            <a:ext cx="8442938" cy="373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元素也是图纸中不可缺少的一项，它能够表达一些无法用图形表达的信息，例如设计思路、图纸说明、材料注释等。本章将着重对文字功能进行详细的介绍，其中包括文字样式的设置；单行文字和多行文字的创建；引线注释的添加等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知识要点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掌握文字样式的设置操作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掌握单行和多行文字的创建与编辑操作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掌握多重引线功能的设置操作</a:t>
            </a:r>
          </a:p>
        </p:txBody>
      </p:sp>
    </p:spTree>
    <p:extLst>
      <p:ext uri="{BB962C8B-B14F-4D97-AF65-F5344CB8AC3E}">
        <p14:creationId xmlns:p14="http://schemas.microsoft.com/office/powerpoint/2010/main" val="283210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602567" y="404664"/>
            <a:ext cx="8986866" cy="3240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8.5.1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定义表格样式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在创建表格前，需要对其表格样式进行系统的设置。在“注释”选项卡中单击“表格”面板右侧小箭头，打开“表格样式”对话框，在此可创建表格样式，也可对已定义的表格样式进行修改。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单击“修改”按钮，可打开“修改表格样式”对话框。用户可对其表格的“数据”、“表头”、“标题”样式进行设置，单击“单元样式”下拉列表，即可选择所需样式选项。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F45D133F-9EF0-4EE1-82D9-A20E604A6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30" y="3716067"/>
            <a:ext cx="3504332" cy="2247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1">
            <a:extLst>
              <a:ext uri="{FF2B5EF4-FFF2-40B4-BE49-F238E27FC236}">
                <a16:creationId xmlns:a16="http://schemas.microsoft.com/office/drawing/2014/main" id="{803E5915-C2D4-4C77-A9C7-EEBBABEF95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072" y="3719135"/>
            <a:ext cx="2995720" cy="22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36671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05067" y="578661"/>
            <a:ext cx="8381865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8.5.2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插入表格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表格样式的目的是在图纸指定的位置插入带有该样式的表格。在“表格”面板中单击“表格”按钮，可打开“插入表格”对话框，根据需要设定好插入的行、列等参数。单击“确定”按钮，在绘图区中指定表格插入点，可插入表格。</a:t>
            </a:r>
          </a:p>
        </p:txBody>
      </p:sp>
      <p:pic>
        <p:nvPicPr>
          <p:cNvPr id="13314" name="图片 1">
            <a:extLst>
              <a:ext uri="{FF2B5EF4-FFF2-40B4-BE49-F238E27FC236}">
                <a16:creationId xmlns:a16="http://schemas.microsoft.com/office/drawing/2014/main" id="{7AA055D3-1DFD-45CC-818A-C65FC2BD0A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3174987"/>
            <a:ext cx="3672408" cy="2342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1">
            <a:extLst>
              <a:ext uri="{FF2B5EF4-FFF2-40B4-BE49-F238E27FC236}">
                <a16:creationId xmlns:a16="http://schemas.microsoft.com/office/drawing/2014/main" id="{5154394B-22F3-4481-A980-C6204E01F0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632" y="3174987"/>
            <a:ext cx="3844816" cy="2342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54632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92320" y="1264153"/>
            <a:ext cx="8007357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8.5.3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编辑表格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如需对表格内容或结构进行调整，可选中要编辑的单元格，在“表格单元”选项卡中根据需要对表格的行、列、单元样式、单元格式等元素进行编辑操作。</a:t>
            </a:r>
          </a:p>
        </p:txBody>
      </p:sp>
      <p:pic>
        <p:nvPicPr>
          <p:cNvPr id="14338" name="图片 1">
            <a:extLst>
              <a:ext uri="{FF2B5EF4-FFF2-40B4-BE49-F238E27FC236}">
                <a16:creationId xmlns:a16="http://schemas.microsoft.com/office/drawing/2014/main" id="{EA1A96F0-0C07-4E66-BA06-447FE058B6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320" y="3709230"/>
            <a:ext cx="7904406" cy="923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71541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415480" y="548680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【实战演练】完善电梯大样图纸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469525F-BF07-4D7C-BA26-432C8D1FF49F}"/>
              </a:ext>
            </a:extLst>
          </p:cNvPr>
          <p:cNvSpPr/>
          <p:nvPr/>
        </p:nvSpPr>
        <p:spPr>
          <a:xfrm>
            <a:off x="2060439" y="1484784"/>
            <a:ext cx="8071121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本实例将综合本章所学的知识点，来完善电梯大样图纸。所涉及到的命令有单行文字、多行文字、多重引线标注等。</a:t>
            </a:r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558AF883-726B-475E-B190-B22C38DB2F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455" y="2882553"/>
            <a:ext cx="5563088" cy="267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78151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049253E-053A-45C4-A15E-02C655806DE0}"/>
              </a:ext>
            </a:extLst>
          </p:cNvPr>
          <p:cNvSpPr/>
          <p:nvPr/>
        </p:nvSpPr>
        <p:spPr>
          <a:xfrm>
            <a:off x="1487488" y="476672"/>
            <a:ext cx="244827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【课后作业】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617101-E4AE-455A-B701-3E05918289CD}"/>
              </a:ext>
            </a:extLst>
          </p:cNvPr>
          <p:cNvSpPr/>
          <p:nvPr/>
        </p:nvSpPr>
        <p:spPr>
          <a:xfrm>
            <a:off x="1991544" y="1323846"/>
            <a:ext cx="4320480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为图纸添加图名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利用单行文字命令，为公共洗手间添加图名及比例内容。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237031B-BA76-4121-B333-FA28A27EEA12}"/>
              </a:ext>
            </a:extLst>
          </p:cNvPr>
          <p:cNvSpPr/>
          <p:nvPr/>
        </p:nvSpPr>
        <p:spPr>
          <a:xfrm>
            <a:off x="1991544" y="3649191"/>
            <a:ext cx="4320480" cy="1868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．为图纸添加引线注释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在公共洗手间平面图的基础上，利用“多重引线”命令，添加施工做法说明。</a:t>
            </a:r>
          </a:p>
        </p:txBody>
      </p:sp>
      <p:pic>
        <p:nvPicPr>
          <p:cNvPr id="16386" name="图片 1">
            <a:extLst>
              <a:ext uri="{FF2B5EF4-FFF2-40B4-BE49-F238E27FC236}">
                <a16:creationId xmlns:a16="http://schemas.microsoft.com/office/drawing/2014/main" id="{710EF062-C74B-4B3B-976B-521F3EF5CC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790" y="620688"/>
            <a:ext cx="3177131" cy="2829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1">
            <a:extLst>
              <a:ext uri="{FF2B5EF4-FFF2-40B4-BE49-F238E27FC236}">
                <a16:creationId xmlns:a16="http://schemas.microsoft.com/office/drawing/2014/main" id="{38DBB838-9D59-49B7-9272-A043E9CF08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790" y="3734293"/>
            <a:ext cx="317182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0750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A231240-5664-4D40-A841-F9ACDD6599A8}"/>
              </a:ext>
            </a:extLst>
          </p:cNvPr>
          <p:cNvSpPr txBox="1"/>
          <p:nvPr/>
        </p:nvSpPr>
        <p:spPr>
          <a:xfrm>
            <a:off x="7432716" y="919129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B0B18C1-6244-4E6A-BEA8-74CEBA5C0BFE}"/>
              </a:ext>
            </a:extLst>
          </p:cNvPr>
          <p:cNvCxnSpPr/>
          <p:nvPr/>
        </p:nvCxnSpPr>
        <p:spPr>
          <a:xfrm flipH="1">
            <a:off x="7582016" y="1048461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B3AE6193-DF42-410A-9CB6-82DE20D41776}"/>
              </a:ext>
            </a:extLst>
          </p:cNvPr>
          <p:cNvSpPr txBox="1"/>
          <p:nvPr/>
        </p:nvSpPr>
        <p:spPr>
          <a:xfrm>
            <a:off x="7435384" y="1916832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CBDC785-DE2C-46E9-9363-5C28A96C36ED}"/>
              </a:ext>
            </a:extLst>
          </p:cNvPr>
          <p:cNvCxnSpPr/>
          <p:nvPr/>
        </p:nvCxnSpPr>
        <p:spPr>
          <a:xfrm flipH="1">
            <a:off x="7595085" y="2048171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hlinkClick r:id="rId2" action="ppaction://hlinksldjump"/>
            <a:extLst>
              <a:ext uri="{FF2B5EF4-FFF2-40B4-BE49-F238E27FC236}">
                <a16:creationId xmlns:a16="http://schemas.microsoft.com/office/drawing/2014/main" id="{07819D99-2EDE-40EA-A2DF-0FE33F2C43C0}"/>
              </a:ext>
            </a:extLst>
          </p:cNvPr>
          <p:cNvSpPr txBox="1"/>
          <p:nvPr/>
        </p:nvSpPr>
        <p:spPr>
          <a:xfrm>
            <a:off x="8468435" y="196737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创建与编辑单行文本</a:t>
            </a:r>
            <a:endParaRPr lang="zh-CN" altLang="en-US" dirty="0"/>
          </a:p>
        </p:txBody>
      </p:sp>
      <p:sp>
        <p:nvSpPr>
          <p:cNvPr id="16" name="文本框 15">
            <a:hlinkClick r:id="rId3" action="ppaction://hlinksldjump"/>
            <a:extLst>
              <a:ext uri="{FF2B5EF4-FFF2-40B4-BE49-F238E27FC236}">
                <a16:creationId xmlns:a16="http://schemas.microsoft.com/office/drawing/2014/main" id="{F4DB52E4-5397-469F-B81A-6ECD7E62D73C}"/>
              </a:ext>
            </a:extLst>
          </p:cNvPr>
          <p:cNvSpPr txBox="1"/>
          <p:nvPr/>
        </p:nvSpPr>
        <p:spPr>
          <a:xfrm>
            <a:off x="8475695" y="90872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创建文字样式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A5EF44E-4DDE-4FAE-B545-D0FA2027AC8D}"/>
              </a:ext>
            </a:extLst>
          </p:cNvPr>
          <p:cNvSpPr txBox="1"/>
          <p:nvPr/>
        </p:nvSpPr>
        <p:spPr>
          <a:xfrm>
            <a:off x="7442440" y="2938975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93311A1-B9CA-4815-ACDC-4867D7E722D4}"/>
              </a:ext>
            </a:extLst>
          </p:cNvPr>
          <p:cNvCxnSpPr/>
          <p:nvPr/>
        </p:nvCxnSpPr>
        <p:spPr>
          <a:xfrm flipH="1">
            <a:off x="7552205" y="3085554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hlinkClick r:id="rId4" action="ppaction://hlinksldjump"/>
            <a:extLst>
              <a:ext uri="{FF2B5EF4-FFF2-40B4-BE49-F238E27FC236}">
                <a16:creationId xmlns:a16="http://schemas.microsoft.com/office/drawing/2014/main" id="{E204846B-0E80-4C63-8168-E89DA087EB64}"/>
              </a:ext>
            </a:extLst>
          </p:cNvPr>
          <p:cNvSpPr txBox="1"/>
          <p:nvPr/>
        </p:nvSpPr>
        <p:spPr>
          <a:xfrm>
            <a:off x="8468002" y="2900811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创建与编辑多行文本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313B67B-8201-4A55-9182-63FD8D07E410}"/>
              </a:ext>
            </a:extLst>
          </p:cNvPr>
          <p:cNvSpPr txBox="1"/>
          <p:nvPr/>
        </p:nvSpPr>
        <p:spPr>
          <a:xfrm>
            <a:off x="7437996" y="3962224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F41A92E-5C9A-44B0-BB9A-4DFEA4C8E1B3}"/>
              </a:ext>
            </a:extLst>
          </p:cNvPr>
          <p:cNvCxnSpPr/>
          <p:nvPr/>
        </p:nvCxnSpPr>
        <p:spPr>
          <a:xfrm flipH="1">
            <a:off x="7578667" y="4093666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hlinkClick r:id="rId5" action="ppaction://hlinksldjump"/>
            <a:extLst>
              <a:ext uri="{FF2B5EF4-FFF2-40B4-BE49-F238E27FC236}">
                <a16:creationId xmlns:a16="http://schemas.microsoft.com/office/drawing/2014/main" id="{5126FECB-EC7C-4422-9995-8C8D1D069AA8}"/>
              </a:ext>
            </a:extLst>
          </p:cNvPr>
          <p:cNvSpPr txBox="1"/>
          <p:nvPr/>
        </p:nvSpPr>
        <p:spPr>
          <a:xfrm>
            <a:off x="8483527" y="3908923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创建与编辑多重引线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EA50EBAB-3BBD-4619-B0A8-0E21B2CB14BE}"/>
              </a:ext>
            </a:extLst>
          </p:cNvPr>
          <p:cNvCxnSpPr/>
          <p:nvPr/>
        </p:nvCxnSpPr>
        <p:spPr>
          <a:xfrm flipH="1">
            <a:off x="7606897" y="507117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hlinkClick r:id="rId4" action="ppaction://hlinksldjump"/>
            <a:extLst>
              <a:ext uri="{FF2B5EF4-FFF2-40B4-BE49-F238E27FC236}">
                <a16:creationId xmlns:a16="http://schemas.microsoft.com/office/drawing/2014/main" id="{9E378C38-7AEA-4D90-B4E4-6BAA947BE1D7}"/>
              </a:ext>
            </a:extLst>
          </p:cNvPr>
          <p:cNvSpPr txBox="1"/>
          <p:nvPr/>
        </p:nvSpPr>
        <p:spPr>
          <a:xfrm>
            <a:off x="8497243" y="486941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创建与编辑表格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A778149-D2BF-4FAC-8965-DA79C304E09D}"/>
              </a:ext>
            </a:extLst>
          </p:cNvPr>
          <p:cNvSpPr txBox="1"/>
          <p:nvPr/>
        </p:nvSpPr>
        <p:spPr>
          <a:xfrm>
            <a:off x="7320136" y="4645585"/>
            <a:ext cx="1022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05</a:t>
            </a:r>
            <a:endParaRPr lang="zh-CN" altLang="en-US" sz="60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3224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537057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746407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创建文字样式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849691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4369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109682" y="476672"/>
            <a:ext cx="7972636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8.1.1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设置样式名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注释”选项卡的“文字”面板中单击按钮，打开“文字样式”对话框，在“样式”列表中可以新建样式名，也可使用已定义的样式名。单击“新建”按钮，在“新建文字样式”对话框中输入新样式名称，单击“确定”按钮，可新建样式名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2BC10BB4-5A1E-4DDB-ACD0-6A17B595A3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36" y="3068960"/>
            <a:ext cx="4029062" cy="247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89C3FD79-AD6B-449A-A8A0-5739F2689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861" y="3068960"/>
            <a:ext cx="4029062" cy="247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363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78605" y="476672"/>
            <a:ext cx="8234790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8.1.2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设置字体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文字字体的设置指的是选择字体文件和定义文字的高度。系统中可使用的字体文件分为两种：一种是普通字体，即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TrueType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字体文件；另一种是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特有的字体文件（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en-US" altLang="zh-CN" sz="2000" kern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shx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在“文字样式”对话框中单击“字体名”下拉按钮，在字体列表中选择所需字体即可。在“高度”文本框中可以设置文字的大小。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8C444B30-C52F-4023-BD84-E45336368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925" y="3501008"/>
            <a:ext cx="3516976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2B1C07F0-3261-4D4D-9F28-4A86B18BD9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3501008"/>
            <a:ext cx="352530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2162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78605" y="476672"/>
            <a:ext cx="8234790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8.1.3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设置文本效果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“文字样式”对话框中除了正常设置文字的字体和高度外，还可以设置一些特殊的效果。例如颠倒、反向、垂直、宽度因子、倾斜角度等。这些在“效果”选项组中即可设置。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勾选“颠倒”复选框，可将文字颠倒显示，文字会旋转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180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°。勾选“反向”复选框，文字将以镜像的模式来显示。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209EE1FF-635B-4C3B-915E-75326000A6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898" y="3502531"/>
            <a:ext cx="3397095" cy="2097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0F54594A-B0CE-4CAA-BCB8-94AF650C8A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346" y="3501008"/>
            <a:ext cx="3397094" cy="210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8237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177552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4943872" y="3972975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创建与编辑单行文本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08815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4564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67780" y="548680"/>
            <a:ext cx="8456440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8.2.1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创建单行文本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注释”选项卡的“文字”面板中单击“多行文字”下拉按钮，在其列表中选择“单行文字”选项，可启动该功能。用户可根据命令行中的提示信息，指定好文字的起点，文字的高度。按回车键，进入文字编辑状态，在此输入文本内容即可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552A2421-318D-4502-96BF-C8B73CD3D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624" y="3289065"/>
            <a:ext cx="3096344" cy="2156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C14AE5CD-5A04-4783-90FE-9DB41732B8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636" y="3289065"/>
            <a:ext cx="2853740" cy="2156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2275012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1566889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2012-05-23T08:44:00+00:00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TP102901017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836753</LocLastLocAttemptVersionLookup>
    <IsSearchable xmlns="4873beb7-5857-4685-be1f-d57550cc96cc">true</IsSearchable>
    <TemplateTemplateType xmlns="4873beb7-5857-4685-be1f-d57550cc96cc">PowerPoint Design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REDMOND\v-anij</DisplayName>
        <AccountId>2469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B5C6E15-39DC-470B-9445-F754B9458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4098515-0C12-46CF-BC7C-69B4A13CD5FA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4873beb7-5857-4685-be1f-d57550cc96cc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46CFF6F-D9AA-4BC0-911A-0A13567719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业务技术电路板设计演示文稿（宽屏）</Template>
  <TotalTime>0</TotalTime>
  <Words>1253</Words>
  <Application>Microsoft Office PowerPoint</Application>
  <PresentationFormat>宽屏</PresentationFormat>
  <Paragraphs>87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等线</vt:lpstr>
      <vt:lpstr>等线 Light</vt:lpstr>
      <vt:lpstr>微软雅黑</vt:lpstr>
      <vt:lpstr>幼圆</vt:lpstr>
      <vt:lpstr>站酷小薇LOGO体</vt:lpstr>
      <vt:lpstr>Arial</vt:lpstr>
      <vt:lpstr>Calibri</vt:lpstr>
      <vt:lpstr>Candara</vt:lpstr>
      <vt:lpstr>Times New Roman</vt:lpstr>
      <vt:lpstr>自定义设计方案</vt:lpstr>
      <vt:lpstr>PowerPoint 演示文稿</vt:lpstr>
      <vt:lpstr>章节概述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2018-06-11T07:10:29Z</dcterms:created>
  <dcterms:modified xsi:type="dcterms:W3CDTF">2023-01-16T07:16:31Z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