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6" r:id="rId6"/>
    <p:sldId id="268" r:id="rId7"/>
    <p:sldId id="328" r:id="rId8"/>
    <p:sldId id="269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384" r:id="rId28"/>
    <p:sldId id="353" r:id="rId29"/>
    <p:sldId id="286" r:id="rId30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2023/1/16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667508" y="4293096"/>
            <a:ext cx="8856984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绘制简单建筑图形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2795" y="836712"/>
            <a:ext cx="818641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绘制射线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射线是由两点确定的一条单方向无限长的线性图形。指定的第一点为射线起点，第二点的位置决定了射线的延伸方向。在“绘图”面板中单击“射线”按钮。根据命令行中的提示信息来绘制射线。该工具常用于绘制图形辅助线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81EFEC0A-CAA1-4FF7-8DDD-707A011C4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682" y="3431994"/>
            <a:ext cx="2081130" cy="19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C83C3B36-6398-4C11-8FC4-20527E67F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026" y="3429000"/>
            <a:ext cx="2377294" cy="19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822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2795" y="836712"/>
            <a:ext cx="818641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绘制构造线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构造线是一条两端无限延伸的直线，它可以用来作为创建其他直线的参照，创建出水平、垂直，或具有一定角度的构造线。在“绘图”面板中单击“构造线”按钮，根据命令行中的提示信息，指定好起点和所通过方向上的点即可。其方法与射线的绘制方法相同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4227B91A-41FF-48A3-9F54-21F460B0C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344" y="3658038"/>
            <a:ext cx="2765080" cy="178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F56C8D6C-C92B-446F-85A9-219A0F217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711" y="3658038"/>
            <a:ext cx="4072721" cy="178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743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18392" y="1628800"/>
            <a:ext cx="7555215" cy="3312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绘制多段线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多段线是多条直线或圆弧首尾相连的复合型线段。它可作为一个整体图形来编辑。多段线可以设置它的线宽，并且可以在不同地段选择使用不同的线宽来显示。该线段与直线相比较，要更加灵活。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用户可在“绘图”面板中单击“多段线”按钮，并根据命令行中的提示信息，指定好线段的起点、线宽、线型以及线段的终点即可绘制多段线。</a:t>
            </a:r>
          </a:p>
        </p:txBody>
      </p:sp>
    </p:spTree>
    <p:extLst>
      <p:ext uri="{BB962C8B-B14F-4D97-AF65-F5344CB8AC3E}">
        <p14:creationId xmlns:p14="http://schemas.microsoft.com/office/powerpoint/2010/main" val="2043026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98984" y="2240868"/>
            <a:ext cx="7594031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4.2.5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多线是一种由多条平行线组成的图形对象，可以由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1-16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条平行线组成。每条平行线之间的间距和数目是可根据需求调整的。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设置多线样式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绘制多线</a:t>
            </a:r>
          </a:p>
        </p:txBody>
      </p:sp>
    </p:spTree>
    <p:extLst>
      <p:ext uri="{BB962C8B-B14F-4D97-AF65-F5344CB8AC3E}">
        <p14:creationId xmlns:p14="http://schemas.microsoft.com/office/powerpoint/2010/main" val="1348225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27957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03912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绘制矩形和多边形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592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63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98984" y="836513"/>
            <a:ext cx="7594031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绘制矩形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在“绘图”面板中单击“矩形”按钮，根据命令行的提示指定好矩形的起点，以及矩形的长、宽值即可完成矩形的绘制。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倒角矩形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圆角矩形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FB929C12-E731-4EC6-9EAA-624E2F02D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448" y="3191598"/>
            <a:ext cx="3927104" cy="269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607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63552" y="764704"/>
            <a:ext cx="8064896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绘制多边形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多边形是由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条以上条边长相等的闭合线段组合而成，其边数范围值为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3-1024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，边数值越高，越接近圆形。在“绘图”面板中单击“矩形”下拉按钮，选择“多边形”命令，根据命令行中的提示，指定好多边形的边数、中心点、“内接”或“外切”于圆的方式，以及圆半径值即可。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A3C4BD67-D0C3-4DA0-8D5D-3FA0D7104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3429000"/>
            <a:ext cx="2304256" cy="226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106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27957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53378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绘制曲线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592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440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66178" y="937497"/>
            <a:ext cx="806489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在“绘图”面板中单击“圆”命令，根据命令行中的提示，指定好圆心及圆半径值，即可绘制圆。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8DB34D72-28D9-4C35-A66D-401931262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3140968"/>
            <a:ext cx="233487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430E7D36-9114-4129-8AF3-659C253B9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3136649"/>
            <a:ext cx="2016224" cy="208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186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79576" y="980728"/>
            <a:ext cx="7632848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绘制圆弧一般需要指定三个点，圆弧的起点、圆弧上的点和圆弧的端点。在“绘图”面板中单击“圆弧”命令即可启动绘制。默认绘制方式为“三点”。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9FF5678E-7A96-493C-8582-0E56196D1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3658472"/>
            <a:ext cx="3036473" cy="154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17F1C2EA-EAFE-4D61-BE08-64D52A0B6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430" y="3645024"/>
            <a:ext cx="2796915" cy="154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C0175CD5-71A7-4036-9814-351955CE5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8" y="3658472"/>
            <a:ext cx="2232248" cy="1547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970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74531" y="1641938"/>
            <a:ext cx="8442938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论多复杂的图形，它都是由一些基本的图形元素组成。例如点、直线、圆、椭圆、圆弧和多段线等。掌握了这些元素的绘制方法，那么绘制复制的图形就能够游刃有余。本章将向用户介绍这些基本图形元素的绘制方法，其中包括点、线、曲线、矩形、多边形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掌握线段类图形的绘制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掌握矩形及多边形的绘制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掌握曲线图形的绘制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79576" y="1052736"/>
            <a:ext cx="7632848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绘制圆环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圆环是由两个圆心相同、半径不同的圆组成的。绘制圆环时，先指定圆环的内径、外径，再指定圆环的中心点即可。在“绘图”面板中单击“圆环”按钮，根据命令行中的提示来绘制圆环。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44114FFE-FA32-4103-87AF-A735C3591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3645024"/>
            <a:ext cx="3342845" cy="13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4B4A9BF3-CB7F-4C6C-93B8-1843448D2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3637601"/>
            <a:ext cx="3613204" cy="13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998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27548" y="620688"/>
            <a:ext cx="813690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绘制椭圆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椭圆曲线有长半轴和短半轴之分，长半轴与短半轴的值决定了椭圆曲线的形状。设置椭圆的起始角度和终止角度可以绘制椭圆弧。在“绘图”面板中单击“圆心”命令，根据命令行提示信息，先指定好椭圆圆心，然后分别指定好长半轴和短半轴的长度值，按回车键完成绘制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103D3731-345A-4152-882E-D6312E441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863" y="3284984"/>
            <a:ext cx="265333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C6059BFB-4B9C-41CB-82BF-320245A17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755" y="3284984"/>
            <a:ext cx="272872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">
            <a:extLst>
              <a:ext uri="{FF2B5EF4-FFF2-40B4-BE49-F238E27FC236}">
                <a16:creationId xmlns:a16="http://schemas.microsoft.com/office/drawing/2014/main" id="{47B9ECBF-818E-4155-9B8F-083468FF3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024" y="3696019"/>
            <a:ext cx="2536947" cy="13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359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271464" y="476672"/>
            <a:ext cx="9757084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4.4.5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绘制修订云线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修订云线是一类特殊的线条，其形状类似云朵，主要用于突出显示图样中已修改的部分，其组成参数包括多个控制点、最大弧长和最小弧长。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修订云线有三种绘制方式，分别为矩形修订云线、多边形和徒手画。其中矩形为默认的绘制方式。在“绘图”面板中单击“矩形修订云线”按钮，在绘图区指定矩形的两个对角点即可绘制一个矩形修订云线。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多边形”云线的绘制方式与“矩形”类似，指定好多边形的几个顶点即可绘制。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徒手画”方式则为随手绘制，系统会沿着鼠标移动轨迹自动生成修订云线。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A46DB130-7DEC-4115-9F1C-E43D42A45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30" y="4365104"/>
            <a:ext cx="224332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3512E840-CACA-4677-8846-7F5BB40B9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32" y="4365104"/>
            <a:ext cx="232025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">
            <a:extLst>
              <a:ext uri="{FF2B5EF4-FFF2-40B4-BE49-F238E27FC236}">
                <a16:creationId xmlns:a16="http://schemas.microsoft.com/office/drawing/2014/main" id="{932F341A-B58B-4841-9A8C-40CD7448B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042" y="4365104"/>
            <a:ext cx="2418382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263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9536" y="621052"/>
            <a:ext cx="849694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4.4.6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绘制样条曲线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样条曲线是一种较为特别的线段。它是通过一系列指定点的光滑曲线，用来绘制不规则的曲线图形。样条曲线分为“样条曲线拟合”和“样条曲线控制点”两种。在“绘图”面板中根据需要单击“样条曲线拟合”命令，或“样条曲线控制点”命令即可绘制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D94B85CD-2C51-4A9F-AF4A-BB6ACB1E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0"/>
          <a:stretch>
            <a:fillRect/>
          </a:stretch>
        </p:blipFill>
        <p:spPr bwMode="auto">
          <a:xfrm>
            <a:off x="3410428" y="3518063"/>
            <a:ext cx="2520280" cy="221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13E2C9F1-09AE-4ED4-8ADB-9F6F6688A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285" y="3518063"/>
            <a:ext cx="1638987" cy="221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414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50405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【实战演练】完善楼梯间平面图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315583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本实例将综合本章所学的知识点，绘制楼梯及电梯平面图，其中所涉及到的命令有定数等分、直线、矩形、多段线、弧线等。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C59E5FB2-24DB-4B80-B9C9-8F954DB83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807" y="2564904"/>
            <a:ext cx="2858185" cy="304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6BC1857D-8615-4396-AAD3-67046CE5A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75" y="2564904"/>
            <a:ext cx="2858185" cy="304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271464" y="1402342"/>
            <a:ext cx="432048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绘制立面窗图形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利用矩形、直线等命令绘制立面窗图形。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271464" y="3717032"/>
            <a:ext cx="4530280" cy="1468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．绘制户型图墙体线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根据给出的轴线，利用“多线”命令，绘制出墙体图形。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27573EA8-28F0-4F09-B747-0DB714DB5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905956"/>
            <a:ext cx="2487128" cy="240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7E910184-602D-40F7-8897-2100A527F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905956"/>
            <a:ext cx="2487128" cy="241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">
            <a:extLst>
              <a:ext uri="{FF2B5EF4-FFF2-40B4-BE49-F238E27FC236}">
                <a16:creationId xmlns:a16="http://schemas.microsoft.com/office/drawing/2014/main" id="{F18E8D93-9FCF-4DFF-9267-9D946BA80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44" y="3573017"/>
            <a:ext cx="2721231" cy="187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">
            <a:extLst>
              <a:ext uri="{FF2B5EF4-FFF2-40B4-BE49-F238E27FC236}">
                <a16:creationId xmlns:a16="http://schemas.microsoft.com/office/drawing/2014/main" id="{2F13E3AD-250C-4C0D-8678-1FD20BB19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923" y="3573017"/>
            <a:ext cx="2682402" cy="187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648740" y="142318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798040" y="155251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651408" y="242088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811109" y="255222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684459" y="247143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绘制线与线段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691719" y="141277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绘制点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658464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768229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684026" y="3404867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绘制矩形和多边形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654020" y="4466280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794691" y="459772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699551" y="44129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绘制曲线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312505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944995" y="3972975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43768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63552" y="548680"/>
            <a:ext cx="7740860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设置点样式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默认情况下的点样式是不显示出来的，用户可在菜单栏中执行“格式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点样式”命令，打开“点样式”对话框。在此，可根据需要选择相应的点样式。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85C0B1-5E13-4C6A-A706-614AE6026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6" y="2681765"/>
            <a:ext cx="2693865" cy="290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0474DF1B-614A-40E7-ABF2-4B30196B7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085" y="2681765"/>
            <a:ext cx="2171706" cy="290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468597" y="476672"/>
            <a:ext cx="7254806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点的样式设置完成后，在“默认”选项卡中单击“绘图”面板下拉按钮，单击“多点”按钮，在绘图区中指定好点的位置，即可绘制多个点。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使用该方法，一次可创建多个点，直到按【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ESC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】键退出“多点”命令为止。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D5CE340-614F-46F4-A3E7-834858BB4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296" y="3386974"/>
            <a:ext cx="3383407" cy="234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834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86054" y="1772816"/>
            <a:ext cx="8019891" cy="2880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绘制等分点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一般来说在制图过程中不会单独去绘制某个点，而是要结合其他绘图命令来绘制。例如绘制等分点或等距点。下面将分别对这两类等分点的操作进行介绍。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定数等分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定距等分</a:t>
            </a:r>
          </a:p>
        </p:txBody>
      </p:sp>
    </p:spTree>
    <p:extLst>
      <p:ext uri="{BB962C8B-B14F-4D97-AF65-F5344CB8AC3E}">
        <p14:creationId xmlns:p14="http://schemas.microsoft.com/office/powerpoint/2010/main" val="3899073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63961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90423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绘制线与线段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95225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192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2795" y="1124744"/>
            <a:ext cx="8186410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绘制直线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线既可以是一条线段，也可以是一系列相连的直线，但每条直线都是独立的对象。在绘图区中指定好直线的起点，移动光标，并指定直线的终点即可绘制一条直线。在“绘图”面板中单击“直线”按钮，根据命令行中的提示信息，即可完成直线的绘制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111D262B-941F-4C7F-87F5-CDC12170B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681" y="3933057"/>
            <a:ext cx="525463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648356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1318</Words>
  <Application>Microsoft Office PowerPoint</Application>
  <PresentationFormat>宽屏</PresentationFormat>
  <Paragraphs>73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2023-01-16T05:35:45Z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