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66" r:id="rId6"/>
    <p:sldId id="268" r:id="rId7"/>
    <p:sldId id="328" r:id="rId8"/>
    <p:sldId id="269" r:id="rId9"/>
    <p:sldId id="438" r:id="rId10"/>
    <p:sldId id="439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  <p:sldId id="449" r:id="rId21"/>
    <p:sldId id="450" r:id="rId22"/>
    <p:sldId id="451" r:id="rId23"/>
    <p:sldId id="452" r:id="rId24"/>
    <p:sldId id="453" r:id="rId25"/>
    <p:sldId id="384" r:id="rId26"/>
    <p:sldId id="353" r:id="rId27"/>
    <p:sldId id="286" r:id="rId2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487488" y="4293096"/>
            <a:ext cx="9613068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设置与管理建筑图块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343472" y="1101696"/>
            <a:ext cx="6696744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插入块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当图形创建成图块后，就可使用“插入块”命令将图块插入到当前文件中了。在命令行中输入</a:t>
            </a:r>
            <a:r>
              <a:rPr lang="en-US" altLang="zh-CN" sz="2000" kern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，按回车键即可打开“块”设置面板。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“块”设置面板分“当前图形”、“最近使用”、“收藏夹”和“库”这四个选项卡。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当前图形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最近使用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收藏夹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库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2214B05-EA39-4F5E-A1E7-2E4745E86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229" y="1592796"/>
            <a:ext cx="279329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73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06355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44910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编辑与管理块属性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37618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38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127448" y="476672"/>
            <a:ext cx="9937104" cy="5544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块属性的特点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创建属性块具有以下几个特点：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块属性由属性标记名和属性值两部分组成。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义块前，应先定义该块的每个属性，即规定每个属性的标记名、属性提示、属性默认值、属性的显示格式（可见或不可见）及属性在图中的位置等。一旦定义了属性，该属性以其标记名将在图中显示出来，并保存有关的信息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定义块时，应将图形和表示属性定义的标记名一起用来定义块对象。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插入有属性块时，系统将提示要输入需要的属性值。插入后，属性用它的值表示。因此，同一个块在不同点插入时，可以有不同的属性值。如果属性值在属性定义时规定为常量，系统将不再询问它的属性值。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插入块后，用户可以改变属性的显示可见性，对属性作修改，将属性单独提取出来写入文件，以统计、制表使用，还可以与其他高级语言或数据库进行数据通信。</a:t>
            </a:r>
          </a:p>
        </p:txBody>
      </p:sp>
    </p:spTree>
    <p:extLst>
      <p:ext uri="{BB962C8B-B14F-4D97-AF65-F5344CB8AC3E}">
        <p14:creationId xmlns:p14="http://schemas.microsoft.com/office/powerpoint/2010/main" val="1170677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1524" y="548680"/>
            <a:ext cx="8568952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创建并使用带有属性的块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性块是由图形对象和属性对象组成，为块增加属性，其实就是让块中的指定内容可以变化。要创建一个块属性，可使用“定义属性”功能，先建立一个属性定义来描述其特征，包括标记、提示符、属性值、文本格式、位置以及可选模式等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D7D9D3CB-319E-4D8D-A275-64362F275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89" y="2564904"/>
            <a:ext cx="379242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386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1524" y="661393"/>
            <a:ext cx="8568952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块属性管理器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块中包含属性定义时，属性将作为一种特殊的文本也一同被插入。此时即可使用“块属性管理器”工具编辑之前定义的块属性，然后使用“增强属性管理器”工具将属性标记赋予新值，使之符合相似图形对象的设置要求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在“插入”选项卡的“块定义”面板中单击“管理属性”按钮，将打开“块属性管理器”对话框。在此可以对块属性进行管理操作。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04AB1FC1-82EF-43A7-97A4-F7B26B2F2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590" y="3645024"/>
            <a:ext cx="396481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754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2103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02391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使用外部参照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3366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570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7538" y="764704"/>
            <a:ext cx="8316924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附着外部参照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使用外部参照图形，先要附着外部参照文件。在“插入”选项卡的“参照”面板中单击“附着”按钮，打开“参照文件”对话框，选择合适的文件，单击“打开”按钮。即可打开“附着外部参照”对话框，保持选项为默认设置，单击“确定”按钮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CC0D32F-C18C-48B4-997E-F2236A2D5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331" y="3284984"/>
            <a:ext cx="325306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2FD42638-0CD6-42D2-A5A5-9B0624D6B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755" y="3284984"/>
            <a:ext cx="322765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794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7538" y="1340768"/>
            <a:ext cx="8316924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在插入的外部参照图形中，用户可对该图形进行修改或编辑操作。选中参照文件，在“外部参照”选项卡中单击“在位编辑参照”按钮。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F48FFB93-3B9A-49F0-9FCA-8B4D03817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99" y="3284984"/>
            <a:ext cx="621580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171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7537" y="561584"/>
            <a:ext cx="8316924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6.4.3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利用参照管理器可对外部参照文件进行管理。如查看附着的文件参照，或者编辑附件的路径等。参照管理器是一种外部应用程序，用户可以检查图形文件可能附着的所有文件。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在“参照”面板中单击面板右侧小箭头，打开“外部参照”设置面板。在此可以查看到当前文件中所有参照图形名称及信息。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ADE6D8A3-7AF1-49AB-ADEC-B56740F86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270" y="3369532"/>
            <a:ext cx="1875458" cy="259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24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2103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02391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使用设计中心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3366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806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74531" y="1563361"/>
            <a:ext cx="8442938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为了提高绘图效率，用户可将经常使用的图形创建成图块，以便后期直接调用。在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软件中，除了创建普通图块外，还可以创建带有文字属性的图块，以及外部参照图块的使用。本章将对常用建筑图块的创建与管理功能进行介绍。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掌握图块的创建与保存方法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掌握带属性图块的创建方法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掌握外部参照图块的应用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88575" y="760025"/>
            <a:ext cx="7614847" cy="1427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6.5.1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设计中心选项板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在“视图”选项卡的“选项板”面板中单击“设计中心”按钮，可启动该选项板。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C0F15F9C-97E7-467B-B20F-7CB88410C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316" y="2504103"/>
            <a:ext cx="5881367" cy="297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854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32047" y="1484784"/>
            <a:ext cx="8127905" cy="3245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6.5.2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插入设计中心内容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在设计中心面板中可以很方便地在图形中插入图块、引用图像和外部参照，及在图形之间复制图层、图块、线型、文字样式、标注样式和用户定义等内容。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插入图块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插入图片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复制图层</a:t>
            </a:r>
          </a:p>
        </p:txBody>
      </p:sp>
    </p:spTree>
    <p:extLst>
      <p:ext uri="{BB962C8B-B14F-4D97-AF65-F5344CB8AC3E}">
        <p14:creationId xmlns:p14="http://schemas.microsoft.com/office/powerpoint/2010/main" val="3809196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2068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【实战演练】为二层茶馆立面创建标高图块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8" y="1484784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本实例将综合本章所学的知识点，来为已有的二层茶馆立面图添加标高，其中所涉及到的命令有创建块、定义属性、编辑属性块等。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9D6BDD2-3047-4CB4-8E42-1E6DA26FD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422" y="2882553"/>
            <a:ext cx="5021151" cy="277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31504" y="1478515"/>
            <a:ext cx="4320480" cy="142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为别墅剖面图添加轴号图块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利用创建块和定义属性命令，为剖面图添加轴号。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631504" y="3793207"/>
            <a:ext cx="4608512" cy="1423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．为办公楼立面图添加植物图块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利用“插入块”命令，为办公楼立面添加植物图块，以丰富画面效果。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82854A-C836-455C-AAA9-840738C952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094" y="755978"/>
            <a:ext cx="322897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B98B77A8-3C32-40F8-A88B-B35262D02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3642927"/>
            <a:ext cx="42291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432716" y="91912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582016" y="104846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435384" y="1916832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595085" y="204817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468435" y="19673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创建与存储块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475695" y="90872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图块的概念和特点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442440" y="2938975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552205" y="308555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468002" y="290081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编辑与管理块属性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437996" y="3962224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578667" y="40936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483527" y="390892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使用外部参照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50EBAB-3BBD-4619-B0A8-0E21B2CB14BE}"/>
              </a:ext>
            </a:extLst>
          </p:cNvPr>
          <p:cNvCxnSpPr/>
          <p:nvPr/>
        </p:nvCxnSpPr>
        <p:spPr>
          <a:xfrm flipH="1">
            <a:off x="7606897" y="50711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hlinkClick r:id="rId4" action="ppaction://hlinksldjump"/>
            <a:extLst>
              <a:ext uri="{FF2B5EF4-FFF2-40B4-BE49-F238E27FC236}">
                <a16:creationId xmlns:a16="http://schemas.microsoft.com/office/drawing/2014/main" id="{9E378C38-7AEA-4D90-B4E4-6BAA947BE1D7}"/>
              </a:ext>
            </a:extLst>
          </p:cNvPr>
          <p:cNvSpPr txBox="1"/>
          <p:nvPr/>
        </p:nvSpPr>
        <p:spPr>
          <a:xfrm>
            <a:off x="8497243" y="48694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使用设计中心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778149-D2BF-4FAC-8965-DA79C304E09D}"/>
              </a:ext>
            </a:extLst>
          </p:cNvPr>
          <p:cNvSpPr txBox="1"/>
          <p:nvPr/>
        </p:nvSpPr>
        <p:spPr>
          <a:xfrm>
            <a:off x="7320136" y="4645585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95054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159896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图块的概念和特点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26318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72008" y="1563361"/>
            <a:ext cx="8847983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是一个或多个图形的集合，当要绘制大量的复杂图形时，使用块可以减少重复性操作而消耗的时间。当图形生成块时，可将处于不同图层上的具有不同颜色、线型和线宽的属性定义为块，使块中图形仍保持原有的属性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使用图块具有如下特点：</a:t>
            </a:r>
          </a:p>
          <a:p>
            <a:pPr marL="34290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提高绘图速度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节省存储空间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便于修改图形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方便添加文字属性</a:t>
            </a: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3705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18415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创建与存储块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4969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56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67779" y="1484784"/>
            <a:ext cx="8456440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创建块，首先要绘制组成块的图形，然后再将它创建成块。如果想要将图纸中某部分图形单独保存下来，可将该图形以块的方式储存即可。用户可在“插入”选项卡的“块定义”面板中选择相关命令来操作。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56B179E7-DAA0-465C-B60D-395654436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308" y="3645024"/>
            <a:ext cx="540938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2275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24598" y="764704"/>
            <a:ext cx="8342803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在“插入”选项卡的“块定义”面板中单击“创建块”按钮。打开“块定义”对话框。单击“选择对象”按钮，选择要创建成块的图形。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返回到对话框，设置好块名称，单击“拾取点”按钮，在图形中指定好块基点。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42B7890-CBD4-4ACC-B814-8C5FDFA23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745" y="3145323"/>
            <a:ext cx="359650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93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6744" y="488210"/>
            <a:ext cx="9358509" cy="2868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存储块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存储块是指将生成的块存储到本地磁盘中，方便将其调入至其他图纸文件中。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创建块”下拉列表中单击“写块”命令，打开“写块”对话框。单击“选择对象”按钮，选择好所需图形。单击“拾取点”按钮设置好图块插入基点，设置好“文件名和路径”选项，单击“确定”按钮即可。此时，被选中的图形将以新文件进行保存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C0A73CD4-6F47-4A85-AC21-B316D3708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47" y="2985778"/>
            <a:ext cx="2780705" cy="286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4316237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1270</Words>
  <Application>Microsoft Office PowerPoint</Application>
  <PresentationFormat>宽屏</PresentationFormat>
  <Paragraphs>80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Wingdings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2023-01-16T06:26:37Z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