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9"/>
  </p:notesMasterIdLst>
  <p:handoutMasterIdLst>
    <p:handoutMasterId r:id="rId30"/>
  </p:handoutMasterIdLst>
  <p:sldIdLst>
    <p:sldId id="256" r:id="rId5"/>
    <p:sldId id="266" r:id="rId6"/>
    <p:sldId id="268" r:id="rId7"/>
    <p:sldId id="328" r:id="rId8"/>
    <p:sldId id="269" r:id="rId9"/>
    <p:sldId id="385" r:id="rId10"/>
    <p:sldId id="386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384" r:id="rId26"/>
    <p:sldId id="353" r:id="rId27"/>
    <p:sldId id="286" r:id="rId28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2023/1/16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2567608" y="4305870"/>
            <a:ext cx="7344816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精准辅助绘图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54006" y="1096164"/>
            <a:ext cx="8883988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正交模式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该模式是在任意角度和直角之间进行切换。使用正交功能，可将光标限制在水平或垂直方向上移动，以便于精确地创建和修改对象，取消该模式则可沿任意角度进行绘制。在状态栏中单击“正交限制光标”按钮，可开启正交模式。按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F8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键也可启动该模式。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11EE95D2-017E-46F9-9C13-97D832A6F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465" y="4077072"/>
            <a:ext cx="9619069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321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54006" y="1196752"/>
            <a:ext cx="8883988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对象捕捉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对象捕捉是绘图常用的捕捉功能。它可在精确指定到图形中某个点的位置。例如端点、中心、圆心以及交点等。对象捕捉有两种方式，一种是临时对象捕捉，另一种是自动对象捕捉。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临时对象捕捉主要通过“对象捕捉”工具栏实现，在菜单栏中执行“工具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工具栏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&gt;AutoCAD&gt;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对象捕捉”菜单命令，即可打开“对象捕捉”工具栏。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4B715B9E-8B3D-4499-AD4E-87C73B99E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233" y="4509120"/>
            <a:ext cx="866153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186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54006" y="1624302"/>
            <a:ext cx="8883988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极轴追踪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在绘制固定角度的倾斜线段时，可开启极轴追踪功能来操作。在状态栏中单击“极轴追踪”按钮，可开启该功能。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FEA3A768-84DA-4A44-81A0-A1CC40101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91" y="3810745"/>
            <a:ext cx="9522818" cy="5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804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74803" y="1844824"/>
            <a:ext cx="8042394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3.2.5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查询工具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查询功能主要是通过查询工具，对图形的面积、周长、图形之间的距离以及图形面域质量等信息进行查询。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在“默认”选项卡的“实用工具”面板中单击“测量”下拉按钮，在列表中选择所需的查询工具即可进行查询操作。</a:t>
            </a:r>
          </a:p>
        </p:txBody>
      </p:sp>
    </p:spTree>
    <p:extLst>
      <p:ext uri="{BB962C8B-B14F-4D97-AF65-F5344CB8AC3E}">
        <p14:creationId xmlns:p14="http://schemas.microsoft.com/office/powerpoint/2010/main" val="896254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760052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257434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选取图形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307268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3342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97169" y="1772816"/>
            <a:ext cx="8197661" cy="280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图形选择的方法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为用户提供了多种图形选择方式，其中点选图形、框选图形、围选图形这三种方式经常被用到。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点选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框选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围选</a:t>
            </a:r>
          </a:p>
        </p:txBody>
      </p:sp>
    </p:spTree>
    <p:extLst>
      <p:ext uri="{BB962C8B-B14F-4D97-AF65-F5344CB8AC3E}">
        <p14:creationId xmlns:p14="http://schemas.microsoft.com/office/powerpoint/2010/main" val="3514261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78332" y="548680"/>
            <a:ext cx="8635335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快速选择图形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需要选择具有某些共同特性的对象时，可通过在“快速选择”对话框中进行相应的设置。在绘图区中单击鼠标右键，从快捷列表中选择“快速选择”选项。在打开的对话框中，设置好所需图形对象的图层、颜色、图案填充等特性和类型等信息，单击“确定”按钮。此时，所有与之相匹配的图形都会被选中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90B7ECF7-6416-47CA-B495-5B5BC0A58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964" y="2996952"/>
            <a:ext cx="1656184" cy="289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>
            <a:extLst>
              <a:ext uri="{FF2B5EF4-FFF2-40B4-BE49-F238E27FC236}">
                <a16:creationId xmlns:a16="http://schemas.microsoft.com/office/drawing/2014/main" id="{745D1F52-EEF6-426D-A61E-2889D407F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92" y="2996952"/>
            <a:ext cx="2172004" cy="289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668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56760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70458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图层管理与设置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8024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6806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03512" y="548680"/>
            <a:ext cx="8926180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3.4.1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图层特性管理器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默认”选项卡的“图层”面板中单击“图层特性”命令，可打开“图层特性管理器”面板。在该面板中，用户可对当前文件中的所有图层进行管理。例如图层的创建、图层属性的设置、图层的冻结、图层的锁定等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28C2F425-3129-4988-A1E6-436E8CD90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928" y="2558418"/>
            <a:ext cx="5440141" cy="93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8909E7CF-36F8-417C-9FA2-D2513B339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870" y="3623319"/>
            <a:ext cx="4376255" cy="2374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379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90836" y="1484784"/>
            <a:ext cx="8138904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3.4.2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图层的创建与删除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在“图层特性管理器”设置面板中单击“新建图层”按钮，可新建一个图层，并对该图层进行重命名。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14B3CB89-A419-4B10-BC6B-B231E7AE8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3356992"/>
            <a:ext cx="369872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6B6050D6-66C3-4B21-AA0E-61143B11C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044" y="3356992"/>
            <a:ext cx="3710412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73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95226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74531" y="1562136"/>
            <a:ext cx="8442938" cy="373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的辅助工具可以快速定位至图形的某个点、某条线段，甚至某个面，以便绘制出精准的图纸来。本章将着重介绍各类辅助工具的应用方法，其中包括捕捉功能的应用、图层功能的设置管理、查询功能的使用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掌握各类捕捉功能的应用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掌握图形的选取方式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掌握图层创建与管理操作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71564" y="693060"/>
            <a:ext cx="8028892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3.4.3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设置图层的颜色、线型和线宽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在“图层特性管理器”对话框中，用户可对创建的图层设置其颜色、线型和线宽。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设置图层颜色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设置图层线型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设置图层线宽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309659D9-773A-496D-AB8D-90E680711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754" y="3717032"/>
            <a:ext cx="4184502" cy="19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7BA01E2A-9413-4C37-AD34-2AD73D7CB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282" y="3717032"/>
            <a:ext cx="3535182" cy="19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4865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08557" y="1268760"/>
            <a:ext cx="7974886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3.4.4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图层的管理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在“图层特性管理器”设置面板中，除了可创建图层并设置图层属性，还可以对创建好的图层进行管理操作，如图层的控制、置为当前层、改变图层和属性等操作。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图层状态控制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设为当前层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改变图形所在的图层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改变对象的默认属性</a:t>
            </a:r>
          </a:p>
        </p:txBody>
      </p:sp>
    </p:spTree>
    <p:extLst>
      <p:ext uri="{BB962C8B-B14F-4D97-AF65-F5344CB8AC3E}">
        <p14:creationId xmlns:p14="http://schemas.microsoft.com/office/powerpoint/2010/main" val="774457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561662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【实战演练】输出建筑图层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9" y="1351426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在绘图过程中将已创建好的图层输出至新文件中，从而避免重复创建相同的图层，节省时间，提高绘图效率。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089EEAA5-BAA5-4213-A9CF-B2BA052CE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489" y="2604070"/>
            <a:ext cx="4081020" cy="298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271464" y="1196752"/>
            <a:ext cx="4390638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测量住宅楼户型使用面积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利用面积测量工具，分别测量出两套户型总面积。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37031B-BA76-4121-B333-FA28A27EEA12}"/>
              </a:ext>
            </a:extLst>
          </p:cNvPr>
          <p:cNvSpPr/>
          <p:nvPr/>
        </p:nvSpPr>
        <p:spPr>
          <a:xfrm>
            <a:off x="1277688" y="3760944"/>
            <a:ext cx="4076447" cy="1900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．创建建筑常用图层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利用图层特性管理器面板，创建建筑图纸常用图层，并调整好其图层属性。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DD9A1A7C-DC1A-454D-B5F3-6BDB2D95A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394" y="874018"/>
            <a:ext cx="247650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E57D7DC9-BF04-48D0-8DFB-DCADCF717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2" y="893068"/>
            <a:ext cx="24288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1">
            <a:extLst>
              <a:ext uri="{FF2B5EF4-FFF2-40B4-BE49-F238E27FC236}">
                <a16:creationId xmlns:a16="http://schemas.microsoft.com/office/drawing/2014/main" id="{86D531A1-0213-41D9-A95A-F78C9CF13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12" y="3828322"/>
            <a:ext cx="2991269" cy="161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1">
            <a:extLst>
              <a:ext uri="{FF2B5EF4-FFF2-40B4-BE49-F238E27FC236}">
                <a16:creationId xmlns:a16="http://schemas.microsoft.com/office/drawing/2014/main" id="{ACBD6619-F1D9-40F5-BCBF-76D046AB2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264" y="3823559"/>
            <a:ext cx="2981521" cy="161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504291" y="1423185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653591" y="155251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506959" y="2420888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666660" y="255222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540010" y="247143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设置绘图辅助功能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547270" y="141277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控制界面视图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514015" y="344303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623780" y="358961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539577" y="34048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选取图形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509571" y="4346397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650242" y="447783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555102" y="429309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图层管理与设置</a:t>
            </a: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76981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746407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控制界面视图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78961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27548" y="980728"/>
            <a:ext cx="8136904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缩放视图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如果要放大视图，可向上滚动鼠标中键即可；反之，向下滚动鼠标中键，则为缩小视图。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34CDFDD2-4893-4B3D-8621-9C87FED12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195" y="2924944"/>
            <a:ext cx="618160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35560" y="620688"/>
            <a:ext cx="8136904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平移视图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如果想要查看当前视图无法查看到的部分，那么可使用“平移”工具平移视图查看。按住鼠标中键，光标会显示为“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”，拖动鼠标即可执行平移视图操作。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83F8535F-9E52-4527-AE1B-CB740D636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196" y="1699154"/>
            <a:ext cx="186581" cy="21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7370B277-4B7D-43DE-88EA-4F74DB06A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245" y="2924944"/>
            <a:ext cx="5757510" cy="242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071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71564" y="620688"/>
            <a:ext cx="7848872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全屏显示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全屏显示会隐藏界面中的功能区，并将软件窗口平铺与整个桌面，这会使绘图区变得更加宽敞。对于大型图纸来说，该功能能够帮助使用者更加全面地观察图纸的整体布局。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DE96F977-FFC0-4692-BE31-8F79FF252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533" y="2708920"/>
            <a:ext cx="5494933" cy="309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5168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965955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235381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设置绘图辅助功能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278589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4123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32493" y="375411"/>
            <a:ext cx="9127014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栅格和捕捉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使用栅格和捕捉功能有助于创建和对齐图形中的对象。栅格和捕捉是配合使用的，即捕捉间距与栅格的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轴间距分别一致，这样就能保证鼠标拾取到精确的位置。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栅格是按照设置的间距显示在图形区域中的点，它能提供直观的距离和位置的参照，栅格只在图形界限内显示。在状态栏中单击“显示图形栅格”按钮即可开启栅格显示。此外，按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F7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键也可开启栅格。再次单击该按钮则关闭栅格功能。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1918CCE2-F6F1-4372-AED5-8C45E5302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768" y="3753331"/>
            <a:ext cx="4176464" cy="226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741761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1118</Words>
  <Application>Microsoft Office PowerPoint</Application>
  <PresentationFormat>宽屏</PresentationFormat>
  <Paragraphs>71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2023-01-16T03:27:24Z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