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31"/>
  </p:notesMasterIdLst>
  <p:handoutMasterIdLst>
    <p:handoutMasterId r:id="rId32"/>
  </p:handoutMasterIdLst>
  <p:sldIdLst>
    <p:sldId id="256" r:id="rId5"/>
    <p:sldId id="266" r:id="rId6"/>
    <p:sldId id="268" r:id="rId7"/>
    <p:sldId id="328" r:id="rId8"/>
    <p:sldId id="269" r:id="rId9"/>
    <p:sldId id="430" r:id="rId10"/>
    <p:sldId id="431" r:id="rId11"/>
    <p:sldId id="432" r:id="rId12"/>
    <p:sldId id="433" r:id="rId13"/>
    <p:sldId id="434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442" r:id="rId22"/>
    <p:sldId id="443" r:id="rId23"/>
    <p:sldId id="444" r:id="rId24"/>
    <p:sldId id="445" r:id="rId25"/>
    <p:sldId id="446" r:id="rId26"/>
    <p:sldId id="384" r:id="rId27"/>
    <p:sldId id="353" r:id="rId28"/>
    <p:sldId id="447" r:id="rId29"/>
    <p:sldId id="286" r:id="rId30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1" autoAdjust="0"/>
    <p:restoredTop sz="94660"/>
  </p:normalViewPr>
  <p:slideViewPr>
    <p:cSldViewPr>
      <p:cViewPr varScale="1">
        <p:scale>
          <a:sx n="71" d="100"/>
          <a:sy n="71" d="100"/>
        </p:scale>
        <p:origin x="66" y="2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2023/1/28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623392" y="4221089"/>
            <a:ext cx="11089232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为室内图形添加文字标注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14046" y="548680"/>
            <a:ext cx="8163907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7.2.3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输入特殊字符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在制图时经常会输入一些特殊符号，例如直径符号、度数符号、角度符号、百分比符号等。用户可以输入相应的符号代码来进行操作。这些符号代码是由个百分号和一个字母（或一组数字）组成。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0501D6A-1C20-49A2-8D2D-608167394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309636"/>
              </p:ext>
            </p:extLst>
          </p:nvPr>
        </p:nvGraphicFramePr>
        <p:xfrm>
          <a:off x="2531603" y="2636912"/>
          <a:ext cx="7128791" cy="306890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{F2DE63D5-997A-4646-A377-4702673A728D}</a:tableStyleId>
              </a:tblPr>
              <a:tblGrid>
                <a:gridCol w="1246194">
                  <a:extLst>
                    <a:ext uri="{9D8B030D-6E8A-4147-A177-3AD203B41FA5}">
                      <a16:colId xmlns:a16="http://schemas.microsoft.com/office/drawing/2014/main" val="3870750268"/>
                    </a:ext>
                  </a:extLst>
                </a:gridCol>
                <a:gridCol w="2236622">
                  <a:extLst>
                    <a:ext uri="{9D8B030D-6E8A-4147-A177-3AD203B41FA5}">
                      <a16:colId xmlns:a16="http://schemas.microsoft.com/office/drawing/2014/main" val="2283089172"/>
                    </a:ext>
                  </a:extLst>
                </a:gridCol>
                <a:gridCol w="1311636">
                  <a:extLst>
                    <a:ext uri="{9D8B030D-6E8A-4147-A177-3AD203B41FA5}">
                      <a16:colId xmlns:a16="http://schemas.microsoft.com/office/drawing/2014/main" val="2669152213"/>
                    </a:ext>
                  </a:extLst>
                </a:gridCol>
                <a:gridCol w="2334339">
                  <a:extLst>
                    <a:ext uri="{9D8B030D-6E8A-4147-A177-3AD203B41FA5}">
                      <a16:colId xmlns:a16="http://schemas.microsoft.com/office/drawing/2014/main" val="3713820520"/>
                    </a:ext>
                  </a:extLst>
                </a:gridCol>
              </a:tblGrid>
              <a:tr h="28468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代 码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功 能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代 码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功 能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7290664"/>
                  </a:ext>
                </a:extLst>
              </a:tr>
              <a:tr h="52615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%%O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上划线（成对出现）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\U+2220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角度∠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0902631"/>
                  </a:ext>
                </a:extLst>
              </a:tr>
              <a:tr h="52615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%%U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下划线（成对出现）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\U+2248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几乎等于≈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3442461"/>
                  </a:ext>
                </a:extLst>
              </a:tr>
              <a:tr h="39490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%%D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度数（°）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\U+2260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不相等≠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3776309"/>
                  </a:ext>
                </a:extLst>
              </a:tr>
              <a:tr h="284681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%%P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正负公差（±）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\U+0394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差值△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7616366"/>
                  </a:ext>
                </a:extLst>
              </a:tr>
              <a:tr h="52615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%%C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直径（</a:t>
                      </a:r>
                      <a:r>
                        <a:rPr lang="en-US" sz="1600" kern="100">
                          <a:effectLst/>
                        </a:rPr>
                        <a:t> 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\U+00B2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>
                          <a:effectLst/>
                        </a:rPr>
                        <a:t>上标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3513211"/>
                  </a:ext>
                </a:extLst>
              </a:tr>
              <a:tr h="52615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%%%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百分号（</a:t>
                      </a:r>
                      <a:r>
                        <a:rPr lang="en-US" sz="1600" kern="100" dirty="0">
                          <a:effectLst/>
                        </a:rPr>
                        <a:t>%</a:t>
                      </a:r>
                      <a:r>
                        <a:rPr lang="zh-CN" sz="1600" kern="100" dirty="0">
                          <a:effectLst/>
                        </a:rPr>
                        <a:t>）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00">
                          <a:effectLst/>
                        </a:rPr>
                        <a:t>\U+2082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下标</a:t>
                      </a:r>
                      <a:r>
                        <a:rPr lang="en-US" sz="1600" kern="100" dirty="0">
                          <a:effectLst/>
                        </a:rPr>
                        <a:t>2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 Light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9633101"/>
                  </a:ext>
                </a:extLst>
              </a:tr>
            </a:tbl>
          </a:graphicData>
        </a:graphic>
      </p:graphicFrame>
      <p:pic>
        <p:nvPicPr>
          <p:cNvPr id="5121" name="图片 19">
            <a:extLst>
              <a:ext uri="{FF2B5EF4-FFF2-40B4-BE49-F238E27FC236}">
                <a16:creationId xmlns:a16="http://schemas.microsoft.com/office/drawing/2014/main" id="{1C9BED00-9824-45F2-901F-261AF77C6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013" y="3509963"/>
            <a:ext cx="95250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302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81151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979868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创建与编辑多行文本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12415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0592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30786" y="1196752"/>
            <a:ext cx="8330427" cy="1431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创建多行文本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在“注释”选项卡的“文字”面板中单击“多行文字”按钮。在绘图区中通过指定对角点框选出文字输入范围。在文本框中即可输入文字。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A2E1AFCB-B7E7-4FDA-88E6-D52B1FCD9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289" y="3280683"/>
            <a:ext cx="507142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586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05178" y="1242665"/>
            <a:ext cx="7981638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编辑多行文本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启用多行文本命令输入文字后，其文字高度默认为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2.5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，用户需要对其高度进行设置才可。在文本框中选中所需文字，在“文字编辑器”选项卡中单击“文字高度”方框，即可设定其高度值。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7D1B3753-4EA7-4917-B680-34E84DBBD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38" y="3743127"/>
            <a:ext cx="8258119" cy="83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9492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183166" y="2132856"/>
            <a:ext cx="7825667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7.3.4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调用外部文本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当用户存有完整的电子文档，那么可使用调用外部文本功能，将电子文档直接导入至图纸中，无需再手动输入文字内容了。</a:t>
            </a:r>
          </a:p>
        </p:txBody>
      </p:sp>
    </p:spTree>
    <p:extLst>
      <p:ext uri="{BB962C8B-B14F-4D97-AF65-F5344CB8AC3E}">
        <p14:creationId xmlns:p14="http://schemas.microsoft.com/office/powerpoint/2010/main" val="2613718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34039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602391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添加多重引线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746673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566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07334" y="647946"/>
            <a:ext cx="8377330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添加引线注释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在“注释”选项卡中单击“引线”面板右侧下箭头。打开“多重引线样式管理器”对话框中可新建引线样式，也可以对已定义的引线样式进行设置。若单击“修改”按钮，在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修改多重引线样式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对话框中，用户可根据需要对引线格式、引线结构以及内容参数进行设置，其方法与设置标注样式设置方法相似。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23280816-E29A-4279-AE65-77FF92F0F4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793" y="3933056"/>
            <a:ext cx="3696411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841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73994" y="1196752"/>
            <a:ext cx="8644012" cy="1944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编辑多重引线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引线标注创建完好后，如果想要对其内容或形式进行修改，可在“注释”选项卡的“引线”面板中根据需要选择相应的编辑命令进行操作即可。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编辑多重引线的命令包括添加引线、删除引线、对齐和合并四个选项。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ECD350EB-8310-4C8E-935D-4E5CC8EF5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813" y="3717033"/>
            <a:ext cx="357437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28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9560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663952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使用表格功能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082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4914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90018" y="836712"/>
            <a:ext cx="7994414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7.5.1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定义表格样式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创建表格与创建文本相似，在创建表格前，需要对其表格样式进行系统的设置。在“注释”选项卡中单击“表格”面板右侧小箭头，打开“表格样式”对话框。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F1EAF17D-BDFC-44D4-BEFA-43FDDA6ED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312" y="3068960"/>
            <a:ext cx="2930640" cy="2394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F90D4DFF-CBDA-42DD-A7E6-36413548C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54" y="3068960"/>
            <a:ext cx="3717878" cy="2394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0339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23218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75520" y="1340768"/>
            <a:ext cx="8652212" cy="4176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在图纸中对于难以用图形来表达的问题，则需为它添加一些必要的文字说明。例如材料说明、图纸说明、施工工艺说明等。本章将着重向用户介绍如何在图纸中创建文字说明以及表格的方法。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掌握文字样式的创建方式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掌握单行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多行文字的创建方法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掌握文字的编辑方法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掌握引线标注方法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了解表格功能的应用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9152" y="908720"/>
            <a:ext cx="8353691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7.5.2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插入表格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表格样式设置完成后，接下来可使用插入功能，插入并制作表格了。在“表格”面板中单击“表格”按钮，可打开“插入表格”对话框。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在该对话框中根据需要设定好插入的行、列等参数。单击“确定”按钮，在绘图区中，指定好表格的起始位置，完成表格的插入操作。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2832A132-18FE-498D-95AF-052288456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479" y="3789040"/>
            <a:ext cx="3737035" cy="1403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2750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07375" y="1412776"/>
            <a:ext cx="7777248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7.5.3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编辑表格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单击表格中某个单元格，可打开“表格单元”选项卡，在此可对表格的行、列、单元样式、单元格式等属性进行编辑操作。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D245A42F-433A-4371-A974-159075919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85" y="3429000"/>
            <a:ext cx="6799427" cy="79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0086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19439" y="621052"/>
            <a:ext cx="8353121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7.5.4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调用外部表格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将外部表格导入至图纸中，可以有效的提高绘图效率。在“表格”面板中单击“表格”按钮，在打开“插入表格”对话框中单击“自数据链接”单选按钮，并单击“启动‘数据链接管理器’对话框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按钮。打开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选择数据链接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对话框，在此选择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创建新的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Excel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数据链接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选项，在“输入数据链接名称”对话框中，输入新的链接名称。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3AC53DF2-B78F-4D67-81E4-F0E6C95ED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3670106"/>
            <a:ext cx="3216088" cy="2051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245AE217-79B7-468E-844F-EF9959CD5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6" y="3657969"/>
            <a:ext cx="3240360" cy="207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88559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6174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【实战演练】为室内插座图添加文字说明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9" y="1484784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本例将结合本章所学的知识点，为室内插座布置图添加图纸说明、图纸标题内容。其中涉及到的主要命令有设置多行文字和单行文字。</a:t>
            </a:r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0C07C9BA-914B-4502-A460-47EF1F16B5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812" y="2924944"/>
            <a:ext cx="2676334" cy="2612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">
            <a:extLst>
              <a:ext uri="{FF2B5EF4-FFF2-40B4-BE49-F238E27FC236}">
                <a16:creationId xmlns:a16="http://schemas.microsoft.com/office/drawing/2014/main" id="{C8168F45-A243-468C-834F-79AEF5968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856" y="2901226"/>
            <a:ext cx="2834697" cy="2612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487488" y="1387078"/>
            <a:ext cx="7676852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为办公室平面图添加文字注释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利用单行文字命令，为办公室所有区域添加文字注释。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DCEA8D16-D7AA-48B4-BC65-20A0DDB93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770578"/>
            <a:ext cx="3726966" cy="2674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">
            <a:extLst>
              <a:ext uri="{FF2B5EF4-FFF2-40B4-BE49-F238E27FC236}">
                <a16:creationId xmlns:a16="http://schemas.microsoft.com/office/drawing/2014/main" id="{753E938E-83B7-401E-9C2A-463AFC7B9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4" y="2777553"/>
            <a:ext cx="3742982" cy="2667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487488" y="1368099"/>
            <a:ext cx="871296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．为办公室平面图添加材料说明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利用多重引线命令，为办公室平面图中所使用的材料进行文字说明。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9EAE83E0-66E3-4256-A347-87485F33D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734" y="2541120"/>
            <a:ext cx="5196531" cy="2948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8119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464268" y="847121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613568" y="97645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466936" y="1802087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626637" y="193342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499987" y="185262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创建与编辑单行文本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507247" y="83671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创建文字样式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473992" y="2794959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583757" y="294153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499554" y="2756795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创建与编辑多行文本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469548" y="3818208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610219" y="394965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515079" y="376490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添加多重引线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75A518E-BF07-4A38-BA95-37F70E218964}"/>
              </a:ext>
            </a:extLst>
          </p:cNvPr>
          <p:cNvCxnSpPr/>
          <p:nvPr/>
        </p:nvCxnSpPr>
        <p:spPr>
          <a:xfrm flipH="1">
            <a:off x="7644885" y="492716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hlinkClick r:id="rId4" action="ppaction://hlinksldjump"/>
            <a:extLst>
              <a:ext uri="{FF2B5EF4-FFF2-40B4-BE49-F238E27FC236}">
                <a16:creationId xmlns:a16="http://schemas.microsoft.com/office/drawing/2014/main" id="{7FA020B6-09EE-4DBE-9099-6A29116CB058}"/>
              </a:ext>
            </a:extLst>
          </p:cNvPr>
          <p:cNvSpPr txBox="1"/>
          <p:nvPr/>
        </p:nvSpPr>
        <p:spPr>
          <a:xfrm>
            <a:off x="8535231" y="472539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使用表格功能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0239546-84C8-4362-A3D2-B5D2BD809530}"/>
              </a:ext>
            </a:extLst>
          </p:cNvPr>
          <p:cNvSpPr txBox="1"/>
          <p:nvPr/>
        </p:nvSpPr>
        <p:spPr>
          <a:xfrm>
            <a:off x="7358124" y="4501569"/>
            <a:ext cx="102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</a:t>
            </a:r>
            <a:endParaRPr lang="zh-CN" altLang="en-US" sz="60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650063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818415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创建文字样式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96269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83532" y="548680"/>
            <a:ext cx="8424936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创建新文字样式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在“注释”选项卡中单击“文字”面板右侧小箭头，打开“文字样式”对话框，在此可对其“字体名”、“字体样式”、“文字高度”以及“效果”样式进行设置。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D3DDA050-3E8C-441B-8103-DD3B76422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919" y="2505306"/>
            <a:ext cx="4478162" cy="92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DB4DB4A2-86DD-4538-8EBC-93FCE12F2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3657947"/>
            <a:ext cx="36004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09546" y="549044"/>
            <a:ext cx="8172908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设置字体与文本高度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创建好新文字样式名称后，在“文字样式”对话框中可根据需求，对文本的字体与文本高度进行设置。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单击“字体名”下拉按钮，在打开的字体列表中选择满意的字体名称即可。在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大小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选项组中的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高度</a:t>
            </a: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文本框中输入文本高度值，可完成文本高度的设置操作。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EC476C3E-CF75-4649-A34D-A33F66F00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684" y="3501008"/>
            <a:ext cx="3520316" cy="215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45AFEF6B-DAC7-4C9C-A87D-01E46A44E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3501008"/>
            <a:ext cx="3502873" cy="2159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5172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181151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4979868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创建与编辑单行文本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12415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2475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252573" y="620688"/>
            <a:ext cx="7686854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创建单行文本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在“注释”选项卡中单击“多行文字”下拉按钮，从列表中选择“单行文字”选项，即可启动单行文字命令。根据命令行中的提示，指定好文字的起点，设定好文字的高度值。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CCA19E4-9077-4D32-8C91-07A5B2884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2996952"/>
            <a:ext cx="2771553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6E4FE484-F4FC-4996-9695-7429FD5C0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6" y="2996952"/>
            <a:ext cx="537118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1714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014046" y="476672"/>
            <a:ext cx="8163907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编辑单行文本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需要对单行文字进行修改或编辑，那么用户可使用“特性”设置面板来操作。右击所需文本，在打开的快捷菜单中选择“特性”选项。打开“特性”设置面板，在“文字”选项栏中可对其内容、样式、高度、旋转角度等参数进行修改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052D4496-9B6C-43EB-BA64-D1A1A7FE7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696" y="3139261"/>
            <a:ext cx="2575740" cy="25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51867078-DA7F-4BD5-AF17-4FD4BB44A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3008745"/>
            <a:ext cx="1733588" cy="2796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849795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1130</Words>
  <Application>Microsoft Office PowerPoint</Application>
  <PresentationFormat>宽屏</PresentationFormat>
  <Paragraphs>96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等线</vt:lpstr>
      <vt:lpstr>等线 Light</vt:lpstr>
      <vt:lpstr>微软雅黑</vt:lpstr>
      <vt:lpstr>幼圆</vt:lpstr>
      <vt:lpstr>站酷小薇LOGO体</vt:lpstr>
      <vt:lpstr>Arial</vt:lpstr>
      <vt:lpstr>Candara</vt:lpstr>
      <vt:lpstr>Times New Roman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2023-01-28T02:09:10Z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