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66" r:id="rId6"/>
    <p:sldId id="268" r:id="rId7"/>
    <p:sldId id="328" r:id="rId8"/>
    <p:sldId id="269" r:id="rId9"/>
    <p:sldId id="448" r:id="rId10"/>
    <p:sldId id="449" r:id="rId11"/>
    <p:sldId id="450" r:id="rId12"/>
    <p:sldId id="451" r:id="rId13"/>
    <p:sldId id="452" r:id="rId14"/>
    <p:sldId id="453" r:id="rId15"/>
    <p:sldId id="454" r:id="rId16"/>
    <p:sldId id="455" r:id="rId17"/>
    <p:sldId id="456" r:id="rId18"/>
    <p:sldId id="457" r:id="rId19"/>
    <p:sldId id="458" r:id="rId20"/>
    <p:sldId id="459" r:id="rId21"/>
    <p:sldId id="460" r:id="rId22"/>
    <p:sldId id="461" r:id="rId23"/>
    <p:sldId id="462" r:id="rId24"/>
    <p:sldId id="384" r:id="rId25"/>
    <p:sldId id="353" r:id="rId26"/>
    <p:sldId id="447" r:id="rId27"/>
    <p:sldId id="286" r:id="rId2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055440" y="4221089"/>
            <a:ext cx="10441160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打印输出室内设计图纸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57518" y="476672"/>
            <a:ext cx="867696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创建布局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布局指的是图纸空间环境，它会模拟真实的图纸页面，以方便用户查看图纸打印效果。默认情况下系统会提供两个布局环境，分别为“布局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”和“布局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”。用户也可根据需要创建符合自己要求的布局环境。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D3E6C4C-95CE-455F-9B1E-BE480AB6F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91" y="2636912"/>
            <a:ext cx="388601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42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82543" y="404664"/>
            <a:ext cx="8226914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布局视口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视口是布局中用于显示模型空间图形的窗口，它可以控制图形显示的范围和比例。如果默认的视口模式不符合打印需求，用户可重新创建新的视口模式。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在菜单栏中执行“视图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视口”命令，在其级联菜单中根据需要选择新视口模式即可创建。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92767AE5-7A26-4FCC-B57F-77D71E8B6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189" y="3284984"/>
            <a:ext cx="184820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D598BB8F-CEEA-4CBB-BCE5-439D344F8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453" y="3284984"/>
            <a:ext cx="367743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681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90557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73928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图形的打印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218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329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07023" y="1628800"/>
            <a:ext cx="8577953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设置打印样式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打印样式是一种对象特性，用于修改打印图形的外观。包括对象的颜色、线型和线宽等，也可指定端点、连接和填充样式，以及抖动、灰度、笔号和淡显等输出效果。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创建颜色打印样式表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添加打印样式表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管理打印样式表</a:t>
            </a:r>
          </a:p>
        </p:txBody>
      </p:sp>
    </p:spTree>
    <p:extLst>
      <p:ext uri="{BB962C8B-B14F-4D97-AF65-F5344CB8AC3E}">
        <p14:creationId xmlns:p14="http://schemas.microsoft.com/office/powerpoint/2010/main" val="2890414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07021" y="428260"/>
            <a:ext cx="857795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设置打印参数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在进行图纸在打印前，先要对一些基本的打印参数进行设置。在“输出”选项卡中单击“打印”按钮，可打开“打印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模型”对话框。在此可设置对打印机、图纸尺寸、打印范围、打印比例、图纸方向等参数。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91F2F568-CF1E-4C94-855B-F11966C9C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161" y="2420888"/>
            <a:ext cx="4437674" cy="106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CA2E56D1-6FCA-43C5-B93C-19C892AC8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04" y="3645024"/>
            <a:ext cx="323918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2839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31230" y="447419"/>
            <a:ext cx="9329539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保存与调用打印设置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如果要重复使用当前的打印设置打印多份图纸，那么用户可将该打印设置进行保存，以方便下次调用。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打开“打印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模型”对话框，单击“添加”按钮，在“添加页面设置”对话框中为保存的设置重命名，单击“确定”按钮即可保存。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当下次调用时，在“输出”选项卡中单击“页面设置管理器”按钮，打开“页面设置管理器”对话框，选择保存的设置名，单击“置为当前”按钮即可调用。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8FA2D1CB-6CC7-4FF9-8A39-37878E4F6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487" y="3818293"/>
            <a:ext cx="3168352" cy="2198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2E21843C-6690-44D6-BCA0-DB535FC53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01" y="4023517"/>
            <a:ext cx="2098131" cy="199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>
            <a:extLst>
              <a:ext uri="{FF2B5EF4-FFF2-40B4-BE49-F238E27FC236}">
                <a16:creationId xmlns:a16="http://schemas.microsoft.com/office/drawing/2014/main" id="{2E64D8EF-2441-40B9-8CE7-58906682B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292" y="3717032"/>
            <a:ext cx="2314156" cy="89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109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39873" y="477036"/>
            <a:ext cx="8193162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预览打印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在设置打印之后，可以预览设置的打印效果，通过打印效果查看是否符合要求，如果不符合要求在关闭预览进行更改，如果符合要求即可继续进行打印。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在“打印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模型”对话框中单击“预览”按钮，即可预览打印的效果。如需调整，可按【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Esc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】键退出预览操作。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93E62CE0-BCFB-4DBC-B68C-1BD81E7EC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3385325"/>
            <a:ext cx="3521147" cy="241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FF342DE7-BB68-40EA-BC34-5B899968D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385325"/>
            <a:ext cx="3431664" cy="241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751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90557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73928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网络应用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3218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795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59496" y="544976"/>
            <a:ext cx="9341326" cy="5116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8.4.1 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浏览器应用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浏览器是通过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获取并显示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网页的一种软件工具。用户可在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系统内部直接调用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浏览器进入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网络世界。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中的“输入”和“输出”命令都具有内置的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支持功能。通过该功能，可以直接从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上下载文件，其后就可以在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环境下编辑图形。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对话框，可快速定位到要打开或保存文件的特定的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位置。可以指定一个默认的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网址，每次打开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对话框时都将加载该位置。如果不知道正确的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，或者不想在每次访问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Internet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网址时输入冗长的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URL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，则可使用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浏览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对话框方便地访问文件。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在命令行中输入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BROWSER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命令，按回车键，就可以根据提示信息打开网页。</a:t>
            </a:r>
          </a:p>
        </p:txBody>
      </p:sp>
    </p:spTree>
    <p:extLst>
      <p:ext uri="{BB962C8B-B14F-4D97-AF65-F5344CB8AC3E}">
        <p14:creationId xmlns:p14="http://schemas.microsoft.com/office/powerpoint/2010/main" val="2283500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13369" y="1916832"/>
            <a:ext cx="8765262" cy="280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8.4.2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超链接管理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超链接就是将图纸与其他数据、信息、动画、声音等建立链接关系。利用超链接可实现由当前图形对象到关联图形文件的跳转。其链接的对象可以是现有的文件或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Web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页，也可以是电子邮件地址等。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链接文件或网页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链接电子邮件地址</a:t>
            </a:r>
          </a:p>
        </p:txBody>
      </p:sp>
    </p:spTree>
    <p:extLst>
      <p:ext uri="{BB962C8B-B14F-4D97-AF65-F5344CB8AC3E}">
        <p14:creationId xmlns:p14="http://schemas.microsoft.com/office/powerpoint/2010/main" val="814935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4715" y="1563361"/>
            <a:ext cx="8502570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图纸的输出是制图的最后一步，也是不可或缺的一步。用户可以根据需要选择输出方式。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提供了功能强大的布局和打印输出工具，同时提供了丰富的打印样式表，以帮助用户得到所期望的打印效果。本章将对图纸是输出与打印操作进行介绍。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掌握图纸的输入与输出操作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掌握布局视口的创建操作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掌握图纸的打印操作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47528" y="443351"/>
            <a:ext cx="5544616" cy="5577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8.4.3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电子传递设置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时用户在发布图纸时，经常会忘记发送字体、外部参照等相关描述文件，这会使得接收时打不开收到的文档，从而造成无效传输。使用电子传递功能，可自动生成包含设计文档及其相关描述文件的数据包，然后将数据包粘贴到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E-mail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的附件中进行发送。这样就大大简化了发送操作，并且保证了发送的有效性。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单击“”按钮，在其列表中选择“发布”选项，在级联菜单中单击“电子传递”命令。打开“创建传递”对话框，在“文件树”和“文件表”选项卡中设置相应的参数即可。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A6E8A0BF-B04A-4743-97A5-A37C67F72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76" y="1267819"/>
            <a:ext cx="2952328" cy="43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928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74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【实战演练】将小公寓平面图输出为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并打印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6" y="1412776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本案例结合本章所学的知识点，将小公寓平面图保存为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电子文件，并将其进行打印。其中所涉及主要命令有创建视口、打印设置等。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B020A2B4-26B8-4659-85AB-FCD6CDC8B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780" y="2689494"/>
            <a:ext cx="417843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658299" y="1459599"/>
            <a:ext cx="823905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将专卖店平面图保存为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JPG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利用输出相关命令，将专卖店平面图输出为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JPG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格式的电子文档。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2A3C873D-AA67-4E9B-B75C-2403DAB8E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852937"/>
            <a:ext cx="3511866" cy="257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3547A7AE-8842-4053-A337-84E16E62E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2852936"/>
            <a:ext cx="3672408" cy="257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739516" y="1412776"/>
            <a:ext cx="809213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创建家具三视图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利用“创建视口”命令，创建沙发三视图效果。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BADDA5B5-10E0-4CBF-BD32-41C430BDC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2780928"/>
            <a:ext cx="360202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962E0121-2BED-445C-8590-C8F6F14B2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652" y="2780928"/>
            <a:ext cx="388029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811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608168" y="149519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757468" y="162452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610836" y="245015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770537" y="258149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643887" y="250070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模型与布局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651147" y="148478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图形的输入输出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617892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727657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643454" y="340486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图形的打印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613448" y="4466280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754119" y="459772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658979" y="44129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网络应用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65006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18415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图形的输入输出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96269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631504" y="404664"/>
            <a:ext cx="9253028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输入图形的方式有很多，有将图形以图块的方式输入、有以外部参照的方式输入、有将图形链接输入等。如果要输入不同格式的文件，那么用户可使用“输入”功能来操作。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”按钮，在文件列表中单击“输入”按钮，在其级联菜单中选择“其他格式”选项。在打开的“输入文件”对话框中将“文件类型”设为“所有文件（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*.*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）”选项。然后选择所需文件，单击“打开”按钮即可。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32FE2B-B8C8-48BF-89B4-5F270CFF2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2348879"/>
            <a:ext cx="288032" cy="21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4571EC1A-5F5A-4F32-881F-9EC85C0A6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28" y="3696368"/>
            <a:ext cx="1540953" cy="224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871946A2-D5AC-472E-BC51-0F599F2AF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3696368"/>
            <a:ext cx="3081906" cy="2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59496" y="404664"/>
            <a:ext cx="9145016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就是图形对象进行链接和嵌入，它提供了一种用于不同应用程序的信息创建复合文档的强有力方法，对象可以是几乎所有的信息类型，如图文字、位图、矢量图形等。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在“插入”选项卡中单击“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OLE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对象”按钮，在“插入对象”对话框中选择要插入的对象类型。单击“确定”按钮，系统会自动启动相应的应用程序。用户可在应用程序中进行操作，此时在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AutoCAD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中则会显示相应的操作内容。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193F647-BC76-446C-9BEA-56B257068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3645024"/>
            <a:ext cx="3352948" cy="23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3824FD42-F971-4843-A044-2D0958545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3645024"/>
            <a:ext cx="2827486" cy="23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479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1544" y="404664"/>
            <a:ext cx="8424936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输出图形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图形输出功能是将图形转换为其他类型的图形文件，如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JPG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PDF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等，以达到和其他软件兼容的目的。单击“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”按钮，在文件列表中单击“输入”按钮，在其级联菜单中选择要转换的格式选项，或选择“其他格式”选项。在“输出数据”对话框中设置好“文件名”和“文件类型”。单击“保存”按钮即可完成输出操作。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64600568-6432-4082-97FD-7E44E540C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036" y="1484784"/>
            <a:ext cx="241339" cy="1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06EBF2D1-991A-4DFD-B890-A53436749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3227113"/>
            <a:ext cx="1872208" cy="27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DCCF4A5F-B378-4561-B8B2-D707E8197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3227113"/>
            <a:ext cx="3729948" cy="27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5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56760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735960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模型与布局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8024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529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57518" y="548680"/>
            <a:ext cx="8676964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模型空间与布局空间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模型空间用于创建并设计图形，并且是按照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1:1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比例的实际尺寸绘图。而布局空间主要用于图纸输出和打印，它可方便插入各类图框、设置打印设备、纸张、比例等，且能预览到实际的出图效果，但无法绘制图形。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D4FC455-848A-4AE7-B27F-BF46572F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2708920"/>
            <a:ext cx="3932934" cy="287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6FD5833F-9613-4619-89A3-7BFCFD267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01" y="2711116"/>
            <a:ext cx="3938486" cy="287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28680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1374</Words>
  <Application>Microsoft Office PowerPoint</Application>
  <PresentationFormat>宽屏</PresentationFormat>
  <Paragraphs>72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