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56" r:id="rId5"/>
    <p:sldId id="266" r:id="rId6"/>
    <p:sldId id="268" r:id="rId7"/>
    <p:sldId id="328" r:id="rId8"/>
    <p:sldId id="269" r:id="rId9"/>
    <p:sldId id="477" r:id="rId10"/>
    <p:sldId id="478" r:id="rId11"/>
    <p:sldId id="479" r:id="rId12"/>
    <p:sldId id="480" r:id="rId13"/>
    <p:sldId id="482" r:id="rId14"/>
    <p:sldId id="481" r:id="rId15"/>
    <p:sldId id="483" r:id="rId16"/>
    <p:sldId id="484" r:id="rId17"/>
    <p:sldId id="485" r:id="rId18"/>
    <p:sldId id="486" r:id="rId19"/>
    <p:sldId id="487" r:id="rId20"/>
    <p:sldId id="286" r:id="rId21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703512" y="4221088"/>
            <a:ext cx="9505056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绘制室内常用图块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8032" y="1196752"/>
            <a:ext cx="8415935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绘制双人床图块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床的常规尺寸大致分为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类，分别为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。其中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为单人床尺寸，其他则为双人床尺寸。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16868FFB-A335-4DE5-9C9F-CB466827E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3"/>
          <a:stretch>
            <a:fillRect/>
          </a:stretch>
        </p:blipFill>
        <p:spPr bwMode="auto">
          <a:xfrm>
            <a:off x="2063552" y="3140968"/>
            <a:ext cx="3502802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8FBD3087-B3FB-4483-AE2B-F58D55017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96" y="3140968"/>
            <a:ext cx="424462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460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89217" y="1243062"/>
            <a:ext cx="7664352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绘制办公桌图块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下面将以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型办公桌为例，来介绍办公桌图块的绘制方法</a:t>
            </a:r>
            <a:r>
              <a:rPr lang="zh-CN" altLang="zh-CN" dirty="0"/>
              <a:t>。</a:t>
            </a:r>
          </a:p>
        </p:txBody>
      </p:sp>
      <p:pic>
        <p:nvPicPr>
          <p:cNvPr id="5124" name="图片 1">
            <a:extLst>
              <a:ext uri="{FF2B5EF4-FFF2-40B4-BE49-F238E27FC236}">
                <a16:creationId xmlns:a16="http://schemas.microsoft.com/office/drawing/2014/main" id="{59D883DE-2EE9-4117-A980-281ECA6E4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428" y="2725243"/>
            <a:ext cx="1987781" cy="264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">
            <a:extLst>
              <a:ext uri="{FF2B5EF4-FFF2-40B4-BE49-F238E27FC236}">
                <a16:creationId xmlns:a16="http://schemas.microsoft.com/office/drawing/2014/main" id="{FA02A3B7-4B10-4ED0-A60B-06572524D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393" y="2727822"/>
            <a:ext cx="3586975" cy="264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13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693040" y="785656"/>
            <a:ext cx="680592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绘制衣柜图块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衣柜的长和宽可以随空间尺寸来定，但其深度一般都在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550mm~600mm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之间为最佳。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D81CCB8F-F0FB-437A-95B1-9FCDC4DE8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3375423"/>
            <a:ext cx="3085863" cy="210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27235504-1BDD-4B42-BF4A-982FD786F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2186071"/>
            <a:ext cx="2088232" cy="3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84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91953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087888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常用厨具、洁具图块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23217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518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568" y="692696"/>
            <a:ext cx="7318104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绘制洗菜池图块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一般家用洗菜池其宽度一般在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430mm~480mm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之间，其深度要大于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较为合适。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9F601C26-AAAA-4310-BD66-106D2F392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7" y="2636912"/>
            <a:ext cx="5086345" cy="312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976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4900" y="692696"/>
            <a:ext cx="818220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绘制淋浴房图块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在洗手间中设计淋浴房，其尺寸不得小于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800mm*800mm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，否则就会显得很拥挤，不方便。一般淋浴房常规尺寸在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900mm~1000mm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之间，这样的尺寸较为舒适。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BEF24F1F-10A4-4C03-95FB-A34FCDC4C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852936"/>
            <a:ext cx="2736304" cy="272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991C33CA-46B3-4910-B242-9B38125F4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852936"/>
            <a:ext cx="2776875" cy="27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136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38899" y="836712"/>
            <a:ext cx="7914202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绘制洗手台盆图块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常见的洗手台盆分为方形和圆形两种。方形的洗手台盆其尺寸一般为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600mm*800mm~800mm*500mm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之间；圆形的尺寸基本上是按直径进行区分，常用的尺寸在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400mm~600mm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5AB8230C-DE29-41F2-BA23-5F6531B2D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3501008"/>
            <a:ext cx="2782996" cy="201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2BC3A294-81C1-47B6-BCF0-A4F8A2965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3501008"/>
            <a:ext cx="3886489" cy="201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244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92818" y="1794193"/>
            <a:ext cx="8606363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本章将综合所有绘图命令，来绘制室内图纸中常用的一些图块。例如家用电器图块、家具图块、厨卫图块等。将这些图块保存下来，并根据需要调入至各类设计图中可以加快用户的制图速度，提高绘图效率。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绘制家用电器图块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绘制家具图块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绘制厨具、洁具图块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536160" y="1783225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685460" y="191255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538828" y="281019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698529" y="294153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571879" y="28607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常用家具图块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579139" y="17728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常用电器图块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545884" y="387507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655649" y="402165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571446" y="3836915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常用厨具、洁具图块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722071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90423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常用电器图块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03470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87488" y="548680"/>
            <a:ext cx="460851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绘制冰箱图块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2F4726-DEB2-452E-8496-1E3015456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1772817"/>
            <a:ext cx="2158240" cy="344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AB194611-BC69-4D3F-8BF3-7CA533D08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533" y="1772817"/>
            <a:ext cx="1915579" cy="34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A1CE4AFA-002A-40EA-AF3E-E022348C5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430" y="1772817"/>
            <a:ext cx="2053978" cy="34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95500" y="476672"/>
            <a:ext cx="9001000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绘制空调图块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一般情况下，家用壁挂式空调常规尺寸为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885mm*290mm*194mm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，落地式空调常规尺寸为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500mm~550mm*1700mm~1800mm*280mm~350mm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。下面就以落地式空调为例，先绘制其平面图块。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BA41BE2-48B7-4B38-AC64-E9F4E09AA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44" y="2389221"/>
            <a:ext cx="1465312" cy="352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634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504601" y="476672"/>
            <a:ext cx="7182798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绘制洗衣机图块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洗衣机的规格是根据按照容量来设定的。容量越大，其尺寸就越大。普通家用洗衣机容量为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2kg~8kg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之间，其尺寸约为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600mm*500mm*600mm~850mm*600mm*600mm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。下面就以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2kg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容量的洗衣机为例，来绘制其平面图块。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9D9D9198-4D83-4117-AFAD-6EBEE0BBF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878" y="2852936"/>
            <a:ext cx="2196244" cy="3071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616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78055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4640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常用家具图块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9068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539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644116" y="1556792"/>
            <a:ext cx="690376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绘制沙发图块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从分类上来说，沙发分为单人沙发、两人沙发、多人沙发、沙发组合等。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3FEFEDD1-E1DD-4F70-A85A-A878E1A01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586" y="3483801"/>
            <a:ext cx="3389326" cy="167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1542162C-35F1-4D13-A00A-0C7344B82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"/>
          <a:stretch>
            <a:fillRect/>
          </a:stretch>
        </p:blipFill>
        <p:spPr bwMode="auto">
          <a:xfrm>
            <a:off x="6425021" y="3483801"/>
            <a:ext cx="3487403" cy="167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72760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506</Words>
  <Application>Microsoft Office PowerPoint</Application>
  <PresentationFormat>宽屏</PresentationFormat>
  <Paragraphs>39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