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26"/>
  </p:notesMasterIdLst>
  <p:handoutMasterIdLst>
    <p:handoutMasterId r:id="rId27"/>
  </p:handoutMasterIdLst>
  <p:sldIdLst>
    <p:sldId id="256" r:id="rId5"/>
    <p:sldId id="266" r:id="rId6"/>
    <p:sldId id="268" r:id="rId7"/>
    <p:sldId id="328" r:id="rId8"/>
    <p:sldId id="269" r:id="rId9"/>
    <p:sldId id="443" r:id="rId10"/>
    <p:sldId id="444" r:id="rId11"/>
    <p:sldId id="445" r:id="rId12"/>
    <p:sldId id="446" r:id="rId13"/>
    <p:sldId id="447" r:id="rId14"/>
    <p:sldId id="448" r:id="rId15"/>
    <p:sldId id="449" r:id="rId16"/>
    <p:sldId id="450" r:id="rId17"/>
    <p:sldId id="451" r:id="rId18"/>
    <p:sldId id="452" r:id="rId19"/>
    <p:sldId id="453" r:id="rId20"/>
    <p:sldId id="454" r:id="rId21"/>
    <p:sldId id="384" r:id="rId22"/>
    <p:sldId id="353" r:id="rId23"/>
    <p:sldId id="442" r:id="rId24"/>
    <p:sldId id="286" r:id="rId25"/>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21" autoAdjust="0"/>
    <p:restoredTop sz="94660"/>
  </p:normalViewPr>
  <p:slideViewPr>
    <p:cSldViewPr>
      <p:cViewPr varScale="1">
        <p:scale>
          <a:sx n="71" d="100"/>
          <a:sy n="71" d="100"/>
        </p:scale>
        <p:origin x="66" y="150"/>
      </p:cViewPr>
      <p:guideLst>
        <p:guide pos="3840"/>
        <p:guide orient="horz" pos="2160"/>
      </p:guideLst>
    </p:cSldViewPr>
  </p:slideViewPr>
  <p:notesTextViewPr>
    <p:cViewPr>
      <p:scale>
        <a:sx n="1" d="1"/>
        <a:sy n="1" d="1"/>
      </p:scale>
      <p:origin x="0" y="0"/>
    </p:cViewPr>
  </p:notesTextViewPr>
  <p:notesViewPr>
    <p:cSldViewPr showGuides="1">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zh-CN" altLang="en-US" dirty="0"/>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95386CDC-4A3A-4DFF-AF11-91A439C3A932}" type="datetime1">
              <a:rPr lang="zh-CN" altLang="en-US" smtClean="0">
                <a:latin typeface="微软雅黑" panose="020B0503020204020204" pitchFamily="34" charset="-122"/>
                <a:ea typeface="微软雅黑" panose="020B0503020204020204" pitchFamily="34" charset="-122"/>
              </a:rPr>
              <a:pPr algn="r" rtl="0"/>
              <a:t>2023/1/28</a:t>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zh-CN" altLang="en-US" dirty="0"/>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45ACAF8E-318A-4EFE-8633-D9E72ABCE0ED}" type="slidenum">
              <a:rPr lang="en-US" altLang="zh-CN" smtClean="0"/>
              <a:pPr algn="r" rtl="0"/>
              <a:t>‹#›</a:t>
            </a:fld>
            <a:endParaRPr lang="zh-CN" altLang="en-US" dirty="0"/>
          </a:p>
        </p:txBody>
      </p:sp>
    </p:spTree>
    <p:extLst>
      <p:ext uri="{BB962C8B-B14F-4D97-AF65-F5344CB8AC3E}">
        <p14:creationId xmlns:p14="http://schemas.microsoft.com/office/powerpoint/2010/main" val="2406559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rtl="0">
              <a:defRPr sz="1200">
                <a:latin typeface="微软雅黑" panose="020B0503020204020204" pitchFamily="34" charset="-122"/>
                <a:ea typeface="微软雅黑" panose="020B0503020204020204" pitchFamily="34" charset="-122"/>
              </a:defRPr>
            </a:lvl1pPr>
          </a:lstStyle>
          <a:p>
            <a:fld id="{C90B55CF-1AD3-47AF-86D6-6E83631F639F}" type="datetime1">
              <a:rPr lang="zh-CN" altLang="en-US" smtClean="0"/>
              <a:pPr/>
              <a:t>2023/1/28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rtl="0">
              <a:defRPr sz="1200">
                <a:latin typeface="微软雅黑" panose="020B0503020204020204" pitchFamily="34" charset="-122"/>
                <a:ea typeface="微软雅黑" panose="020B0503020204020204" pitchFamily="34" charset="-122"/>
              </a:defRPr>
            </a:lvl1pPr>
          </a:lstStyle>
          <a:p>
            <a:fld id="{5EE2CF44-2B13-41B4-A334-1CDF534EEBBF}" type="slidenum">
              <a:rPr lang="en-US" altLang="zh-CN" smtClean="0"/>
              <a:pPr/>
              <a:t>‹#›</a:t>
            </a:fld>
            <a:endParaRPr lang="zh-CN" altLang="en-US" dirty="0"/>
          </a:p>
        </p:txBody>
      </p:sp>
    </p:spTree>
    <p:extLst>
      <p:ext uri="{BB962C8B-B14F-4D97-AF65-F5344CB8AC3E}">
        <p14:creationId xmlns:p14="http://schemas.microsoft.com/office/powerpoint/2010/main" val="445385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9CBD98C9-E66D-4F8F-B9AC-212D09CDF6B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
        <p:nvSpPr>
          <p:cNvPr id="9" name="矩形 8">
            <a:extLst>
              <a:ext uri="{FF2B5EF4-FFF2-40B4-BE49-F238E27FC236}">
                <a16:creationId xmlns:a16="http://schemas.microsoft.com/office/drawing/2014/main" id="{076A818F-83B9-461F-88B2-5866DE8A86CD}"/>
              </a:ext>
            </a:extLst>
          </p:cNvPr>
          <p:cNvSpPr/>
          <p:nvPr userDrawn="1"/>
        </p:nvSpPr>
        <p:spPr>
          <a:xfrm>
            <a:off x="0" y="2391540"/>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7757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EA7F3C-E1FF-4CE6-AC0B-8CDC34D506C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AE93102-1183-41C6-9E8E-06D7FB8A48AF}"/>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4" name="页脚占位符 3">
            <a:extLst>
              <a:ext uri="{FF2B5EF4-FFF2-40B4-BE49-F238E27FC236}">
                <a16:creationId xmlns:a16="http://schemas.microsoft.com/office/drawing/2014/main" id="{DBF1C784-6F4D-41A0-A80D-13D0729842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496F608-510F-46B2-9823-539406CF79F3}"/>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954029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0780FD2-09D3-4E5F-B2F9-65C3B33D43F6}"/>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3" name="页脚占位符 2">
            <a:extLst>
              <a:ext uri="{FF2B5EF4-FFF2-40B4-BE49-F238E27FC236}">
                <a16:creationId xmlns:a16="http://schemas.microsoft.com/office/drawing/2014/main" id="{74A60E98-AA6F-404B-B68B-24A8CEB2380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73E1223-3E3A-49DB-89EE-17EB28D77383}"/>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9244097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B6B3E8-A3CA-442F-BA76-420F861E5B0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B3F7896-C399-415D-B7B9-21C78DBDFC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547D310-62AA-4D24-8BE5-B63173980D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AC50F47-A6C1-4BF9-955A-296EC1074400}"/>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6" name="页脚占位符 5">
            <a:extLst>
              <a:ext uri="{FF2B5EF4-FFF2-40B4-BE49-F238E27FC236}">
                <a16:creationId xmlns:a16="http://schemas.microsoft.com/office/drawing/2014/main" id="{31E9C238-C917-4343-B637-E708522845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9F2BFC3-B38C-47DD-BEBD-15F98734B2EC}"/>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3298066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801F45-AE38-4754-B124-D4CE140AB30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C407FC6-B8D7-4240-90EA-08F21587CC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0E3FDEB-79B7-47CD-8D2D-E24B627DAE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4B2C154-84B4-431D-8613-121F418258B7}"/>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6" name="页脚占位符 5">
            <a:extLst>
              <a:ext uri="{FF2B5EF4-FFF2-40B4-BE49-F238E27FC236}">
                <a16:creationId xmlns:a16="http://schemas.microsoft.com/office/drawing/2014/main" id="{5E61DDBD-EDF5-4045-A1FC-8E15D31E6F3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821E7F2-3AA6-4DBB-8E6A-FAA243588CCB}"/>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3974703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0AF61B-C9F5-4782-B16D-1AF1FFFA817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C19B8B3-C99C-40F8-9289-41E76637CC3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436D4CD-1AE8-41CF-8E21-F291E474BA4D}"/>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5" name="页脚占位符 4">
            <a:extLst>
              <a:ext uri="{FF2B5EF4-FFF2-40B4-BE49-F238E27FC236}">
                <a16:creationId xmlns:a16="http://schemas.microsoft.com/office/drawing/2014/main" id="{A4A19230-8E22-4D5B-90BF-EE117B88805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9A5A53-97E5-4278-8716-37186BBD6D8D}"/>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0581017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0AC9FC4-7D8F-401A-8F47-C7322F14BBF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E608260-FE93-485F-A0F5-7652BE5BF4E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58FCE2-43EF-47F9-A817-B31A858EE944}"/>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5" name="页脚占位符 4">
            <a:extLst>
              <a:ext uri="{FF2B5EF4-FFF2-40B4-BE49-F238E27FC236}">
                <a16:creationId xmlns:a16="http://schemas.microsoft.com/office/drawing/2014/main" id="{CCBF3502-B96B-47D9-B9D3-124DE3908C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3E642C-46EC-4544-BFC0-2CA852D1893A}"/>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313819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84013"/>
          </a:xfrm>
          <a:prstGeom prst="rect">
            <a:avLst/>
          </a:prstGeom>
          <a:noFill/>
        </p:spPr>
        <p:txBody>
          <a:bodyPr vert="eaVert" wrap="none" rtlCol="0">
            <a:spAutoFit/>
          </a:bodyPr>
          <a:lstStyle/>
          <a:p>
            <a:r>
              <a:rPr lang="zh-CN" altLang="en-US" sz="7200" dirty="0">
                <a:solidFill>
                  <a:srgbClr val="AD6126"/>
                </a:solidFill>
                <a:latin typeface="微软雅黑" panose="020B0503020204020204" pitchFamily="34" charset="-122"/>
                <a:ea typeface="微软雅黑" panose="020B0503020204020204" pitchFamily="34"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extLst>
      <p:ext uri="{BB962C8B-B14F-4D97-AF65-F5344CB8AC3E}">
        <p14:creationId xmlns:p14="http://schemas.microsoft.com/office/powerpoint/2010/main" val="3757653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3AA0A5FA-DDC3-4F7C-8BBC-21AEFDB1EC12}"/>
              </a:ext>
            </a:extLst>
          </p:cNvPr>
          <p:cNvGrpSpPr/>
          <p:nvPr userDrawn="1"/>
        </p:nvGrpSpPr>
        <p:grpSpPr>
          <a:xfrm>
            <a:off x="676275" y="549275"/>
            <a:ext cx="995344" cy="524782"/>
            <a:chOff x="0" y="-359"/>
            <a:chExt cx="1070518" cy="488225"/>
          </a:xfrm>
        </p:grpSpPr>
        <p:sp>
          <p:nvSpPr>
            <p:cNvPr id="8" name="矩形 7">
              <a:extLst>
                <a:ext uri="{FF2B5EF4-FFF2-40B4-BE49-F238E27FC236}">
                  <a16:creationId xmlns:a16="http://schemas.microsoft.com/office/drawing/2014/main" id="{B82E570C-A29B-40B7-A682-10B890ED81CB}"/>
                </a:ext>
              </a:extLst>
            </p:cNvPr>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1B33C23-AE5F-4F77-92C0-6B7DB51D8F93}"/>
                </a:ext>
              </a:extLst>
            </p:cNvPr>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D61949F0-F125-4254-83B6-3B762ECD6823}"/>
                </a:ext>
              </a:extLst>
            </p:cNvPr>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65692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2023/1/28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7775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0A8E7-3FC6-48B1-BF64-C2FF65360B0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C56EBCE-F2A5-4308-B3FA-EF28DCE3FF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59C6098-BFE9-4B86-A8C4-BC06602DAC38}"/>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5" name="页脚占位符 4">
            <a:extLst>
              <a:ext uri="{FF2B5EF4-FFF2-40B4-BE49-F238E27FC236}">
                <a16:creationId xmlns:a16="http://schemas.microsoft.com/office/drawing/2014/main" id="{544635C3-FCD0-4773-8E63-64891B6E8C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FC6C467-3C99-417D-9382-6B10899C3172}"/>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040703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07C3C3-6413-4113-AD77-B7E6175A05D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21EB488-4C95-4A47-95CC-3D75A504E5F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D1C92E6-48FC-4BB1-AA45-8F3A37733230}"/>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5" name="页脚占位符 4">
            <a:extLst>
              <a:ext uri="{FF2B5EF4-FFF2-40B4-BE49-F238E27FC236}">
                <a16:creationId xmlns:a16="http://schemas.microsoft.com/office/drawing/2014/main" id="{85EF0123-D849-4A9B-AD73-86EF7C88E1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F5BAE0-026C-43DD-97E8-0CE751DE17A7}"/>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08442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F19864-3798-46E9-9416-D8D9725243B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4F9D098-13FD-4F20-A0BE-CD9DD312B0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E29CE12-6E6B-45B9-B08D-B631647529AD}"/>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5" name="页脚占位符 4">
            <a:extLst>
              <a:ext uri="{FF2B5EF4-FFF2-40B4-BE49-F238E27FC236}">
                <a16:creationId xmlns:a16="http://schemas.microsoft.com/office/drawing/2014/main" id="{E8B3C5D1-A24A-4313-B7AC-A20F265054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35E8E9C-D634-4006-A045-836324CBE082}"/>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082016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D74B14-CA6C-48DE-A7CA-B591ADB146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78433D4-52E9-405F-9508-782185362B3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A1906C7-BBEA-42D3-9F1C-475F9436ED0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B5D5A54-00F8-41B4-979E-B59AD5AFB2EE}"/>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6" name="页脚占位符 5">
            <a:extLst>
              <a:ext uri="{FF2B5EF4-FFF2-40B4-BE49-F238E27FC236}">
                <a16:creationId xmlns:a16="http://schemas.microsoft.com/office/drawing/2014/main" id="{AB764C54-FDDA-44C1-88AA-4DC010C4F1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3947A52-E40E-4A62-9833-F9F7EC83736C}"/>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519342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64D89C-6816-4283-A587-4487F09BDE8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B936A9A-D63C-4635-A7C4-26C8EB3205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FB56EC5-E85F-448B-BC83-98739D3F83E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64FDD30-E805-450A-9284-6E4596DD5C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8A8015E-91D8-4E17-8700-2BE03D287014}"/>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53CA02B-B609-4CED-8046-260A037B6E1D}"/>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8" name="页脚占位符 7">
            <a:extLst>
              <a:ext uri="{FF2B5EF4-FFF2-40B4-BE49-F238E27FC236}">
                <a16:creationId xmlns:a16="http://schemas.microsoft.com/office/drawing/2014/main" id="{0D0F4DD5-F39F-4229-9C2C-A366584B2F6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5164C2F-A883-44EC-92C2-4B705D1EBF84}"/>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698894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73B2D07-3B09-43BE-B39E-3067285083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BC601C1-C38D-467A-ADFA-089D382C8D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AE1D3F3-FF74-4093-A048-BD2B2F7340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208A9F-D7C9-4B99-B266-84B0EAAE2EC9}" type="datetimeFigureOut">
              <a:rPr lang="zh-CN" altLang="en-US" smtClean="0"/>
              <a:t>2023/1/28</a:t>
            </a:fld>
            <a:endParaRPr lang="zh-CN" altLang="en-US"/>
          </a:p>
        </p:txBody>
      </p:sp>
      <p:sp>
        <p:nvSpPr>
          <p:cNvPr id="5" name="页脚占位符 4">
            <a:extLst>
              <a:ext uri="{FF2B5EF4-FFF2-40B4-BE49-F238E27FC236}">
                <a16:creationId xmlns:a16="http://schemas.microsoft.com/office/drawing/2014/main" id="{2DEE3CE8-4384-4FA1-9808-EE6FC397F7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40D5640-790D-4D21-9B65-79E19F1830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597297224"/>
      </p:ext>
    </p:extLst>
  </p:cSld>
  <p:clrMap bg1="lt1" tx1="dk1" bg2="lt2" tx2="dk2" accent1="accent1" accent2="accent2" accent3="accent3" accent4="accent4" accent5="accent5" accent6="accent6" hlink="hlink" folHlink="folHlink"/>
  <p:sldLayoutIdLst>
    <p:sldLayoutId id="2147483672" r:id="rId1"/>
    <p:sldLayoutId id="2147483675" r:id="rId2"/>
    <p:sldLayoutId id="2147483674" r:id="rId3"/>
    <p:sldLayoutId id="2147483676"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0.xml"/><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82FBA10E-98F2-4B59-933F-69E3F5E209F7}"/>
              </a:ext>
            </a:extLst>
          </p:cNvPr>
          <p:cNvSpPr txBox="1">
            <a:spLocks/>
          </p:cNvSpPr>
          <p:nvPr/>
        </p:nvSpPr>
        <p:spPr>
          <a:xfrm>
            <a:off x="623392" y="4221090"/>
            <a:ext cx="11377264" cy="923330"/>
          </a:xfrm>
          <a:prstGeom prst="rect">
            <a:avLst/>
          </a:prstGeo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6000" b="1" dirty="0">
                <a:solidFill>
                  <a:schemeClr val="bg1"/>
                </a:solidFill>
                <a:latin typeface="微软雅黑" panose="020B0503020204020204" pitchFamily="34" charset="-122"/>
                <a:ea typeface="微软雅黑" panose="020B0503020204020204" pitchFamily="34" charset="-122"/>
                <a:cs typeface="+mn-cs"/>
              </a:rPr>
              <a:t>第</a:t>
            </a:r>
            <a:r>
              <a:rPr lang="en-US" altLang="zh-CN" sz="6000" b="1" dirty="0">
                <a:solidFill>
                  <a:schemeClr val="bg1"/>
                </a:solidFill>
                <a:latin typeface="微软雅黑" panose="020B0503020204020204" pitchFamily="34" charset="-122"/>
                <a:ea typeface="微软雅黑" panose="020B0503020204020204" pitchFamily="34" charset="-122"/>
                <a:cs typeface="+mn-cs"/>
              </a:rPr>
              <a:t>6</a:t>
            </a:r>
            <a:r>
              <a:rPr lang="zh-CN" altLang="en-US" sz="6000" b="1" dirty="0">
                <a:solidFill>
                  <a:schemeClr val="bg1"/>
                </a:solidFill>
                <a:latin typeface="微软雅黑" panose="020B0503020204020204" pitchFamily="34" charset="-122"/>
                <a:ea typeface="微软雅黑" panose="020B0503020204020204" pitchFamily="34" charset="-122"/>
                <a:cs typeface="+mn-cs"/>
              </a:rPr>
              <a:t>章</a:t>
            </a:r>
            <a:r>
              <a:rPr lang="en-US" altLang="zh-CN" sz="6000" b="1" dirty="0">
                <a:solidFill>
                  <a:schemeClr val="bg1"/>
                </a:solidFill>
                <a:latin typeface="微软雅黑" panose="020B0503020204020204" pitchFamily="34" charset="-122"/>
                <a:ea typeface="微软雅黑" panose="020B0503020204020204" pitchFamily="34" charset="-122"/>
                <a:cs typeface="+mn-cs"/>
              </a:rPr>
              <a:t>  </a:t>
            </a:r>
            <a:r>
              <a:rPr lang="zh-CN" altLang="zh-CN" sz="6000" b="1" dirty="0">
                <a:solidFill>
                  <a:schemeClr val="bg1"/>
                </a:solidFill>
                <a:latin typeface="微软雅黑" panose="020B0503020204020204" pitchFamily="34" charset="-122"/>
                <a:ea typeface="微软雅黑" panose="020B0503020204020204" pitchFamily="34" charset="-122"/>
                <a:cs typeface="+mn-cs"/>
              </a:rPr>
              <a:t>为室内图形添加尺寸标注</a:t>
            </a:r>
            <a:endParaRPr lang="zh-CN" altLang="en-US" sz="6000" b="1" dirty="0">
              <a:solidFill>
                <a:schemeClr val="bg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2453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423592" y="1340768"/>
            <a:ext cx="7502826" cy="1440160"/>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6.2.4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角度标注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角度标注用于标注两条非平行线之间的夹角，测量对象包括圆弧、圆、直线和点四种。</a:t>
            </a:r>
          </a:p>
        </p:txBody>
      </p:sp>
      <p:pic>
        <p:nvPicPr>
          <p:cNvPr id="4098" name="图片 1">
            <a:extLst>
              <a:ext uri="{FF2B5EF4-FFF2-40B4-BE49-F238E27FC236}">
                <a16:creationId xmlns:a16="http://schemas.microsoft.com/office/drawing/2014/main" id="{1A34A8FB-B45C-4142-823B-D99526ED7B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5680" y="3284984"/>
            <a:ext cx="6522037"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9954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024049" y="548680"/>
            <a:ext cx="8143901"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6.2.5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半径与直径标注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半径和直径标注用于标注圆和圆弧的半径和直径尺寸，并显示前面带有字母“</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R</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”和“φ”符号的标注。在“线性”下拉列表中单击“半径”或“直径”命令可启动相应的标注功能。选中所需的圆，并指定标注所在的位置即可。</a:t>
            </a:r>
          </a:p>
        </p:txBody>
      </p:sp>
      <p:pic>
        <p:nvPicPr>
          <p:cNvPr id="5122" name="图片 1">
            <a:extLst>
              <a:ext uri="{FF2B5EF4-FFF2-40B4-BE49-F238E27FC236}">
                <a16:creationId xmlns:a16="http://schemas.microsoft.com/office/drawing/2014/main" id="{A6D094D0-31F7-4865-8229-10123E7C56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1624" y="2967683"/>
            <a:ext cx="2156005" cy="283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378DBBC1-6E64-4E5F-BD27-6672A94C16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8378" y="3697402"/>
            <a:ext cx="1963225" cy="169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1">
            <a:extLst>
              <a:ext uri="{FF2B5EF4-FFF2-40B4-BE49-F238E27FC236}">
                <a16:creationId xmlns:a16="http://schemas.microsoft.com/office/drawing/2014/main" id="{14B0A00C-3EB0-4CC3-9037-D4C8B6D9F7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0176" y="3697402"/>
            <a:ext cx="2234404" cy="169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33243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024048" y="620688"/>
            <a:ext cx="8143901" cy="280794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6.2.6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连续标注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连续标注是指连续的进行线性标注，用于创建系列标注。每个连续标注都从前一个标注的第二条尺寸界线出开始。</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先线性命令标注好第一条尺寸标注，然后在“标注”面板中单击“连续”命令，以标注的第二个尺寸界线为起点，依次指定其他测量点即可进行连续标注。</a:t>
            </a:r>
          </a:p>
        </p:txBody>
      </p:sp>
      <p:pic>
        <p:nvPicPr>
          <p:cNvPr id="6146" name="图片 1">
            <a:extLst>
              <a:ext uri="{FF2B5EF4-FFF2-40B4-BE49-F238E27FC236}">
                <a16:creationId xmlns:a16="http://schemas.microsoft.com/office/drawing/2014/main" id="{A7A5B04C-CE88-45F4-8F5E-141BE9124C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5756" y="3861048"/>
            <a:ext cx="4360484"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7062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46672" y="476672"/>
            <a:ext cx="8696716" cy="326961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6.2.7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基线标注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基线标注又称为平行尺寸标注，用于多个尺寸标注使用同一条尺寸线作为尺寸界线的情况。在标注时，系统将自动在已有尺寸的尺寸线一端坐标标注的起点进行标注。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在“标注”面板中单击“连续”下拉按钮，从列表中选择“基线”选项即可启动。先指定已有尺寸线的一端尺寸界线，然后再指定下一个测量点即可在已有尺寸的下方创建尺寸。</a:t>
            </a:r>
          </a:p>
        </p:txBody>
      </p:sp>
      <p:pic>
        <p:nvPicPr>
          <p:cNvPr id="7170" name="图片 1">
            <a:extLst>
              <a:ext uri="{FF2B5EF4-FFF2-40B4-BE49-F238E27FC236}">
                <a16:creationId xmlns:a16="http://schemas.microsoft.com/office/drawing/2014/main" id="{5D4A2C3B-221F-434F-B0A8-C4A54E71AA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672" y="4062554"/>
            <a:ext cx="2882987" cy="16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4B5BC7AE-6D55-45FB-926F-80B61C0C6C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5661" y="3399965"/>
            <a:ext cx="2664296" cy="2621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3207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47642" y="578661"/>
            <a:ext cx="8696716"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6.2.8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快速标注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快速标注用于快速创建标注，可以创建基线标注、连续尺寸标注、半径标注、直径标注、坐标标注，但不能进行圆心标记和标注公差。在“标注”面板中单击“快速”按钮。选择要标注的图形线段，按回车键，指定好标注线位置即可完成标注操作。</a:t>
            </a:r>
          </a:p>
        </p:txBody>
      </p:sp>
      <p:pic>
        <p:nvPicPr>
          <p:cNvPr id="8194" name="图片 1">
            <a:extLst>
              <a:ext uri="{FF2B5EF4-FFF2-40B4-BE49-F238E27FC236}">
                <a16:creationId xmlns:a16="http://schemas.microsoft.com/office/drawing/2014/main" id="{C479F6FB-F527-491F-8544-95247E42CD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9536" y="3955716"/>
            <a:ext cx="2987200" cy="959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9CC07F2A-6C7B-4C14-9357-F9E23B66D2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8744" y="3151120"/>
            <a:ext cx="3108457" cy="2654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图片 1">
            <a:extLst>
              <a:ext uri="{FF2B5EF4-FFF2-40B4-BE49-F238E27FC236}">
                <a16:creationId xmlns:a16="http://schemas.microsoft.com/office/drawing/2014/main" id="{3C131DF4-323E-44F5-882F-52F8FEFC3A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1112" y="3151120"/>
            <a:ext cx="2185765" cy="2654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27439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2465049"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746407" y="3972975"/>
            <a:ext cx="3877985"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编辑尺寸标注</a:t>
            </a:r>
          </a:p>
        </p:txBody>
      </p:sp>
      <p:sp>
        <p:nvSpPr>
          <p:cNvPr id="7" name="文本框 6">
            <a:extLst>
              <a:ext uri="{FF2B5EF4-FFF2-40B4-BE49-F238E27FC236}">
                <a16:creationId xmlns:a16="http://schemas.microsoft.com/office/drawing/2014/main" id="{738A045C-7173-4332-8A4E-B3E97332A76E}"/>
              </a:ext>
            </a:extLst>
          </p:cNvPr>
          <p:cNvSpPr txBox="1"/>
          <p:nvPr/>
        </p:nvSpPr>
        <p:spPr>
          <a:xfrm>
            <a:off x="2777683"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601946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941601" y="1700808"/>
            <a:ext cx="8308798" cy="2808312"/>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6.3.1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编辑标注文本</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尺寸数字在尺寸标注中是必不可少一项元素。如果创建的尺寸数字没有达到要求，可对其数字或数字位置进行调整。</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编辑尺寸数字</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调整数字角度</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调整数字位置</a:t>
            </a:r>
          </a:p>
        </p:txBody>
      </p:sp>
    </p:spTree>
    <p:extLst>
      <p:ext uri="{BB962C8B-B14F-4D97-AF65-F5344CB8AC3E}">
        <p14:creationId xmlns:p14="http://schemas.microsoft.com/office/powerpoint/2010/main" val="10829755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254604" y="1052736"/>
            <a:ext cx="4561476" cy="419294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6.3.2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关联尺寸</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关联尺寸是指所标注尺寸与被标注对象有关联关系。对图形对象进行标注后，如果移动了图形的位置或修改了对象的尺寸等，图形对象和尺寸标注将会分离，但将标注与图形对象进行关联后，在修改对象的同时尺寸标注也会随之改变。在菜单栏中执行“标注</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&gt;</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重新关联标注”命令即可进行关联操作。</a:t>
            </a:r>
          </a:p>
        </p:txBody>
      </p:sp>
      <p:pic>
        <p:nvPicPr>
          <p:cNvPr id="9218" name="图片 1">
            <a:extLst>
              <a:ext uri="{FF2B5EF4-FFF2-40B4-BE49-F238E27FC236}">
                <a16:creationId xmlns:a16="http://schemas.microsoft.com/office/drawing/2014/main" id="{64FFA40A-8853-4989-9355-A7D35103AD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935718"/>
            <a:ext cx="2232248" cy="442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7916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415480" y="548680"/>
            <a:ext cx="5760640" cy="499624"/>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【实战演练】为公寓户型图添加尺寸标注</a:t>
            </a:r>
          </a:p>
        </p:txBody>
      </p:sp>
      <p:sp>
        <p:nvSpPr>
          <p:cNvPr id="3" name="矩形 2">
            <a:extLst>
              <a:ext uri="{FF2B5EF4-FFF2-40B4-BE49-F238E27FC236}">
                <a16:creationId xmlns:a16="http://schemas.microsoft.com/office/drawing/2014/main" id="{1469525F-BF07-4D7C-BA26-432C8D1FF49F}"/>
              </a:ext>
            </a:extLst>
          </p:cNvPr>
          <p:cNvSpPr/>
          <p:nvPr/>
        </p:nvSpPr>
        <p:spPr>
          <a:xfrm>
            <a:off x="2060439" y="1268760"/>
            <a:ext cx="8071121" cy="961289"/>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本例将结合本章所学的知识点，为户型图添加尺寸标注。其中涉及到的主要命令有设置新建标注样式、线性标注、连续标注等。</a:t>
            </a:r>
          </a:p>
        </p:txBody>
      </p:sp>
      <p:pic>
        <p:nvPicPr>
          <p:cNvPr id="2" name="图片 1">
            <a:extLst>
              <a:ext uri="{FF2B5EF4-FFF2-40B4-BE49-F238E27FC236}">
                <a16:creationId xmlns:a16="http://schemas.microsoft.com/office/drawing/2014/main" id="{48C7058E-4553-4184-9255-FFF676453B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1603" y="2484785"/>
            <a:ext cx="6268791"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78151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049253E-053A-45C4-A15E-02C655806DE0}"/>
              </a:ext>
            </a:extLst>
          </p:cNvPr>
          <p:cNvSpPr/>
          <p:nvPr/>
        </p:nvSpPr>
        <p:spPr>
          <a:xfrm>
            <a:off x="1487488" y="548680"/>
            <a:ext cx="2448272" cy="499624"/>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【课后作业】</a:t>
            </a:r>
          </a:p>
        </p:txBody>
      </p:sp>
      <p:sp>
        <p:nvSpPr>
          <p:cNvPr id="4" name="矩形 3">
            <a:extLst>
              <a:ext uri="{FF2B5EF4-FFF2-40B4-BE49-F238E27FC236}">
                <a16:creationId xmlns:a16="http://schemas.microsoft.com/office/drawing/2014/main" id="{1A617101-E4AE-455A-B701-3E05918289CD}"/>
              </a:ext>
            </a:extLst>
          </p:cNvPr>
          <p:cNvSpPr/>
          <p:nvPr/>
        </p:nvSpPr>
        <p:spPr>
          <a:xfrm>
            <a:off x="2135560" y="1410384"/>
            <a:ext cx="3600399" cy="961802"/>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新建立面标注样式</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新建立面标注样式。</a:t>
            </a:r>
          </a:p>
        </p:txBody>
      </p:sp>
      <p:pic>
        <p:nvPicPr>
          <p:cNvPr id="2" name="图片 1">
            <a:extLst>
              <a:ext uri="{FF2B5EF4-FFF2-40B4-BE49-F238E27FC236}">
                <a16:creationId xmlns:a16="http://schemas.microsoft.com/office/drawing/2014/main" id="{7D3B3DAD-B575-4385-B916-5BCBEB488D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5168" y="815030"/>
            <a:ext cx="274320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FD583FEC-1C31-4774-8417-EBA9658EDE6A}"/>
              </a:ext>
            </a:extLst>
          </p:cNvPr>
          <p:cNvSpPr/>
          <p:nvPr/>
        </p:nvSpPr>
        <p:spPr>
          <a:xfrm>
            <a:off x="2135560" y="3696068"/>
            <a:ext cx="4104456" cy="1422954"/>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．为家具图进行尺寸标注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利用各类标注命令，为梳妆台立面图进行尺寸标注。</a:t>
            </a:r>
          </a:p>
        </p:txBody>
      </p:sp>
      <p:pic>
        <p:nvPicPr>
          <p:cNvPr id="3" name="图片 1">
            <a:extLst>
              <a:ext uri="{FF2B5EF4-FFF2-40B4-BE49-F238E27FC236}">
                <a16:creationId xmlns:a16="http://schemas.microsoft.com/office/drawing/2014/main" id="{05447CB2-727A-464D-B3C0-5E0C444C57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4230" y="3157314"/>
            <a:ext cx="2505075"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60750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B66AA01D-C23C-4507-A15D-3C049AD75925}"/>
              </a:ext>
            </a:extLst>
          </p:cNvPr>
          <p:cNvSpPr>
            <a:spLocks noGrp="1"/>
          </p:cNvSpPr>
          <p:nvPr>
            <p:ph type="title" idx="4294967295"/>
          </p:nvPr>
        </p:nvSpPr>
        <p:spPr>
          <a:xfrm>
            <a:off x="4763852" y="623218"/>
            <a:ext cx="2664296" cy="717550"/>
          </a:xfrm>
        </p:spPr>
        <p:txBody>
          <a:bodyPr vert="horz" lIns="91440" tIns="45720" rIns="91440" bIns="45720" rtlCol="0" anchor="ctr">
            <a:normAutofit/>
          </a:bodyPr>
          <a:lstStyle/>
          <a:p>
            <a:r>
              <a:rPr lang="zh-CN" altLang="en-US" dirty="0">
                <a:latin typeface="微软雅黑" panose="020B0503020204020204" pitchFamily="34" charset="-122"/>
                <a:ea typeface="微软雅黑" panose="020B0503020204020204" pitchFamily="34" charset="-122"/>
              </a:rPr>
              <a:t>章节概述</a:t>
            </a:r>
          </a:p>
        </p:txBody>
      </p:sp>
      <p:sp>
        <p:nvSpPr>
          <p:cNvPr id="4" name="矩形 3">
            <a:extLst>
              <a:ext uri="{FF2B5EF4-FFF2-40B4-BE49-F238E27FC236}">
                <a16:creationId xmlns:a16="http://schemas.microsoft.com/office/drawing/2014/main" id="{E2EFCA79-F421-4AAC-8E33-594705D667DA}"/>
              </a:ext>
            </a:extLst>
          </p:cNvPr>
          <p:cNvSpPr/>
          <p:nvPr/>
        </p:nvSpPr>
        <p:spPr>
          <a:xfrm>
            <a:off x="1733890" y="1794193"/>
            <a:ext cx="8724220" cy="3269613"/>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平面图纸中为了能够清晰的表达出图形的大小，以及各图形之间的尺寸关系，则需要为这些图形添加相应的尺寸标注。所以尺寸标注在设计图中是必不可少的重要元素。本章将介绍如何在室内图纸中添加尺寸及引线标注的方法。</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知识要点</a:t>
            </a:r>
          </a:p>
          <a:p>
            <a:pPr marL="457200" lvl="0" indent="457200">
              <a:lnSpc>
                <a:spcPct val="150000"/>
              </a:lnSpc>
              <a:buFont typeface="+mj-lt"/>
              <a:buAutoNum type="arabicPeriod"/>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掌握尺寸标注的结构与规则</a:t>
            </a:r>
          </a:p>
          <a:p>
            <a:pPr marL="457200" lvl="0" indent="457200">
              <a:lnSpc>
                <a:spcPct val="150000"/>
              </a:lnSpc>
              <a:buFont typeface="+mj-lt"/>
              <a:buAutoNum type="arabicPeriod"/>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掌握各类尺寸标注的添加操作</a:t>
            </a:r>
          </a:p>
        </p:txBody>
      </p:sp>
    </p:spTree>
    <p:extLst>
      <p:ext uri="{BB962C8B-B14F-4D97-AF65-F5344CB8AC3E}">
        <p14:creationId xmlns:p14="http://schemas.microsoft.com/office/powerpoint/2010/main" val="283210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049253E-053A-45C4-A15E-02C655806DE0}"/>
              </a:ext>
            </a:extLst>
          </p:cNvPr>
          <p:cNvSpPr/>
          <p:nvPr/>
        </p:nvSpPr>
        <p:spPr>
          <a:xfrm>
            <a:off x="1487488" y="476672"/>
            <a:ext cx="2448272" cy="499624"/>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【课后作业】</a:t>
            </a:r>
          </a:p>
        </p:txBody>
      </p:sp>
      <p:sp>
        <p:nvSpPr>
          <p:cNvPr id="4" name="矩形 3">
            <a:extLst>
              <a:ext uri="{FF2B5EF4-FFF2-40B4-BE49-F238E27FC236}">
                <a16:creationId xmlns:a16="http://schemas.microsoft.com/office/drawing/2014/main" id="{1A617101-E4AE-455A-B701-3E05918289CD}"/>
              </a:ext>
            </a:extLst>
          </p:cNvPr>
          <p:cNvSpPr/>
          <p:nvPr/>
        </p:nvSpPr>
        <p:spPr>
          <a:xfrm>
            <a:off x="1703512" y="1196752"/>
            <a:ext cx="8064896" cy="961289"/>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．插入人物图块</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利用“块”设置面板将指定的人物图块插入至沙发图形中。</a:t>
            </a:r>
          </a:p>
        </p:txBody>
      </p:sp>
      <p:pic>
        <p:nvPicPr>
          <p:cNvPr id="12290" name="图片 1">
            <a:extLst>
              <a:ext uri="{FF2B5EF4-FFF2-40B4-BE49-F238E27FC236}">
                <a16:creationId xmlns:a16="http://schemas.microsoft.com/office/drawing/2014/main" id="{5F4F3305-1AE2-4B94-90EE-AEEDE1EDCE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3518" y="2681287"/>
            <a:ext cx="3602783" cy="254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a:extLst>
              <a:ext uri="{FF2B5EF4-FFF2-40B4-BE49-F238E27FC236}">
                <a16:creationId xmlns:a16="http://schemas.microsoft.com/office/drawing/2014/main" id="{0CB50C04-9EB4-4AD6-A46B-2CABF75077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9982" y="2681286"/>
            <a:ext cx="3760474" cy="254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9650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6A231240-5664-4D40-A841-F9ACDD6599A8}"/>
              </a:ext>
            </a:extLst>
          </p:cNvPr>
          <p:cNvSpPr txBox="1"/>
          <p:nvPr/>
        </p:nvSpPr>
        <p:spPr>
          <a:xfrm>
            <a:off x="7384567" y="2071257"/>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12" name="直接连接符 11">
            <a:extLst>
              <a:ext uri="{FF2B5EF4-FFF2-40B4-BE49-F238E27FC236}">
                <a16:creationId xmlns:a16="http://schemas.microsoft.com/office/drawing/2014/main" id="{AB0B18C1-6244-4E6A-BEA8-74CEBA5C0BFE}"/>
              </a:ext>
            </a:extLst>
          </p:cNvPr>
          <p:cNvCxnSpPr/>
          <p:nvPr/>
        </p:nvCxnSpPr>
        <p:spPr>
          <a:xfrm flipH="1">
            <a:off x="7533867" y="220058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B3AE6193-DF42-410A-9CB6-82DE20D41776}"/>
              </a:ext>
            </a:extLst>
          </p:cNvPr>
          <p:cNvSpPr txBox="1"/>
          <p:nvPr/>
        </p:nvSpPr>
        <p:spPr>
          <a:xfrm>
            <a:off x="7387235" y="3026223"/>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4" name="直接连接符 13">
            <a:extLst>
              <a:ext uri="{FF2B5EF4-FFF2-40B4-BE49-F238E27FC236}">
                <a16:creationId xmlns:a16="http://schemas.microsoft.com/office/drawing/2014/main" id="{CCBDC785-DE2C-46E9-9363-5C28A96C36ED}"/>
              </a:ext>
            </a:extLst>
          </p:cNvPr>
          <p:cNvCxnSpPr/>
          <p:nvPr/>
        </p:nvCxnSpPr>
        <p:spPr>
          <a:xfrm flipH="1">
            <a:off x="7546936" y="315756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 name="文本框 14">
            <a:hlinkClick r:id="rId2" action="ppaction://hlinksldjump"/>
            <a:extLst>
              <a:ext uri="{FF2B5EF4-FFF2-40B4-BE49-F238E27FC236}">
                <a16:creationId xmlns:a16="http://schemas.microsoft.com/office/drawing/2014/main" id="{07819D99-2EDE-40EA-A2DF-0FE33F2C43C0}"/>
              </a:ext>
            </a:extLst>
          </p:cNvPr>
          <p:cNvSpPr txBox="1"/>
          <p:nvPr/>
        </p:nvSpPr>
        <p:spPr>
          <a:xfrm>
            <a:off x="8420286" y="3076765"/>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添加各类尺寸标注</a:t>
            </a:r>
            <a:endParaRPr lang="zh-CN" altLang="en-US" dirty="0"/>
          </a:p>
        </p:txBody>
      </p:sp>
      <p:sp>
        <p:nvSpPr>
          <p:cNvPr id="16" name="文本框 15">
            <a:hlinkClick r:id="rId3" action="ppaction://hlinksldjump"/>
            <a:extLst>
              <a:ext uri="{FF2B5EF4-FFF2-40B4-BE49-F238E27FC236}">
                <a16:creationId xmlns:a16="http://schemas.microsoft.com/office/drawing/2014/main" id="{F4DB52E4-5397-469F-B81A-6ECD7E62D73C}"/>
              </a:ext>
            </a:extLst>
          </p:cNvPr>
          <p:cNvSpPr txBox="1"/>
          <p:nvPr/>
        </p:nvSpPr>
        <p:spPr>
          <a:xfrm>
            <a:off x="8427546" y="2060848"/>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了解尺寸标注的规则</a:t>
            </a:r>
            <a:endParaRPr lang="zh-CN" altLang="en-US" dirty="0"/>
          </a:p>
        </p:txBody>
      </p:sp>
      <p:sp>
        <p:nvSpPr>
          <p:cNvPr id="17" name="文本框 16">
            <a:extLst>
              <a:ext uri="{FF2B5EF4-FFF2-40B4-BE49-F238E27FC236}">
                <a16:creationId xmlns:a16="http://schemas.microsoft.com/office/drawing/2014/main" id="{FA5EF44E-4DDE-4FAE-B545-D0FA2027AC8D}"/>
              </a:ext>
            </a:extLst>
          </p:cNvPr>
          <p:cNvSpPr txBox="1"/>
          <p:nvPr/>
        </p:nvSpPr>
        <p:spPr>
          <a:xfrm>
            <a:off x="7394291" y="4019095"/>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8" name="直接连接符 17">
            <a:extLst>
              <a:ext uri="{FF2B5EF4-FFF2-40B4-BE49-F238E27FC236}">
                <a16:creationId xmlns:a16="http://schemas.microsoft.com/office/drawing/2014/main" id="{C93311A1-B9CA-4815-ACDC-4867D7E722D4}"/>
              </a:ext>
            </a:extLst>
          </p:cNvPr>
          <p:cNvCxnSpPr/>
          <p:nvPr/>
        </p:nvCxnSpPr>
        <p:spPr>
          <a:xfrm flipH="1">
            <a:off x="7504056" y="416567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hlinkClick r:id="rId4" action="ppaction://hlinksldjump"/>
            <a:extLst>
              <a:ext uri="{FF2B5EF4-FFF2-40B4-BE49-F238E27FC236}">
                <a16:creationId xmlns:a16="http://schemas.microsoft.com/office/drawing/2014/main" id="{E204846B-0E80-4C63-8168-E89DA087EB64}"/>
              </a:ext>
            </a:extLst>
          </p:cNvPr>
          <p:cNvSpPr txBox="1"/>
          <p:nvPr/>
        </p:nvSpPr>
        <p:spPr>
          <a:xfrm>
            <a:off x="8419853" y="3980931"/>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编辑尺寸标注</a:t>
            </a:r>
            <a:endParaRPr lang="zh-CN" altLang="en-US" dirty="0"/>
          </a:p>
        </p:txBody>
      </p:sp>
    </p:spTree>
    <p:extLst>
      <p:ext uri="{BB962C8B-B14F-4D97-AF65-F5344CB8AC3E}">
        <p14:creationId xmlns:p14="http://schemas.microsoft.com/office/powerpoint/2010/main" val="2633224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1806530"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087888" y="3972975"/>
            <a:ext cx="5724644"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了解尺寸标注的规则</a:t>
            </a:r>
          </a:p>
        </p:txBody>
      </p:sp>
      <p:sp>
        <p:nvSpPr>
          <p:cNvPr id="7" name="文本框 6">
            <a:extLst>
              <a:ext uri="{FF2B5EF4-FFF2-40B4-BE49-F238E27FC236}">
                <a16:creationId xmlns:a16="http://schemas.microsoft.com/office/drawing/2014/main" id="{738A045C-7173-4332-8A4E-B3E97332A76E}"/>
              </a:ext>
            </a:extLst>
          </p:cNvPr>
          <p:cNvSpPr txBox="1"/>
          <p:nvPr/>
        </p:nvSpPr>
        <p:spPr>
          <a:xfrm>
            <a:off x="21191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314369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047800" y="620688"/>
            <a:ext cx="8096400" cy="1872208"/>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在对图形标注尺寸时，必须要遵循标注规则进行标注，以避免由图纸绘制不规范，而造成无法施工的难题。</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基本规则</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尺寸标注的组成</a:t>
            </a:r>
          </a:p>
        </p:txBody>
      </p:sp>
      <p:pic>
        <p:nvPicPr>
          <p:cNvPr id="2" name="图片 1">
            <a:extLst>
              <a:ext uri="{FF2B5EF4-FFF2-40B4-BE49-F238E27FC236}">
                <a16:creationId xmlns:a16="http://schemas.microsoft.com/office/drawing/2014/main" id="{F36C415A-40EB-43BF-B28F-CF1F653D2A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7568" y="2492896"/>
            <a:ext cx="4236864" cy="317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363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1806530"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087888" y="3972975"/>
            <a:ext cx="5109091"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添加各类尺寸标注</a:t>
            </a:r>
          </a:p>
        </p:txBody>
      </p:sp>
      <p:sp>
        <p:nvSpPr>
          <p:cNvPr id="7" name="文本框 6">
            <a:extLst>
              <a:ext uri="{FF2B5EF4-FFF2-40B4-BE49-F238E27FC236}">
                <a16:creationId xmlns:a16="http://schemas.microsoft.com/office/drawing/2014/main" id="{738A045C-7173-4332-8A4E-B3E97332A76E}"/>
              </a:ext>
            </a:extLst>
          </p:cNvPr>
          <p:cNvSpPr txBox="1"/>
          <p:nvPr/>
        </p:nvSpPr>
        <p:spPr>
          <a:xfrm>
            <a:off x="21191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179915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39652" y="476672"/>
            <a:ext cx="8512696" cy="188461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6.2.1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创建标注样式</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为了使标注外观能够统一、美观，用户需要先对尺寸标注的样式进行设置。在“注释”选项卡中单击“标注”面板右侧小箭头，可打开“标注样式管理器”对话框，在此可以对标注样式进行新建、修改等操作。</a:t>
            </a:r>
          </a:p>
        </p:txBody>
      </p:sp>
      <p:pic>
        <p:nvPicPr>
          <p:cNvPr id="2050" name="图片 1">
            <a:extLst>
              <a:ext uri="{FF2B5EF4-FFF2-40B4-BE49-F238E27FC236}">
                <a16:creationId xmlns:a16="http://schemas.microsoft.com/office/drawing/2014/main" id="{1F3AD2FE-C8F7-4EBB-8913-F2DF2E1A5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9086" y="2466128"/>
            <a:ext cx="4453828"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B31E2259-092A-40F3-BB65-9A8BD8A0AA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4850" y="3651086"/>
            <a:ext cx="3162300"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64724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575624" y="2060848"/>
            <a:ext cx="7040751" cy="188461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6.2.2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线性标注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线性标注用于标注水平或垂直方向上的尺寸。在“标注”面板中单击“线性”按钮，指定好测量点和尺寸线的位置，完成线性标注。</a:t>
            </a:r>
          </a:p>
        </p:txBody>
      </p:sp>
    </p:spTree>
    <p:extLst>
      <p:ext uri="{BB962C8B-B14F-4D97-AF65-F5344CB8AC3E}">
        <p14:creationId xmlns:p14="http://schemas.microsoft.com/office/powerpoint/2010/main" val="612135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33534" y="548680"/>
            <a:ext cx="8524932" cy="279188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6.2.3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对齐标注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对齐标注又称为平行标注，尺寸线始终与标注对象保持平行。若是圆弧则平行尺寸标注的尺寸线与圆弧两个端点对应的弦保持平行。它被广泛用于对斜线、斜面等具有倾斜特征的尺寸标注。</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单击“线性”下拉按钮，在列表中选择“已对齐”按钮，指定好两个图形的两个测量点，和尺寸线位置即可。</a:t>
            </a:r>
          </a:p>
        </p:txBody>
      </p:sp>
      <p:pic>
        <p:nvPicPr>
          <p:cNvPr id="3074" name="图片 1">
            <a:extLst>
              <a:ext uri="{FF2B5EF4-FFF2-40B4-BE49-F238E27FC236}">
                <a16:creationId xmlns:a16="http://schemas.microsoft.com/office/drawing/2014/main" id="{3BE2D2C9-3349-441D-9275-A4FFD3EBD7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1623" y="3634660"/>
            <a:ext cx="3149835" cy="1960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BE3C397B-715B-43D1-B96A-AE6FFDC1FB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2024" y="3634661"/>
            <a:ext cx="3613862" cy="195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8075254"/>
      </p:ext>
    </p:extLst>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true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1566889</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2012-05-23T08:44:00+00:00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2029-01-01T08:00:00+00:00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TP102901017</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836753</LocLastLocAttemptVersionLookup>
    <IsSearchable xmlns="4873beb7-5857-4685-be1f-d57550cc96cc">true</IsSearchable>
    <TemplateTemplateType xmlns="4873beb7-5857-4685-be1f-d57550cc96cc">PowerPoint Design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REDMOND\v-anij</DisplayName>
        <AccountId>2469</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15</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6CFF6F-D9AA-4BC0-911A-0A1356771912}">
  <ds:schemaRefs>
    <ds:schemaRef ds:uri="http://schemas.microsoft.com/sharepoint/v3/contenttype/forms"/>
  </ds:schemaRefs>
</ds:datastoreItem>
</file>

<file path=customXml/itemProps2.xml><?xml version="1.0" encoding="utf-8"?>
<ds:datastoreItem xmlns:ds="http://schemas.openxmlformats.org/officeDocument/2006/customXml" ds:itemID="{04098515-0C12-46CF-BC7C-69B4A13CD5FA}">
  <ds:schemaRefs>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purl.org/dc/terms/"/>
    <ds:schemaRef ds:uri="http://purl.org/dc/elements/1.1/"/>
    <ds:schemaRef ds:uri="http://schemas.microsoft.com/office/2006/metadata/properties"/>
    <ds:schemaRef ds:uri="4873beb7-5857-4685-be1f-d57550cc96cc"/>
    <ds:schemaRef ds:uri="http://purl.org/dc/dcmitype/"/>
  </ds:schemaRefs>
</ds:datastoreItem>
</file>

<file path=customXml/itemProps3.xml><?xml version="1.0" encoding="utf-8"?>
<ds:datastoreItem xmlns:ds="http://schemas.openxmlformats.org/officeDocument/2006/customXml" ds:itemID="{0B5C6E15-39DC-470B-9445-F754B94580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业务技术电路板设计演示文稿（宽屏）</Template>
  <TotalTime>0</TotalTime>
  <Words>932</Words>
  <Application>Microsoft Office PowerPoint</Application>
  <PresentationFormat>宽屏</PresentationFormat>
  <Paragraphs>58</Paragraphs>
  <Slides>21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等线</vt:lpstr>
      <vt:lpstr>等线 Light</vt:lpstr>
      <vt:lpstr>微软雅黑</vt:lpstr>
      <vt:lpstr>幼圆</vt:lpstr>
      <vt:lpstr>站酷小薇LOGO体</vt:lpstr>
      <vt:lpstr>Arial</vt:lpstr>
      <vt:lpstr>Candara</vt:lpstr>
      <vt:lpstr>Times New Roman</vt:lpstr>
      <vt:lpstr>自定义设计方案</vt:lpstr>
      <vt:lpstr>PowerPoint 演示文稿</vt:lpstr>
      <vt:lpstr>章节概述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2018-06-11T07:10:29Z</dcterms:created>
  <dcterms:modified xsi:type="dcterms:W3CDTF">2023-01-28T02:08:50Z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