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32"/>
  </p:notesMasterIdLst>
  <p:handoutMasterIdLst>
    <p:handoutMasterId r:id="rId33"/>
  </p:handoutMasterIdLst>
  <p:sldIdLst>
    <p:sldId id="256" r:id="rId5"/>
    <p:sldId id="266" r:id="rId6"/>
    <p:sldId id="268" r:id="rId7"/>
    <p:sldId id="328" r:id="rId8"/>
    <p:sldId id="269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  <p:sldId id="417" r:id="rId19"/>
    <p:sldId id="418" r:id="rId20"/>
    <p:sldId id="419" r:id="rId21"/>
    <p:sldId id="420" r:id="rId22"/>
    <p:sldId id="421" r:id="rId23"/>
    <p:sldId id="422" r:id="rId24"/>
    <p:sldId id="423" r:id="rId25"/>
    <p:sldId id="424" r:id="rId26"/>
    <p:sldId id="425" r:id="rId27"/>
    <p:sldId id="384" r:id="rId28"/>
    <p:sldId id="353" r:id="rId29"/>
    <p:sldId id="407" r:id="rId30"/>
    <p:sldId id="286" r:id="rId31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2023/1/28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847528" y="4221088"/>
            <a:ext cx="8928992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绘制室内二维图形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23654" y="506471"/>
            <a:ext cx="9344691" cy="1914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绘制射线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射线是由两点确定的一条单方向无限长的线性图形。指定的第一点为射线起点，第二点的位置决定了射线的延伸方向。该工具常用于绘制图形辅助线。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在“绘图”面板中单击“射线”命令。根据命令行中的提示信息来绘制射线。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477AC4DC-F3C8-465E-A680-9E273B302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2996952"/>
            <a:ext cx="296216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078C5848-4BE3-49A1-B89A-35ADB7D30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39" y="3320988"/>
            <a:ext cx="2959713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90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83663" y="620688"/>
            <a:ext cx="7624674" cy="2346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绘制构造线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构造线是一条两端无限延伸的直线，它可以用来作为创建其他直线的参照，创建出水平、垂直，或具有一定角度的构造线。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在“绘图”面板中单击“构造线”命令。根据命令行中的提示信息来绘制</a:t>
            </a:r>
            <a:r>
              <a:rPr lang="zh-CN" altLang="en-US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C35EAB63-CA23-4D4F-8C95-F3DD40F7C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663" y="3356991"/>
            <a:ext cx="2574807" cy="2291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F20149C-DC45-4BAE-8988-CADF7A1B0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56991"/>
            <a:ext cx="3464441" cy="229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86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73607" y="1916832"/>
            <a:ext cx="7844785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绘制多段线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段线是相连的直线或圆弧等多条线段组合而成的复合图形对象，它可作为单一对象使用，并作为整体对象来编辑。多段线可以设置宽度，并且可以在不同的段中设置不同的线宽，也可以使其中的一段线段始末端点具有不同的线宽。</a:t>
            </a:r>
          </a:p>
        </p:txBody>
      </p:sp>
    </p:spTree>
    <p:extLst>
      <p:ext uri="{BB962C8B-B14F-4D97-AF65-F5344CB8AC3E}">
        <p14:creationId xmlns:p14="http://schemas.microsoft.com/office/powerpoint/2010/main" val="2433938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1045" y="1124744"/>
            <a:ext cx="8369909" cy="4176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3.2.5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绘制多线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多线是一种由多条平行线组成的图形对象，可以由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1-16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条平行线组成。每条平行线之间的间距和数目是可根据需求调整的。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设置多线样式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通过设置多线的样式，可设置平行线数目、对齐方式、线型等属性，以便绘制出符合的多线样式。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绘制多线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设置好多线样式后，接下来可以绘制多线了，具体的绘制方法与绘制直线相同。</a:t>
            </a:r>
          </a:p>
        </p:txBody>
      </p:sp>
    </p:spTree>
    <p:extLst>
      <p:ext uri="{BB962C8B-B14F-4D97-AF65-F5344CB8AC3E}">
        <p14:creationId xmlns:p14="http://schemas.microsoft.com/office/powerpoint/2010/main" val="231142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506047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034439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绘制曲线图形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1868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764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347338" y="908720"/>
            <a:ext cx="7497323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绘制圆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在“绘图”面板中单击“圆”命令。根据命令行中的提示，指定好圆心及圆半径值，即可绘制圆。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B7D412DA-05DA-4168-9244-711657475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566" y="2996953"/>
            <a:ext cx="400649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36F0ACA7-CC50-428E-B5B5-8D8E2B29B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136" y="2996953"/>
            <a:ext cx="230425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2329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347338" y="692696"/>
            <a:ext cx="7497323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绘制圆弧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绘制圆弧一般需要指定三个点，圆弧的起点、圆弧上的点和圆弧的端点。在“绘图”面板中单击“圆弧”命令即可启动绘制。默认绘制方式为“三点”</a:t>
            </a:r>
            <a:r>
              <a:rPr lang="zh-CN" altLang="en-US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7B2983C4-15D6-47BA-B365-96A4C8EF9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3284984"/>
            <a:ext cx="3237677" cy="188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2707FAB-BE86-48CB-B11E-27115996F8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693" y="3284984"/>
            <a:ext cx="3736174" cy="188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946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89421" y="549044"/>
            <a:ext cx="8213158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绘制圆环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圆环是由两个圆心相同、半径不同的圆组成的。圆环分为填充环和实体填充圆，即带有宽度的闭合多段线。绘制圆环时，先指定圆环的内径、外径，再指定圆环的中心点即可。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在“绘图”面板中单击按钮，单击“圆环”命令。根据命令行中的提示绘制圆环。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4B310069-C850-4E48-BB01-FE1717F62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3400400"/>
            <a:ext cx="2616898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379D938-55E0-433D-8495-B093EC8DF0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401688"/>
            <a:ext cx="237626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58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89421" y="476672"/>
            <a:ext cx="8213158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3.3.4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绘制椭圆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椭圆曲线有长半轴和短半轴之分，长半轴与短半轴的值决定了椭圆曲线的形状。设置椭圆的起始角度和终止角度可以绘制椭圆弧。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在“绘图”面板中单击“圆心”命令即可启动绘制。默认绘制方式为“圆心”。该方式是指定一个点作为椭圆曲线的圆心点，然后再分别指定椭圆曲线的长半轴长度和短半轴长度。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CA1E524F-8AB3-4EEB-9670-99FCA021F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2" y="3645024"/>
            <a:ext cx="3271256" cy="191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76B8759-95E1-4113-8010-63C75435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645024"/>
            <a:ext cx="3088068" cy="191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7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38985" y="477036"/>
            <a:ext cx="8714030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3.3.5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绘制修订云线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修订云线是一类特殊的线条，其形状类似云朵，主要用于突出显示图样中已修改的部分，其组成参数包括多个控制点、最大弧长和最小弧长。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单击“绘图”面板下拉按钮，单击“矩形修订云线”命令，在绘图区指定矩形的两个对角点即可绘制一个矩形修订云线。该方式为默认的修订云线绘制方式。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16CFD371-3114-47CB-9D06-2E357430D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2" y="3356628"/>
            <a:ext cx="2679096" cy="2448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CD6E0E7-A032-42C3-B435-87B471148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356628"/>
            <a:ext cx="3838031" cy="244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92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23218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48244" y="1412776"/>
            <a:ext cx="9095511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、线段、曲线、圆、圆弧、矩形等是图形的基本元素，掌握好这些基本元素的绘制，有利于后期绘制更为复杂的二维图形。本章将向用户介绍这些基本元素的应用，其中包括点样式的设置、各类常用线段的绘制、曲线图形的绘制以及矩形、多边形的绘制方法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掌握点的绘制方法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掌握线段的绘制方法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掌握曲线图形的绘制方法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掌握矩形和多边形的绘制方法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38985" y="548680"/>
            <a:ext cx="8714030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3.3.6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绘制样条曲线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样条曲线是一种较为特别的线段。它是通过一系列指定点的光滑曲线，用来绘制不规则的曲线图形。样条曲线分为“样条曲线拟合”和“样条曲线控制点”两种。单击“绘图”面板下拉按钮，根据需要单击“样条曲线拟合”命令，或“样条曲线控制点”命令即可绘制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D13A227C-5C89-4D74-B466-44AD1055A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3284985"/>
            <a:ext cx="2505794" cy="223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8C9E0512-AF34-4F6B-B842-EDD3FB98A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258" y="3284984"/>
            <a:ext cx="2115170" cy="223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1">
            <a:extLst>
              <a:ext uri="{FF2B5EF4-FFF2-40B4-BE49-F238E27FC236}">
                <a16:creationId xmlns:a16="http://schemas.microsoft.com/office/drawing/2014/main" id="{46628A85-B3FF-4AA4-BB7D-2B2162475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546" y="3284984"/>
            <a:ext cx="2494769" cy="223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1">
            <a:extLst>
              <a:ext uri="{FF2B5EF4-FFF2-40B4-BE49-F238E27FC236}">
                <a16:creationId xmlns:a16="http://schemas.microsoft.com/office/drawing/2014/main" id="{F8392A8F-C4DD-46B0-BF82-5A347E603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293" y="3284984"/>
            <a:ext cx="2276283" cy="223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4722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731029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652347" y="3972975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矩形和正多边形的绘制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043663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1507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52440" y="620688"/>
            <a:ext cx="7687120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绘制矩形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矩形就是通常说的长方形，是绘图中经常用到的图形，分为普通矩形、倒角矩形和圆角矩形。在使用该命令时，可指定矩形的两个对角点，来确定矩形的大小和位置，当然也可指定矩形的长和宽，来确定矩形。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AD7B6FF-F59E-4FEA-B280-7108B69C1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380" y="2966971"/>
            <a:ext cx="5679239" cy="262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234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41972" y="548680"/>
            <a:ext cx="8308056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绘制多边形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多边形是由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条或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条以上条边长相等的闭合线段组合而成，其边数范围值为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3-1024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，边数值越高，越接近圆形。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在“绘图”面板中单击“矩形”下拉按钮，选择“多边形”命令，根据命令行中的提示，指定好多边形的边数、中心点、“内接”或“外切”于圆的方式，以及圆半径值即可。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6CFD7524-418D-4785-B6B0-A9467388E7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3645025"/>
            <a:ext cx="3715613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95BD45A8-66E1-4924-A7FC-0D9613134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723" y="3645024"/>
            <a:ext cx="2138637" cy="194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3359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511256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【实战演练】绘制休闲椅平面图形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9" y="1340768"/>
            <a:ext cx="8071121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休闲座椅图形主要是由圆形、弧形、直线等元素组合而成。在绘制过程中需要应用到修剪、复制等功能。这些功能应用会在第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章节中进行详细介绍。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8BB6F52-540D-499A-ACDF-5CC2A78FF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788" y="3025145"/>
            <a:ext cx="3777277" cy="26199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B9C5F20-5C60-4634-81F8-000C472E9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2518" y="3025145"/>
            <a:ext cx="2808312" cy="263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672451" y="1268760"/>
            <a:ext cx="8167966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绘制洗手台盆平面图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利用圆、矩形、修剪等命令，按照给定的尺寸绘制洗手盆平面图。</a:t>
            </a: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181C47E6-AD08-4ECC-A380-F5BD1B776D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116" y="2780929"/>
            <a:ext cx="2445820" cy="2524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">
            <a:extLst>
              <a:ext uri="{FF2B5EF4-FFF2-40B4-BE49-F238E27FC236}">
                <a16:creationId xmlns:a16="http://schemas.microsoft.com/office/drawing/2014/main" id="{75DCADA4-858F-4B9B-BDAF-2B6E5F797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2780928"/>
            <a:ext cx="2610094" cy="252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703512" y="1243575"/>
            <a:ext cx="810090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．绘制单开门冰箱平面图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利用矩形和直线命令，绘制长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540mm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，宽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545mm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的冰箱平面图。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D8507B41-5047-481F-A29C-E4E06B620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2780927"/>
            <a:ext cx="2735584" cy="271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">
            <a:extLst>
              <a:ext uri="{FF2B5EF4-FFF2-40B4-BE49-F238E27FC236}">
                <a16:creationId xmlns:a16="http://schemas.microsoft.com/office/drawing/2014/main" id="{BC300F43-F2D1-4F10-A1D8-754250C7F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2780927"/>
            <a:ext cx="2837473" cy="271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8061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392144" y="1639209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541444" y="176854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394812" y="2525431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554513" y="265677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427863" y="25759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绘制线段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435123" y="16288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绘制点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401868" y="3467164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511633" y="361374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427430" y="342900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绘制曲线图形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397424" y="4394272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538095" y="452571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442955" y="4340971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矩形和正多边形的绘制</a:t>
            </a: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3243521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512947" y="3972975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355615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38663" y="476672"/>
            <a:ext cx="8314674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点样式的设置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默认情况下的点样式是不显示出来的，如需对其样式进行设置，可通过以下方法进行设置。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在菜单栏中执行“格式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点样式”命令，打开“点样式”对话框。在该对话框中，可以根据需要选择相应的点样式。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44426B72-84BB-4EC9-808A-0F150E350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837" y="2903662"/>
            <a:ext cx="2664296" cy="2901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76F9D5F4-6122-434A-99CB-7D4291B08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189" y="2906656"/>
            <a:ext cx="2155099" cy="289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81127" y="836712"/>
            <a:ext cx="7829745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绘制点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在“默认”选项卡中单击“绘图”面板下拉按钮，单击“多点”按钮。在绘图区中指定点的位置，即可绘制多个点。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D24EA6EC-75B3-4123-B2B8-43C7E905BC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506" y="2852936"/>
            <a:ext cx="289742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116683BD-C47D-4623-AD7F-4635DB809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84" y="4077072"/>
            <a:ext cx="4251901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4006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50331" y="1628800"/>
            <a:ext cx="8091337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绘制等分点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制图过程中一般不会单独绘制某个点，而是要结合其他绘图命令来绘制。例如绘制等分点或等距点。该命令可将线段按指定数目或指定长度进行等分。需注意的是该命令，仅仅是标明等分的位置，以便作为参考点绘制其他图形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定数等分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定距等分</a:t>
            </a:r>
          </a:p>
        </p:txBody>
      </p:sp>
    </p:spTree>
    <p:extLst>
      <p:ext uri="{BB962C8B-B14F-4D97-AF65-F5344CB8AC3E}">
        <p14:creationId xmlns:p14="http://schemas.microsoft.com/office/powerpoint/2010/main" val="2365471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85564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401450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绘制线段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316827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7823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2925" y="650669"/>
            <a:ext cx="8366149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绘制直线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直线是各种绘图中最常用、最简单的一类图形对象。在绘图区中指定好直线的起点，移动光标，并指定直线的终点即可绘制一条直线。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在“绘图”面板中单击“直线”命令。根据命令行中的提示信息，即可完成直线的绘制。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8B41B67B-C7D7-491B-88DD-42A3BD95E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3356992"/>
            <a:ext cx="337806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184A8DD0-CE0B-4771-95ED-79854D3B2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869" y="4149080"/>
            <a:ext cx="4639627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187618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1328</Words>
  <Application>Microsoft Office PowerPoint</Application>
  <PresentationFormat>宽屏</PresentationFormat>
  <Paragraphs>78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2023-01-28T02:07:49Z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