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6"/>
  </p:notesMasterIdLst>
  <p:handoutMasterIdLst>
    <p:handoutMasterId r:id="rId27"/>
  </p:handoutMasterIdLst>
  <p:sldIdLst>
    <p:sldId id="256" r:id="rId5"/>
    <p:sldId id="266" r:id="rId6"/>
    <p:sldId id="268" r:id="rId7"/>
    <p:sldId id="328" r:id="rId8"/>
    <p:sldId id="269" r:id="rId9"/>
    <p:sldId id="478" r:id="rId10"/>
    <p:sldId id="477" r:id="rId11"/>
    <p:sldId id="479" r:id="rId12"/>
    <p:sldId id="480" r:id="rId13"/>
    <p:sldId id="481" r:id="rId14"/>
    <p:sldId id="482" r:id="rId15"/>
    <p:sldId id="483" r:id="rId16"/>
    <p:sldId id="484" r:id="rId17"/>
    <p:sldId id="485" r:id="rId18"/>
    <p:sldId id="486" r:id="rId19"/>
    <p:sldId id="487" r:id="rId20"/>
    <p:sldId id="488" r:id="rId21"/>
    <p:sldId id="489" r:id="rId22"/>
    <p:sldId id="490" r:id="rId23"/>
    <p:sldId id="491" r:id="rId24"/>
    <p:sldId id="286" r:id="rId25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2023/1/28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335360" y="4221088"/>
            <a:ext cx="11665296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绘制三居室户型设计方案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40059" y="476672"/>
            <a:ext cx="7911879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三居室顶棚图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顶棚布置图主要绘制的是室内天花板的造型以及灯具摆放的位置。在绘制给图纸时，只需将平面布置图进行复制，并删除所有家具图块，其后在该基础上进行绘制即可。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5CB8417D-3512-4667-93DB-6BA8F81B3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649" y="2492896"/>
            <a:ext cx="3594698" cy="318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9234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605859" y="548680"/>
            <a:ext cx="6980277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三居室地面铺装图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地面铺装图主要用于说明地面所使用的各类材质，例如地砖、地板等。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66D574DA-6C34-43B8-AB32-64ADCF47F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183" y="2132856"/>
            <a:ext cx="3897634" cy="3442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0993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605861" y="692696"/>
            <a:ext cx="6980277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11.2.4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三居室开关布置图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开关布置图主要用于说明室内空间中各类开关的布局及线路走向，是水电改造时的设计依据。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C5016DF-AD88-464A-8ED0-6DEE0CECD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808" y="2348880"/>
            <a:ext cx="4152381" cy="339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982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772027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763844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绘制三居室各立面图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08466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321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442718" y="836712"/>
            <a:ext cx="7306563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客厅立面图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通常客厅是设计的重点，下面就结合平面图纸的尺寸来绘制其电视背景墙立面图。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DCF47BE2-8F3B-4192-A6FA-59CF80D8A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2810445"/>
            <a:ext cx="4186948" cy="241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5AABFE87-ABFF-43A3-B765-209991618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571" y="2810445"/>
            <a:ext cx="4943441" cy="241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3661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838762" y="692696"/>
            <a:ext cx="4930299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门厅立面图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绘制三居室门厅立面效果。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45047CE9-A5F5-4AA4-A27B-3D225E0A0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348880"/>
            <a:ext cx="3209610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7BD0A78D-7420-4DDD-9109-A7731F8A8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348880"/>
            <a:ext cx="452599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8818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838762" y="692696"/>
            <a:ext cx="541747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餐厅立面图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根据餐厅平面图来绘制其立面图。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B887C8BA-4294-49AD-95C4-8D1AE5750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2564904"/>
            <a:ext cx="3456384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34437DE6-ED12-48B3-AE53-F88C85286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5" y="2564904"/>
            <a:ext cx="458023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1275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838762" y="811527"/>
            <a:ext cx="541747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11.3.4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主卧立面图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根据主卧平面图来绘制其立面效果。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3AE356C3-2EF8-49E9-AE9D-AD7C5CAA1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2348880"/>
            <a:ext cx="388217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9471B4B0-F4AC-4731-8D30-32C7C363B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2348880"/>
            <a:ext cx="3257837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5889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844035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835852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绘三居室主要剖面图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15666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0629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883205" y="692696"/>
            <a:ext cx="642559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门厅鞋柜剖面图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根据门厅鞋柜立面尺寸，来绘制其剖面图纸。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47901DB3-7FFF-4428-9A52-012B526DA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021" y="1988841"/>
            <a:ext cx="352875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B463C479-A17A-4C41-8D67-0912F0854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1988840"/>
            <a:ext cx="1512168" cy="359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108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23218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08842" y="1866201"/>
            <a:ext cx="8174315" cy="3290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本章将以三居室户型图为例，来向用户介绍常规家装设计图纸的绘制流程，其中包含平面布置图、顶棚布置图、地面材质图、开关布置图、各主要立面图以及主要的剖面图等。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绘制各类平面布置图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绘制主要立面图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绘制主要剖面图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883205" y="692696"/>
            <a:ext cx="642559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大衣柜剖面图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绘制大衣柜剖面图。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D050D493-E918-4029-AC06-627D98785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4" y="1916831"/>
            <a:ext cx="1991518" cy="373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32289EED-3C0C-4896-A606-AB4C71BFB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8" y="1916832"/>
            <a:ext cx="3605852" cy="373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19112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159638" y="1495193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308938" y="162452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162306" y="2450159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322007" y="258149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195357" y="2500701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绘制三居室平面类图纸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202617" y="1484784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三居室设计的技巧及事项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169362" y="344303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279127" y="35896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194924" y="3404867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绘制三居室各立面图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164918" y="4466280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305589" y="459772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210449" y="441297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绘三居室主要剖面图</a:t>
            </a: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44450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036794" y="3972975"/>
            <a:ext cx="69557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三居室设计的技巧及事项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175714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47528" y="980728"/>
            <a:ext cx="8496944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各空间的合理布局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三居室户型的空间面积较大，各空间布局是否合理是设计的关键。除了实现居住功能的设计外，更多是对空间的规划与协调进行把控。三居室常见空间规划如下：</a:t>
            </a:r>
          </a:p>
          <a:p>
            <a:pPr lvl="0"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三居室的客厅面积较大，可设计为会客厅，用于接待日常亲朋好友。</a:t>
            </a:r>
          </a:p>
          <a:p>
            <a:pPr lvl="0"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主卧室可安排卫生间。如果面积够大，还可隔出一个衣帽间。</a:t>
            </a:r>
          </a:p>
          <a:p>
            <a:pPr lvl="0"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两个次卧可以安排为儿女房和老人房。如果不与父母同住，那么可根据户主爱好设计成其他空间，例如书房加客房。</a:t>
            </a:r>
          </a:p>
          <a:p>
            <a:pPr lvl="0"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餐厅如果不想安排在客厅中，那么可以考虑打造一个餐厨一体的厨房。</a:t>
            </a:r>
          </a:p>
        </p:txBody>
      </p:sp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47528" y="620688"/>
            <a:ext cx="8496944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统一的空间风格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具有统一的设计风格会让整体户型看起来更加完美和谐。目前比较流行的设计风格主要有简洁感性的现代简约风格、休闲浪漫的美式风格、清爽自然的田园风格、沉稳理性的新中式风格以及雍容华贵的欧式风格。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916AC9C8-950B-4BD7-8999-AC1806B2F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460" y="2708920"/>
            <a:ext cx="514308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909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93522" y="620688"/>
            <a:ext cx="8604956" cy="5184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注意设计的细节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一个和谐的设计，要考虑到室内空间的所有细节之处。由于使用面积大，从而会引发一系列的问题，其实许多问题完全可以在设计中将其规避的。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客厅挑空过高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跃层、别墅等户型的客厅挑空过高，设计者应该解决视觉的舒适感受。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避免甲醛污染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在有孕妇、幼儿的家庭中要减少甲醛污染。不要在卧室地面大面积使用同一种材料。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客厅灯光要满足多种需求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许多住户希望客厅灯光能随不同用途、场合而有所变化。智能化系统里有灯光调节系统。</a:t>
            </a:r>
          </a:p>
        </p:txBody>
      </p:sp>
    </p:spTree>
    <p:extLst>
      <p:ext uri="{BB962C8B-B14F-4D97-AF65-F5344CB8AC3E}">
        <p14:creationId xmlns:p14="http://schemas.microsoft.com/office/powerpoint/2010/main" val="2657887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55949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551313" y="3972975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绘制三居室平面类图纸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187213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919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28537" y="836712"/>
            <a:ext cx="8334926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三居室平面布置图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平面布置图主要用于表达各空间的布局情况，是所有图纸的设计依据。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086F4F3A-C020-4538-8102-3A9FF67FF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640" y="2060848"/>
            <a:ext cx="4220719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3255120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666</Words>
  <Application>Microsoft Office PowerPoint</Application>
  <PresentationFormat>宽屏</PresentationFormat>
  <Paragraphs>59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2023-01-28T02:10:20Z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