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6"/>
  </p:notesMasterIdLst>
  <p:handoutMasterIdLst>
    <p:handoutMasterId r:id="rId27"/>
  </p:handoutMasterIdLst>
  <p:sldIdLst>
    <p:sldId id="256" r:id="rId5"/>
    <p:sldId id="266" r:id="rId6"/>
    <p:sldId id="268" r:id="rId7"/>
    <p:sldId id="328" r:id="rId8"/>
    <p:sldId id="26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384" r:id="rId22"/>
    <p:sldId id="353" r:id="rId23"/>
    <p:sldId id="442" r:id="rId24"/>
    <p:sldId id="286" r:id="rId25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1" autoAdjust="0"/>
    <p:restoredTop sz="94660"/>
  </p:normalViewPr>
  <p:slideViewPr>
    <p:cSldViewPr>
      <p:cViewPr varScale="1">
        <p:scale>
          <a:sx n="69" d="100"/>
          <a:sy n="69" d="100"/>
        </p:scale>
        <p:origin x="792" y="6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95386CDC-4A3A-4DFF-AF11-91A439C3A932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algn="r" rtl="0"/>
              <a:t>2023/3/7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45ACAF8E-318A-4EFE-8633-D9E72ABCE0ED}" type="slidenum">
              <a:rPr lang="en-US" altLang="zh-CN" smtClean="0"/>
              <a:pPr algn="r" rt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90B55CF-1AD3-47AF-86D6-6E83631F639F}" type="datetime1">
              <a:rPr lang="zh-CN" altLang="en-US" smtClean="0"/>
              <a:pPr/>
              <a:t>2023/3/7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EE2CF44-2B13-41B4-A334-1CDF534EEBBF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BD98C9-E66D-4F8F-B9AC-212D09CDF6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76A818F-83B9-461F-88B2-5866DE8A86CD}"/>
              </a:ext>
            </a:extLst>
          </p:cNvPr>
          <p:cNvSpPr/>
          <p:nvPr userDrawn="1"/>
        </p:nvSpPr>
        <p:spPr>
          <a:xfrm>
            <a:off x="0" y="2391540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757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A7F3C-E1FF-4CE6-AC0B-8CDC34D50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E93102-1183-41C6-9E8E-06D7FB8A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F1C784-6F4D-41A0-A80D-13D07298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96F608-510F-46B2-9823-539406CF7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9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80FD2-09D3-4E5F-B2F9-65C3B33D4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0E98-AA6F-404B-B68B-24A8CEB23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3E1223-3E3A-49DB-89EE-17EB28D77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9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6B3E8-A3CA-442F-BA76-420F861E5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3F7896-C399-415D-B7B9-21C78DBD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7D310-62AA-4D24-8BE5-B6317398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C50F47-A6C1-4BF9-955A-296EC107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E9C238-C917-4343-B637-E7085228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F2BFC3-B38C-47DD-BEBD-15F98734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06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01F45-AE38-4754-B124-D4CE140A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07FC6-B8D7-4240-90EA-08F21587C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E3FDEB-79B7-47CD-8D2D-E24B627DA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C154-84B4-431D-8613-121F41825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61DDBD-EDF5-4045-A1FC-8E15D31E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1E7F2-3AA6-4DBB-8E6A-FAA24358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0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AF61B-C9F5-4782-B16D-1AF1FFF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19B8B3-C99C-40F8-9289-41E76637C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6D4CD-1AE8-41CF-8E21-F291E474B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A19230-8E22-4D5B-90BF-EE117B88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A5A53-97E5-4278-8716-37186BBD6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1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AC9FC4-7D8F-401A-8F47-C7322F14B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08260-FE93-485F-A0F5-7652BE5BF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58FCE2-43EF-47F9-A817-B31A858E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F3502-B96B-47D9-B9D3-124DE39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E642C-46EC-4544-BFC0-2CA852D18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840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76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0A5FA-DDC3-4F7C-8BBC-21AEFDB1EC12}"/>
              </a:ext>
            </a:extLst>
          </p:cNvPr>
          <p:cNvGrpSpPr/>
          <p:nvPr userDrawn="1"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82E570C-A29B-40B7-A682-10B890ED81CB}"/>
                </a:ext>
              </a:extLst>
            </p:cNvPr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B33C23-AE5F-4F77-92C0-6B7DB51D8F93}"/>
                </a:ext>
              </a:extLst>
            </p:cNvPr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61949F0-F125-4254-83B6-3B762ECD6823}"/>
                </a:ext>
              </a:extLst>
            </p:cNvPr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69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7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A8E7-3FC6-48B1-BF64-C2FF65360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56EBCE-F2A5-4308-B3FA-EF28DCE3F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C6098-BFE9-4B86-A8C4-BC06602D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635C3-FCD0-4773-8E63-64891B6E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6C467-3C99-417D-9382-6B10899C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0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07C3C3-6413-4113-AD77-B7E6175A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1EB488-4C95-4A47-95CC-3D75A504E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1C92E6-48FC-4BB1-AA45-8F3A3773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EF0123-D849-4A9B-AD73-86EF7C88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F5BAE0-026C-43DD-97E8-0CE751DE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9864-3798-46E9-9416-D8D97252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F9D098-13FD-4F20-A0BE-CD9DD312B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29CE12-6E6B-45B9-B08D-B6316475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C5D1-A24A-4313-B7AC-A20F2650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5E8E9C-D634-4006-A045-836324CB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1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74B14-CA6C-48DE-A7CA-B591ADB14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433D4-52E9-405F-9508-782185362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1906C7-BBEA-42D3-9F1C-475F9436E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5D5A54-00F8-41B4-979E-B59AD5AFB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64C54-FDDA-44C1-88AA-4DC010C4F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47A52-E40E-4A62-9833-F9F7EC83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4D89C-6816-4283-A587-4487F09B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36A9A-D63C-4635-A7C4-26C8EB320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B56EC5-E85F-448B-BC83-98739D3F8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FDD30-E805-450A-9284-6E4596DD5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A8015E-91D8-4E17-8700-2BE03D287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53CA02B-B609-4CED-8046-260A037B6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0F4DD5-F39F-4229-9C2C-A366584B2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164C2F-A883-44EC-92C2-4B705D1E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89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3B2D07-3B09-43BE-B39E-306728508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C601C1-C38D-467A-ADFA-089D382C8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E1D3F3-FF74-4093-A048-BD2B2F7340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08A9F-D7C9-4B99-B266-84B0EAAE2EC9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EE3CE8-4384-4FA1-9808-EE6FC397F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0D5640-790D-4D21-9B65-79E19F183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4C510-4E1F-47CF-A5B2-40B3EC151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82FBA10E-98F2-4B59-933F-69E3F5E209F7}"/>
              </a:ext>
            </a:extLst>
          </p:cNvPr>
          <p:cNvSpPr txBox="1">
            <a:spLocks/>
          </p:cNvSpPr>
          <p:nvPr/>
        </p:nvSpPr>
        <p:spPr>
          <a:xfrm>
            <a:off x="1451484" y="4221089"/>
            <a:ext cx="9613068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创建与管理室内图块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65587" y="692696"/>
            <a:ext cx="8260825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编辑图块属性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定义块属性后，插入块时，如果不需要属性完全一致的块，就需要对块进行编辑操作。在“块定义”面板中单击“单个”或“多个”按钮，并选择要编辑的属性图块，将打开“增强属性编辑器”对话框。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320BECD5-4028-4E8C-A6CC-D883228EA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3068960"/>
            <a:ext cx="165717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15E5C204-FE03-4D0E-9974-BE6E2DD74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0" y="3068960"/>
            <a:ext cx="405497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6999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9560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23992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应用外部参照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082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34549" y="404664"/>
            <a:ext cx="8522901" cy="237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附着外部参照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使用外部参照图形，先要附着外部参照文件。在“参照”面板中单击“附着”按钮，打开“选择参照文件”对话框，在此选择所需文件，单击“打开”按钮。打开“附着外部参照”对话框，保持默认设置，单击“确定”按钮。可将该图纸以外部参照的形式插入到当前文件中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B00E81BD-6500-4B89-A644-3E2C0ECB0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483" y="2780928"/>
            <a:ext cx="4023581" cy="83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4EE79129-CDC8-4D0C-99B4-72E61E5CF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42" y="3835940"/>
            <a:ext cx="2943462" cy="215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C1AEA700-3295-45E3-9CC6-FEC444120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2716586"/>
            <a:ext cx="2530295" cy="1864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1">
            <a:extLst>
              <a:ext uri="{FF2B5EF4-FFF2-40B4-BE49-F238E27FC236}">
                <a16:creationId xmlns:a16="http://schemas.microsoft.com/office/drawing/2014/main" id="{932F0699-333C-4CC4-B202-C8981B1EF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4725144"/>
            <a:ext cx="2530295" cy="138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327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834547" y="1196752"/>
            <a:ext cx="8522901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编辑外部参照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插入外部参照图形后，如需对此图形进行修改或编辑，可使用“在位参照编辑”功能来操作。单击要编辑的外部参照图形，在“外部参照”选项卡中单击“在位编辑参照”按钮，即可启动“参照编辑”对话框。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F27BF770-197E-4E3C-8CCC-0C4E68D85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690" y="3789040"/>
            <a:ext cx="6060614" cy="1115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154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38605" y="934632"/>
            <a:ext cx="4333459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管理外部参照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利用参照管理器可对外部参照文件进行管理。如查看附着的文件参照，或者编辑附件的路径等。参照管理器是一种外部应用程序，用户可以检查图形文件可能附着的所有文件。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在“参照”面板中单击面板右侧小箭头，打开“外部参照”设置面板。在此可以查看到当前文件中所有参照图形名称及信息。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CCB40568-9C05-4988-80D0-7E39A4A90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1389728"/>
            <a:ext cx="2703285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877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279576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519936" y="3918327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使用设计中心功能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592210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711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2312334" y="565886"/>
            <a:ext cx="7567332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5.4.1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设计中心选项板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在“视图”选项卡的“选项板”面板中单击“设计中心”按钮，可启动该选项板。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AD7AF4F1-4213-4F95-B476-B2942C66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214" y="2204864"/>
            <a:ext cx="6453569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5CD557B1-4673-4B8A-9495-35C72CB22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3" y="3284984"/>
            <a:ext cx="47434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64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791899" y="862624"/>
            <a:ext cx="8608202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5.4.2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插入设计中心内容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利用“设计中心”选项板可以很方便地在当前图形中插入图块、引用图像、外部参照、复制图层等操作。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复制图层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在“文件夹”列表中，双击要复制的图层文件，进入该文件。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插入图片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在绘图过程中若想要插入一些设计图片的话，就可利用设计中心来操作。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使用设计中心插入图块的时，先选中所要插入的图块，然后按住鼠标左键，并将其拖至绘图区后，放开鼠标即可。</a:t>
            </a:r>
          </a:p>
        </p:txBody>
      </p:sp>
    </p:spTree>
    <p:extLst>
      <p:ext uri="{BB962C8B-B14F-4D97-AF65-F5344CB8AC3E}">
        <p14:creationId xmlns:p14="http://schemas.microsoft.com/office/powerpoint/2010/main" val="3298139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15480" y="548680"/>
            <a:ext cx="617468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【实战演练】在平面图中插入方向标识图块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69525F-BF07-4D7C-BA26-432C8D1FF49F}"/>
              </a:ext>
            </a:extLst>
          </p:cNvPr>
          <p:cNvSpPr/>
          <p:nvPr/>
        </p:nvSpPr>
        <p:spPr>
          <a:xfrm>
            <a:off x="2060436" y="1325941"/>
            <a:ext cx="807112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本例将结合本章所学的知识点，来绘制方向标识图块。其中涉及到的重要命令有偏移、镜像、旋转、图案填充等。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F049D35A-5ABC-4737-A713-83B8EB37F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780" y="2492896"/>
            <a:ext cx="5200434" cy="328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815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548680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487488" y="1488654"/>
            <a:ext cx="8113607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创建家具图块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利用创建块命令，将梳妆台图形创建成块。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975DDA2A-CAA1-4693-A46B-74C9497F4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3042858"/>
            <a:ext cx="3479423" cy="231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F4A85642-99FD-42A6-890F-A90365E3F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559" y="3042858"/>
            <a:ext cx="2775849" cy="231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075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66AA01D-C23C-4507-A15D-3C049AD759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852" y="623218"/>
            <a:ext cx="2664296" cy="7175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08284" y="1556792"/>
            <a:ext cx="8724220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如果将经常要使用到的图形，编辑成图块来用的话，这样势必会提高绘图效率会。本章将对常用的图块功能进行详细的介绍。例如，图块的创建、保存、插入；图块属性的编辑与修改；图块管理方式等。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知识要点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掌握图块的创建与保存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掌握属性块的创建与编辑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了解外部参照的使用方法</a:t>
            </a:r>
          </a:p>
          <a:p>
            <a:pPr marL="457200" lvl="0" indent="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了解设计中心功能的应用</a:t>
            </a:r>
          </a:p>
        </p:txBody>
      </p:sp>
    </p:spTree>
    <p:extLst>
      <p:ext uri="{BB962C8B-B14F-4D97-AF65-F5344CB8AC3E}">
        <p14:creationId xmlns:p14="http://schemas.microsoft.com/office/powerpoint/2010/main" val="283210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049253E-053A-45C4-A15E-02C655806DE0}"/>
              </a:ext>
            </a:extLst>
          </p:cNvPr>
          <p:cNvSpPr/>
          <p:nvPr/>
        </p:nvSpPr>
        <p:spPr>
          <a:xfrm>
            <a:off x="1487488" y="476672"/>
            <a:ext cx="244827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【课后作业】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617101-E4AE-455A-B701-3E05918289CD}"/>
              </a:ext>
            </a:extLst>
          </p:cNvPr>
          <p:cNvSpPr/>
          <p:nvPr/>
        </p:nvSpPr>
        <p:spPr>
          <a:xfrm>
            <a:off x="1703512" y="1196752"/>
            <a:ext cx="806489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．插入人物图块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利用“块”设置面板将指定的人物图块插入至沙发图形中。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5F4F3305-1AE2-4B94-90EE-AEEDE1EDC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1" y="2681287"/>
            <a:ext cx="3500961" cy="247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0CB50C04-9EB4-4AD6-A46B-2CABF7507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2681287"/>
            <a:ext cx="3654196" cy="247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65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A231240-5664-4D40-A841-F9ACDD6599A8}"/>
              </a:ext>
            </a:extLst>
          </p:cNvPr>
          <p:cNvSpPr txBox="1"/>
          <p:nvPr/>
        </p:nvSpPr>
        <p:spPr>
          <a:xfrm>
            <a:off x="7561207" y="1495193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B0B18C1-6244-4E6A-BEA8-74CEBA5C0BFE}"/>
              </a:ext>
            </a:extLst>
          </p:cNvPr>
          <p:cNvCxnSpPr/>
          <p:nvPr/>
        </p:nvCxnSpPr>
        <p:spPr>
          <a:xfrm flipH="1">
            <a:off x="7710507" y="162452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E6193-DF42-410A-9CB6-82DE20D41776}"/>
              </a:ext>
            </a:extLst>
          </p:cNvPr>
          <p:cNvSpPr txBox="1"/>
          <p:nvPr/>
        </p:nvSpPr>
        <p:spPr>
          <a:xfrm>
            <a:off x="7563875" y="2450159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CBDC785-DE2C-46E9-9363-5C28A96C36ED}"/>
              </a:ext>
            </a:extLst>
          </p:cNvPr>
          <p:cNvCxnSpPr/>
          <p:nvPr/>
        </p:nvCxnSpPr>
        <p:spPr>
          <a:xfrm flipH="1">
            <a:off x="7723576" y="258149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2" action="ppaction://hlinksldjump"/>
            <a:extLst>
              <a:ext uri="{FF2B5EF4-FFF2-40B4-BE49-F238E27FC236}">
                <a16:creationId xmlns:a16="http://schemas.microsoft.com/office/drawing/2014/main" id="{07819D99-2EDE-40EA-A2DF-0FE33F2C43C0}"/>
              </a:ext>
            </a:extLst>
          </p:cNvPr>
          <p:cNvSpPr txBox="1"/>
          <p:nvPr/>
        </p:nvSpPr>
        <p:spPr>
          <a:xfrm>
            <a:off x="8596926" y="250070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设置块属性</a:t>
            </a:r>
            <a:endParaRPr lang="zh-CN" altLang="en-US" dirty="0"/>
          </a:p>
        </p:txBody>
      </p:sp>
      <p:sp>
        <p:nvSpPr>
          <p:cNvPr id="16" name="文本框 15">
            <a:hlinkClick r:id="rId3" action="ppaction://hlinksldjump"/>
            <a:extLst>
              <a:ext uri="{FF2B5EF4-FFF2-40B4-BE49-F238E27FC236}">
                <a16:creationId xmlns:a16="http://schemas.microsoft.com/office/drawing/2014/main" id="{F4DB52E4-5397-469F-B81A-6ECD7E62D73C}"/>
              </a:ext>
            </a:extLst>
          </p:cNvPr>
          <p:cNvSpPr txBox="1"/>
          <p:nvPr/>
        </p:nvSpPr>
        <p:spPr>
          <a:xfrm>
            <a:off x="8604186" y="148478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创建与储存块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A5EF44E-4DDE-4FAE-B545-D0FA2027AC8D}"/>
              </a:ext>
            </a:extLst>
          </p:cNvPr>
          <p:cNvSpPr txBox="1"/>
          <p:nvPr/>
        </p:nvSpPr>
        <p:spPr>
          <a:xfrm>
            <a:off x="7570931" y="344303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93311A1-B9CA-4815-ACDC-4867D7E722D4}"/>
              </a:ext>
            </a:extLst>
          </p:cNvPr>
          <p:cNvCxnSpPr/>
          <p:nvPr/>
        </p:nvCxnSpPr>
        <p:spPr>
          <a:xfrm flipH="1">
            <a:off x="7680696" y="358961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hlinkClick r:id="rId4" action="ppaction://hlinksldjump"/>
            <a:extLst>
              <a:ext uri="{FF2B5EF4-FFF2-40B4-BE49-F238E27FC236}">
                <a16:creationId xmlns:a16="http://schemas.microsoft.com/office/drawing/2014/main" id="{E204846B-0E80-4C63-8168-E89DA087EB64}"/>
              </a:ext>
            </a:extLst>
          </p:cNvPr>
          <p:cNvSpPr txBox="1"/>
          <p:nvPr/>
        </p:nvSpPr>
        <p:spPr>
          <a:xfrm>
            <a:off x="8596493" y="34048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应用外部参照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13B67B-8201-4A55-9182-63FD8D07E410}"/>
              </a:ext>
            </a:extLst>
          </p:cNvPr>
          <p:cNvSpPr txBox="1"/>
          <p:nvPr/>
        </p:nvSpPr>
        <p:spPr>
          <a:xfrm>
            <a:off x="7566487" y="4466280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F41A92E-5C9A-44B0-BB9A-4DFEA4C8E1B3}"/>
              </a:ext>
            </a:extLst>
          </p:cNvPr>
          <p:cNvCxnSpPr/>
          <p:nvPr/>
        </p:nvCxnSpPr>
        <p:spPr>
          <a:xfrm flipH="1">
            <a:off x="7707158" y="459772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hlinkClick r:id="rId5" action="ppaction://hlinksldjump"/>
            <a:extLst>
              <a:ext uri="{FF2B5EF4-FFF2-40B4-BE49-F238E27FC236}">
                <a16:creationId xmlns:a16="http://schemas.microsoft.com/office/drawing/2014/main" id="{5126FECB-EC7C-4422-9995-8C8D1D069AA8}"/>
              </a:ext>
            </a:extLst>
          </p:cNvPr>
          <p:cNvSpPr txBox="1"/>
          <p:nvPr/>
        </p:nvSpPr>
        <p:spPr>
          <a:xfrm>
            <a:off x="8612018" y="441297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使用设计中心功能</a:t>
            </a:r>
          </a:p>
        </p:txBody>
      </p:sp>
    </p:spTree>
    <p:extLst>
      <p:ext uri="{BB962C8B-B14F-4D97-AF65-F5344CB8AC3E}">
        <p14:creationId xmlns:p14="http://schemas.microsoft.com/office/powerpoint/2010/main" val="263322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9560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5962431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zh-CN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存储</a:t>
            </a:r>
            <a:r>
              <a:rPr lang="zh-CN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082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36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68497" y="997934"/>
            <a:ext cx="905500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在“插入”选项卡的“块定义”面板中单击“创建块”按钮。打开“块定义”对话框。输入图块名称，单击“选择对象”按钮，选择要创建成块的图形。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8E024A60-352B-4C2B-8780-7AB85EBE6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3584668"/>
            <a:ext cx="3172342" cy="136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AD12E846-73BE-4FC2-85A3-403A6C7B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2996951"/>
            <a:ext cx="3816424" cy="253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36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491988" y="404664"/>
            <a:ext cx="9208023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5.1.2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存储块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储块是指将生成的图块存储到本地磁盘中，方便用户将其调入至其他图纸文件中。在“创建块”下拉列表中单击“写块”命令，打开“写块”对话框，同样单击“选择对象”按钮，选择好所需图形。单击“拾取点”按钮设置好图块插入基点，设置好“文件名和路径”选项，单击“确定”按钮即可。此时，被选中的图形将以新文件进行保存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9F1A4365-DED8-429E-9D7C-F9465812F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3810583"/>
            <a:ext cx="1843999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8E6FD40C-8278-4E32-9F7D-E4848DAF7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8" y="3212612"/>
            <a:ext cx="251042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5B686F8E-3716-4650-9C18-D4E03500C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539" y="3810583"/>
            <a:ext cx="2381191" cy="174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808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527679" y="1196752"/>
            <a:ext cx="6192688" cy="417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5.1.3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插入块</a:t>
            </a:r>
            <a:endParaRPr lang="en-US" altLang="zh-CN" sz="20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当图形创建成图块后，就可使用“插入块”命令将图块插入到当前文件中了。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“块”设置面板分“当前图形”、“最近使用”、“收藏夹”和“库”这四个选项卡。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当前图形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最近使用</a:t>
            </a:r>
          </a:p>
          <a:p>
            <a:pPr marL="34290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收藏夹</a:t>
            </a:r>
          </a:p>
          <a:p>
            <a:pPr marL="34290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库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68299687-3277-4D18-93E4-4A6130A7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367" y="1340768"/>
            <a:ext cx="298414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380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B88384-905C-4AEA-AE3A-D350425CDA51}"/>
              </a:ext>
            </a:extLst>
          </p:cNvPr>
          <p:cNvGrpSpPr/>
          <p:nvPr/>
        </p:nvGrpSpPr>
        <p:grpSpPr>
          <a:xfrm>
            <a:off x="249560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B31FDBF-267D-4348-9E25-11EC13C47E49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C595BC-2D4F-444E-A885-89D94DB137F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548591C-7FCA-4105-8577-D71609290D9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2BF0D4D-E156-4755-AAAF-E8152857EE17}"/>
              </a:ext>
            </a:extLst>
          </p:cNvPr>
          <p:cNvSpPr/>
          <p:nvPr/>
        </p:nvSpPr>
        <p:spPr>
          <a:xfrm>
            <a:off x="6087256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设置块属性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A045C-7173-4332-8A4E-B3E97332A76E}"/>
              </a:ext>
            </a:extLst>
          </p:cNvPr>
          <p:cNvSpPr txBox="1"/>
          <p:nvPr/>
        </p:nvSpPr>
        <p:spPr>
          <a:xfrm>
            <a:off x="28082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476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2EFCA79-F421-4AAC-8E33-594705D667DA}"/>
              </a:ext>
            </a:extLst>
          </p:cNvPr>
          <p:cNvSpPr/>
          <p:nvPr/>
        </p:nvSpPr>
        <p:spPr>
          <a:xfrm>
            <a:off x="1939631" y="692696"/>
            <a:ext cx="8260825" cy="1872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5.2.1  </a:t>
            </a: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创建并使用带有属性的块</a:t>
            </a:r>
          </a:p>
          <a:p>
            <a:pPr indent="457200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属性块是由图形对象和属性对象组成。对块增加属性，就是使块中的指定内容可以变化。在“块定义”面板中单击“定义属性”按钮，可打开“属性定义”对话框。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D68C094C-3CB4-4F80-AF57-24BA16145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703" y="4149080"/>
            <a:ext cx="2864318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86B567F2-864A-4B70-AFB2-E57D68AF7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2625453"/>
            <a:ext cx="3376305" cy="281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232480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1566889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2012-05-23T08:44:00+00:00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TP102901017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836753</LocLastLocAttemptVersionLookup>
    <IsSearchable xmlns="4873beb7-5857-4685-be1f-d57550cc96cc">true</IsSearchable>
    <TemplateTemplateType xmlns="4873beb7-5857-4685-be1f-d57550cc96cc">PowerPoint Design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REDMOND\v-anij</DisplayName>
        <AccountId>2469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098515-0C12-46CF-BC7C-69B4A13CD5FA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4873beb7-5857-4685-be1f-d57550cc96c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5C6E15-39DC-470B-9445-F754B9458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业务技术电路板设计演示文稿（宽屏）</Template>
  <TotalTime>0</TotalTime>
  <Words>855</Words>
  <Application>Microsoft Office PowerPoint</Application>
  <PresentationFormat>宽屏</PresentationFormat>
  <Paragraphs>64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隶书</vt:lpstr>
      <vt:lpstr>微软雅黑</vt:lpstr>
      <vt:lpstr>幼圆</vt:lpstr>
      <vt:lpstr>站酷小薇LOGO体</vt:lpstr>
      <vt:lpstr>Arial</vt:lpstr>
      <vt:lpstr>Candara</vt:lpstr>
      <vt:lpstr>Times New Roman</vt:lpstr>
      <vt:lpstr>Wingdings</vt:lpstr>
      <vt:lpstr>自定义设计方案</vt:lpstr>
      <vt:lpstr>PowerPoint 演示文稿</vt:lpstr>
      <vt:lpstr>章节概述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2018-06-11T07:10:29Z</dcterms:created>
  <dcterms:modified xsi:type="dcterms:W3CDTF">2023-03-07T07:13:17Z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