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76" r:id="rId8"/>
    <p:sldId id="291" r:id="rId9"/>
    <p:sldId id="302" r:id="rId10"/>
    <p:sldId id="363" r:id="rId11"/>
    <p:sldId id="372" r:id="rId12"/>
    <p:sldId id="28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D9D43F-3679-4157-890D-EA17E7977A5C}"/>
              </a:ext>
            </a:extLst>
          </p:cNvPr>
          <p:cNvSpPr txBox="1"/>
          <p:nvPr userDrawn="1"/>
        </p:nvSpPr>
        <p:spPr>
          <a:xfrm>
            <a:off x="7147262" y="5949346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938658" y="4158552"/>
            <a:ext cx="63146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第10章  包装设计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09379" y="1073671"/>
            <a:ext cx="6973241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10.2.2 </a:t>
            </a:r>
            <a:r>
              <a:rPr lang="zh-CN" altLang="zh-CN" b="1" dirty="0"/>
              <a:t>制作装饰素材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练习绘制抽纸包装盒上的装饰素材。这里涉及到的知识点包括图层的相关知识、多边形工具的应用及填充的知识应用。</a:t>
            </a:r>
          </a:p>
        </p:txBody>
      </p:sp>
      <p:pic>
        <p:nvPicPr>
          <p:cNvPr id="2" name="图片 7">
            <a:extLst>
              <a:ext uri="{FF2B5EF4-FFF2-40B4-BE49-F238E27FC236}">
                <a16:creationId xmlns:a16="http://schemas.microsoft.com/office/drawing/2014/main" id="{A4B239B6-7CC5-4E1E-AFDD-D4981FFEF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264" y="2520580"/>
            <a:ext cx="4265469" cy="2812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099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784883" y="1073671"/>
            <a:ext cx="6622233" cy="1337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10.2.3 </a:t>
            </a:r>
            <a:r>
              <a:rPr lang="zh-CN" altLang="zh-CN" b="1" dirty="0"/>
              <a:t>添加文字素材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练习输入抽纸包装盒上的文字素材。这里涉及到的知识点包括文本工具的应用以及素材的导入等。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FBA7424-87B4-4056-A951-A0940AACE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512" y="2588563"/>
            <a:ext cx="4184974" cy="275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419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3" y="94387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127683" y="1561896"/>
            <a:ext cx="7936615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包装是具有商业价值且进入流通领域的事物的外部形式，而包装设计就是对这一过程进行美化和装饰的设计。作为实现商品价值和使用价值的手段，包装在生产、流通、销售和消费领域中，发挥着极其重要的作用，因此，针对包装设计的研究也更为重要。下面将针对包装设计的相关知识进行讲解。</a:t>
            </a:r>
          </a:p>
          <a:p>
            <a:pPr indent="457200">
              <a:lnSpc>
                <a:spcPct val="150000"/>
              </a:lnSpc>
            </a:pPr>
            <a:r>
              <a:rPr lang="zh-CN" altLang="zh-CN" b="1" dirty="0"/>
              <a:t>知识要点：</a:t>
            </a:r>
            <a:endParaRPr lang="zh-CN" altLang="zh-CN" dirty="0"/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包装设计领域的相关知识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不同绘图工具的应用；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填充知识；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文本工具的应用。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661531" y="2397506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810831" y="252683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690703" y="3439067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850404" y="3570406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97250" y="237928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包装设计知识导航</a:t>
            </a:r>
            <a:endParaRPr lang="zh-CN" altLang="zh-CN" sz="2400" b="1" dirty="0"/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97250" y="3429000"/>
            <a:ext cx="206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制作抽纸包装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317375" y="3972975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包装设计知识导航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00482" y="1813126"/>
            <a:ext cx="7791036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包装可以综合反映产品的品牌理念、特性及消费心理，直接影响了消费者的购买欲。下面将对此进行介绍。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10.1.1 </a:t>
            </a:r>
            <a:r>
              <a:rPr lang="zh-CN" altLang="zh-CN" b="1" dirty="0"/>
              <a:t>包装的概念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包装的本质是为了在流通过程中保护产品，方便储运，同时展现产品，传递产品个性，定位企业形象。好的包装设计可以促进产品的销售，为企业带来极高的利润。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10178" y="839183"/>
            <a:ext cx="9578272" cy="518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10.1.2 </a:t>
            </a:r>
            <a:r>
              <a:rPr lang="zh-CN" altLang="zh-CN" b="1" dirty="0"/>
              <a:t>包装的要素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一般来说，产品包装包括商标、图形、颜色、材料、文字等要素。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商标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商标是一种象征符号，代表产品的品牌，是包装设计中最主要的构成元素。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图形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包装的图形可以辅助表现产品，以视觉形象的形式把信息传达给消费者。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颜色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颜色是视觉传达中最具冲击力的元素，通过合适的颜色搭配，可以加强品牌特征。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zh-CN" dirty="0"/>
              <a:t>材料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使用不同的材料，可以适用不同的运输过程，展现不同的效果。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zh-CN" dirty="0"/>
              <a:t>文字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文字可以传达思想与信息，包装上的文字反映了包装的本质内容。</a:t>
            </a:r>
          </a:p>
        </p:txBody>
      </p:sp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186086" y="1323051"/>
            <a:ext cx="5065338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10.1.3 </a:t>
            </a:r>
            <a:r>
              <a:rPr lang="zh-CN" altLang="zh-CN" b="1" dirty="0"/>
              <a:t>优秀包装设计欣赏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下面将展示一些优秀的包装设计。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6D46ABD-221E-4D6A-B962-916B5B358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96" y="2957368"/>
            <a:ext cx="2225675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6A84E024-4947-441B-B9C4-F5168EDE2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530" y="2965306"/>
            <a:ext cx="1673225" cy="167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7F52762-DD54-4953-817C-6C19853D4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15" y="2957368"/>
            <a:ext cx="201136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34352638-978A-43C2-8303-A8BC31587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4" y="2965306"/>
            <a:ext cx="2501900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564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153127" y="3972975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制作抽纸包装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75437" y="1073671"/>
            <a:ext cx="8041125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本案例首先要制作出盒子的刀版，然后制作装饰的素材，添加文字素材，下面将对其制作过程进行具体的介绍。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10.2.1 </a:t>
            </a:r>
            <a:r>
              <a:rPr lang="zh-CN" altLang="zh-CN" b="1" dirty="0"/>
              <a:t>制作包装盒刀版图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练习制作抽纸包装盒刀版图。设计到的知识点包括绘图工具的使用以及复制、焊接等操作的应用。</a:t>
            </a:r>
          </a:p>
        </p:txBody>
      </p:sp>
      <p:pic>
        <p:nvPicPr>
          <p:cNvPr id="2" name="图片 64">
            <a:extLst>
              <a:ext uri="{FF2B5EF4-FFF2-40B4-BE49-F238E27FC236}">
                <a16:creationId xmlns:a16="http://schemas.microsoft.com/office/drawing/2014/main" id="{CD1112E0-00AD-4DF1-A240-6F54C7FAC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457" y="3201305"/>
            <a:ext cx="3733086" cy="2461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497</Words>
  <Application>Microsoft Office PowerPoint</Application>
  <PresentationFormat>宽屏</PresentationFormat>
  <Paragraphs>42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525</cp:revision>
  <dcterms:created xsi:type="dcterms:W3CDTF">2020-06-26T11:31:00Z</dcterms:created>
  <dcterms:modified xsi:type="dcterms:W3CDTF">2021-12-16T08:56:38Z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