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6" r:id="rId10"/>
    <p:sldId id="291" r:id="rId11"/>
    <p:sldId id="302" r:id="rId12"/>
    <p:sldId id="303" r:id="rId13"/>
    <p:sldId id="304" r:id="rId14"/>
    <p:sldId id="356" r:id="rId15"/>
    <p:sldId id="357" r:id="rId16"/>
    <p:sldId id="358" r:id="rId17"/>
    <p:sldId id="368" r:id="rId18"/>
    <p:sldId id="320" r:id="rId19"/>
    <p:sldId id="319" r:id="rId20"/>
    <p:sldId id="353" r:id="rId21"/>
    <p:sldId id="359" r:id="rId22"/>
    <p:sldId id="360" r:id="rId23"/>
    <p:sldId id="361" r:id="rId24"/>
    <p:sldId id="369" r:id="rId25"/>
    <p:sldId id="370" r:id="rId26"/>
    <p:sldId id="371" r:id="rId27"/>
    <p:sldId id="372" r:id="rId28"/>
    <p:sldId id="332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023244" y="4186262"/>
            <a:ext cx="8145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2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文档的图文混排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758494" y="3918327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用图片和图形美化文档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8136" y="1298757"/>
            <a:ext cx="8055727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利用图片和图形可以让呆板的页面版面丰富起来，使页面更加赏心悦目。另外，图文并茂的文档会加更具有说服力。本小节将向用户介绍图片、图形、文本框、艺术字等元素的应用操作。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2.2.1  </a:t>
            </a:r>
            <a:r>
              <a:rPr lang="zh-CN" altLang="zh-CN" b="1" dirty="0"/>
              <a:t>图片的应用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图片的基本操作包括图片的插入、编辑与美化。下面将分别对这</a:t>
            </a:r>
            <a:r>
              <a:rPr lang="en-US" altLang="zh-CN" dirty="0"/>
              <a:t>3</a:t>
            </a:r>
            <a:r>
              <a:rPr lang="zh-CN" altLang="zh-CN" dirty="0"/>
              <a:t>项基本操作进行详细的介绍。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插入图片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 </a:t>
            </a:r>
            <a:r>
              <a:rPr lang="zh-CN" altLang="zh-CN" b="1" dirty="0"/>
              <a:t>编辑图片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美化图片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40773" y="1073671"/>
            <a:ext cx="7510452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实例：为《寄小读者》文档添加配图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将利用以上所学内容，来为一篇散文文档进行配图。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9814D2FA-E06C-43E2-B3C1-F112291D4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559" y="2140487"/>
            <a:ext cx="6456879" cy="25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02757" y="1791122"/>
            <a:ext cx="7386486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2.2.2  </a:t>
            </a:r>
            <a:r>
              <a:rPr lang="zh-CN" altLang="zh-CN" b="1" dirty="0"/>
              <a:t>图形的应用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利用图形可为文档进行修饰，从而丰富文档页面效果。</a:t>
            </a:r>
            <a:r>
              <a:rPr lang="en-US" altLang="zh-CN" dirty="0"/>
              <a:t>WPS</a:t>
            </a:r>
            <a:r>
              <a:rPr lang="zh-CN" altLang="zh-CN" dirty="0"/>
              <a:t>文字提供了多个类别的图形。例如线条、基本形状、箭头总汇等。下面将对图形的插入以及编辑操作进行介绍。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插入图形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美化编辑图形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664482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535207"/>
            <a:ext cx="8940566" cy="335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2.2.3  </a:t>
            </a:r>
            <a:r>
              <a:rPr lang="zh-CN" altLang="zh-CN" b="1" dirty="0"/>
              <a:t>文本框的应用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默认情况下，在输入文档内容时，只能按照页面顺序从上往下，从左往右依次输入。如果想要在文档某处添加注解或其他文字内容的话，这时就需要使用到文本框了。文本框可以灵活的安排文本位置，它是页面排版的一大利器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文本框有两种类型，分为横排和竖排文本框。用户可根据页面版式的需求来选择使用。在“插入”选项卡找那个单击“文本框”下拉按钮，在其列表中选择文本框的类型，然后在文档中使用鼠标拖拽的方法，即可绘制出文本框。绘制完成后，可在文本框内输入文本内容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F54DBF5B-23A2-4F62-8DEC-3487D86E1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54" y="3541544"/>
            <a:ext cx="3301541" cy="235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24D53499-49CF-45BC-A0B0-45A45ADB9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572" y="3541544"/>
            <a:ext cx="3301541" cy="235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3DF2223B-869C-4CA8-88FE-34B60FDAB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667" y="4518905"/>
            <a:ext cx="1581197" cy="113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901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25136" y="1214350"/>
            <a:ext cx="740104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2.2.4  </a:t>
            </a:r>
            <a:r>
              <a:rPr lang="zh-CN" altLang="zh-CN" b="1" dirty="0"/>
              <a:t>艺术字的应用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在制作荣誉证书、聘书、贺卡、海报等之类的文档时，通常会需要使用艺术字来作为标题，以达到强烈、醒目的效果。</a:t>
            </a:r>
          </a:p>
        </p:txBody>
      </p:sp>
      <p:pic>
        <p:nvPicPr>
          <p:cNvPr id="10243" name="图片 1">
            <a:extLst>
              <a:ext uri="{FF2B5EF4-FFF2-40B4-BE49-F238E27FC236}">
                <a16:creationId xmlns:a16="http://schemas.microsoft.com/office/drawing/2014/main" id="{FEBBB128-F833-4371-9D45-1AC79A4F4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03" y="2868483"/>
            <a:ext cx="4496340" cy="208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1">
            <a:extLst>
              <a:ext uri="{FF2B5EF4-FFF2-40B4-BE49-F238E27FC236}">
                <a16:creationId xmlns:a16="http://schemas.microsoft.com/office/drawing/2014/main" id="{8EA91751-2D7F-4F3B-9F51-A49CA1585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020" y="4114345"/>
            <a:ext cx="2843282" cy="838648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图片 1">
            <a:extLst>
              <a:ext uri="{FF2B5EF4-FFF2-40B4-BE49-F238E27FC236}">
                <a16:creationId xmlns:a16="http://schemas.microsoft.com/office/drawing/2014/main" id="{28257D9A-6DF6-46EA-90CB-C951E32B9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827" y="2812210"/>
            <a:ext cx="1995600" cy="1477609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09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50158" y="811473"/>
            <a:ext cx="797400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实例：制作聘书文档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利用艺术字、文本框功能来制作一份聘书文档。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6C02C3D8-6B12-4652-A563-63EC4682A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70" y="2141238"/>
            <a:ext cx="4629860" cy="330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202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86049" y="591479"/>
            <a:ext cx="8566792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2.2.5  </a:t>
            </a:r>
            <a:r>
              <a:rPr lang="zh-CN" altLang="zh-CN" b="1" dirty="0"/>
              <a:t>制作专属二维码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文字为用户提供了一种非常便捷的二维码生成功能，让用户能够轻松的制作出自己的专属二维码。在“插入”选项卡中单击“更多”下拉按钮，在列表中选择“二维码”选项，在打开的“插入二维码”窗口中的“输入内容”方框中输入所需网址内容。在右侧设置栏中，用户可对当前二维码进行美化设置。单击“颜色设置”选项卡，可更改当前二维码的颜色。单击“嵌入</a:t>
            </a:r>
            <a:r>
              <a:rPr lang="en-US" altLang="zh-CN" dirty="0"/>
              <a:t>Logo</a:t>
            </a:r>
            <a:r>
              <a:rPr lang="zh-CN" altLang="zh-CN" dirty="0"/>
              <a:t>”选项卡，并在列表中选择“点击添加图片”选项，可在二维码中添加</a:t>
            </a:r>
            <a:r>
              <a:rPr lang="en-US" altLang="zh-CN" dirty="0"/>
              <a:t>Logo</a:t>
            </a:r>
            <a:r>
              <a:rPr lang="zh-CN" altLang="zh-CN" dirty="0"/>
              <a:t>图标。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D2082EA0-5668-40D3-9C4B-703D75DD2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962" y="3696757"/>
            <a:ext cx="3037462" cy="2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C2FD8C84-DDA6-4CA6-BFDA-984572868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160" y="3675276"/>
            <a:ext cx="1773319" cy="21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">
            <a:extLst>
              <a:ext uri="{FF2B5EF4-FFF2-40B4-BE49-F238E27FC236}">
                <a16:creationId xmlns:a16="http://schemas.microsoft.com/office/drawing/2014/main" id="{870FCA87-C06E-4B0F-9FFA-C70BFB2F2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066" y="3696757"/>
            <a:ext cx="1773319" cy="2140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348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735495" y="3972975"/>
            <a:ext cx="44935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4800" b="1" dirty="0"/>
              <a:t>用表格管理数据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9805" y="1298754"/>
            <a:ext cx="7852390" cy="335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</a:t>
            </a:r>
            <a:r>
              <a:rPr lang="en-US" altLang="zh-CN" dirty="0"/>
              <a:t>WPS</a:t>
            </a:r>
            <a:r>
              <a:rPr lang="zh-CN" altLang="zh-CN" dirty="0"/>
              <a:t>文字中不仅可以编辑文字，还可以插入表格。在制作课程表、请假条等文档时，就会用到表格功能，下面将对表格的创建、表格的基本操作、表格的美化等进行详细介绍。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2.3.1  </a:t>
            </a:r>
            <a:r>
              <a:rPr lang="zh-CN" altLang="zh-CN" b="1" dirty="0"/>
              <a:t>创建表格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在文档中创建表格的方法有很多，较为常用的方法有两种，下面将分别对其进行介绍。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利用快捷列表插入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利用对话框插入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8" y="8114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344278" y="1716865"/>
            <a:ext cx="7503435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文档中添加配图或一些装饰性的图形，可以提升页面展示魅力。本章将向读者介绍图片、图形、表格在文档中的应用，其中包括插入、编辑和美化操作。此外，页面布局的调整对于文档排版来说也比较重要，这一点希望读者不要忽视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810061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2.3.2  </a:t>
            </a:r>
            <a:r>
              <a:rPr lang="zh-CN" altLang="zh-CN" b="1" dirty="0"/>
              <a:t>制作斜线表头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斜线表头在表格中是比较常见的，其位置一般在第一行的第一列。选中表格的首个单元格，在“表格样式”选项卡中单击“绘制斜线表头”按钮，打开“斜线单元格类型”对话框，在此选择斜线表头的样式，单击“确定”按钮即可完成绘制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E5C6365D-611B-43D1-A5B1-FA32E28AC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19" y="3415412"/>
            <a:ext cx="3364787" cy="150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4882552C-ADCA-401E-8279-42C4B1175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350" y="3415412"/>
            <a:ext cx="2147594" cy="152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">
            <a:extLst>
              <a:ext uri="{FF2B5EF4-FFF2-40B4-BE49-F238E27FC236}">
                <a16:creationId xmlns:a16="http://schemas.microsoft.com/office/drawing/2014/main" id="{29019FBA-266C-4CFE-A851-29744D965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888" y="3415412"/>
            <a:ext cx="2517463" cy="152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84846" y="1833326"/>
            <a:ext cx="810061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2.3.3  </a:t>
            </a:r>
            <a:r>
              <a:rPr lang="zh-CN" altLang="zh-CN" b="1" dirty="0"/>
              <a:t>单元格合并与拆分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合并单元格是指对同一个表格内的多个单元格进行合并操作，而拆分单元格是将一个单元格拆分成多个单元格。下面将分别对其操作进行介绍。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合并单元格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拆分单元格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156427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5695" y="1131982"/>
            <a:ext cx="810061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2.3.4  </a:t>
            </a:r>
            <a:r>
              <a:rPr lang="zh-CN" altLang="zh-CN" b="1" dirty="0"/>
              <a:t>插入或删除行与列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如果想要在表格中增加行数与列数的话，可先选择相邻单元行或列。在“表格工具”选项卡中根据需要单击“在上方</a:t>
            </a:r>
            <a:r>
              <a:rPr lang="en-US" altLang="zh-CN" dirty="0"/>
              <a:t>/</a:t>
            </a:r>
            <a:r>
              <a:rPr lang="zh-CN" altLang="zh-CN" dirty="0"/>
              <a:t>下方插入行”或“在左侧</a:t>
            </a:r>
            <a:r>
              <a:rPr lang="en-US" altLang="zh-CN" dirty="0"/>
              <a:t>/</a:t>
            </a:r>
            <a:r>
              <a:rPr lang="zh-CN" altLang="zh-CN" dirty="0"/>
              <a:t>右侧插入列”按钮，即可插入新行或新列。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FAC0C1-6901-4BF7-941C-8B180AFAD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19" y="3109969"/>
            <a:ext cx="4601990" cy="214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>
            <a:extLst>
              <a:ext uri="{FF2B5EF4-FFF2-40B4-BE49-F238E27FC236}">
                <a16:creationId xmlns:a16="http://schemas.microsoft.com/office/drawing/2014/main" id="{D0869397-9FE3-400D-A88F-3648FC53E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34" y="4036376"/>
            <a:ext cx="2802275" cy="9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1">
            <a:extLst>
              <a:ext uri="{FF2B5EF4-FFF2-40B4-BE49-F238E27FC236}">
                <a16:creationId xmlns:a16="http://schemas.microsoft.com/office/drawing/2014/main" id="{DB4E7A10-F9D4-4B9F-AB86-6E047B6DD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449" y="3109969"/>
            <a:ext cx="3973896" cy="214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675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17848" y="961129"/>
            <a:ext cx="756769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2.3.5  </a:t>
            </a:r>
            <a:r>
              <a:rPr lang="zh-CN" altLang="zh-CN" b="1" dirty="0"/>
              <a:t>美化表格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表格制作完成后，用户可直接套用表格样式，对当前表格进行快速美化操作。选中表格，在“表格样式”选项卡中的样式列表中选择一款合适的样式即可。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DC1CFA-ABC4-4B8F-BBB4-8657029A2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148" y="2874571"/>
            <a:ext cx="3311547" cy="26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736AE4E8-E1B8-44CC-8644-E88089B26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007" y="2874571"/>
            <a:ext cx="4063537" cy="26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582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2152" y="1073671"/>
            <a:ext cx="7567696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实例：制作校区巡逻排班表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将综合以上介绍的制表命令，来创建一张校区巡逻排班表。</a:t>
            </a:r>
            <a:endParaRPr lang="zh-CN" altLang="zh-CN" b="1" dirty="0"/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37CEF64B-60A5-4A47-B61C-D68E0358D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037" y="2368136"/>
            <a:ext cx="3688942" cy="253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>
            <a:extLst>
              <a:ext uri="{FF2B5EF4-FFF2-40B4-BE49-F238E27FC236}">
                <a16:creationId xmlns:a16="http://schemas.microsoft.com/office/drawing/2014/main" id="{7E7CE8F8-AC07-4207-A1F8-D70AAA221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68900"/>
            <a:ext cx="4593007" cy="213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762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2152" y="1172145"/>
            <a:ext cx="756769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2.3.6  </a:t>
            </a:r>
            <a:r>
              <a:rPr lang="zh-CN" altLang="zh-CN" b="1" dirty="0"/>
              <a:t>在表格中使用公式和函数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在插入的表格中，如果需要对表格数据进行简单计算的话，可使用“表格工具”选项卡的“公式”命令进行操作。</a:t>
            </a:r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01BA6025-A71D-46E7-BEB1-75DEBFC61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186" y="2731321"/>
            <a:ext cx="4126971" cy="228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">
            <a:extLst>
              <a:ext uri="{FF2B5EF4-FFF2-40B4-BE49-F238E27FC236}">
                <a16:creationId xmlns:a16="http://schemas.microsoft.com/office/drawing/2014/main" id="{B4C7778E-4873-4DD8-A994-1F92EFC31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37" y="2911125"/>
            <a:ext cx="2221970" cy="210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8560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2152" y="1073671"/>
            <a:ext cx="756769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2.3.7  </a:t>
            </a:r>
            <a:r>
              <a:rPr lang="zh-CN" altLang="zh-CN" b="1" dirty="0"/>
              <a:t>表格与文本相互转换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全选表格内容，在“表格工具”选项卡中单击“转换成文本”按钮，在打开的对话框中，用户可对分隔符进行设置，通常保持默认设置即可。单击“确定”按钮，可将当前表格内容迅速转换成文本格式。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9E06723C-321C-4773-ADDE-04C3072BE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166" y="2987112"/>
            <a:ext cx="3939834" cy="2175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">
            <a:extLst>
              <a:ext uri="{FF2B5EF4-FFF2-40B4-BE49-F238E27FC236}">
                <a16:creationId xmlns:a16="http://schemas.microsoft.com/office/drawing/2014/main" id="{D16709D7-7FDD-4CBA-9FE5-B154403BA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306" y="2984330"/>
            <a:ext cx="3934195" cy="2175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1">
            <a:extLst>
              <a:ext uri="{FF2B5EF4-FFF2-40B4-BE49-F238E27FC236}">
                <a16:creationId xmlns:a16="http://schemas.microsoft.com/office/drawing/2014/main" id="{B3950BBF-BFC7-448B-83B4-F4907AE0D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26" y="4251618"/>
            <a:ext cx="1290219" cy="68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316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2152" y="1066539"/>
            <a:ext cx="756769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实战演练：制作古风信纸效果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综合本章所学的内容，来制作一张古风信纸效果。其中涉及到的主要命令有：文本框的应用、图形的应用以及表格的应用等。</a:t>
            </a:r>
          </a:p>
        </p:txBody>
      </p:sp>
      <p:pic>
        <p:nvPicPr>
          <p:cNvPr id="19458" name="图片 1">
            <a:extLst>
              <a:ext uri="{FF2B5EF4-FFF2-40B4-BE49-F238E27FC236}">
                <a16:creationId xmlns:a16="http://schemas.microsoft.com/office/drawing/2014/main" id="{68B16DD1-260F-4C5D-8F0C-85FE231B6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80" y="2370308"/>
            <a:ext cx="2404040" cy="341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7240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880070"/>
            <a:ext cx="8197356" cy="1725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插入矩形。设置矩形颜色为白色，轮廓线为黄色，设置轮廓线粗细为</a:t>
            </a:r>
            <a:r>
              <a:rPr lang="en-US" altLang="zh-CN" dirty="0"/>
              <a:t>6</a:t>
            </a:r>
            <a:r>
              <a:rPr lang="zh-CN" altLang="zh-CN" dirty="0"/>
              <a:t>磅。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插入</a:t>
            </a:r>
            <a:r>
              <a:rPr lang="en-US" altLang="zh-CN" dirty="0"/>
              <a:t>3</a:t>
            </a:r>
            <a:r>
              <a:rPr lang="zh-CN" altLang="zh-CN" dirty="0"/>
              <a:t>个小矩形。选择其中</a:t>
            </a:r>
            <a:r>
              <a:rPr lang="en-US" altLang="zh-CN" dirty="0"/>
              <a:t>2</a:t>
            </a:r>
            <a:r>
              <a:rPr lang="zh-CN" altLang="zh-CN" dirty="0"/>
              <a:t>个矩形，将其填充为图片；另一个矩形设置好填充颜色，隐藏轮廓线。并放置在大矩形合适位置。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/>
              <a:t>插入文本框。输入标题内容，并设置好文字的字体、字号及颜色。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669695" y="441258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课后作业：制作企业宣传封面</a:t>
            </a:r>
          </a:p>
        </p:txBody>
      </p:sp>
      <p:pic>
        <p:nvPicPr>
          <p:cNvPr id="20482" name="图片 1">
            <a:extLst>
              <a:ext uri="{FF2B5EF4-FFF2-40B4-BE49-F238E27FC236}">
                <a16:creationId xmlns:a16="http://schemas.microsoft.com/office/drawing/2014/main" id="{663F3FDA-9F95-4E74-9BB8-380DB36F3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669" y="2619940"/>
            <a:ext cx="2418662" cy="339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54777" y="1931534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04077" y="20608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83949" y="2973095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78789" y="4025553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43650" y="310443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88554" y="417213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490496" y="19273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调整文档页面</a:t>
            </a:r>
            <a:endParaRPr lang="zh-CN" altLang="en-US" sz="2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90496" y="294604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用图片和图形美化文档</a:t>
            </a:r>
            <a:endParaRPr lang="zh-CN" altLang="en-US" sz="48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04351" y="4007385"/>
            <a:ext cx="1980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用表格管理数据</a:t>
            </a:r>
            <a:endParaRPr lang="zh-CN" altLang="en-US" sz="4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022831" y="3918327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调整文档页面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3324" y="783337"/>
            <a:ext cx="4778851" cy="503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一般来说新建文档后，用户需先对页面布局进行一番必要的调整，例如设置页面大小、页面边距、纸张方向等。从而方便后期文档顺利制作。下面将对这些基本设置进行介绍。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2.1.1  </a:t>
            </a:r>
            <a:r>
              <a:rPr lang="zh-CN" altLang="zh-CN" b="1" dirty="0"/>
              <a:t>页面大小按需调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文档默认的纸张为</a:t>
            </a:r>
            <a:r>
              <a:rPr lang="en-US" altLang="zh-CN" dirty="0"/>
              <a:t>A4</a:t>
            </a:r>
            <a:r>
              <a:rPr lang="zh-CN" altLang="zh-CN" dirty="0"/>
              <a:t>大小，用户可以根据需要将纸张设置成其他尺寸。在“页面布局”选项卡中单击“纸张大小”下拉按钮，在列表中选择合适的尺寸即可。在列表中没有合适的尺寸，可选择“其他页面大小”选项，在“页面设置”对话框中根据需要输入“宽度”和“高度”值，单击“确定”按钮即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A425B8A-771F-492B-8313-FEF26C51A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880" y="521139"/>
            <a:ext cx="2561109" cy="2429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A7842707-B23B-46D8-B9C8-841DE733F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659" y="3085590"/>
            <a:ext cx="2121550" cy="302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5A0A099C-F499-402B-A206-368849556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4189" y="3630978"/>
            <a:ext cx="2051020" cy="16729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848586"/>
            <a:ext cx="8056624" cy="217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2.1.2  </a:t>
            </a:r>
            <a:r>
              <a:rPr lang="zh-CN" altLang="zh-CN" b="1" dirty="0"/>
              <a:t>调整页边距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有时出于页面装订和美观的需求，用户需对文档的页边距进行设置。页边距是指页面边线到文字之间的距离。同样在“页面布局”选项卡中单击“页边距”下拉按钮，在其列表中选择所需的边距值即可。此外，在“页面布局”选项卡中，用户可直接设置“上、下、左、右”边距值。</a:t>
            </a:r>
            <a:endParaRPr lang="zh-CN" altLang="zh-CN" b="1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32A7E6-23FF-46DF-A2C6-C3D9B2013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695" y="3024553"/>
            <a:ext cx="2358609" cy="283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443DAD0-E1C4-4CCF-BFEC-EF454B28D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3392" y="3281362"/>
            <a:ext cx="1711911" cy="46064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66F1E0-86E9-49D0-80DA-46B4BE9F7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01" y="3998815"/>
            <a:ext cx="1252822" cy="475366"/>
          </a:xfrm>
          <a:prstGeom prst="rect">
            <a:avLst/>
          </a:prstGeom>
        </p:spPr>
      </p:pic>
      <p:sp>
        <p:nvSpPr>
          <p:cNvPr id="17" name="Arc 8">
            <a:extLst>
              <a:ext uri="{FF2B5EF4-FFF2-40B4-BE49-F238E27FC236}">
                <a16:creationId xmlns:a16="http://schemas.microsoft.com/office/drawing/2014/main" id="{9EBF3E28-7D71-4A57-B017-D10FF8A1A137}"/>
              </a:ext>
            </a:extLst>
          </p:cNvPr>
          <p:cNvSpPr>
            <a:spLocks/>
          </p:cNvSpPr>
          <p:nvPr/>
        </p:nvSpPr>
        <p:spPr bwMode="auto">
          <a:xfrm>
            <a:off x="7275302" y="3408496"/>
            <a:ext cx="490063" cy="59031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73878" y="938079"/>
            <a:ext cx="8601914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2.1.3  </a:t>
            </a:r>
            <a:r>
              <a:rPr lang="zh-CN" altLang="zh-CN" b="1" dirty="0"/>
              <a:t>设置纸张方向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在“页面布局”选项卡中单击“纸张方向”下拉按钮，可在列表中选择文档显示方向，默认为纵向显示。用户还可以在“页面布局”对话框的“页边距”选项卡中来设置纸张方向。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C36381-D49B-4396-BDD6-2CF0C05C9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098" y="2967952"/>
            <a:ext cx="3330950" cy="197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DC9F9036-ADEE-434F-BAE6-54A6A8A2D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752" y="2779979"/>
            <a:ext cx="2798150" cy="235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947062"/>
            <a:ext cx="844305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2.1.4  </a:t>
            </a:r>
            <a:r>
              <a:rPr lang="zh-CN" altLang="zh-CN" b="1" dirty="0"/>
              <a:t>添加水印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文字提供了多种水印模板，用户可直接套用。此外，也可以自定义水印操作。在“插入”选项卡中单击“水印”下拉按钮，在其列表中选择所需的水印模板即可完成水印的添加操作。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9CCD9B-27DE-47F1-ABD3-4A3DD3AD1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265" y="2785806"/>
            <a:ext cx="1838105" cy="309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31FB9E12-7CD1-41E3-954C-22C4AB142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335" y="2926420"/>
            <a:ext cx="4076663" cy="281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1073671"/>
            <a:ext cx="8443051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2.1.5  </a:t>
            </a:r>
            <a:r>
              <a:rPr lang="zh-CN" altLang="zh-CN" b="1" dirty="0"/>
              <a:t>添加页面背景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默认情况下，页面背景是白色的。如果用户认为页面效果比较单调，可以尝试为页面换个背景。页面背景可分为</a:t>
            </a:r>
            <a:r>
              <a:rPr lang="en-US" altLang="zh-CN" dirty="0"/>
              <a:t>4</a:t>
            </a:r>
            <a:r>
              <a:rPr lang="zh-CN" altLang="zh-CN" dirty="0"/>
              <a:t>大类，分别是纯色背景、渐变色背景、图片背景以及图案背景。这</a:t>
            </a:r>
            <a:r>
              <a:rPr lang="en-US" altLang="zh-CN" dirty="0"/>
              <a:t>4</a:t>
            </a:r>
            <a:r>
              <a:rPr lang="zh-CN" altLang="zh-CN" dirty="0"/>
              <a:t>种类型的背景都可在“背景”列表中进行设置。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 </a:t>
            </a:r>
            <a:r>
              <a:rPr lang="zh-CN" altLang="zh-CN" b="1" dirty="0"/>
              <a:t>纯色背景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 </a:t>
            </a:r>
            <a:r>
              <a:rPr lang="zh-CN" altLang="zh-CN" b="1" dirty="0"/>
              <a:t>渐变色背景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 </a:t>
            </a:r>
            <a:r>
              <a:rPr lang="zh-CN" altLang="zh-CN" b="1" dirty="0"/>
              <a:t>图片背景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</a:t>
            </a:r>
            <a:r>
              <a:rPr lang="zh-CN" altLang="zh-CN" b="1" dirty="0"/>
              <a:t>图案背景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05771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1575</Words>
  <Application>Microsoft Office PowerPoint</Application>
  <PresentationFormat>宽屏</PresentationFormat>
  <Paragraphs>79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497</cp:revision>
  <dcterms:created xsi:type="dcterms:W3CDTF">2020-06-26T11:31:00Z</dcterms:created>
  <dcterms:modified xsi:type="dcterms:W3CDTF">2021-12-11T02:45:10Z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