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291" r:id="rId8"/>
    <p:sldId id="302" r:id="rId9"/>
    <p:sldId id="303" r:id="rId10"/>
    <p:sldId id="375" r:id="rId11"/>
    <p:sldId id="340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32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9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5.xml"/><Relationship Id="rId4" Type="http://schemas.openxmlformats.org/officeDocument/2006/relationships/slide" Target="slide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490860" y="4158126"/>
            <a:ext cx="96929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9</a:t>
            </a:r>
            <a:r>
              <a:rPr lang="zh-CN" altLang="zh-CN" sz="6000" b="1" dirty="0">
                <a:solidFill>
                  <a:schemeClr val="bg1"/>
                </a:solidFill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</a:rPr>
              <a:t>幻灯片的创建与编辑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961129"/>
            <a:ext cx="8488934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9.2.3  </a:t>
            </a:r>
            <a:r>
              <a:rPr lang="zh-CN" altLang="zh-CN" b="1" dirty="0"/>
              <a:t>设置幻灯片大小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默认情况下，创建的幻灯片页面大小为宽屏（</a:t>
            </a:r>
            <a:r>
              <a:rPr lang="en-US" altLang="zh-CN" dirty="0"/>
              <a:t>16</a:t>
            </a:r>
            <a:r>
              <a:rPr lang="zh-CN" altLang="zh-CN" dirty="0"/>
              <a:t>：</a:t>
            </a:r>
            <a:r>
              <a:rPr lang="en-US" altLang="zh-CN" dirty="0"/>
              <a:t>9</a:t>
            </a:r>
            <a:r>
              <a:rPr lang="zh-CN" altLang="zh-CN" dirty="0"/>
              <a:t>）。如果用户对该尺寸有特殊要求，可对其自定义设置。在“设计”选项卡中单击“幻灯片大小”按钮，在打开的列表中选择“自定义大小”选项，在“页面设置”对话框中设置好“宽度”和“高度”参数，单击“确定”按钮。在“页面缩放选项”对话框中单击“确保合适”按钮即可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3351B308-E576-4833-847F-623023157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165" y="3616803"/>
            <a:ext cx="3061994" cy="2189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660B087D-0A3E-4501-B55C-A7A512CB7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843" y="3616191"/>
            <a:ext cx="3305577" cy="219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">
            <a:extLst>
              <a:ext uri="{FF2B5EF4-FFF2-40B4-BE49-F238E27FC236}">
                <a16:creationId xmlns:a16="http://schemas.microsoft.com/office/drawing/2014/main" id="{94BF53EE-9591-4B26-94B0-65949B22F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020" y="4390927"/>
            <a:ext cx="1286254" cy="1300124"/>
          </a:xfrm>
          <a:prstGeom prst="rect">
            <a:avLst/>
          </a:prstGeom>
          <a:noFill/>
          <a:ln w="9525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441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87163" y="679776"/>
            <a:ext cx="8082252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9.2.4  </a:t>
            </a:r>
            <a:r>
              <a:rPr lang="zh-CN" altLang="zh-CN" b="1" dirty="0"/>
              <a:t>添加幻灯片背景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如果认为当前幻灯片内容比较单调，用户不妨可为其添加背景，来丰富幻灯片内容，美化页面效果。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在“设计”选项卡中单击“背景”下拉按钮，从列表中“背景”选项，可打开“对象属性”窗格。在此用户可以选择填充背景的方式，选择其中一种方式，可在展开设置选项列表中按照要求进行设置即可。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DFEB621A-3111-47DC-AB5B-C6EAE1075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74" y="3222908"/>
            <a:ext cx="1767766" cy="2719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9266D071-B812-47F8-A659-80740F1B4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027" y="3222908"/>
            <a:ext cx="1368084" cy="272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C23AAB1C-6613-40AB-A5AF-16CDA1117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1232" y="3882835"/>
            <a:ext cx="712103" cy="5344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4588E6F-4F3E-4385-A8A4-AC344A27A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661" y="4417255"/>
            <a:ext cx="1706696" cy="534420"/>
          </a:xfrm>
          <a:prstGeom prst="rect">
            <a:avLst/>
          </a:prstGeom>
        </p:spPr>
      </p:pic>
      <p:sp>
        <p:nvSpPr>
          <p:cNvPr id="14" name="Arc 7">
            <a:extLst>
              <a:ext uri="{FF2B5EF4-FFF2-40B4-BE49-F238E27FC236}">
                <a16:creationId xmlns:a16="http://schemas.microsoft.com/office/drawing/2014/main" id="{9A9E637B-C796-42CC-9A08-02F85C05EBEE}"/>
              </a:ext>
            </a:extLst>
          </p:cNvPr>
          <p:cNvSpPr>
            <a:spLocks/>
          </p:cNvSpPr>
          <p:nvPr/>
        </p:nvSpPr>
        <p:spPr bwMode="auto">
          <a:xfrm>
            <a:off x="7343679" y="4048308"/>
            <a:ext cx="712103" cy="36894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207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373921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母版的设计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562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50245" y="783337"/>
            <a:ext cx="8717879" cy="296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幻灯片母版用于设置幻灯片的样式，可供用户设定各种标题文字、背景、属性等。利用幻灯片母版可以快速统一幻灯片的风格，使之具有统一的外观。本小节将向用户简单介绍一下母版功能的应用。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9.3.1  </a:t>
            </a:r>
            <a:r>
              <a:rPr lang="zh-CN" altLang="zh-CN" b="1" dirty="0"/>
              <a:t>认识幻灯片母版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WPS</a:t>
            </a:r>
            <a:r>
              <a:rPr lang="zh-CN" altLang="zh-CN" dirty="0"/>
              <a:t>演示内置了</a:t>
            </a:r>
            <a:r>
              <a:rPr lang="en-US" altLang="zh-CN" dirty="0"/>
              <a:t>11</a:t>
            </a:r>
            <a:r>
              <a:rPr lang="zh-CN" altLang="zh-CN" dirty="0"/>
              <a:t>种页面版式，用户可在“新建幻灯片”列表中即可查看到这些页面版式。当要对这些版式进行修改时，就需要使用到母版功能了。在“视图”选项卡中单击“幻灯片母版”按钮，随即进入母版视图界面。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C10B82AC-489A-4833-8FBA-8F8B20DAE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404" y="3831499"/>
            <a:ext cx="3928780" cy="196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3814A957-5516-4340-970C-8FD7B893F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828" y="3831500"/>
            <a:ext cx="3928778" cy="1964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2185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1073671"/>
            <a:ext cx="8011074" cy="1776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9.3.2  </a:t>
            </a:r>
            <a:r>
              <a:rPr lang="zh-CN" altLang="zh-CN" b="1" dirty="0"/>
              <a:t>调用幻灯片版式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母版视图界面中设置好幻灯片的版式后，单击“关闭”按钮，关闭幻灯片母版视图界面，返回到普通视图界面。在“开始”选项卡中单击“新建幻灯片”下拉按钮，在展开的列表中用户可以看到设置好的版式页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10675F52-F296-4FFD-A17D-EBBF02BA4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62" y="3060928"/>
            <a:ext cx="5219675" cy="232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3815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359854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页面元素的应用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975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90463" y="1326889"/>
            <a:ext cx="8011074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为了让幻灯片内容更加丰富，除了利用文字和图片元素外，还可以根据需要添加其他的元素，例如形状、表格、图表、音视频等。下面将对这些元素的基本应用进行介绍。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9.4.1  </a:t>
            </a:r>
            <a:r>
              <a:rPr lang="zh-CN" altLang="zh-CN" b="1" dirty="0"/>
              <a:t>使用文本元素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在幻灯片中添加文本的方法有两种，一种是利用文本框功能添加，另一种是利用艺术字功能来添加。</a:t>
            </a:r>
          </a:p>
          <a:p>
            <a:pPr marL="342900" indent="457200">
              <a:lnSpc>
                <a:spcPct val="150000"/>
              </a:lnSpc>
              <a:buAutoNum type="arabicPeriod"/>
            </a:pPr>
            <a:r>
              <a:rPr lang="zh-CN" altLang="zh-CN" b="1" dirty="0"/>
              <a:t>利用文本框添加文本</a:t>
            </a:r>
            <a:endParaRPr lang="en-US" altLang="zh-CN" b="1" dirty="0"/>
          </a:p>
          <a:p>
            <a:pPr marL="342900" indent="457200">
              <a:lnSpc>
                <a:spcPct val="150000"/>
              </a:lnSpc>
              <a:buFontTx/>
              <a:buAutoNum type="arabicPeriod"/>
            </a:pPr>
            <a:r>
              <a:rPr lang="zh-CN" altLang="zh-CN" b="1" dirty="0"/>
              <a:t>利用艺术字添加文本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20487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3896" y="1200280"/>
            <a:ext cx="8024208" cy="1317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9.4.2  </a:t>
            </a:r>
            <a:r>
              <a:rPr lang="zh-CN" altLang="zh-CN" b="1" dirty="0"/>
              <a:t>使用图片元素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在“插入”选项卡中单击“图片”按钮打开“插入图片”对话框，选择要插入的图片，单击“打开”按钮即可将图片插入至当前幻灯片中。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AC68B8DD-3E33-4960-BECC-ACD82651B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275" y="2846626"/>
            <a:ext cx="4091377" cy="2481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92F2B913-D090-4A37-ABD0-9976F5788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829" y="2846626"/>
            <a:ext cx="4333896" cy="2481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6113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3896" y="1200280"/>
            <a:ext cx="8024208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实例：制作图片合成效果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利用“设置透明色”功能可将两张图片合二为一，从而实现非同一般的效果。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88EB51BA-A685-4487-B63A-D39590C1C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310" y="2222638"/>
            <a:ext cx="4257748" cy="2412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F8B4195-0940-45EA-B657-0020124C9D3A}"/>
              </a:ext>
            </a:extLst>
          </p:cNvPr>
          <p:cNvSpPr txBox="1"/>
          <p:nvPr/>
        </p:nvSpPr>
        <p:spPr>
          <a:xfrm>
            <a:off x="2083896" y="5011389"/>
            <a:ext cx="8024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注意事项：</a:t>
            </a:r>
            <a:r>
              <a:rPr lang="zh-CN" altLang="zh-CN" dirty="0"/>
              <a:t>用户在使用“设置透明色”功能美化图片时，其图片必须为</a:t>
            </a:r>
            <a:r>
              <a:rPr lang="en-US" altLang="zh-CN" dirty="0"/>
              <a:t>JPG</a:t>
            </a:r>
            <a:r>
              <a:rPr lang="zh-CN" altLang="zh-CN" dirty="0"/>
              <a:t>格式，否则无法达到图片合成效果。</a:t>
            </a:r>
          </a:p>
        </p:txBody>
      </p:sp>
    </p:spTree>
    <p:extLst>
      <p:ext uri="{BB962C8B-B14F-4D97-AF65-F5344CB8AC3E}">
        <p14:creationId xmlns:p14="http://schemas.microsoft.com/office/powerpoint/2010/main" val="31292300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3896" y="1720785"/>
            <a:ext cx="8024208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9.4.3  </a:t>
            </a:r>
            <a:r>
              <a:rPr lang="zh-CN" altLang="zh-CN" b="1" dirty="0"/>
              <a:t>使用图形元素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图形也是幻灯片中使用较多的元素之一，图形的功能很强大，甚至可以作为幻灯片的主体，贯穿整个幻灯片的设计。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插入图形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调整图形样式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</a:t>
            </a:r>
            <a:r>
              <a:rPr lang="zh-CN" altLang="zh-CN" b="1" dirty="0"/>
              <a:t>在图形中添加文字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4.</a:t>
            </a:r>
            <a:r>
              <a:rPr lang="zh-CN" altLang="zh-CN" b="1" dirty="0"/>
              <a:t>快速对齐图形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17826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21" y="14726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478084" y="2297659"/>
            <a:ext cx="7594384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本章将对幻灯片的创建以及编辑操作进行介绍，其中包含幻灯片的基本操作、母版的创建与编辑、页面元素的基本应用等。通过学习本章内容后，用户想要作出完整的幻灯片是没有问题的。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3896" y="1523837"/>
            <a:ext cx="8024208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实例  利用形状制作墨迹晕染效果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在制作具有中国风的幻灯片时，常需要水墨图片进行装饰。其实使用形状功能，也可以制作出水墨晕染的效果。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D05FA2DF-E4A2-4C59-BE13-B87BF8B7E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206" y="2977098"/>
            <a:ext cx="4577588" cy="2602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1324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3896" y="1523837"/>
            <a:ext cx="8024208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9.4.4  </a:t>
            </a:r>
            <a:r>
              <a:rPr lang="zh-CN" altLang="zh-CN" b="1" dirty="0"/>
              <a:t>使用表格和图表元素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在幻灯片中插入表格和图表的方法很简单，在“插入”选项卡中单击“表格”下拉按钮，在列表中选择要插入的行数和列数即可快速插入。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A6B1C5B4-E107-4370-A875-973DD9C44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370" y="3012409"/>
            <a:ext cx="2718371" cy="265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28701669-34AA-4368-AA45-1E20E61BB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705" y="3467283"/>
            <a:ext cx="3306402" cy="186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7114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3896" y="1875529"/>
            <a:ext cx="8024208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9.4.5  </a:t>
            </a:r>
            <a:r>
              <a:rPr lang="zh-CN" altLang="zh-CN" b="1" dirty="0"/>
              <a:t>使用音</a:t>
            </a:r>
            <a:r>
              <a:rPr lang="en-US" altLang="zh-CN" b="1" dirty="0"/>
              <a:t>/</a:t>
            </a:r>
            <a:r>
              <a:rPr lang="zh-CN" altLang="zh-CN" b="1" dirty="0"/>
              <a:t>视频元素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在幻灯片中插入音频或视频，可以吸引观众的注意力，增强内容的可阅读性。本小节将对音、视频元素的基本应用进行介绍。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嵌入并应用音频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嵌入并应用视频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748152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3896" y="1214347"/>
            <a:ext cx="8024208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实战演练：制作垃圾分类宣传文稿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综合利用本章所学知识点来对制作一份垃圾分类宣传文稿。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7D765725-CCB7-459C-9051-EFEC3F803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910" y="2320569"/>
            <a:ext cx="4916180" cy="2766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54743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48334" y="1226362"/>
            <a:ext cx="7295330" cy="216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学习本章内容后，读者可利用表格功能来对幻灯片中的配图进行美化操作。具体制作要求介绍如下：</a:t>
            </a:r>
          </a:p>
          <a:p>
            <a:pPr lvl="0" indent="457200">
              <a:lnSpc>
                <a:spcPct val="150000"/>
              </a:lnSpc>
            </a:pPr>
            <a:r>
              <a:rPr lang="zh-CN" altLang="zh-CN" dirty="0"/>
              <a:t>创建表格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填充图片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设置表格边框样式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3C89EA-F343-4DA1-865F-B0DC78CF9DF7}"/>
              </a:ext>
            </a:extLst>
          </p:cNvPr>
          <p:cNvSpPr txBox="1"/>
          <p:nvPr/>
        </p:nvSpPr>
        <p:spPr>
          <a:xfrm>
            <a:off x="2569568" y="703142"/>
            <a:ext cx="7052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课后作业：利用表格美化幻灯片中的配图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610C5E5C-5E0E-4946-B473-97C470F0C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49" y="3429000"/>
            <a:ext cx="445770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72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623594" y="1312561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772894" y="1441893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652766" y="2382258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812467" y="251359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673170" y="125590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区分演示文稿和幻灯片</a:t>
            </a:r>
            <a:endParaRPr lang="zh-CN" altLang="en-US" sz="40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688693" y="2340657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幻灯片的基本操作</a:t>
            </a:r>
            <a:endParaRPr lang="zh-CN" altLang="zh-CN" sz="4400" b="1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B885F9-D1BB-4C3F-8CC5-5111D6BDC9BA}"/>
              </a:ext>
            </a:extLst>
          </p:cNvPr>
          <p:cNvSpPr txBox="1"/>
          <p:nvPr/>
        </p:nvSpPr>
        <p:spPr>
          <a:xfrm>
            <a:off x="7673111" y="3558506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60054F2-6236-4F0C-9275-4F9F12CCDC41}"/>
              </a:ext>
            </a:extLst>
          </p:cNvPr>
          <p:cNvCxnSpPr/>
          <p:nvPr/>
        </p:nvCxnSpPr>
        <p:spPr>
          <a:xfrm flipH="1">
            <a:off x="7782876" y="370508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hlinkClick r:id="rId4" action="ppaction://hlinksldjump"/>
            <a:extLst>
              <a:ext uri="{FF2B5EF4-FFF2-40B4-BE49-F238E27FC236}">
                <a16:creationId xmlns:a16="http://schemas.microsoft.com/office/drawing/2014/main" id="{F72985BC-DA4A-4DBC-9433-9A26B0C0C8A7}"/>
              </a:ext>
            </a:extLst>
          </p:cNvPr>
          <p:cNvSpPr txBox="1"/>
          <p:nvPr/>
        </p:nvSpPr>
        <p:spPr>
          <a:xfrm>
            <a:off x="8714198" y="3519098"/>
            <a:ext cx="16536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母版的设计</a:t>
            </a:r>
            <a:endParaRPr lang="zh-CN" altLang="en-US" sz="54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A24C545-5AB6-4E27-BD18-3951D3F636E8}"/>
              </a:ext>
            </a:extLst>
          </p:cNvPr>
          <p:cNvSpPr txBox="1"/>
          <p:nvPr/>
        </p:nvSpPr>
        <p:spPr>
          <a:xfrm>
            <a:off x="7681919" y="4630902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53E6967-A2D4-4D0E-8DCF-C4F305DCB89D}"/>
              </a:ext>
            </a:extLst>
          </p:cNvPr>
          <p:cNvCxnSpPr/>
          <p:nvPr/>
        </p:nvCxnSpPr>
        <p:spPr>
          <a:xfrm flipH="1">
            <a:off x="7822590" y="476234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5" action="ppaction://hlinksldjump"/>
            <a:extLst>
              <a:ext uri="{FF2B5EF4-FFF2-40B4-BE49-F238E27FC236}">
                <a16:creationId xmlns:a16="http://schemas.microsoft.com/office/drawing/2014/main" id="{BEECB936-033F-4264-B76B-6499186BF70B}"/>
              </a:ext>
            </a:extLst>
          </p:cNvPr>
          <p:cNvSpPr txBox="1"/>
          <p:nvPr/>
        </p:nvSpPr>
        <p:spPr>
          <a:xfrm>
            <a:off x="8744689" y="4562289"/>
            <a:ext cx="2511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页面元素的应用</a:t>
            </a: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793795" y="3972975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区分演示文稿和幻灯片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71846" y="885868"/>
            <a:ext cx="8895142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只有正确区分演示文稿和幻灯片后，才能更好的进行后期的制作操作，下面将介绍演示文稿和幻灯片的基本概念。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9.1.1  </a:t>
            </a:r>
            <a:r>
              <a:rPr lang="zh-CN" altLang="zh-CN" b="1" dirty="0"/>
              <a:t>演示文稿与幻灯片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利用</a:t>
            </a:r>
            <a:r>
              <a:rPr lang="en-US" altLang="zh-CN" dirty="0"/>
              <a:t>WPS</a:t>
            </a:r>
            <a:r>
              <a:rPr lang="zh-CN" altLang="zh-CN" dirty="0"/>
              <a:t>演示制作的文档称为演示文稿，其后缀名为</a:t>
            </a:r>
            <a:r>
              <a:rPr lang="en-US" altLang="zh-CN" dirty="0"/>
              <a:t>pptx</a:t>
            </a:r>
            <a:r>
              <a:rPr lang="zh-CN" altLang="zh-CN" dirty="0"/>
              <a:t>、</a:t>
            </a:r>
            <a:r>
              <a:rPr lang="en-US" altLang="zh-CN" dirty="0"/>
              <a:t>ppt</a:t>
            </a:r>
            <a:r>
              <a:rPr lang="zh-CN" altLang="zh-CN" dirty="0"/>
              <a:t>或</a:t>
            </a:r>
            <a:r>
              <a:rPr lang="en-US" altLang="zh-CN" dirty="0" err="1"/>
              <a:t>dps</a:t>
            </a:r>
            <a:r>
              <a:rPr lang="zh-CN" altLang="zh-CN" dirty="0"/>
              <a:t>。而演示文稿中的每一页称之为幻灯片，每张幻灯片都以独立页面显示，而每张幻灯片与其他幻灯片又有关联，不仅内容前后接续，页面风格也会保持一致。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938FA71-4172-4B58-8C51-377979BB8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875" y="3429000"/>
            <a:ext cx="3619593" cy="235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4677FDE2-D439-4A1D-A844-5B09E701E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039" y="3429000"/>
            <a:ext cx="4400463" cy="235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71619" y="947059"/>
            <a:ext cx="9224936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9.1.2  </a:t>
            </a:r>
            <a:r>
              <a:rPr lang="zh-CN" altLang="zh-CN" b="1" dirty="0"/>
              <a:t>创建演示文稿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创建演示文稿与创建电子表格或文档的方法相同。如果要想创建空白演示文稿，只需在“新建”界面中单击“新建空白文档”按钮即可。如果要创建带模板的演示文稿，只需在“我的品类”专区中选择所需的免费模板，并单击“免费使用”按钮即可下载使用。具体创建步骤就不再详细介绍了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72E8DAE-5C47-4DE0-B7C7-EC3CBD7A3F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609" y="3074693"/>
            <a:ext cx="3381197" cy="265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5E9327E4-C853-407E-A41E-1DCEFF89F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468" y="3074693"/>
            <a:ext cx="3754261" cy="265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373921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幻灯片的基本操作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16208" y="706706"/>
            <a:ext cx="9581540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创建演示文稿后，接下来的操作都需要在幻灯片中来完成。例如新建幻灯片、复制和移动幻灯片、调整幻灯片的大小、幻灯片背景的设置等。下面将分别对这些操作进行详细的介绍。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9.2.1  </a:t>
            </a:r>
            <a:r>
              <a:rPr lang="zh-CN" altLang="zh-CN" b="1" dirty="0"/>
              <a:t>新建幻灯片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如果演示文稿的页数较少，用户可以根据需要新建幻灯片。在左侧导航窗格中选择指定要插入幻灯片的位置，例如要在第</a:t>
            </a:r>
            <a:r>
              <a:rPr lang="en-US" altLang="zh-CN" dirty="0"/>
              <a:t>2</a:t>
            </a:r>
            <a:r>
              <a:rPr lang="zh-CN" altLang="zh-CN" dirty="0"/>
              <a:t>张幻灯片下方创建一张新的幻灯片，可单击第</a:t>
            </a:r>
            <a:r>
              <a:rPr lang="en-US" altLang="zh-CN" dirty="0"/>
              <a:t>2</a:t>
            </a:r>
            <a:r>
              <a:rPr lang="zh-CN" altLang="zh-CN" dirty="0"/>
              <a:t>张幻灯片的“新建幻灯片”按钮。在“新建”列表中选择一款幻灯片版式，单击该版式页即可将其在第</a:t>
            </a:r>
            <a:r>
              <a:rPr lang="en-US" altLang="zh-CN" dirty="0"/>
              <a:t>2</a:t>
            </a:r>
            <a:r>
              <a:rPr lang="zh-CN" altLang="zh-CN" dirty="0"/>
              <a:t>张幻灯片下方创建一张该版式的幻灯片。其幻灯片编号将向下顺延。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97D08B00-DD9F-4004-8227-AAEE90AECC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477" y="3665336"/>
            <a:ext cx="1781835" cy="2444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5303A0A8-926E-4C84-97F3-0874711B1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562" y="3814578"/>
            <a:ext cx="3600106" cy="2145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1">
            <a:extLst>
              <a:ext uri="{FF2B5EF4-FFF2-40B4-BE49-F238E27FC236}">
                <a16:creationId xmlns:a16="http://schemas.microsoft.com/office/drawing/2014/main" id="{FBA53828-04F1-42D9-9AD0-F7E19A03D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790" y="3637305"/>
            <a:ext cx="1605996" cy="2387942"/>
          </a:xfrm>
          <a:prstGeom prst="rect">
            <a:avLst/>
          </a:prstGeom>
          <a:noFill/>
          <a:ln w="9525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18990" y="1782145"/>
            <a:ext cx="7708087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9.2.2  </a:t>
            </a:r>
            <a:r>
              <a:rPr lang="zh-CN" altLang="zh-CN" b="1" dirty="0"/>
              <a:t>移动和复制幻灯片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在编辑幻灯片的过程中，用户可以对幻灯片的顺序进行调整。当要制作相似内容的幻灯片时，可先复制幻灯片，然后再对其内容进行修改操作。</a:t>
            </a:r>
          </a:p>
          <a:p>
            <a:pPr marL="342900" indent="457200">
              <a:lnSpc>
                <a:spcPct val="150000"/>
              </a:lnSpc>
              <a:buAutoNum type="arabicPeriod"/>
            </a:pPr>
            <a:r>
              <a:rPr lang="zh-CN" altLang="zh-CN" b="1" dirty="0"/>
              <a:t>移动幻灯片</a:t>
            </a:r>
            <a:endParaRPr lang="en-US" altLang="zh-CN" b="1" dirty="0"/>
          </a:p>
          <a:p>
            <a:pPr marL="342900" indent="457200">
              <a:lnSpc>
                <a:spcPct val="150000"/>
              </a:lnSpc>
              <a:buFontTx/>
              <a:buAutoNum type="arabicPeriod"/>
            </a:pPr>
            <a:r>
              <a:rPr lang="zh-CN" altLang="zh-CN" b="1" dirty="0"/>
              <a:t>复制幻灯片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14723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1233</Words>
  <Application>Microsoft Office PowerPoint</Application>
  <PresentationFormat>宽屏</PresentationFormat>
  <Paragraphs>72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575</cp:revision>
  <dcterms:created xsi:type="dcterms:W3CDTF">2020-06-26T11:31:00Z</dcterms:created>
  <dcterms:modified xsi:type="dcterms:W3CDTF">2021-12-11T01:18:57Z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