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5" r:id="rId10"/>
    <p:sldId id="374" r:id="rId11"/>
    <p:sldId id="376" r:id="rId12"/>
    <p:sldId id="291" r:id="rId13"/>
    <p:sldId id="302" r:id="rId14"/>
    <p:sldId id="303" r:id="rId15"/>
    <p:sldId id="375" r:id="rId16"/>
    <p:sldId id="340" r:id="rId17"/>
    <p:sldId id="332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490860" y="4158126"/>
            <a:ext cx="9692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8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数据表的打印与保护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0926" y="830702"/>
            <a:ext cx="8030148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8.1.6  </a:t>
            </a:r>
            <a:r>
              <a:rPr lang="zh-CN" altLang="zh-CN" b="1" dirty="0"/>
              <a:t>居中打印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默认情况下，报表会以左对齐的方式显示，为了使打印出来的报表更加美观，用户可以将报表设置为居中打印。在“页面布局”选项卡中单击“页边距”下拉按钮，从中选择“自定义页边距”选项，在打开的“页面设置”对话框的“页边距”选项卡中，同时勾选“水平”和“垂直”两个复选框即可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5F7F4E6C-3594-427B-94F3-41BEC67F4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23" y="3100051"/>
            <a:ext cx="1739631" cy="267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85A7202F-0888-4E09-A2AB-F869063AB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136" y="3100051"/>
            <a:ext cx="2724369" cy="267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721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0926" y="853677"/>
            <a:ext cx="8030148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8.1.7  </a:t>
            </a:r>
            <a:r>
              <a:rPr lang="zh-CN" altLang="zh-CN" b="1" dirty="0"/>
              <a:t>不打印图表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打印带有图表的表格时，默认会将表格数据和图表全部打印出来。如果只需要打印数据表而不打印图表，可右击图表，在快捷菜单中选择“设置图表区域格式”选项。在打开“图表选项”属性窗格中选择“大小与属性”选项，展开“属性”列表，取消勾选“打印对象”复选框即可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F6205F38-940A-4910-984A-36CA1876D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663" y="3207100"/>
            <a:ext cx="3662505" cy="23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F5EBFE5B-9F4E-4236-808F-5B1BBF056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758" y="3131826"/>
            <a:ext cx="1880307" cy="254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267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77888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保护工作表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88207" y="608530"/>
            <a:ext cx="9267503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为了防止重要的数据泄露，用户可以为其设置保护。保护工作表的方法有很多，常用的保护措施有：对工作表中的数据进行保护、对工作表进行限制编辑、为工作簿添加密码保护等。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8.2.1  </a:t>
            </a:r>
            <a:r>
              <a:rPr lang="zh-CN" altLang="zh-CN" b="1" dirty="0"/>
              <a:t>保护工作表中的数据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如果只让别人查看数据，而不能更改数据的话，可对表格中的数据设置保护。在“审阅”选项卡中单击“保护工作表”按钮。打开“保护工作表”对话框，在“密码”方框中输入密码（</a:t>
            </a:r>
            <a:r>
              <a:rPr lang="en-US" altLang="zh-CN" dirty="0"/>
              <a:t>123</a:t>
            </a:r>
            <a:r>
              <a:rPr lang="zh-CN" altLang="zh-CN" dirty="0"/>
              <a:t>），在“允许此工作表的所有用户进行”列表中取消所有复选框的勾选。在打开的“确认密码”对话框中重新一次输入密码，单击“确定”按钮。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5F616E99-89BE-407A-9CD3-E704CACAB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81" y="3996727"/>
            <a:ext cx="3652837" cy="19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09501" y="1078760"/>
            <a:ext cx="824432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8.2.2  </a:t>
            </a:r>
            <a:r>
              <a:rPr lang="zh-CN" altLang="zh-CN" b="1" dirty="0"/>
              <a:t>设置允许编辑区域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要想限制别人在指定范围内进行修改编辑，可使用限制编辑功能进行操作。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35D3614C-0100-4334-B72D-54BAFBA8E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736" y="2276474"/>
            <a:ext cx="1126068" cy="306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8F02885F-E577-4E42-9754-04FB8789B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073" y="2281237"/>
            <a:ext cx="2682166" cy="2992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339EA5E8-1132-4D07-9385-B7AD9EE7A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318" y="2902707"/>
            <a:ext cx="2199921" cy="15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>
            <a:extLst>
              <a:ext uri="{FF2B5EF4-FFF2-40B4-BE49-F238E27FC236}">
                <a16:creationId xmlns:a16="http://schemas.microsoft.com/office/drawing/2014/main" id="{FBA60928-B414-4025-B704-82FAB7E50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458" y="2276475"/>
            <a:ext cx="2683449" cy="2992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86858" y="1003331"/>
            <a:ext cx="7818284" cy="1718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8.2.3  </a:t>
            </a:r>
            <a:r>
              <a:rPr lang="zh-CN" altLang="zh-CN" b="1" dirty="0"/>
              <a:t>为工作簿设置密码保护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以上两种保护方法是他人可以浏览表格内容，但不能对其进行更改。而对于一些很重要的数据，用户可为其添加密码保护。只有知道密码的人才能够打开该数据文件。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BA76B61C-FABC-4C07-9557-85F07A417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249" y="2862750"/>
            <a:ext cx="2063188" cy="26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7AC5470D-F762-4DC4-8DCE-AC29482D9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297" y="2862751"/>
            <a:ext cx="4209845" cy="268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441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95471" y="1073671"/>
            <a:ext cx="7817673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实战演练：打印并输出员工通讯录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综合利用本章所学知识点来对一份员工通讯录进行输出打印。</a:t>
            </a:r>
            <a:endParaRPr lang="zh-CN" altLang="zh-CN" b="1" dirty="0"/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7C868DC5-08BD-4E35-9F8E-1449158BD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504" y="2190164"/>
            <a:ext cx="3833606" cy="304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27100" y="1259900"/>
            <a:ext cx="7537799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学习本章内容后，读者可综合利用所学的知识来制作并打印一份员工工资条。该工资条制作要求介绍如下：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zh-CN" dirty="0"/>
              <a:t>制作工资条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zh-CN" dirty="0"/>
              <a:t>美化工资条，并打印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3737058" y="750748"/>
            <a:ext cx="471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课后作业：打印员工工资条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74C9E01E-7627-40DE-8A66-8DBF97E1F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86" y="3014239"/>
            <a:ext cx="40100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21" y="14726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506219" y="2227321"/>
            <a:ext cx="7594384" cy="134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本章将着重对数据报表的打印功能进行介绍，其中包含了一些打印设置的技巧，例如缩放打印、对指定数据区域进行打印、分页打印、不打印图表等。另外，对一些常规的工作表保护措施也有相关的介绍。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23594" y="2480178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72894" y="26095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52766" y="352173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12467" y="36530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73170" y="242352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打印工作表</a:t>
            </a:r>
            <a:endParaRPr lang="zh-CN" altLang="en-US" sz="36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88693" y="34801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保护工作表</a:t>
            </a:r>
            <a:endParaRPr lang="zh-CN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58029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打印工作表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17094" y="802496"/>
            <a:ext cx="6680905" cy="503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  </a:t>
            </a:r>
            <a:r>
              <a:rPr lang="zh-CN" altLang="zh-CN" b="1" dirty="0"/>
              <a:t>打印工作表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打印工作表时，往往会遇到各种问题，例如，如何将两页数据表打印到一页纸上、如何对指定的数据区域进行打印、如何为数据表添加页眉页脚、如何在每页纸上都显示标题行等。对于这类问题用户只需要掌握一些设置技巧，就可以轻松地解决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8.1.1  </a:t>
            </a:r>
            <a:r>
              <a:rPr lang="zh-CN" altLang="zh-CN" b="1" dirty="0"/>
              <a:t>缩放打印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缩放打印是按指定缩放比例打印内容，当需要打印的内容过多时，用户可以缩减打印输出。在“页面布局”选项卡中单击“打印缩放”按钮，在打开的列表中用户可以根据需要选择缩放的方式，其中包含“无缩放”、“将整个工作表打印在一页”、“将所有列打印在一页”、将所有行打印在一页，以及自定义调整缩放比例值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55CFA9A6-FADF-4880-9DBE-454D3A61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999" y="1932599"/>
            <a:ext cx="3280878" cy="299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982" y="693841"/>
            <a:ext cx="9224936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8.1.2  </a:t>
            </a:r>
            <a:r>
              <a:rPr lang="zh-CN" altLang="zh-CN" b="1" dirty="0"/>
              <a:t>打印指定区域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一般情况下系统会打印出表格所有数据，如果只需打印某一区域数据，那么可以使用“设置打印区域”功能来操作。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数据表中框选出要打印的区域，在“页面布局”选项卡中单击“打印区域”下拉按钮，在其列表中选择“设置打印区域”选项。此时被选中的区域边框会以虚线来显示，在“页面布局”选项卡中单击“打印预览”按钮，在打开的预览界面中即可查看到打印效果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70A318C9-02CD-4777-8394-17C3E5D5C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442" y="3330524"/>
            <a:ext cx="3185337" cy="254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3CCEF06D-A3E3-4E5A-B9CC-21BEA4A1E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562" y="3330524"/>
            <a:ext cx="3459692" cy="254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88207" y="773324"/>
            <a:ext cx="9201949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8.1.3  </a:t>
            </a:r>
            <a:r>
              <a:rPr lang="zh-CN" altLang="zh-CN" b="1" dirty="0"/>
              <a:t>每页都显示标题行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当表格内容较多，需要打印多页时，用户可以为每页表格都添加标题行，其目的是为了方便数据的查看，避免前后翻页而带来不必要的麻烦。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页面布局”选项卡中单击“打印标题”按钮，打开“页面设置”对话框，在“工作表”选项卡中单击“顶端标题行”后面的选取按钮，选择表格的标题行区域。选择好后返回到该对话框，单击“打印预览”按钮，可以看到每页表格起始处都会显示标题行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E20A4618-BFF7-42E1-B418-435312229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216" y="3400864"/>
            <a:ext cx="3141610" cy="2338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417CAA46-41F2-4242-9465-98F73665F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56" y="3400864"/>
            <a:ext cx="3252271" cy="1866022"/>
          </a:xfrm>
          <a:prstGeom prst="rect">
            <a:avLst/>
          </a:prstGeom>
          <a:noFill/>
          <a:ln w="6350">
            <a:solidFill>
              <a:srgbClr val="D8D8D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80AF47A2-22BD-4C23-B2E3-1218E2241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166" y="4340239"/>
            <a:ext cx="3535555" cy="1603757"/>
          </a:xfrm>
          <a:prstGeom prst="rect">
            <a:avLst/>
          </a:prstGeom>
          <a:noFill/>
          <a:ln w="6350">
            <a:solidFill>
              <a:srgbClr val="D8D8D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20086" y="632646"/>
            <a:ext cx="8077464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8.1.4  </a:t>
            </a:r>
            <a:r>
              <a:rPr lang="zh-CN" altLang="zh-CN" b="1" dirty="0"/>
              <a:t>打印页眉和页脚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如果需要在表格中添加页眉页脚内容，可通过“页面设置”对话框中的“页眉</a:t>
            </a:r>
            <a:r>
              <a:rPr lang="en-US" altLang="zh-CN" dirty="0"/>
              <a:t>/</a:t>
            </a:r>
            <a:r>
              <a:rPr lang="zh-CN" altLang="zh-CN" dirty="0"/>
              <a:t>页脚”功能进行操作。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在“页面布局”选项卡中单击“页眉页脚”按钮，打开“页面设置”对话框，在“页眉</a:t>
            </a:r>
            <a:r>
              <a:rPr lang="en-US" altLang="zh-CN" dirty="0"/>
              <a:t>/</a:t>
            </a:r>
            <a:r>
              <a:rPr lang="zh-CN" altLang="zh-CN" dirty="0"/>
              <a:t>页脚”选项卡中单击“自定义页眉”按钮，在“页眉”对话框中可根据需要设置页眉内容。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38765F46-2465-4F08-88C8-EAA43E677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289" y="3216259"/>
            <a:ext cx="2792478" cy="272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45CC5053-0AEC-41F5-B215-6FC62E176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476" y="3216259"/>
            <a:ext cx="2613552" cy="27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30907" y="871800"/>
            <a:ext cx="8730185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8.1.5  </a:t>
            </a:r>
            <a:r>
              <a:rPr lang="zh-CN" altLang="zh-CN" b="1" dirty="0"/>
              <a:t>分页打印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当表格内容过多，一张页面显示不全时，系统会自动将剩余内容安排在下一页显示。而有时为了方便获取数据信息，在打印时会将相同类别的数据显示在一页中，其他类别的数据显示在下一页中，这种情况就需要进行分页打印操作了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选中要进行分页的行，在“页面布局”选项卡中单击“插入分页符”按钮，在打开的列表中选择“插入分页符”选项。此时，被选的第</a:t>
            </a:r>
            <a:r>
              <a:rPr lang="en-US" altLang="zh-CN" dirty="0"/>
              <a:t>9</a:t>
            </a:r>
            <a:r>
              <a:rPr lang="zh-CN" altLang="zh-CN" dirty="0"/>
              <a:t>行上方会显示出分隔线。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329616B6-9595-4748-8EDE-506F0A75D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813" y="3606092"/>
            <a:ext cx="3488725" cy="207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8D6A2CE5-FAC1-488C-8355-AA71210B2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360" y="3690500"/>
            <a:ext cx="3663489" cy="185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7533C203-6D31-4BED-86A5-3E5073FBA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61" y="4892604"/>
            <a:ext cx="3513287" cy="18583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0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1084</Words>
  <Application>Microsoft Office PowerPoint</Application>
  <PresentationFormat>宽屏</PresentationFormat>
  <Paragraphs>46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568</cp:revision>
  <dcterms:created xsi:type="dcterms:W3CDTF">2020-06-26T11:31:00Z</dcterms:created>
  <dcterms:modified xsi:type="dcterms:W3CDTF">2021-12-10T09:49:54Z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