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388" r:id="rId8"/>
    <p:sldId id="291" r:id="rId9"/>
    <p:sldId id="302" r:id="rId10"/>
    <p:sldId id="303" r:id="rId11"/>
    <p:sldId id="377" r:id="rId12"/>
    <p:sldId id="382" r:id="rId13"/>
    <p:sldId id="332" r:id="rId14"/>
    <p:sldId id="286"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9" autoAdjust="0"/>
    <p:restoredTop sz="94660"/>
  </p:normalViewPr>
  <p:slideViewPr>
    <p:cSldViewPr snapToGrid="0">
      <p:cViewPr varScale="1">
        <p:scale>
          <a:sx n="68" d="100"/>
          <a:sy n="68"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90860" y="4158126"/>
            <a:ext cx="997430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11</a:t>
            </a:r>
            <a:r>
              <a:rPr lang="zh-CN" altLang="zh-CN" sz="6000" b="1" dirty="0">
                <a:solidFill>
                  <a:schemeClr val="bg1"/>
                </a:solidFill>
              </a:rPr>
              <a:t>章</a:t>
            </a:r>
            <a:r>
              <a:rPr lang="en-US" altLang="zh-CN" sz="6000" b="1" dirty="0">
                <a:solidFill>
                  <a:schemeClr val="bg1"/>
                </a:solidFill>
              </a:rPr>
              <a:t>  </a:t>
            </a:r>
            <a:r>
              <a:rPr lang="zh-CN" altLang="zh-CN" sz="6000" b="1" dirty="0">
                <a:solidFill>
                  <a:schemeClr val="bg1"/>
                </a:solidFill>
              </a:rPr>
              <a:t>幻灯片的放映与输出</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06408" y="1073671"/>
            <a:ext cx="7579184" cy="1712135"/>
          </a:xfrm>
          <a:prstGeom prst="rect">
            <a:avLst/>
          </a:prstGeom>
          <a:noFill/>
        </p:spPr>
        <p:txBody>
          <a:bodyPr wrap="square" rtlCol="0">
            <a:spAutoFit/>
          </a:bodyPr>
          <a:lstStyle/>
          <a:p>
            <a:pPr indent="457200">
              <a:lnSpc>
                <a:spcPct val="150000"/>
              </a:lnSpc>
            </a:pPr>
            <a:r>
              <a:rPr lang="en-US" altLang="zh-CN" b="1" dirty="0"/>
              <a:t>11.2.2  </a:t>
            </a:r>
            <a:r>
              <a:rPr lang="zh-CN" altLang="zh-CN" b="1" dirty="0"/>
              <a:t>输出为视频</a:t>
            </a:r>
          </a:p>
          <a:p>
            <a:pPr indent="457200">
              <a:lnSpc>
                <a:spcPct val="150000"/>
              </a:lnSpc>
            </a:pPr>
            <a:r>
              <a:rPr lang="zh-CN" altLang="zh-CN" dirty="0"/>
              <a:t>在“文件”列表中选择“另存为”选项，并在其级联菜单中选择“输出为视频”选项，在打开的“另存文件”对话框中设置好输出路径及文件名，单击“保存”按钮。</a:t>
            </a:r>
          </a:p>
        </p:txBody>
      </p:sp>
      <p:pic>
        <p:nvPicPr>
          <p:cNvPr id="3074" name="图片 1">
            <a:extLst>
              <a:ext uri="{FF2B5EF4-FFF2-40B4-BE49-F238E27FC236}">
                <a16:creationId xmlns:a16="http://schemas.microsoft.com/office/drawing/2014/main" id="{D1024B92-7F7C-4741-9B29-2FF3E72CC6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0843" y="3048574"/>
            <a:ext cx="2697009" cy="247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1FBE6AC3-9ECC-4E1C-A107-85E2A2FD1E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484" y="3285573"/>
            <a:ext cx="3665108" cy="1997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4723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783338"/>
            <a:ext cx="8468170" cy="2543132"/>
          </a:xfrm>
          <a:prstGeom prst="rect">
            <a:avLst/>
          </a:prstGeom>
          <a:noFill/>
        </p:spPr>
        <p:txBody>
          <a:bodyPr wrap="square" rtlCol="0">
            <a:spAutoFit/>
          </a:bodyPr>
          <a:lstStyle/>
          <a:p>
            <a:pPr indent="457200">
              <a:lnSpc>
                <a:spcPct val="150000"/>
              </a:lnSpc>
            </a:pPr>
            <a:r>
              <a:rPr lang="en-US" altLang="zh-CN" b="1" dirty="0"/>
              <a:t>11.2.3  </a:t>
            </a:r>
            <a:r>
              <a:rPr lang="zh-CN" altLang="zh-CN" b="1" dirty="0"/>
              <a:t>打包幻灯片</a:t>
            </a:r>
          </a:p>
          <a:p>
            <a:pPr indent="457200">
              <a:lnSpc>
                <a:spcPct val="150000"/>
              </a:lnSpc>
            </a:pPr>
            <a:r>
              <a:rPr lang="zh-CN" altLang="zh-CN" dirty="0"/>
              <a:t>当用户需要将幻灯片传到其他平台时，可以将其进行打包，形成压缩文件进行上传。在“文件”列表中选择“文件打包”选项，并从其级联菜单中选择“将演示文档打包成压缩文件”选项，打开“演示文件打包”对话框，在“压缩文件名”文本框中输入文件名称，然后单击“浏览”按钮。在“选择位置”对话框中指定好保存的位置，单击“选择文件夹”按钮。</a:t>
            </a:r>
          </a:p>
        </p:txBody>
      </p:sp>
      <p:pic>
        <p:nvPicPr>
          <p:cNvPr id="4098" name="图片 1">
            <a:extLst>
              <a:ext uri="{FF2B5EF4-FFF2-40B4-BE49-F238E27FC236}">
                <a16:creationId xmlns:a16="http://schemas.microsoft.com/office/drawing/2014/main" id="{44E739FA-57A0-4CB5-B4AB-53A9B98FF7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6097" y="3429000"/>
            <a:ext cx="2583693" cy="218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AD44EF93-5939-4816-A2B4-817EABF741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9427" y="4456428"/>
            <a:ext cx="2717012" cy="101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1">
            <a:extLst>
              <a:ext uri="{FF2B5EF4-FFF2-40B4-BE49-F238E27FC236}">
                <a16:creationId xmlns:a16="http://schemas.microsoft.com/office/drawing/2014/main" id="{FE88446C-BFE3-46DD-A9E2-126B790BA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052" y="3429000"/>
            <a:ext cx="3036774" cy="2043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185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522332" y="1115875"/>
            <a:ext cx="7147336" cy="1345972"/>
          </a:xfrm>
          <a:prstGeom prst="rect">
            <a:avLst/>
          </a:prstGeom>
          <a:noFill/>
        </p:spPr>
        <p:txBody>
          <a:bodyPr wrap="square" rtlCol="0">
            <a:spAutoFit/>
          </a:bodyPr>
          <a:lstStyle/>
          <a:p>
            <a:pPr indent="457200">
              <a:lnSpc>
                <a:spcPct val="150000"/>
              </a:lnSpc>
            </a:pPr>
            <a:r>
              <a:rPr lang="zh-CN" altLang="zh-CN" b="1" dirty="0"/>
              <a:t>实战演练：放映并输出垃圾分类宣传文稿</a:t>
            </a:r>
          </a:p>
          <a:p>
            <a:pPr indent="457200">
              <a:lnSpc>
                <a:spcPct val="150000"/>
              </a:lnSpc>
            </a:pPr>
            <a:r>
              <a:rPr lang="zh-CN" altLang="zh-CN" dirty="0"/>
              <a:t>综合利用本章所学的知识点来对将垃圾分类宣传文稿设置为自动放映状态，并将其输出为</a:t>
            </a:r>
            <a:r>
              <a:rPr lang="en-US" altLang="zh-CN" dirty="0"/>
              <a:t>PDF</a:t>
            </a:r>
            <a:r>
              <a:rPr lang="zh-CN" altLang="zh-CN" dirty="0"/>
              <a:t>文件。</a:t>
            </a:r>
          </a:p>
        </p:txBody>
      </p:sp>
      <p:pic>
        <p:nvPicPr>
          <p:cNvPr id="5122" name="图片 1">
            <a:extLst>
              <a:ext uri="{FF2B5EF4-FFF2-40B4-BE49-F238E27FC236}">
                <a16:creationId xmlns:a16="http://schemas.microsoft.com/office/drawing/2014/main" id="{68823348-7B53-4914-B56A-F2D5BCB70C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4956" y="2616053"/>
            <a:ext cx="4082088" cy="2702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230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1511" y="1334693"/>
            <a:ext cx="8833956" cy="1712135"/>
          </a:xfrm>
          <a:prstGeom prst="rect">
            <a:avLst/>
          </a:prstGeom>
          <a:noFill/>
        </p:spPr>
        <p:txBody>
          <a:bodyPr wrap="square" rtlCol="0">
            <a:spAutoFit/>
          </a:bodyPr>
          <a:lstStyle/>
          <a:p>
            <a:pPr indent="457200">
              <a:lnSpc>
                <a:spcPct val="150000"/>
              </a:lnSpc>
            </a:pPr>
            <a:r>
              <a:rPr lang="zh-CN" altLang="zh-CN" dirty="0"/>
              <a:t>学习本章内容后，读者可利用输出功能和打包幻灯片功能来对教学课件进行输出操作。具体制作要求介绍如下：</a:t>
            </a:r>
            <a:endParaRPr lang="en-US" altLang="zh-CN" dirty="0"/>
          </a:p>
          <a:p>
            <a:pPr indent="457200">
              <a:lnSpc>
                <a:spcPct val="150000"/>
              </a:lnSpc>
            </a:pPr>
            <a:r>
              <a:rPr lang="en-US" altLang="zh-CN" dirty="0"/>
              <a:t>(1) </a:t>
            </a:r>
            <a:r>
              <a:rPr lang="zh-CN" altLang="zh-CN" dirty="0"/>
              <a:t>输出放映模式</a:t>
            </a:r>
          </a:p>
          <a:p>
            <a:pPr indent="457200">
              <a:lnSpc>
                <a:spcPct val="150000"/>
              </a:lnSpc>
            </a:pPr>
            <a:r>
              <a:rPr lang="en-US" altLang="zh-CN" dirty="0"/>
              <a:t>(2) </a:t>
            </a:r>
            <a:r>
              <a:rPr lang="zh-CN" altLang="zh-CN" dirty="0"/>
              <a:t>打包教学课件</a:t>
            </a:r>
          </a:p>
        </p:txBody>
      </p:sp>
      <p:sp>
        <p:nvSpPr>
          <p:cNvPr id="11" name="文本框 10">
            <a:extLst>
              <a:ext uri="{FF2B5EF4-FFF2-40B4-BE49-F238E27FC236}">
                <a16:creationId xmlns:a16="http://schemas.microsoft.com/office/drawing/2014/main" id="{A73C89EA-F343-4DA1-865F-B0DC78CF9DF7}"/>
              </a:ext>
            </a:extLst>
          </p:cNvPr>
          <p:cNvSpPr txBox="1"/>
          <p:nvPr/>
        </p:nvSpPr>
        <p:spPr>
          <a:xfrm>
            <a:off x="2739746" y="783337"/>
            <a:ext cx="7876428" cy="523220"/>
          </a:xfrm>
          <a:prstGeom prst="rect">
            <a:avLst/>
          </a:prstGeom>
          <a:noFill/>
        </p:spPr>
        <p:txBody>
          <a:bodyPr wrap="square" rtlCol="0">
            <a:spAutoFit/>
          </a:bodyPr>
          <a:lstStyle/>
          <a:p>
            <a:r>
              <a:rPr lang="zh-CN" altLang="zh-CN" sz="2800" b="1" dirty="0"/>
              <a:t>课后作业：将教学课件输出为放映模式并打包</a:t>
            </a:r>
          </a:p>
        </p:txBody>
      </p:sp>
      <p:pic>
        <p:nvPicPr>
          <p:cNvPr id="6146" name="图片 1">
            <a:extLst>
              <a:ext uri="{FF2B5EF4-FFF2-40B4-BE49-F238E27FC236}">
                <a16:creationId xmlns:a16="http://schemas.microsoft.com/office/drawing/2014/main" id="{809EF1C0-8EAD-4BEF-A76D-799DD703B0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422" y="3032760"/>
            <a:ext cx="4973076" cy="274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72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9" y="1514860"/>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841607" y="2185117"/>
            <a:ext cx="8508783" cy="1712135"/>
          </a:xfrm>
          <a:prstGeom prst="rect">
            <a:avLst/>
          </a:prstGeom>
          <a:noFill/>
        </p:spPr>
        <p:txBody>
          <a:bodyPr wrap="square" rtlCol="0">
            <a:spAutoFit/>
          </a:bodyPr>
          <a:lstStyle/>
          <a:p>
            <a:pPr indent="457200">
              <a:lnSpc>
                <a:spcPct val="150000"/>
              </a:lnSpc>
            </a:pPr>
            <a:r>
              <a:rPr lang="zh-CN" altLang="zh-CN" dirty="0"/>
              <a:t>放映和输出是幻灯片制作的最后一步，也是比较关键的一步。很多人都会忽略这一步，已导致在放映时出现这样或那样问题。为了能够顺利的完成幻灯片的放映操作，读者还需了解一些放映和输出的技巧，例如选择放映方式、设置自动放映、将幻灯片输出成各类文件等。本章将分别对这些操作技巧进行全面介绍。</a:t>
            </a:r>
          </a:p>
        </p:txBody>
      </p:sp>
    </p:spTree>
    <p:extLst>
      <p:ext uri="{BB962C8B-B14F-4D97-AF65-F5344CB8AC3E}">
        <p14:creationId xmlns:p14="http://schemas.microsoft.com/office/powerpoint/2010/main" val="3234784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67322" y="24801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716622" y="26095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96494" y="3549880"/>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56195" y="36812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616898" y="2437596"/>
            <a:ext cx="1467068" cy="400110"/>
          </a:xfrm>
          <a:prstGeom prst="rect">
            <a:avLst/>
          </a:prstGeom>
          <a:noFill/>
        </p:spPr>
        <p:txBody>
          <a:bodyPr wrap="none" rtlCol="0">
            <a:spAutoFit/>
          </a:bodyPr>
          <a:lstStyle/>
          <a:p>
            <a:r>
              <a:rPr lang="zh-CN" altLang="zh-CN" sz="2000" b="1" dirty="0"/>
              <a:t>放映幻灯片</a:t>
            </a:r>
            <a:endParaRPr lang="zh-CN" altLang="en-US" sz="48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632421" y="3522347"/>
            <a:ext cx="1467068" cy="400110"/>
          </a:xfrm>
          <a:prstGeom prst="rect">
            <a:avLst/>
          </a:prstGeom>
          <a:noFill/>
        </p:spPr>
        <p:txBody>
          <a:bodyPr wrap="none" rtlCol="0">
            <a:spAutoFit/>
          </a:bodyPr>
          <a:lstStyle/>
          <a:p>
            <a:r>
              <a:rPr lang="zh-CN" altLang="zh-CN" sz="2000" b="1" dirty="0"/>
              <a:t>输出幻灯片</a:t>
            </a:r>
            <a:endParaRPr lang="zh-CN" altLang="zh-CN" sz="5400" b="1"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8029" y="3972975"/>
            <a:ext cx="3262432" cy="830997"/>
          </a:xfrm>
          <a:prstGeom prst="rect">
            <a:avLst/>
          </a:prstGeom>
        </p:spPr>
        <p:txBody>
          <a:bodyPr wrap="none">
            <a:spAutoFit/>
          </a:bodyPr>
          <a:lstStyle/>
          <a:p>
            <a:r>
              <a:rPr lang="zh-CN" altLang="zh-CN" sz="4800" b="1" dirty="0"/>
              <a:t>放映幻灯片</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36057" y="732157"/>
            <a:ext cx="5765077" cy="5036122"/>
          </a:xfrm>
          <a:prstGeom prst="rect">
            <a:avLst/>
          </a:prstGeom>
          <a:noFill/>
        </p:spPr>
        <p:txBody>
          <a:bodyPr wrap="square" rtlCol="0">
            <a:spAutoFit/>
          </a:bodyPr>
          <a:lstStyle/>
          <a:p>
            <a:pPr indent="457200">
              <a:lnSpc>
                <a:spcPct val="150000"/>
              </a:lnSpc>
            </a:pPr>
            <a:r>
              <a:rPr lang="zh-CN" altLang="zh-CN" dirty="0"/>
              <a:t>在放映之前，用户先要考虑幻灯片的放映类型，然后在根据需求选择放映方式，例如是按照前后顺序逐个放映，还是只放映部分幻灯片内容等。这些都需要提前做好准备，以备不时之需。</a:t>
            </a:r>
          </a:p>
          <a:p>
            <a:pPr indent="457200">
              <a:lnSpc>
                <a:spcPct val="150000"/>
              </a:lnSpc>
            </a:pPr>
            <a:r>
              <a:rPr lang="en-US" altLang="zh-CN" b="1" dirty="0"/>
              <a:t>11.1.1  </a:t>
            </a:r>
            <a:r>
              <a:rPr lang="zh-CN" altLang="zh-CN" b="1" dirty="0"/>
              <a:t>设置放映类型</a:t>
            </a:r>
          </a:p>
          <a:p>
            <a:pPr indent="457200">
              <a:lnSpc>
                <a:spcPct val="150000"/>
              </a:lnSpc>
            </a:pPr>
            <a:r>
              <a:rPr lang="en-US" altLang="zh-CN" dirty="0"/>
              <a:t>WPS</a:t>
            </a:r>
            <a:r>
              <a:rPr lang="zh-CN" altLang="zh-CN" dirty="0"/>
              <a:t>演示的放映类型包含两种，分别是“演讲者放映（全屏幕）”和“展台自动循环放映（全屏幕）”。</a:t>
            </a:r>
            <a:endParaRPr lang="en-US" altLang="zh-CN" dirty="0"/>
          </a:p>
          <a:p>
            <a:pPr marL="285750" lvl="0" indent="457200">
              <a:lnSpc>
                <a:spcPct val="150000"/>
              </a:lnSpc>
              <a:buFont typeface="Wingdings" panose="05000000000000000000" pitchFamily="2" charset="2"/>
              <a:buChar char="l"/>
            </a:pPr>
            <a:r>
              <a:rPr lang="zh-CN" altLang="zh-CN" dirty="0"/>
              <a:t>演讲者放映类型是以全屏方式来放映幻灯片。演讲者可完全操控整个放映过程。</a:t>
            </a:r>
          </a:p>
          <a:p>
            <a:pPr marL="285750" lvl="0" indent="457200">
              <a:lnSpc>
                <a:spcPct val="150000"/>
              </a:lnSpc>
              <a:buFont typeface="Wingdings" panose="05000000000000000000" pitchFamily="2" charset="2"/>
              <a:buChar char="l"/>
            </a:pPr>
            <a:r>
              <a:rPr lang="zh-CN" altLang="zh-CN" dirty="0"/>
              <a:t>展台自动循环放映类型是在无人操控的情况下自动播放幻灯片。这类幻灯片需提前设置好每张幻灯片的换片时间才行。</a:t>
            </a:r>
          </a:p>
        </p:txBody>
      </p:sp>
      <p:pic>
        <p:nvPicPr>
          <p:cNvPr id="2" name="图片 1">
            <a:extLst>
              <a:ext uri="{FF2B5EF4-FFF2-40B4-BE49-F238E27FC236}">
                <a16:creationId xmlns:a16="http://schemas.microsoft.com/office/drawing/2014/main" id="{BADA2C25-8C16-4853-8AF2-B5CB00A9DC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0354" y="961130"/>
            <a:ext cx="1938661" cy="205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7E715452-8919-4403-B18A-20CA3D4F1D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1316" y="3233235"/>
            <a:ext cx="3216739" cy="2663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a:extLst>
              <a:ext uri="{FF2B5EF4-FFF2-40B4-BE49-F238E27FC236}">
                <a16:creationId xmlns:a16="http://schemas.microsoft.com/office/drawing/2014/main" id="{66C65A41-AA24-4C2D-9B5E-0B2DC3A3665B}"/>
              </a:ext>
            </a:extLst>
          </p:cNvPr>
          <p:cNvSpPr>
            <a:spLocks noChangeArrowheads="1"/>
          </p:cNvSpPr>
          <p:nvPr/>
        </p:nvSpPr>
        <p:spPr bwMode="auto">
          <a:xfrm>
            <a:off x="7601316" y="3585894"/>
            <a:ext cx="1430142" cy="36712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64636" y="1655640"/>
            <a:ext cx="7662728" cy="2564667"/>
          </a:xfrm>
          <a:prstGeom prst="rect">
            <a:avLst/>
          </a:prstGeom>
          <a:noFill/>
        </p:spPr>
        <p:txBody>
          <a:bodyPr wrap="square" rtlCol="0">
            <a:spAutoFit/>
          </a:bodyPr>
          <a:lstStyle/>
          <a:p>
            <a:pPr indent="457200">
              <a:lnSpc>
                <a:spcPct val="150000"/>
              </a:lnSpc>
            </a:pPr>
            <a:r>
              <a:rPr lang="en-US" altLang="zh-CN" b="1" dirty="0"/>
              <a:t>11.1.2  </a:t>
            </a:r>
            <a:r>
              <a:rPr lang="zh-CN" altLang="zh-CN" b="1" dirty="0"/>
              <a:t>选择幻灯片放映方式</a:t>
            </a:r>
          </a:p>
          <a:p>
            <a:pPr indent="457200">
              <a:lnSpc>
                <a:spcPct val="150000"/>
              </a:lnSpc>
            </a:pPr>
            <a:r>
              <a:rPr lang="zh-CN" altLang="zh-CN" dirty="0"/>
              <a:t>幻灯片的放映方式大致分为</a:t>
            </a:r>
            <a:r>
              <a:rPr lang="en-US" altLang="zh-CN" dirty="0"/>
              <a:t>3</a:t>
            </a:r>
            <a:r>
              <a:rPr lang="zh-CN" altLang="zh-CN" dirty="0"/>
              <a:t>种，分别是从头开始放映、从指定幻灯片开始放映以及自定义放映。</a:t>
            </a:r>
          </a:p>
          <a:p>
            <a:pPr indent="457200">
              <a:lnSpc>
                <a:spcPct val="150000"/>
              </a:lnSpc>
            </a:pPr>
            <a:r>
              <a:rPr lang="en-US" altLang="zh-CN" b="1" dirty="0"/>
              <a:t>1.</a:t>
            </a:r>
            <a:r>
              <a:rPr lang="zh-CN" altLang="zh-CN" b="1" dirty="0"/>
              <a:t>从头开始</a:t>
            </a:r>
            <a:endParaRPr lang="en-US" altLang="zh-CN" b="1" dirty="0"/>
          </a:p>
          <a:p>
            <a:pPr indent="457200">
              <a:lnSpc>
                <a:spcPct val="150000"/>
              </a:lnSpc>
            </a:pPr>
            <a:r>
              <a:rPr lang="en-US" altLang="zh-CN" b="1" dirty="0"/>
              <a:t>2.</a:t>
            </a:r>
            <a:r>
              <a:rPr lang="zh-CN" altLang="zh-CN" b="1" dirty="0"/>
              <a:t>从指定幻灯片开始</a:t>
            </a:r>
            <a:endParaRPr lang="zh-CN" altLang="zh-CN" dirty="0"/>
          </a:p>
          <a:p>
            <a:pPr indent="457200">
              <a:lnSpc>
                <a:spcPct val="150000"/>
              </a:lnSpc>
            </a:pPr>
            <a:r>
              <a:rPr lang="en-US" altLang="zh-CN" b="1" dirty="0"/>
              <a:t>3.</a:t>
            </a:r>
            <a:r>
              <a:rPr lang="zh-CN" altLang="zh-CN" b="1" dirty="0"/>
              <a:t>自定义放映</a:t>
            </a:r>
            <a:endParaRPr lang="zh-CN" altLang="zh-CN" dirty="0"/>
          </a:p>
        </p:txBody>
      </p:sp>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68421" y="1073671"/>
            <a:ext cx="8255158" cy="1711732"/>
          </a:xfrm>
          <a:prstGeom prst="rect">
            <a:avLst/>
          </a:prstGeom>
          <a:noFill/>
        </p:spPr>
        <p:txBody>
          <a:bodyPr wrap="square" rtlCol="0">
            <a:spAutoFit/>
          </a:bodyPr>
          <a:lstStyle/>
          <a:p>
            <a:pPr indent="457200">
              <a:lnSpc>
                <a:spcPct val="150000"/>
              </a:lnSpc>
            </a:pPr>
            <a:r>
              <a:rPr lang="en-US" altLang="zh-CN" b="1" dirty="0"/>
              <a:t>11.1.3  </a:t>
            </a:r>
            <a:r>
              <a:rPr lang="zh-CN" altLang="zh-CN" b="1" dirty="0"/>
              <a:t>设置排练计时</a:t>
            </a:r>
            <a:endParaRPr lang="en-US" altLang="zh-CN" b="1" dirty="0"/>
          </a:p>
          <a:p>
            <a:pPr indent="457200">
              <a:lnSpc>
                <a:spcPct val="150000"/>
              </a:lnSpc>
            </a:pPr>
            <a:r>
              <a:rPr lang="zh-CN" altLang="zh-CN" dirty="0"/>
              <a:t>如果想要控制幻灯片的放映时间，可使用排练计时功能进行操作。在“放映”选项卡中单击“排练计时”按钮，幻灯片会进入放映状态，同时会打开“预演”窗口，记录当前幻灯片停留时间</a:t>
            </a:r>
            <a:r>
              <a:rPr lang="zh-CN" altLang="en-US" dirty="0"/>
              <a:t>。</a:t>
            </a:r>
            <a:endParaRPr lang="zh-CN" altLang="zh-CN" b="1" dirty="0"/>
          </a:p>
        </p:txBody>
      </p:sp>
      <p:pic>
        <p:nvPicPr>
          <p:cNvPr id="2" name="图片 1">
            <a:extLst>
              <a:ext uri="{FF2B5EF4-FFF2-40B4-BE49-F238E27FC236}">
                <a16:creationId xmlns:a16="http://schemas.microsoft.com/office/drawing/2014/main" id="{7341F4B5-8C1F-45DD-8AC5-82F5C81DF6CB}"/>
              </a:ext>
            </a:extLst>
          </p:cNvPr>
          <p:cNvPicPr>
            <a:picLocks noChangeAspect="1"/>
          </p:cNvPicPr>
          <p:nvPr/>
        </p:nvPicPr>
        <p:blipFill>
          <a:blip r:embed="rId2"/>
          <a:stretch>
            <a:fillRect/>
          </a:stretch>
        </p:blipFill>
        <p:spPr>
          <a:xfrm>
            <a:off x="2571750" y="3191535"/>
            <a:ext cx="7048500" cy="1762125"/>
          </a:xfrm>
          <a:prstGeom prst="rect">
            <a:avLst/>
          </a:prstGeom>
        </p:spPr>
      </p:pic>
    </p:spTree>
    <p:extLst>
      <p:ext uri="{BB962C8B-B14F-4D97-AF65-F5344CB8AC3E}">
        <p14:creationId xmlns:p14="http://schemas.microsoft.com/office/powerpoint/2010/main" val="2420737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77888" y="3972975"/>
            <a:ext cx="3262432" cy="830997"/>
          </a:xfrm>
          <a:prstGeom prst="rect">
            <a:avLst/>
          </a:prstGeom>
        </p:spPr>
        <p:txBody>
          <a:bodyPr wrap="none">
            <a:spAutoFit/>
          </a:bodyPr>
          <a:lstStyle/>
          <a:p>
            <a:r>
              <a:rPr lang="zh-CN" altLang="zh-CN" sz="4800" b="1" dirty="0"/>
              <a:t>输出幻灯片</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47376" y="1073671"/>
            <a:ext cx="8497247" cy="2543132"/>
          </a:xfrm>
          <a:prstGeom prst="rect">
            <a:avLst/>
          </a:prstGeom>
          <a:noFill/>
        </p:spPr>
        <p:txBody>
          <a:bodyPr wrap="square" rtlCol="0">
            <a:spAutoFit/>
          </a:bodyPr>
          <a:lstStyle/>
          <a:p>
            <a:pPr indent="457200">
              <a:lnSpc>
                <a:spcPct val="150000"/>
              </a:lnSpc>
            </a:pPr>
            <a:r>
              <a:rPr lang="zh-CN" altLang="zh-CN" dirty="0"/>
              <a:t>当电脑中没有安装</a:t>
            </a:r>
            <a:r>
              <a:rPr lang="en-US" altLang="zh-CN" dirty="0"/>
              <a:t>WPS</a:t>
            </a:r>
            <a:r>
              <a:rPr lang="zh-CN" altLang="zh-CN" dirty="0"/>
              <a:t>演示软件时，想要浏览幻灯片内容，可将做好的幻灯片输出成其他文件格式，即可解决问题。下面将介绍几种常见的文件格式输出操作。</a:t>
            </a:r>
          </a:p>
          <a:p>
            <a:pPr indent="457200">
              <a:lnSpc>
                <a:spcPct val="150000"/>
              </a:lnSpc>
            </a:pPr>
            <a:r>
              <a:rPr lang="en-US" altLang="zh-CN" b="1" dirty="0"/>
              <a:t>11.2.1  </a:t>
            </a:r>
            <a:r>
              <a:rPr lang="zh-CN" altLang="zh-CN" b="1" dirty="0"/>
              <a:t>输出为</a:t>
            </a:r>
            <a:r>
              <a:rPr lang="en-US" altLang="zh-CN" b="1" dirty="0"/>
              <a:t>PDF</a:t>
            </a:r>
            <a:endParaRPr lang="zh-CN" altLang="zh-CN" b="1" dirty="0"/>
          </a:p>
          <a:p>
            <a:pPr indent="457200">
              <a:lnSpc>
                <a:spcPct val="150000"/>
              </a:lnSpc>
            </a:pPr>
            <a:r>
              <a:rPr lang="zh-CN" altLang="zh-CN" dirty="0"/>
              <a:t>选择“文件”选项，在打开菜单列表中选择“输出为</a:t>
            </a:r>
            <a:r>
              <a:rPr lang="en-US" altLang="zh-CN" dirty="0"/>
              <a:t>PDF</a:t>
            </a:r>
            <a:r>
              <a:rPr lang="zh-CN" altLang="zh-CN" dirty="0"/>
              <a:t>”选项，在同名对话框中，用户可以对“输出范围”以及“保存目录”进行设置。设置后，单击“开始输出”按钮。</a:t>
            </a:r>
          </a:p>
        </p:txBody>
      </p:sp>
      <p:pic>
        <p:nvPicPr>
          <p:cNvPr id="2050" name="图片 1">
            <a:extLst>
              <a:ext uri="{FF2B5EF4-FFF2-40B4-BE49-F238E27FC236}">
                <a16:creationId xmlns:a16="http://schemas.microsoft.com/office/drawing/2014/main" id="{EF991F50-1E2E-4992-A370-1918DE74E8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6091" y="3305900"/>
            <a:ext cx="1669292" cy="259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18C08DF4-2FA2-4DBA-9E42-0F4E1D54B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1369" y="3429000"/>
            <a:ext cx="3899471" cy="2344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1044</TotalTime>
  <Words>650</Words>
  <Application>Microsoft Office PowerPoint</Application>
  <PresentationFormat>宽屏</PresentationFormat>
  <Paragraphs>38</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等线</vt:lpstr>
      <vt:lpstr>等线 Light</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591</cp:revision>
  <dcterms:created xsi:type="dcterms:W3CDTF">2020-06-26T11:31:00Z</dcterms:created>
  <dcterms:modified xsi:type="dcterms:W3CDTF">2021-12-11T02:03:11Z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