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88" r:id="rId8"/>
    <p:sldId id="389" r:id="rId9"/>
    <p:sldId id="390" r:id="rId10"/>
    <p:sldId id="291" r:id="rId11"/>
    <p:sldId id="302" r:id="rId12"/>
    <p:sldId id="391" r:id="rId13"/>
    <p:sldId id="392" r:id="rId14"/>
    <p:sldId id="393" r:id="rId15"/>
    <p:sldId id="394" r:id="rId16"/>
    <p:sldId id="395" r:id="rId17"/>
    <p:sldId id="382" r:id="rId18"/>
    <p:sldId id="332" r:id="rId19"/>
    <p:sldId id="28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252796" y="4186262"/>
            <a:ext cx="10127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13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WPS</a:t>
            </a:r>
            <a:r>
              <a:rPr lang="zh-CN" altLang="zh-CN" sz="6000" b="1" dirty="0">
                <a:solidFill>
                  <a:schemeClr val="bg1"/>
                </a:solidFill>
              </a:rPr>
              <a:t>其他组件的使用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434068" y="3972975"/>
            <a:ext cx="31406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PDF</a:t>
            </a:r>
            <a:r>
              <a:rPr lang="zh-CN" altLang="zh-CN" sz="4800" b="1" dirty="0"/>
              <a:t>阅读器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953" y="1604351"/>
            <a:ext cx="8106094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所谓</a:t>
            </a:r>
            <a:r>
              <a:rPr lang="en-US" altLang="zh-CN" dirty="0"/>
              <a:t>PDF</a:t>
            </a:r>
            <a:r>
              <a:rPr lang="zh-CN" altLang="zh-CN" dirty="0"/>
              <a:t>其实是一种可移植文档格式，也是一种电子文件格式。这种文件格式与操作系统平台无关，无论是在</a:t>
            </a:r>
            <a:r>
              <a:rPr lang="en-US" altLang="zh-CN" dirty="0"/>
              <a:t>Windows</a:t>
            </a:r>
            <a:r>
              <a:rPr lang="zh-CN" altLang="zh-CN" dirty="0"/>
              <a:t>、</a:t>
            </a:r>
            <a:r>
              <a:rPr lang="en-US" altLang="zh-CN" dirty="0"/>
              <a:t>Unix</a:t>
            </a:r>
            <a:r>
              <a:rPr lang="zh-CN" altLang="zh-CN" dirty="0"/>
              <a:t>或是苹果公司的</a:t>
            </a:r>
            <a:r>
              <a:rPr lang="en-US" altLang="zh-CN" dirty="0"/>
              <a:t>Mac OS</a:t>
            </a:r>
            <a:r>
              <a:rPr lang="zh-CN" altLang="zh-CN" dirty="0"/>
              <a:t>操作系统中都是通用的。这一特性使</a:t>
            </a:r>
            <a:r>
              <a:rPr lang="en-US" altLang="zh-CN" dirty="0"/>
              <a:t>PDF</a:t>
            </a:r>
            <a:r>
              <a:rPr lang="zh-CN" altLang="zh-CN" dirty="0"/>
              <a:t>格式文件成为电子文档发行以及数字化信息传播的理想文档格式。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而</a:t>
            </a:r>
            <a:r>
              <a:rPr lang="en-US" altLang="zh-CN" dirty="0"/>
              <a:t>PDF</a:t>
            </a:r>
            <a:r>
              <a:rPr lang="zh-CN" altLang="zh-CN" dirty="0"/>
              <a:t>阅读器则是阅读和转换</a:t>
            </a:r>
            <a:r>
              <a:rPr lang="en-US" altLang="zh-CN" dirty="0"/>
              <a:t>PDF</a:t>
            </a:r>
            <a:r>
              <a:rPr lang="zh-CN" altLang="zh-CN" dirty="0"/>
              <a:t>文件的工具。目前市面上的</a:t>
            </a:r>
            <a:r>
              <a:rPr lang="en-US" altLang="zh-CN" dirty="0"/>
              <a:t>PDF</a:t>
            </a:r>
            <a:r>
              <a:rPr lang="zh-CN" altLang="zh-CN" dirty="0"/>
              <a:t>阅读器种类繁多，例如福昕阅</a:t>
            </a:r>
            <a:r>
              <a:rPr lang="en-US" altLang="zh-CN" dirty="0"/>
              <a:t>PDF</a:t>
            </a:r>
            <a:r>
              <a:rPr lang="zh-CN" altLang="zh-CN" dirty="0"/>
              <a:t>阅读器、迅捷</a:t>
            </a:r>
            <a:r>
              <a:rPr lang="en-US" altLang="zh-CN" dirty="0"/>
              <a:t>PDF</a:t>
            </a:r>
            <a:r>
              <a:rPr lang="zh-CN" altLang="zh-CN" dirty="0"/>
              <a:t>编辑器，还有</a:t>
            </a:r>
            <a:r>
              <a:rPr lang="en-US" altLang="zh-CN" dirty="0"/>
              <a:t>WPS PDF</a:t>
            </a:r>
            <a:r>
              <a:rPr lang="zh-CN" altLang="zh-CN" dirty="0"/>
              <a:t>阅读器等。</a:t>
            </a:r>
          </a:p>
        </p:txBody>
      </p:sp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15709" y="629132"/>
            <a:ext cx="8571121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13.2.1  </a:t>
            </a:r>
            <a:r>
              <a:rPr lang="zh-CN" altLang="zh-CN" b="1" dirty="0"/>
              <a:t>认识</a:t>
            </a:r>
            <a:r>
              <a:rPr lang="en-US" altLang="zh-CN" b="1" dirty="0"/>
              <a:t>WPS PDF</a:t>
            </a:r>
            <a:r>
              <a:rPr lang="zh-CN" altLang="zh-CN" b="1" dirty="0"/>
              <a:t>阅读器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WPS PDF</a:t>
            </a:r>
            <a:r>
              <a:rPr lang="zh-CN" altLang="zh-CN" dirty="0"/>
              <a:t>阅读器其实是</a:t>
            </a:r>
            <a:r>
              <a:rPr lang="en-US" altLang="zh-CN" dirty="0"/>
              <a:t>WPS Office</a:t>
            </a:r>
            <a:r>
              <a:rPr lang="zh-CN" altLang="zh-CN" dirty="0"/>
              <a:t>其中的一个组件，也可以称为金山</a:t>
            </a:r>
            <a:r>
              <a:rPr lang="en-US" altLang="zh-CN" dirty="0"/>
              <a:t>PDF</a:t>
            </a:r>
            <a:r>
              <a:rPr lang="zh-CN" altLang="zh-CN" dirty="0"/>
              <a:t>阅读器。它功能强大且操作简单，支持一键编辑，沉浸式阅读、多种浏览模式、多种文档类型相互转换。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启动</a:t>
            </a:r>
            <a:r>
              <a:rPr lang="en-US" altLang="zh-CN" dirty="0"/>
              <a:t>WPS Office</a:t>
            </a:r>
            <a:r>
              <a:rPr lang="zh-CN" altLang="zh-CN" dirty="0"/>
              <a:t>打开“新建”界面，选择“</a:t>
            </a:r>
            <a:r>
              <a:rPr lang="en-US" altLang="zh-CN" dirty="0"/>
              <a:t>PDF</a:t>
            </a:r>
            <a:r>
              <a:rPr lang="zh-CN" altLang="zh-CN" dirty="0"/>
              <a:t>”选项即可进入</a:t>
            </a:r>
            <a:r>
              <a:rPr lang="en-US" altLang="zh-CN" dirty="0"/>
              <a:t>PDF</a:t>
            </a:r>
            <a:r>
              <a:rPr lang="zh-CN" altLang="zh-CN" dirty="0"/>
              <a:t>界面，在该界面中可执行新建</a:t>
            </a:r>
            <a:r>
              <a:rPr lang="en-US" altLang="zh-CN" dirty="0"/>
              <a:t>PDF</a:t>
            </a:r>
            <a:r>
              <a:rPr lang="zh-CN" altLang="zh-CN" dirty="0"/>
              <a:t>、文件格式转换等操作。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A6097EBD-EF68-4239-9A55-C4AFB2FCA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878" y="3214466"/>
            <a:ext cx="4826244" cy="264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5D36F4A3-F4B7-4E6A-ABD8-1A0EBB03C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7587" y="3200398"/>
            <a:ext cx="1056444" cy="21453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287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10439" y="549275"/>
            <a:ext cx="8571121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13.2.2  </a:t>
            </a:r>
            <a:r>
              <a:rPr lang="zh-CN" altLang="zh-CN" b="1" dirty="0"/>
              <a:t>将文档转换成</a:t>
            </a:r>
            <a:r>
              <a:rPr lang="en-US" altLang="zh-CN" b="1" dirty="0"/>
              <a:t>PDF</a:t>
            </a:r>
            <a:r>
              <a:rPr lang="zh-CN" altLang="zh-CN" b="1" dirty="0"/>
              <a:t>文件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Word</a:t>
            </a:r>
            <a:r>
              <a:rPr lang="zh-CN" altLang="zh-CN" dirty="0"/>
              <a:t>、</a:t>
            </a:r>
            <a:r>
              <a:rPr lang="en-US" altLang="zh-CN" dirty="0"/>
              <a:t>Excel</a:t>
            </a:r>
            <a:r>
              <a:rPr lang="zh-CN" altLang="zh-CN" dirty="0"/>
              <a:t>、</a:t>
            </a:r>
            <a:r>
              <a:rPr lang="en-US" altLang="zh-CN" dirty="0"/>
              <a:t>PPT</a:t>
            </a:r>
            <a:r>
              <a:rPr lang="zh-CN" altLang="zh-CN" dirty="0"/>
              <a:t>、图片等文件均可转换成</a:t>
            </a:r>
            <a:r>
              <a:rPr lang="en-US" altLang="zh-CN" dirty="0"/>
              <a:t>PDF</a:t>
            </a:r>
            <a:r>
              <a:rPr lang="zh-CN" altLang="zh-CN" dirty="0"/>
              <a:t>文件。下面以</a:t>
            </a:r>
            <a:r>
              <a:rPr lang="en-US" altLang="zh-CN" dirty="0"/>
              <a:t>Word</a:t>
            </a:r>
            <a:r>
              <a:rPr lang="zh-CN" altLang="zh-CN" dirty="0"/>
              <a:t>文档转</a:t>
            </a:r>
            <a:r>
              <a:rPr lang="en-US" altLang="zh-CN" dirty="0"/>
              <a:t>PDF</a:t>
            </a:r>
            <a:r>
              <a:rPr lang="zh-CN" altLang="zh-CN" dirty="0"/>
              <a:t>为例介绍具体操作方法。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在“新建”界面中选择“</a:t>
            </a:r>
            <a:r>
              <a:rPr lang="en-US" altLang="zh-CN" dirty="0"/>
              <a:t>PDF</a:t>
            </a:r>
            <a:r>
              <a:rPr lang="zh-CN" altLang="zh-CN" dirty="0"/>
              <a:t>”选项，接着选择“从文件新建</a:t>
            </a:r>
            <a:r>
              <a:rPr lang="en-US" altLang="zh-CN" dirty="0"/>
              <a:t>PDF</a:t>
            </a:r>
            <a:r>
              <a:rPr lang="zh-CN" altLang="zh-CN" dirty="0"/>
              <a:t>”选项。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系统随即弹出“打开文件”对话框，在该对话框中找到需要转换成</a:t>
            </a:r>
            <a:r>
              <a:rPr lang="en-US" altLang="zh-CN" dirty="0"/>
              <a:t>PDF</a:t>
            </a:r>
            <a:r>
              <a:rPr lang="zh-CN" altLang="zh-CN" dirty="0"/>
              <a:t>格式的</a:t>
            </a:r>
            <a:r>
              <a:rPr lang="en-US" altLang="zh-CN" dirty="0"/>
              <a:t>Word</a:t>
            </a:r>
            <a:r>
              <a:rPr lang="zh-CN" altLang="zh-CN" dirty="0"/>
              <a:t>文件，将其选中，然后单击“打卡”按钮。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D43DE111-C346-47D0-A903-E1CD02F37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310" y="3271995"/>
            <a:ext cx="4142599" cy="2270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1B20B07C-9101-45FF-9C59-A1F6873D9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836" y="3271995"/>
            <a:ext cx="5237204" cy="2270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2946C924-BC18-4DF7-8C6E-C9F71F315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380" y="3773537"/>
            <a:ext cx="3785180" cy="193552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58979" y="1073671"/>
            <a:ext cx="7938471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稍作等待，</a:t>
            </a:r>
            <a:r>
              <a:rPr lang="en-US" altLang="zh-CN" dirty="0"/>
              <a:t>Word</a:t>
            </a:r>
            <a:r>
              <a:rPr lang="zh-CN" altLang="zh-CN" dirty="0"/>
              <a:t>文档即被转换成</a:t>
            </a:r>
            <a:r>
              <a:rPr lang="en-US" altLang="zh-CN" dirty="0"/>
              <a:t>PDF</a:t>
            </a:r>
            <a:r>
              <a:rPr lang="zh-CN" altLang="zh-CN" dirty="0"/>
              <a:t>格式并自动在</a:t>
            </a:r>
            <a:r>
              <a:rPr lang="en-US" altLang="zh-CN" dirty="0"/>
              <a:t>WPS</a:t>
            </a:r>
            <a:r>
              <a:rPr lang="zh-CN" altLang="zh-CN" dirty="0"/>
              <a:t>中打开，此时直接单击“保存”按钮，可将转换后的</a:t>
            </a:r>
            <a:r>
              <a:rPr lang="en-US" altLang="zh-CN" dirty="0"/>
              <a:t>PDF</a:t>
            </a:r>
            <a:r>
              <a:rPr lang="zh-CN" altLang="zh-CN" dirty="0"/>
              <a:t>文件保存到计算机中的指定位置。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3D210DAF-E647-4E0D-B913-DBFB8C784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919" y="2213391"/>
            <a:ext cx="5012592" cy="325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9F2DC35B-1E5B-4DE7-AFFB-BEF7547E2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0571" y="2418275"/>
            <a:ext cx="284309" cy="240519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0088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39306" y="1270618"/>
            <a:ext cx="7938471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13.2.3  </a:t>
            </a:r>
            <a:r>
              <a:rPr lang="zh-CN" altLang="zh-CN" b="1" dirty="0"/>
              <a:t>在</a:t>
            </a:r>
            <a:r>
              <a:rPr lang="en-US" altLang="zh-CN" b="1" dirty="0"/>
              <a:t>PDF</a:t>
            </a:r>
            <a:r>
              <a:rPr lang="zh-CN" altLang="zh-CN" b="1" dirty="0"/>
              <a:t>文件中编辑文档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若需要对</a:t>
            </a:r>
            <a:r>
              <a:rPr lang="en-US" altLang="zh-CN" dirty="0"/>
              <a:t>PDF</a:t>
            </a:r>
            <a:r>
              <a:rPr lang="zh-CN" altLang="zh-CN" dirty="0"/>
              <a:t>文件中的内容进行编辑，可打开“编辑”选项卡，通过“编辑文字”、“擦除”、“页眉页脚”、“页码”、“水印”等命令按钮可对</a:t>
            </a:r>
            <a:r>
              <a:rPr lang="en-US" altLang="zh-CN" dirty="0"/>
              <a:t>PDF</a:t>
            </a:r>
            <a:r>
              <a:rPr lang="zh-CN" altLang="zh-CN" dirty="0"/>
              <a:t>文件执行相应操作。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BA71C25D-6404-4B7A-8BB7-17B2705F1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672" y="3366940"/>
            <a:ext cx="6737873" cy="110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26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26764" y="559826"/>
            <a:ext cx="7938471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13.2.4  </a:t>
            </a:r>
            <a:r>
              <a:rPr lang="zh-CN" altLang="zh-CN" b="1" dirty="0"/>
              <a:t>为</a:t>
            </a:r>
            <a:r>
              <a:rPr lang="en-US" altLang="zh-CN" b="1" dirty="0"/>
              <a:t>PDF</a:t>
            </a:r>
            <a:r>
              <a:rPr lang="zh-CN" altLang="zh-CN" b="1" dirty="0"/>
              <a:t>文件设置加密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若想要禁止对</a:t>
            </a:r>
            <a:r>
              <a:rPr lang="en-US" altLang="zh-CN" dirty="0"/>
              <a:t>PDF</a:t>
            </a:r>
            <a:r>
              <a:rPr lang="zh-CN" altLang="zh-CN" dirty="0"/>
              <a:t>进行编辑操作，可以对</a:t>
            </a:r>
            <a:r>
              <a:rPr lang="en-US" altLang="zh-CN" dirty="0"/>
              <a:t>PDF</a:t>
            </a:r>
            <a:r>
              <a:rPr lang="zh-CN" altLang="zh-CN" dirty="0"/>
              <a:t>文件进行加密。下面介绍一下具体操作方法。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在“保护”选项卡中单击“文档加密”按钮。系统随即弹出“加密”对话框，在该对话框中可同时为</a:t>
            </a:r>
            <a:r>
              <a:rPr lang="en-US" altLang="zh-CN" dirty="0"/>
              <a:t>PDF</a:t>
            </a:r>
            <a:r>
              <a:rPr lang="zh-CN" altLang="zh-CN" dirty="0"/>
              <a:t>文件设置打开密码和编辑及页面提提取密码。在设置编辑及页面提取密码时还可选择加密项。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4482F673-6AF2-4DE3-B31F-7E50DE31E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799" y="3102958"/>
            <a:ext cx="4076278" cy="291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63ADB3B6-14D1-4985-8284-114A2AD4D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2859" y="3561597"/>
            <a:ext cx="3662846" cy="714979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F0C1FA8-9895-416F-B3B6-70DD627F0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717" y="4352620"/>
            <a:ext cx="3651988" cy="110564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DBBF37-3675-4FF2-B03A-979003E93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817" y="3724452"/>
            <a:ext cx="1288519" cy="50283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EC6D77D-BD14-4B01-9F24-93E8237ED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5" y="4680839"/>
            <a:ext cx="1508508" cy="50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7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698304"/>
            <a:ext cx="7978990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实战演练：制作疫情防护脑图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利用前面学习过的脑图操作技巧制作一份“疫情防护脑图”。在制作之前我们需要先确定脑图的大致类型，制作的时候才不至于手忙脚乱理不清头绪。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89CA622A-65A9-4632-ACD9-CBFD812E1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2123596"/>
            <a:ext cx="45339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230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9020" y="1106357"/>
            <a:ext cx="8833956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学习本章内容后，读者可利用脑图相关知识来制作人生规划脑图。该脑图具体制作要求介绍如下：</a:t>
            </a:r>
          </a:p>
          <a:p>
            <a:pPr lvl="0" indent="457200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zh-CN" dirty="0"/>
              <a:t>根据最终效果图创建分支主题和子主题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zh-CN" dirty="0"/>
              <a:t>美化脑图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3629845" y="583137"/>
            <a:ext cx="4932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课后作业：制作人生规划脑图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F5F008CB-EE18-4595-AEF2-99AD0EF2A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605" y="2454230"/>
            <a:ext cx="4932306" cy="34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21" y="1585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1869743" y="2269523"/>
            <a:ext cx="8508783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WPS Office</a:t>
            </a:r>
            <a:r>
              <a:rPr lang="zh-CN" altLang="zh-CN" dirty="0"/>
              <a:t>中除了文字、表格、演示这办公“三剑客”外还包含了一些其他的常用办公组件，例如目前十分热门的脑图以及</a:t>
            </a:r>
            <a:r>
              <a:rPr lang="en-US" altLang="zh-CN" dirty="0"/>
              <a:t>PDF</a:t>
            </a:r>
            <a:r>
              <a:rPr lang="zh-CN" altLang="zh-CN" dirty="0"/>
              <a:t>等。为了帮助用户快速掌握这些常用组件的使用方法，本章将对</a:t>
            </a:r>
            <a:r>
              <a:rPr lang="en-US" altLang="zh-CN" dirty="0"/>
              <a:t>WPS</a:t>
            </a:r>
            <a:r>
              <a:rPr lang="zh-CN" altLang="zh-CN" dirty="0"/>
              <a:t>脑图及</a:t>
            </a:r>
            <a:r>
              <a:rPr lang="en-US" altLang="zh-CN" dirty="0"/>
              <a:t>PDF</a:t>
            </a:r>
            <a:r>
              <a:rPr lang="zh-CN" altLang="zh-CN" dirty="0"/>
              <a:t>进行详细讲解。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567322" y="248018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716622" y="260951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596494" y="3549880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756195" y="368121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16898" y="243759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脑图设计</a:t>
            </a:r>
            <a:endParaRPr lang="zh-CN" altLang="en-US" sz="60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32421" y="3522347"/>
            <a:ext cx="1417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PDF</a:t>
            </a:r>
            <a:r>
              <a:rPr lang="zh-CN" altLang="zh-CN" sz="2000" b="1" dirty="0"/>
              <a:t>阅读器</a:t>
            </a:r>
            <a:endParaRPr lang="zh-CN" altLang="zh-CN" sz="66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484750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脑图设计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1619" y="1158079"/>
            <a:ext cx="4687644" cy="420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“脑图”是表达发散性思维的有效图形思维工具，它可以对复杂的工作进行有序梳理，科学地整理知识点，帮助用户更好地处理和回顾工作，激发灵感和创意。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13.1.1  </a:t>
            </a:r>
            <a:r>
              <a:rPr lang="zh-CN" altLang="zh-CN" b="1" dirty="0"/>
              <a:t>脑图的基本形式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“脑图”通过文字、线条、颜色、图像等组织结构，把各级主题的关系用相互隶属与相关的层级图表现出来，所有脑图都有一个共同的特点，它们都是由一个中心主题发散出去的。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2D6169EF-2EBA-4206-9FF3-05433A8B9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263" y="1413004"/>
            <a:ext cx="4751325" cy="3751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44206" y="1631466"/>
            <a:ext cx="8303587" cy="2166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13.1.2  </a:t>
            </a:r>
            <a:r>
              <a:rPr lang="zh-CN" altLang="zh-CN" b="1" dirty="0"/>
              <a:t>创建脑图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WPS</a:t>
            </a:r>
            <a:r>
              <a:rPr lang="zh-CN" altLang="zh-CN" dirty="0"/>
              <a:t>脑图包含了多种类型，例如思维导图、逻辑图、树状组织结构图、组织结构图等，用户只要安装了</a:t>
            </a:r>
            <a:r>
              <a:rPr lang="en-US" altLang="zh-CN" dirty="0"/>
              <a:t>WPS Office</a:t>
            </a:r>
            <a:r>
              <a:rPr lang="zh-CN" altLang="zh-CN" dirty="0"/>
              <a:t>便可使用其中的“脑图”组件创建脑图。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新建脑图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根据模板创建脑图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6179" y="1385029"/>
            <a:ext cx="8019641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13.1.3  </a:t>
            </a:r>
            <a:r>
              <a:rPr lang="zh-CN" altLang="zh-CN" b="1" dirty="0"/>
              <a:t>在脑图中输入文字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创建脑图后需要在各主题文本框中输入内容。输入内容非常简单，在主题文本框上方双击，进入文本编辑状态。随后直接输入文本内容即可。输入完成后可按</a:t>
            </a:r>
            <a:r>
              <a:rPr lang="en-US" altLang="zh-CN" dirty="0"/>
              <a:t>Enter</a:t>
            </a:r>
            <a:r>
              <a:rPr lang="zh-CN" altLang="zh-CN" dirty="0"/>
              <a:t>键或在空白处单击进行确认。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6A4345F1-0425-4A0F-BF31-30AFD6949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19" y="3429000"/>
            <a:ext cx="4356824" cy="138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0480C490-F8A9-4213-A653-C5E068CD0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294" y="3429000"/>
            <a:ext cx="4340130" cy="138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737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98722" y="1272489"/>
            <a:ext cx="8019641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13.1.4  </a:t>
            </a:r>
            <a:r>
              <a:rPr lang="zh-CN" altLang="zh-CN" b="1" dirty="0"/>
              <a:t>设置脑图样式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脑图制作好后可适当调整样式，通过改变主题模块及连接线的颜色、宽度等让脑图条理更清晰，看起来更美观。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一般，同一分支或具有相同特征的主题模块和链接线可以设置成相同样式。单击某个主题模块可将该模块选中，随后打开“样式”选项卡，通过功能区中的不同选项可对所选模块的样式、背景、边框、连接线颜色等进行设置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E1AE9252-E6D7-4C8B-B116-2127F505C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792" y="3985918"/>
            <a:ext cx="8507906" cy="89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35569DC4-8235-439D-A9F7-DEE294E906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6791" y="4433702"/>
            <a:ext cx="8507905" cy="321176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8D7656C-EC2F-4368-BA96-80B113404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6539" y="3985918"/>
            <a:ext cx="663575" cy="252998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17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17853" y="1722656"/>
            <a:ext cx="7156293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13.1.5  </a:t>
            </a:r>
            <a:r>
              <a:rPr lang="zh-CN" altLang="zh-CN" b="1" dirty="0"/>
              <a:t>保存和导出脑图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脑图制作完成后可以对其进行保存或将其导出成指定格式的文件。下面先介绍如何保持脑图。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保存脑图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导出脑图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99017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993</Words>
  <Application>Microsoft Office PowerPoint</Application>
  <PresentationFormat>宽屏</PresentationFormat>
  <Paragraphs>50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603</cp:revision>
  <dcterms:created xsi:type="dcterms:W3CDTF">2020-06-26T11:31:00Z</dcterms:created>
  <dcterms:modified xsi:type="dcterms:W3CDTF">2021-12-11T02:45:16Z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