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5" r:id="rId10"/>
    <p:sldId id="291" r:id="rId11"/>
    <p:sldId id="302" r:id="rId12"/>
    <p:sldId id="303" r:id="rId13"/>
    <p:sldId id="304" r:id="rId14"/>
    <p:sldId id="356" r:id="rId15"/>
    <p:sldId id="357" r:id="rId16"/>
    <p:sldId id="358" r:id="rId17"/>
    <p:sldId id="320" r:id="rId18"/>
    <p:sldId id="319" r:id="rId19"/>
    <p:sldId id="353" r:id="rId20"/>
    <p:sldId id="359" r:id="rId21"/>
    <p:sldId id="329" r:id="rId22"/>
    <p:sldId id="330" r:id="rId23"/>
    <p:sldId id="340" r:id="rId24"/>
    <p:sldId id="332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603399" y="4158126"/>
            <a:ext cx="898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3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长文档的高级编排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814764" y="3918327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文档的自动化排版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607" y="1481634"/>
            <a:ext cx="8055727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制作好文档后，除了对字体段落格式和文档页面进行设置外，还需要对文档进行更加精细的设置。例如为标题统一设置样式、为标题设置大纲级别、自动添加图注、分栏显示等，下面将分别对其进行详细介绍。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3.2.1  </a:t>
            </a:r>
            <a:r>
              <a:rPr lang="zh-CN" altLang="zh-CN" b="1" dirty="0"/>
              <a:t>为文档添加项目符号与编号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项目符号和编号的添加，可使文档结构更清晰，文档内容更有条理性。下面将介绍项目符号及编号功能的基本操作。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 </a:t>
            </a:r>
            <a:r>
              <a:rPr lang="zh-CN" altLang="zh-CN" b="1" dirty="0"/>
              <a:t>添加项目符号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 </a:t>
            </a:r>
            <a:r>
              <a:rPr lang="zh-CN" altLang="zh-CN" b="1" dirty="0"/>
              <a:t>添加编号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806173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3.2.2  </a:t>
            </a:r>
            <a:r>
              <a:rPr lang="zh-CN" altLang="zh-CN" b="1" dirty="0"/>
              <a:t>为文档添加样式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文字为用户提供了多种内置的文本样式，使用户可以快速完成文本格式修改，节省了大量地时间。选中所需文档，在“开始”选项卡的“样式”列表中选择一款样式，即可应用至当前文本中。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5994DC-C1E5-4A7E-84D0-68D97A2CE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52" y="2846603"/>
            <a:ext cx="3763660" cy="285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24776" y="975196"/>
            <a:ext cx="813500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3.2.3  </a:t>
            </a:r>
            <a:r>
              <a:rPr lang="zh-CN" altLang="zh-CN" b="1" dirty="0"/>
              <a:t>设置大纲级别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在为文档设置大纲级别后，可以很方便在长篇文档中迅速查找到所需内容，避免用户一页页地翻页查找的麻烦。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在“视图”选项卡中单击“大纲”按钮，打开大纲视图界面。选择要设置的文本内容，单击“大纲级别”下拉按钮，在列表中选择所需的级别即可。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149863B-F590-46F3-BA7F-FF729D8F8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831" y="3372725"/>
            <a:ext cx="3066295" cy="212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010C08F1-E1D4-429E-BAE5-33228ECD7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001" y="3973260"/>
            <a:ext cx="2183403" cy="964498"/>
          </a:xfrm>
          <a:prstGeom prst="rect">
            <a:avLst/>
          </a:prstGeom>
          <a:noFill/>
          <a:ln w="6350">
            <a:solidFill>
              <a:srgbClr val="D8D8D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图片 1">
            <a:extLst>
              <a:ext uri="{FF2B5EF4-FFF2-40B4-BE49-F238E27FC236}">
                <a16:creationId xmlns:a16="http://schemas.microsoft.com/office/drawing/2014/main" id="{E132A949-598B-4D80-85C9-BFFE75087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625" y="3372725"/>
            <a:ext cx="1843949" cy="212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>
            <a:extLst>
              <a:ext uri="{FF2B5EF4-FFF2-40B4-BE49-F238E27FC236}">
                <a16:creationId xmlns:a16="http://schemas.microsoft.com/office/drawing/2014/main" id="{EC7A3470-1A78-4D3B-9228-E286DDCDE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135" y="3372725"/>
            <a:ext cx="2956783" cy="212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4482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49057" y="1034079"/>
            <a:ext cx="8893885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3.2.4  </a:t>
            </a:r>
            <a:r>
              <a:rPr lang="zh-CN" altLang="zh-CN" b="1" dirty="0"/>
              <a:t>快速提取目录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为文档设置大纲级别后，用户就可以为文档提取目录内容。在文档中指定好目录插入点，在“引用”选项卡中单击“目录”下拉按钮，在打开的列表中选择“自定义目录”选项。打开“目录”对话框，在此可对目录的样式进行设置，也可以保持默认样式，单击“确定”按钮。此时，在光标处即可插入目录内容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506482-0BDD-400B-B152-024136FED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233" y="3358662"/>
            <a:ext cx="5699532" cy="24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901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9096" y="1594175"/>
            <a:ext cx="799888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3.2.5  </a:t>
            </a:r>
            <a:r>
              <a:rPr lang="zh-CN" altLang="zh-CN" b="1" dirty="0"/>
              <a:t>添加题注与脚注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题注是指出现在图片上方或下方的一段简短描述。当文档中的图片或表格过多时，通常会为其添加题注。为图片添加题注，不仅可以满足排版的需要，而且便于阅读。脚注是对文档某个词组或短语进行解释说明，通常显示于当前页面末尾处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 </a:t>
            </a:r>
            <a:r>
              <a:rPr lang="zh-CN" altLang="zh-CN" b="1" dirty="0"/>
              <a:t>添加题注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添加脚注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9209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03331"/>
            <a:ext cx="797400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3.2.6  </a:t>
            </a:r>
            <a:r>
              <a:rPr lang="zh-CN" altLang="zh-CN" b="1" dirty="0"/>
              <a:t>为文档进行分栏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分栏功能，可以将版面分成多栏，从而提高了文档的阅读性。选中文档，在“页面布局”选项卡中单击“分栏”下拉按钮，在其列表中选择分栏方式即可将文档分栏。如果列表中的分栏方式不能满足需求，可选择“更多分栏”选项，在打开的对话框中可以设置更为精确的分栏操作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869F6C99-FFD5-43A3-8A0C-0D03C0753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552" y="3269802"/>
            <a:ext cx="2023255" cy="231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0EB47526-3CF3-4E96-BE06-A33E86D73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222" y="3269802"/>
            <a:ext cx="2835620" cy="231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202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983576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审阅与修订文档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59441" y="1493895"/>
            <a:ext cx="9002284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文档制作完成后，用户可通过审阅和修订功能来对文档进行校对修改操作。例如统计文档字数与页码、为文档添加批注内容、对文档进行修订操作等。下面分别对其进行详细介绍。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3.3.1  </a:t>
            </a:r>
            <a:r>
              <a:rPr lang="zh-CN" altLang="zh-CN" b="1" dirty="0"/>
              <a:t>统计文档字数与页码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在编辑文档时，页面状态栏中会实时显示当前文档的字数和页码信息。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542BA63C-3D68-4A20-84D8-A6E849DDE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82" y="4010198"/>
            <a:ext cx="6283835" cy="64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6018" y="989263"/>
            <a:ext cx="8100610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3.3.2  </a:t>
            </a:r>
            <a:r>
              <a:rPr lang="zh-CN" altLang="zh-CN" b="1" dirty="0"/>
              <a:t>对文档进行批注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批注是作者与审阅者的沟通渠道，审阅者在修改他人的文档时，可以通过在文档中插入批注，向作者提供建议或意见。下面将介绍批注功能的基本操作。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打开所需文档，并选择相关文本内容，在“审阅”选项卡中单击“插入批注”按钮，此时，被选文本的右侧会出现批注框，用户可在批注框中输入自己的意见或建议即可。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EF81A7EC-A3E2-4CBF-8AEF-726C2EC84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29" y="3400864"/>
            <a:ext cx="4435388" cy="219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A8774C11-F9F5-4D17-A986-AC9E188C1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718" y="4039201"/>
            <a:ext cx="1009047" cy="1158536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8" y="8114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344278" y="1747884"/>
            <a:ext cx="7503435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日常工作中经常需要对一些长篇文档进行必要的排版和美化，例如编排合同协议类文档、毕业论文、项目活动策划书、产品说明书等。本章将重点介绍如何对这种类型的文档进行快速排版操作，其涉及到的知识点包括页眉页脚的添加、页码的添加、文档目录的提取、文档样式的设置、项目符号及编号的添加以及文档的审阅与修订等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5695" y="1005486"/>
            <a:ext cx="8100610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3.3.3  </a:t>
            </a:r>
            <a:r>
              <a:rPr lang="zh-CN" altLang="zh-CN" b="1" dirty="0"/>
              <a:t>修订文档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在“审阅”选项卡中单击“修订”按钮，即可进入文档修订模式。在该模式下，对文档所做的编辑修改操作均会被标记出来。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36E905B1-3FD4-49A0-9CE3-7954821E6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596" y="2735828"/>
            <a:ext cx="4891425" cy="248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A86CAADD-2B9E-47B5-8EFF-42526A490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54" y="2884098"/>
            <a:ext cx="756830" cy="886044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642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67457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405607" y="3972975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4800" b="1" dirty="0"/>
              <a:t>邮件合并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98720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424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11763" y="1256551"/>
            <a:ext cx="7768469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利用邮件合并功能可以进行文档的批量制作。例如批量制作荣誉奖状、邀请函、工作证、准考证等。在“引用”选项卡中单击“邮件”按钮，随即启动邮件合并功能。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D2ACD9FA-B243-4420-966D-2C1B78DB5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828" y="2970627"/>
            <a:ext cx="8676337" cy="9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447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30787" y="769269"/>
            <a:ext cx="7598827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实战演练：编排食品安全管理制度文档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本案例将综合本章所学的内容，来对一份《食品安全管理制度及职责》文档进行编排。其中涉及操作有文档样式的添加、项目符号与编号的添加、页眉页脚的设置等。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EA7DB683-BEED-4222-981B-39FDC1E31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1" y="2495472"/>
            <a:ext cx="3706877" cy="328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32692" y="1214345"/>
            <a:ext cx="4792974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开启修订功能。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对文档内容以及格式进行修改。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131086" y="610073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课后作业：修订端午节活动策划文稿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C91B0B55-5986-47D2-A820-92E73D12B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086" y="2176536"/>
            <a:ext cx="2752947" cy="367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CEC2F4FE-C5ED-4748-AB00-54E18D44B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635" y="2095484"/>
            <a:ext cx="2834062" cy="375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37658" y="1453232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86958" y="158256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66830" y="2494793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661670" y="354725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26531" y="262613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771435" y="369383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726948" y="13821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设计页眉与页脚</a:t>
            </a:r>
            <a:endParaRPr lang="zh-CN" altLang="en-US" sz="2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59096" y="2409652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 文档的自动化排版</a:t>
            </a:r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742330" y="3466565"/>
            <a:ext cx="2019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审阅与修订文档</a:t>
            </a:r>
            <a:endParaRPr lang="zh-CN" altLang="en-US" sz="4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670478" y="4563375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811149" y="469481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769152" y="4540896"/>
            <a:ext cx="1313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邮件合并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022832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设计页眉与页脚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33129" y="980285"/>
            <a:ext cx="8622308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为文档添加页眉页脚，会使文档显得更加专业规范。本小节将向用户介绍文档页眉页脚的添加以及编辑操作，其中包括插入普通页眉页脚、插入奇偶页不同的页眉页脚、按需插入页码等。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3.1.1  </a:t>
            </a:r>
            <a:r>
              <a:rPr lang="zh-CN" altLang="zh-CN" b="1" dirty="0"/>
              <a:t>插入普通页眉与页脚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将光标置于文档任意位置，在“插入”选项卡中单击“页眉页脚”按钮，随即进入页眉、页脚编辑状态。在光标处可输入页眉内容。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E03A6A9-7C82-46D9-A2E1-A4A794C15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313" y="3836963"/>
            <a:ext cx="39814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BC394196-4CE3-42A0-BEE9-83573CBDF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399" y="3919456"/>
            <a:ext cx="4834598" cy="9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98443" y="679776"/>
            <a:ext cx="856480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3.1.2  </a:t>
            </a:r>
            <a:r>
              <a:rPr lang="zh-CN" altLang="zh-CN" b="1" dirty="0"/>
              <a:t>在首页不显示页眉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一般来说带有封面的文档，其封面页是不需要显示页眉的，遇到这种情况，用户可使用“首页不同”命令，将首页页眉删除即可。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双击文档页眉处，随即进入编辑状态。在“页眉页脚”选项卡中单击“页眉页脚选项”按钮，在“页眉</a:t>
            </a:r>
            <a:r>
              <a:rPr lang="en-US" altLang="zh-CN" dirty="0"/>
              <a:t>/</a:t>
            </a:r>
            <a:r>
              <a:rPr lang="zh-CN" altLang="zh-CN" dirty="0"/>
              <a:t>页脚设置”对话框中，勾选“首页不同”复选框，单击“确定”按钮。返回到编辑区，关闭页眉和页脚编辑状态，此时封面页中的页眉以被删除，但其他页的页眉依然存在。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DA5CEFD-7BAA-4042-9970-E30461E91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4" y="3638405"/>
            <a:ext cx="2738437" cy="233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040C7DF8-158C-401A-BDD1-69CEA6248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349" y="4236182"/>
            <a:ext cx="1807189" cy="771915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69131ACE-3D62-4178-ADCD-E57950364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127" y="3242305"/>
            <a:ext cx="2486017" cy="1347938"/>
          </a:xfrm>
          <a:prstGeom prst="rect">
            <a:avLst/>
          </a:prstGeom>
          <a:noFill/>
          <a:ln w="6350">
            <a:solidFill>
              <a:srgbClr val="D8D8D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3" name="图片 1">
            <a:extLst>
              <a:ext uri="{FF2B5EF4-FFF2-40B4-BE49-F238E27FC236}">
                <a16:creationId xmlns:a16="http://schemas.microsoft.com/office/drawing/2014/main" id="{BE1ABF99-8C7A-48D8-968D-81BA17A47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786" y="4751951"/>
            <a:ext cx="3623858" cy="116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7367C8-A842-432F-B9A3-C8C5D5F81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799" y="3902206"/>
            <a:ext cx="702991" cy="44109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19B7CAD-8A8A-4DAF-93AC-227AB49BD8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01" y="5008775"/>
            <a:ext cx="702991" cy="441093"/>
          </a:xfrm>
          <a:prstGeom prst="rect">
            <a:avLst/>
          </a:prstGeom>
        </p:spPr>
      </p:pic>
      <p:sp>
        <p:nvSpPr>
          <p:cNvPr id="18" name="Arc 7">
            <a:extLst>
              <a:ext uri="{FF2B5EF4-FFF2-40B4-BE49-F238E27FC236}">
                <a16:creationId xmlns:a16="http://schemas.microsoft.com/office/drawing/2014/main" id="{C01D28D5-EFA1-4712-9B93-CA566D6A85AB}"/>
              </a:ext>
            </a:extLst>
          </p:cNvPr>
          <p:cNvSpPr>
            <a:spLocks/>
          </p:cNvSpPr>
          <p:nvPr/>
        </p:nvSpPr>
        <p:spPr bwMode="auto">
          <a:xfrm flipH="1" flipV="1">
            <a:off x="9486240" y="3930371"/>
            <a:ext cx="469732" cy="19238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rc 8">
            <a:extLst>
              <a:ext uri="{FF2B5EF4-FFF2-40B4-BE49-F238E27FC236}">
                <a16:creationId xmlns:a16="http://schemas.microsoft.com/office/drawing/2014/main" id="{FBD3DB80-1858-4861-A200-62540BAB4D01}"/>
              </a:ext>
            </a:extLst>
          </p:cNvPr>
          <p:cNvSpPr>
            <a:spLocks/>
          </p:cNvSpPr>
          <p:nvPr/>
        </p:nvSpPr>
        <p:spPr bwMode="auto">
          <a:xfrm flipH="1" flipV="1">
            <a:off x="9486239" y="5201726"/>
            <a:ext cx="469731" cy="9084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98975" y="903072"/>
            <a:ext cx="7594050" cy="1333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3.1.3  </a:t>
            </a:r>
            <a:r>
              <a:rPr lang="zh-CN" altLang="zh-CN" b="1" dirty="0"/>
              <a:t>设置奇偶页不同的页眉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在文档中默认添加的页眉页脚其内容是一致的，如果需要将奇数页和偶数页的页眉页脚内容设为不同，可使用“奇偶页不同”命令来进行操作。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C5D1F4-EEB1-4A60-A2F5-31EC8814B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343" y="2236762"/>
            <a:ext cx="4041313" cy="3455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54915" y="549275"/>
            <a:ext cx="5581404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实例：为人员考核制度添加不同的页眉内容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为人员考核制度文档添加奇偶页不同的页眉，</a:t>
            </a:r>
            <a:endParaRPr lang="zh-CN" altLang="zh-CN" b="1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33D923-F1DD-4718-98CE-05A35FCD9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416" y="4453847"/>
            <a:ext cx="5976113" cy="118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12C79D-A240-4BBF-AE7D-D53FC4FF8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965" y="4575149"/>
            <a:ext cx="885280" cy="555471"/>
          </a:xfrm>
          <a:prstGeom prst="rect">
            <a:avLst/>
          </a:prstGeom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6F262D8A-EB49-4726-9EB0-DD893619E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416" y="3184218"/>
            <a:ext cx="5976113" cy="114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13679034-FA6B-428E-92EC-AC3FFE4E4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416" y="1430414"/>
            <a:ext cx="5976113" cy="163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F9AAE2A-B041-497C-96D7-047A364E5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112" y="3429000"/>
            <a:ext cx="829010" cy="50390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E839006-BBF7-412A-A01C-F8B69DF43B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242" y="1654091"/>
            <a:ext cx="793408" cy="48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614524"/>
            <a:ext cx="8912736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3.1.4  </a:t>
            </a:r>
            <a:r>
              <a:rPr lang="zh-CN" altLang="zh-CN" b="1" dirty="0"/>
              <a:t>插入页码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一般来说页码可在页脚中直接插入。有时，只需在文档中插入页码，而不需插入页眉页脚内容时，可使用“页码”命令来操作。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插入”选项卡中单击“页码”下拉按钮，在打开的列表中可以选择页码的位置。在列表中选择“页码”选项，打开“页码”对话框，在此可设置页码的样式、页码编号以及应用范围。设置好后，单击“确定”按钮即可完成页码的插入操作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583A30D-3440-4298-B0C3-37CF3CB2C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740" y="3242061"/>
            <a:ext cx="2794708" cy="260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73F6F7EA-7B20-4D24-A3F5-9923B89F2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993" y="3242061"/>
            <a:ext cx="1924571" cy="26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50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1315</Words>
  <Application>Microsoft Office PowerPoint</Application>
  <PresentationFormat>宽屏</PresentationFormat>
  <Paragraphs>64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491</cp:revision>
  <dcterms:created xsi:type="dcterms:W3CDTF">2020-06-26T11:31:00Z</dcterms:created>
  <dcterms:modified xsi:type="dcterms:W3CDTF">2021-12-10T07:18:36Z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