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88" r:id="rId8"/>
    <p:sldId id="291" r:id="rId9"/>
    <p:sldId id="302" r:id="rId10"/>
    <p:sldId id="382" r:id="rId11"/>
    <p:sldId id="332" r:id="rId12"/>
    <p:sldId id="28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9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788562" y="4186262"/>
            <a:ext cx="10701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12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</a:rPr>
              <a:t>利用</a:t>
            </a:r>
            <a:r>
              <a:rPr lang="en-US" altLang="zh-CN" sz="6000" b="1" dirty="0">
                <a:solidFill>
                  <a:schemeClr val="bg1"/>
                </a:solidFill>
              </a:rPr>
              <a:t>WPS</a:t>
            </a:r>
            <a:r>
              <a:rPr lang="zh-CN" altLang="zh-CN" sz="6000" b="1" dirty="0">
                <a:solidFill>
                  <a:schemeClr val="bg1"/>
                </a:solidFill>
              </a:rPr>
              <a:t>进行协同办公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522332" y="811473"/>
            <a:ext cx="7147336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实战演练：共享工作月报表文件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使用</a:t>
            </a:r>
            <a:r>
              <a:rPr lang="en-US" altLang="zh-CN" dirty="0"/>
              <a:t>WPS Office</a:t>
            </a:r>
            <a:r>
              <a:rPr lang="zh-CN" altLang="zh-CN" dirty="0"/>
              <a:t>中的共享文件夹功能可以实现多人共同编辑文档的操作。该功能可以将成员邀请至共享文件夹内，各成员可以上传文件至该文件夹，以方便用户统一管理操作。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7775F32D-4CB0-4FB1-A4FD-015B21F0F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306" y="2631062"/>
            <a:ext cx="1903388" cy="3091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230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79022" y="1390963"/>
            <a:ext cx="8833956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学习本章内容后，读者可使用插入对象功能来为幻灯片中嵌入</a:t>
            </a:r>
            <a:r>
              <a:rPr lang="en-US" altLang="zh-CN" dirty="0"/>
              <a:t>WPS</a:t>
            </a:r>
            <a:r>
              <a:rPr lang="zh-CN" altLang="zh-CN" dirty="0"/>
              <a:t>文字。具体制作要求介绍如下：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zh-CN" altLang="zh-CN" dirty="0"/>
              <a:t>嵌入诗词文档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zh-CN" altLang="zh-CN" dirty="0"/>
              <a:t>调整嵌入文档大小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3C89EA-F343-4DA1-865F-B0DC78CF9DF7}"/>
              </a:ext>
            </a:extLst>
          </p:cNvPr>
          <p:cNvSpPr txBox="1"/>
          <p:nvPr/>
        </p:nvSpPr>
        <p:spPr>
          <a:xfrm>
            <a:off x="3000211" y="811473"/>
            <a:ext cx="6191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课后作业：在幻灯片中嵌入诗词文档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96013182-B423-4C09-A0EE-DBFD9B09D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584" y="3117166"/>
            <a:ext cx="4482831" cy="2546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72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9" y="151486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1841605" y="2171049"/>
            <a:ext cx="8508783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/>
              <a:t>WPS</a:t>
            </a:r>
            <a:r>
              <a:rPr lang="zh-CN" altLang="zh-CN" dirty="0"/>
              <a:t>文字、表格和演示这</a:t>
            </a:r>
            <a:r>
              <a:rPr lang="en-US" altLang="zh-CN" dirty="0"/>
              <a:t>3</a:t>
            </a:r>
            <a:r>
              <a:rPr lang="zh-CN" altLang="zh-CN" dirty="0"/>
              <a:t>大组件涵盖了办公领域的方方面面，这些组件除了在各自的领域发挥强大的功能外，还可以进行协同操作，以便提升用户的工作效率。本章将向读者介绍这三大组件之间的协同应用，以及如何在移动端使用</a:t>
            </a:r>
            <a:r>
              <a:rPr lang="en-US" altLang="zh-CN" dirty="0"/>
              <a:t>WPS</a:t>
            </a:r>
            <a:r>
              <a:rPr lang="zh-CN" altLang="zh-CN" dirty="0"/>
              <a:t>软件来查看文件的操作。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567322" y="2480183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716622" y="260951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596494" y="3549880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756195" y="368121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616898" y="2437596"/>
            <a:ext cx="2262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WPS</a:t>
            </a:r>
            <a:r>
              <a:rPr lang="zh-CN" altLang="zh-CN" sz="2000" b="1" dirty="0"/>
              <a:t>组件间的协作</a:t>
            </a:r>
            <a:endParaRPr lang="zh-CN" altLang="en-US" sz="54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632421" y="352234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掌上办公</a:t>
            </a:r>
            <a:endParaRPr lang="zh-CN" altLang="zh-CN" sz="6000" b="1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59667" y="3972975"/>
            <a:ext cx="51667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/>
              <a:t>WPS</a:t>
            </a:r>
            <a:r>
              <a:rPr lang="zh-CN" altLang="zh-CN" sz="4800" b="1" dirty="0"/>
              <a:t>组件间的协作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71619" y="1542993"/>
            <a:ext cx="8888103" cy="2953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在日常工作中，经常会将</a:t>
            </a:r>
            <a:r>
              <a:rPr lang="en-US" altLang="zh-CN" dirty="0"/>
              <a:t>WPS</a:t>
            </a:r>
            <a:r>
              <a:rPr lang="zh-CN" altLang="zh-CN" dirty="0"/>
              <a:t>文字、表格和演示这</a:t>
            </a:r>
            <a:r>
              <a:rPr lang="en-US" altLang="zh-CN" dirty="0"/>
              <a:t>3</a:t>
            </a:r>
            <a:r>
              <a:rPr lang="zh-CN" altLang="zh-CN" dirty="0"/>
              <a:t>大组件协同使用。例如，将在</a:t>
            </a:r>
            <a:r>
              <a:rPr lang="en-US" altLang="zh-CN" dirty="0"/>
              <a:t>WPS</a:t>
            </a:r>
            <a:r>
              <a:rPr lang="zh-CN" altLang="zh-CN" dirty="0"/>
              <a:t>文字里嵌入</a:t>
            </a:r>
            <a:r>
              <a:rPr lang="en-US" altLang="zh-CN" dirty="0"/>
              <a:t>WPS</a:t>
            </a:r>
            <a:r>
              <a:rPr lang="zh-CN" altLang="zh-CN" dirty="0"/>
              <a:t>表格，或是将</a:t>
            </a:r>
            <a:r>
              <a:rPr lang="en-US" altLang="zh-CN" dirty="0"/>
              <a:t>WPS</a:t>
            </a:r>
            <a:r>
              <a:rPr lang="zh-CN" altLang="zh-CN" dirty="0"/>
              <a:t>表格内容嵌入至</a:t>
            </a:r>
            <a:r>
              <a:rPr lang="en-US" altLang="zh-CN" dirty="0"/>
              <a:t>WPS</a:t>
            </a:r>
            <a:r>
              <a:rPr lang="zh-CN" altLang="zh-CN" dirty="0"/>
              <a:t>演示中进行放映等。下面将对这些协同操作进行简单介绍。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12.1.1  </a:t>
            </a:r>
            <a:r>
              <a:rPr lang="zh-CN" altLang="zh-CN" b="1" dirty="0"/>
              <a:t>将文档中导入电子表格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想要在</a:t>
            </a:r>
            <a:r>
              <a:rPr lang="en-US" altLang="zh-CN" dirty="0"/>
              <a:t>WPS</a:t>
            </a:r>
            <a:r>
              <a:rPr lang="zh-CN" altLang="zh-CN" dirty="0"/>
              <a:t>文字中导入</a:t>
            </a:r>
            <a:r>
              <a:rPr lang="en-US" altLang="zh-CN" dirty="0"/>
              <a:t>WPS</a:t>
            </a:r>
            <a:r>
              <a:rPr lang="zh-CN" altLang="zh-CN" dirty="0"/>
              <a:t>表格内容的话，可以通过以下两种方法来操作。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使用插入对象功能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使用复制粘贴功能</a:t>
            </a:r>
            <a:endParaRPr lang="zh-CN" altLang="zh-C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14135" y="604525"/>
            <a:ext cx="8935593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12.1.2  </a:t>
            </a:r>
            <a:r>
              <a:rPr lang="zh-CN" altLang="zh-CN" b="1" dirty="0"/>
              <a:t>将图表导入至幻灯片中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想要在</a:t>
            </a:r>
            <a:r>
              <a:rPr lang="en-US" altLang="zh-CN" dirty="0"/>
              <a:t>WPS</a:t>
            </a:r>
            <a:r>
              <a:rPr lang="zh-CN" altLang="zh-CN" dirty="0"/>
              <a:t>演示中快速的导入</a:t>
            </a:r>
            <a:r>
              <a:rPr lang="en-US" altLang="zh-CN" dirty="0"/>
              <a:t>WPS</a:t>
            </a:r>
            <a:r>
              <a:rPr lang="zh-CN" altLang="zh-CN" dirty="0"/>
              <a:t>表格，用户同样可以使用“插入对象”功能来操作。这里就不再重复介绍了。下面将介绍一下如何将图表快速导入至幻灯片中的操作。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</a:t>
            </a:r>
            <a:r>
              <a:rPr lang="en-US" altLang="zh-CN" dirty="0"/>
              <a:t>WPS</a:t>
            </a:r>
            <a:r>
              <a:rPr lang="zh-CN" altLang="zh-CN" dirty="0"/>
              <a:t>表格中先选中图表，按</a:t>
            </a:r>
            <a:r>
              <a:rPr lang="en-US" altLang="zh-CN" dirty="0" err="1"/>
              <a:t>Ctrl+C</a:t>
            </a:r>
            <a:r>
              <a:rPr lang="zh-CN" altLang="zh-CN" dirty="0"/>
              <a:t>组合键进行复制，打开</a:t>
            </a:r>
            <a:r>
              <a:rPr lang="en-US" altLang="zh-CN" dirty="0"/>
              <a:t>WPS</a:t>
            </a:r>
            <a:r>
              <a:rPr lang="zh-CN" altLang="zh-CN" dirty="0"/>
              <a:t>演示，选中所需幻灯片，在“开始”选项卡中单击“粘贴”下拉按钮，从列表中选择“选择性粘贴”选项。打开“选择性粘贴”对话框，单击“粘贴链接”单选按钮，并在“作为”列表框中选择“</a:t>
            </a:r>
            <a:r>
              <a:rPr lang="en-US" altLang="zh-CN" dirty="0"/>
              <a:t>WPS</a:t>
            </a:r>
            <a:r>
              <a:rPr lang="zh-CN" altLang="zh-CN" dirty="0"/>
              <a:t>图形数据”选项，单击“确定”按钮即可完成图表的导入操作。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14B0766E-C838-461A-994D-728E8A1EC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407" y="3605358"/>
            <a:ext cx="2625895" cy="2308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36A15D9E-08DE-41BF-BA92-BB7A27B09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677" y="3967309"/>
            <a:ext cx="1161501" cy="1364346"/>
          </a:xfrm>
          <a:prstGeom prst="rect">
            <a:avLst/>
          </a:prstGeom>
          <a:noFill/>
          <a:ln w="9525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图片 1">
            <a:extLst>
              <a:ext uri="{FF2B5EF4-FFF2-40B4-BE49-F238E27FC236}">
                <a16:creationId xmlns:a16="http://schemas.microsoft.com/office/drawing/2014/main" id="{8F897198-7BC8-4307-99C4-083B71BC6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506" y="3659562"/>
            <a:ext cx="4454467" cy="220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6179" y="1716865"/>
            <a:ext cx="8019641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12.1.3  </a:t>
            </a:r>
            <a:r>
              <a:rPr lang="zh-CN" altLang="zh-CN" b="1" dirty="0"/>
              <a:t>将文档导入至幻灯片中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要将</a:t>
            </a:r>
            <a:r>
              <a:rPr lang="en-US" altLang="zh-CN" dirty="0"/>
              <a:t>WPS</a:t>
            </a:r>
            <a:r>
              <a:rPr lang="zh-CN" altLang="zh-CN" dirty="0"/>
              <a:t>文档直接导入至</a:t>
            </a:r>
            <a:r>
              <a:rPr lang="en-US" altLang="zh-CN" dirty="0"/>
              <a:t>WPS</a:t>
            </a:r>
            <a:r>
              <a:rPr lang="zh-CN" altLang="zh-CN" dirty="0"/>
              <a:t>幻灯片中的话，可以使用“文件”列表中的“输出为</a:t>
            </a:r>
            <a:r>
              <a:rPr lang="en-US" altLang="zh-CN" dirty="0"/>
              <a:t>PPT</a:t>
            </a:r>
            <a:r>
              <a:rPr lang="zh-CN" altLang="zh-CN" dirty="0"/>
              <a:t>”选项，然后根据向导进行设置即可完成文档的导入操作。但这里需说明一下，文档导入幻灯片时，文档内容需要提前设置好大纲格式。</a:t>
            </a:r>
          </a:p>
        </p:txBody>
      </p:sp>
    </p:spTree>
    <p:extLst>
      <p:ext uri="{BB962C8B-B14F-4D97-AF65-F5344CB8AC3E}">
        <p14:creationId xmlns:p14="http://schemas.microsoft.com/office/powerpoint/2010/main" val="2420737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391956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掌上办公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01503" y="1716865"/>
            <a:ext cx="7788993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/>
              <a:t>WPS Office</a:t>
            </a:r>
            <a:r>
              <a:rPr lang="zh-CN" altLang="zh-CN" dirty="0"/>
              <a:t>软件除了可以在电脑端使用外，还可以在智能手机端上应用。方便用户在没有电脑的情况下，也能够在手机端轻松办公。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当然除了基本的办公应用外，手机端还可与智能电视，智能投影仪互动。将文档投屏到这些设备上，非常方便。</a:t>
            </a:r>
          </a:p>
        </p:txBody>
      </p:sp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576</Words>
  <Application>Microsoft Office PowerPoint</Application>
  <PresentationFormat>宽屏</PresentationFormat>
  <Paragraphs>31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595</cp:revision>
  <dcterms:created xsi:type="dcterms:W3CDTF">2020-06-26T11:31:00Z</dcterms:created>
  <dcterms:modified xsi:type="dcterms:W3CDTF">2021-12-11T02:15:52Z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