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54" r:id="rId8"/>
    <p:sldId id="355" r:id="rId9"/>
    <p:sldId id="365" r:id="rId10"/>
    <p:sldId id="374" r:id="rId11"/>
    <p:sldId id="291" r:id="rId12"/>
    <p:sldId id="302" r:id="rId13"/>
    <p:sldId id="303" r:id="rId14"/>
    <p:sldId id="375" r:id="rId15"/>
    <p:sldId id="320" r:id="rId16"/>
    <p:sldId id="319" r:id="rId17"/>
    <p:sldId id="340" r:id="rId18"/>
    <p:sldId id="332" r:id="rId19"/>
    <p:sldId id="28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730011" y="4158126"/>
            <a:ext cx="8985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7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数据的直观化展示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80926" y="1214348"/>
            <a:ext cx="8030148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7.1.6  </a:t>
            </a:r>
            <a:r>
              <a:rPr lang="zh-CN" altLang="zh-CN" b="1" dirty="0"/>
              <a:t>修改图表布局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选中图表，在“图表工具”选项卡中单击“快速布局”下拉按钮，在打开的布局列表中选择一款满意的图表布局，即可更改当前图表的布局。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908C9123-D17E-4D68-BE3D-AC458F99D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317" y="2750203"/>
            <a:ext cx="3353023" cy="220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FE669845-1C22-49BA-A4DF-618A368A1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65" y="2750203"/>
            <a:ext cx="1356225" cy="220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45A22ECD-3D13-4BFB-B49F-018C8E2B0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772" y="2750203"/>
            <a:ext cx="3358994" cy="220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721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250862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图表的美化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31242" y="1044628"/>
            <a:ext cx="8329516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为了使创建的图表看起来更加美观，可以对其进行美化。用户可以使用内置图表样式进行快速美化，也可以根据需求自定义图表样。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7.2.1  </a:t>
            </a:r>
            <a:r>
              <a:rPr lang="zh-CN" altLang="zh-CN" b="1" dirty="0"/>
              <a:t>使用内置图表样式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选中图表，在“图表工具”选项卡的图表样式列表中选择一款合适的样式，即可对当前图表进行快速美化操作。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F34E10C8-BD76-4592-B4D3-DA4EF4040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4" y="3228535"/>
            <a:ext cx="3055409" cy="247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178782EF-89F7-4304-A3E8-7129571D6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28535"/>
            <a:ext cx="3796732" cy="247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89329" y="1883222"/>
            <a:ext cx="746656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7.2.2  </a:t>
            </a:r>
            <a:r>
              <a:rPr lang="zh-CN" altLang="zh-CN" b="1" dirty="0"/>
              <a:t>自定义图表样式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如果内置的图表样式不满意，可以对其样式进行自定义设置操作。例如设置图表区域样式、绘图区样式、设置数据系列的颜色及样式等。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设置图表区域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设置绘图区域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14723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15033" y="1348650"/>
            <a:ext cx="8161933" cy="1746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7.2.3  </a:t>
            </a:r>
            <a:r>
              <a:rPr lang="zh-CN" altLang="zh-CN" b="1" dirty="0"/>
              <a:t>设置系列颜色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如果用户对当前图表中的数据系列颜色不满意，可以通过“更改颜色”选项对其颜色进行更改操作。选中图表，在“图表工具”选项卡中单击“更改颜色”下拉按钮，在其列表中选择满意的颜色即可。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95C750DE-39E8-4DED-BE6C-21F2EF929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19" y="3331161"/>
            <a:ext cx="3318740" cy="217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6805DCA5-BC24-416D-838E-B18B93830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991" y="3331161"/>
            <a:ext cx="1543238" cy="217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">
            <a:extLst>
              <a:ext uri="{FF2B5EF4-FFF2-40B4-BE49-F238E27FC236}">
                <a16:creationId xmlns:a16="http://schemas.microsoft.com/office/drawing/2014/main" id="{4ECBB60A-9669-4E31-B39D-A7F9D0485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861" y="3331161"/>
            <a:ext cx="3365703" cy="217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441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050307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复杂图表的制作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55396" y="1652958"/>
            <a:ext cx="8681208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掌握了图表的创建后，用户可以在此基础上进行复杂图表的制作，下面将介绍组合型图表、以及如何在图表上添加筛选按钮的操作方法。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7.3.3  </a:t>
            </a:r>
            <a:r>
              <a:rPr lang="zh-CN" altLang="zh-CN" b="1" dirty="0"/>
              <a:t>创建组合图表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有时候单一的图表类型无法满足数据的多元化展示，这时就要考虑多种图表的组合。组合图表是指在一张图表中显示两组或多组数据的变化趋势。比较常见的是柱形图和折线图一起组合的图表。用户在制作时，可以通过“插入图表”对话框中的“组合图”选项进行操作。</a:t>
            </a:r>
          </a:p>
        </p:txBody>
      </p:sp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95472" y="1073671"/>
            <a:ext cx="7817673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实战演练：制作动态疫苗接种统计图表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综合利用所学知识点来制作一张动态疫苗接种统计图表。动态图表会随着数据的变化而呈现出不同的统计信息。相对一般图表来说比较灵活。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E5CD556F-292F-4FAD-BA7F-CD1D3361C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302" y="2451197"/>
            <a:ext cx="4737396" cy="294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07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23706" y="1400320"/>
            <a:ext cx="7537799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学习本章内容后，读者可利用图表相关知识来制作</a:t>
            </a:r>
            <a:r>
              <a:rPr lang="en-US" altLang="zh-CN" dirty="0"/>
              <a:t>2021</a:t>
            </a:r>
            <a:r>
              <a:rPr lang="zh-CN" altLang="zh-CN" dirty="0"/>
              <a:t>年上半年销售额统计组合图表。该图表具体制作要求介绍如下：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zh-CN" dirty="0"/>
              <a:t>根据数据表创建组合图表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zh-CN" dirty="0"/>
              <a:t>美化组合图表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3C89EA-F343-4DA1-865F-B0DC78CF9DF7}"/>
              </a:ext>
            </a:extLst>
          </p:cNvPr>
          <p:cNvSpPr txBox="1"/>
          <p:nvPr/>
        </p:nvSpPr>
        <p:spPr>
          <a:xfrm>
            <a:off x="2512910" y="877100"/>
            <a:ext cx="7159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课后作业：制作上半年销售额统计组合图表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20AFAF91-A588-403B-8D57-20DCD75F3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622" y="2774716"/>
            <a:ext cx="4828802" cy="292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2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6" y="140231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1999783" y="2171049"/>
            <a:ext cx="8192424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图表是数据图形化的表达，是数据可视化的一种体现。用图表来展示数据，可以帮助用户更好的理解和记忆。在</a:t>
            </a:r>
            <a:r>
              <a:rPr lang="en-US" altLang="zh-CN" dirty="0"/>
              <a:t>WPS</a:t>
            </a:r>
            <a:r>
              <a:rPr lang="zh-CN" altLang="zh-CN" dirty="0"/>
              <a:t>表格中内置了多种图表类型，用户可以根据需求轻松的创建各类图表。本章将介绍图表创建、编辑与美化的基本操作。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68848" y="1917467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18148" y="204679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98020" y="295902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92860" y="4011486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57721" y="309036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602625" y="415806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518424" y="185683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图表的创建</a:t>
            </a:r>
            <a:endParaRPr lang="zh-CN" altLang="en-US" sz="32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533947" y="291444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图表的美化</a:t>
            </a:r>
            <a:endParaRPr lang="zh-CN" altLang="zh-CN" sz="3600" b="1" dirty="0"/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33947" y="3972049"/>
            <a:ext cx="2314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复杂图表的制作</a:t>
            </a:r>
            <a:endParaRPr lang="zh-CN" altLang="en-US" sz="66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187690" y="3918327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图表的创建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18203" y="755201"/>
            <a:ext cx="8555593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“</a:t>
            </a:r>
            <a:r>
              <a:rPr lang="en-US" altLang="zh-CN" dirty="0"/>
              <a:t>WPS</a:t>
            </a:r>
            <a:r>
              <a:rPr lang="zh-CN" altLang="zh-CN" dirty="0"/>
              <a:t>表格”提供了</a:t>
            </a:r>
            <a:r>
              <a:rPr lang="en-US" altLang="zh-CN" dirty="0"/>
              <a:t>8</a:t>
            </a:r>
            <a:r>
              <a:rPr lang="zh-CN" altLang="zh-CN" dirty="0"/>
              <a:t>种图表类型，分别为柱形图、折线图、饼图、条形图、面积图、散点图、股价图和雷达图。这些类型用户可根据报表需求有选择的去创建。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7.1.1  </a:t>
            </a:r>
            <a:r>
              <a:rPr lang="zh-CN" altLang="zh-CN" b="1" dirty="0"/>
              <a:t>了解图表组成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图表默认由图表区、绘图区、水平（类别）坐标轴、垂直（值）坐标轴、图表标题、数据系列、网格线、图例等元素组成。这些元素便于用户理解图表，并起着视觉引导作用。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3EE10ED-D180-4412-974A-5DD75BA55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329" y="3072545"/>
            <a:ext cx="6343650" cy="27627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71619" y="989263"/>
            <a:ext cx="892035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7.1.2  </a:t>
            </a:r>
            <a:r>
              <a:rPr lang="zh-CN" altLang="zh-CN" b="1" dirty="0"/>
              <a:t>插入图表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插入图表的方法有很多，比较常用的是使用“插入图表”对话框进行操作。选中表格任意单元格，在“插入”选项卡中单击“全部图表”按钮，在其列表中选择“全部图表”选项，打开“插入图表”对话框，在对话框左侧列表中选择所需的图表类型，在右侧图例中选择图表的样式。单击“插入”按钮即可在当前表格中插入图表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65502A1C-9328-4889-872A-27A2C60E4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896" y="3257191"/>
            <a:ext cx="2794451" cy="249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5DED1184-21E7-4972-A326-0326E3359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984" y="3257191"/>
            <a:ext cx="4055757" cy="249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3331" y="651640"/>
            <a:ext cx="7865337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7.1.3  </a:t>
            </a:r>
            <a:r>
              <a:rPr lang="zh-CN" altLang="zh-CN" b="1" dirty="0"/>
              <a:t>调整图表大小和位置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插入图表后，为了使图表显示在工作表的合适位置，用户可以对图表的大小和位置进行调整。选中图表，将光标放置图表四周任意控制点上，当鼠标变成双向箭头时，按住鼠标左键，拖动图表控制点至合适位置，放开鼠标即可调整其大小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想要对图表的位置进行调整，只需将其选中，当光标呈十字型时，拖动图表至合适位置即可。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FB1D9DA8-3545-46B1-8718-E96AB2C3E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60" y="3610270"/>
            <a:ext cx="3442405" cy="20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CE9016DE-F173-4560-957B-16D482817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01" y="3610271"/>
            <a:ext cx="3641067" cy="2030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7986979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7.1.4  </a:t>
            </a:r>
            <a:r>
              <a:rPr lang="zh-CN" altLang="zh-CN" b="1" dirty="0"/>
              <a:t>更改图表类型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插入的图表类型不合适时，用户可更改当前图表类型。选中图表，在“图表工具”选项卡中单击“更改类型”按钮。在打开的“更改图表类型”对话框中选择新的图表，单击“插入”按钮即可。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70422EFA-9FF7-425B-A491-4FD91E967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454" y="2997187"/>
            <a:ext cx="2895670" cy="2418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B83168C4-12E4-459D-9DE0-8F1D65C6A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274" y="2997187"/>
            <a:ext cx="2709603" cy="2418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07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05737" y="1791124"/>
            <a:ext cx="7780526" cy="2541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7.1.5  </a:t>
            </a:r>
            <a:r>
              <a:rPr lang="zh-CN" altLang="zh-CN" b="1" dirty="0"/>
              <a:t>添加图表元素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插入图表后，用户可对图表中的元素进行添加或隐藏操作，例如添加数据标签、添加趋势线、隐藏网格线等。</a:t>
            </a:r>
          </a:p>
          <a:p>
            <a:pPr marL="342900" indent="457200">
              <a:lnSpc>
                <a:spcPct val="150000"/>
              </a:lnSpc>
              <a:buAutoNum type="arabicPeriod"/>
            </a:pPr>
            <a:r>
              <a:rPr lang="zh-CN" altLang="zh-CN" b="1" dirty="0"/>
              <a:t>添加数据标签</a:t>
            </a:r>
            <a:endParaRPr lang="en-US" altLang="zh-CN" b="1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添加趋势线</a:t>
            </a:r>
            <a:endParaRPr lang="zh-CN" altLang="zh-CN" dirty="0"/>
          </a:p>
          <a:p>
            <a:pPr marL="342900" indent="457200">
              <a:lnSpc>
                <a:spcPct val="150000"/>
              </a:lnSpc>
              <a:buFontTx/>
              <a:buAutoNum type="arabicPeriod"/>
            </a:pPr>
            <a:r>
              <a:rPr lang="zh-CN" altLang="zh-CN" b="1" dirty="0"/>
              <a:t>隐藏网格线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41500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888</Words>
  <Application>Microsoft Office PowerPoint</Application>
  <PresentationFormat>宽屏</PresentationFormat>
  <Paragraphs>51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540</cp:revision>
  <dcterms:created xsi:type="dcterms:W3CDTF">2020-06-26T11:31:00Z</dcterms:created>
  <dcterms:modified xsi:type="dcterms:W3CDTF">2021-12-10T09:10:43Z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