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374" r:id="rId3"/>
    <p:sldId id="340" r:id="rId4"/>
    <p:sldId id="360" r:id="rId5"/>
    <p:sldId id="361" r:id="rId6"/>
    <p:sldId id="407" r:id="rId7"/>
    <p:sldId id="471" r:id="rId8"/>
    <p:sldId id="406" r:id="rId9"/>
    <p:sldId id="412" r:id="rId10"/>
    <p:sldId id="475" r:id="rId11"/>
    <p:sldId id="476" r:id="rId12"/>
    <p:sldId id="477" r:id="rId13"/>
    <p:sldId id="423" r:id="rId14"/>
    <p:sldId id="424" r:id="rId15"/>
    <p:sldId id="460" r:id="rId16"/>
    <p:sldId id="482" r:id="rId17"/>
    <p:sldId id="483" r:id="rId18"/>
    <p:sldId id="428" r:id="rId19"/>
    <p:sldId id="431" r:id="rId20"/>
    <p:sldId id="37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80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91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889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21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943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33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89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10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8034298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10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  文本动画的创作之旅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10.2.3 “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属性”面板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“属性”面板综合了“字符”和“段落”面板的功能，可以对选中文本的字符、段落变换等多种属性进行设置。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4D47FF8-AEA4-4276-9ACD-54E4F7445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901" y="2785158"/>
            <a:ext cx="5184648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： 制作逐渐出现的字符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下面将通过“字符”面板和动画预设制作逐渐出现的字符。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F24151-BFAF-47F1-A534-EE423067D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426" y="2710817"/>
            <a:ext cx="9529148" cy="183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6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477304" y="3930681"/>
            <a:ext cx="488100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Photoshop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的基本操作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226474" cy="748449"/>
            <a:chOff x="1502939" y="272760"/>
            <a:chExt cx="52264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2264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10.3.1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文本图层属性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中一类单独的图层，它具备“文本”和“变换”两个基本属性组。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E8442A3-97F8-4605-9B1D-28C4347036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245" y="2588756"/>
            <a:ext cx="6681509" cy="30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10.3.2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动画制作器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动画制作器是一个强大且灵活的工具，支持用户对文本和图形进行复杂的动画制作。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FE2E3B-48CC-45D1-A98B-29B4943219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2489" y="2439706"/>
            <a:ext cx="6727021" cy="360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2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10.3.3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文本选择器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文本选择器可以控制动画制作器影响的范围和程度，一般与动画制作器联合使用，每个动画制作器组都包括一个默认的范围选择器。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186B692-E050-4B21-BFD2-1DD536B37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238" y="2761743"/>
            <a:ext cx="7409523" cy="340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2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10.3.4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文本动画预设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“效果和预设”面板中，提供了多组文本动画预设，可以帮助用户快速制作文本动画。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846FE7-0557-4E92-833B-32F192491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549" y="2588756"/>
            <a:ext cx="6306088" cy="371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1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674822" y="3929872"/>
            <a:ext cx="5595384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课堂演练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制作视频标题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本章主要对文本动画的创建及编辑进行了详细的介绍，下面将综合应用本章所学知识，制作视频标题。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A04629-6331-40C1-BE9D-0CDF19D40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579" y="3012489"/>
            <a:ext cx="9652842" cy="185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文本在数字影音中至关重要，它不仅可以传递关键信息，帮助观众更好地理解内容，还能显著提升影片的视觉吸引力和整体效果。通过精心的设置，文本能够增强叙事效果，使观众更加投入。本章节将对文本动画的制作进行介绍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47839" y="242448"/>
            <a:ext cx="8784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数字影音后期制作</a:t>
            </a:r>
            <a:endParaRPr lang="zh-CN" altLang="en-US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526197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创建文本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31677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编辑和调整文本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809283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文本动画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313514" y="445082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48741" y="3973544"/>
            <a:ext cx="40809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创建文本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10.1.1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文字工具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863584" y="1636559"/>
            <a:ext cx="7702831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文字工具包括横排文字工具和直排文字工具两种，在“工具”面板中选择任意文字工具，在“合成”面板中单击输入文本，将创建点文本。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394D2A4-71DD-4E01-B1F4-3CB8F2407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584" y="3126316"/>
            <a:ext cx="7541646" cy="230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10.1.2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外部文本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3571" y="1494672"/>
            <a:ext cx="7702831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支持保留并编辑来自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的文本。在导入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文档时，选择“图层选项”为“可编辑的图层样式”。完成后单击“确定”按钮。双击创建的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合成文件打开，选择文本图层，执行“图层”→“创建”→“转换为可编辑文字”命令即可。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FE72C25-6B0A-4758-81FB-0FEFCEC9B7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571" y="3687935"/>
            <a:ext cx="8987860" cy="240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948667" y="3929872"/>
            <a:ext cx="539535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编辑和调整文本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10.2.1 “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字符”面板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“字符”面板主要用于设置文本的字符格式，包括字体、字号、填充、描边等，执行“窗口”→“字符”命令打开“字符”面板。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754256-070E-49A3-84E2-62419FEB6D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928" y="2978864"/>
            <a:ext cx="8942397" cy="273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10.2.2 “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段落”面板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“段落”面板主要用于设置文本段落，如缩进、对齐方式等，执行“窗口”→“段落”命令打开“段落”面板。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6A7DB5-4C1A-4F70-B4E9-4ECA6E60F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838" y="2785158"/>
            <a:ext cx="6578323" cy="352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宽屏</PresentationFormat>
  <Paragraphs>85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数字影音后期制作</dc:title>
  <dc:creator/>
  <cp:lastModifiedBy/>
  <cp:revision>2</cp:revision>
  <dcterms:created xsi:type="dcterms:W3CDTF">2021-05-01T02:52:20Z</dcterms:created>
  <dcterms:modified xsi:type="dcterms:W3CDTF">2024-11-21T06:14:23Z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