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3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29"/>
  </p:notesMasterIdLst>
  <p:handoutMasterIdLst>
    <p:handoutMasterId r:id="rId30"/>
  </p:handoutMasterIdLst>
  <p:sldIdLst>
    <p:sldId id="374" r:id="rId3"/>
    <p:sldId id="340" r:id="rId4"/>
    <p:sldId id="360" r:id="rId5"/>
    <p:sldId id="361" r:id="rId6"/>
    <p:sldId id="407" r:id="rId7"/>
    <p:sldId id="471" r:id="rId8"/>
    <p:sldId id="484" r:id="rId9"/>
    <p:sldId id="472" r:id="rId10"/>
    <p:sldId id="446" r:id="rId11"/>
    <p:sldId id="485" r:id="rId12"/>
    <p:sldId id="406" r:id="rId13"/>
    <p:sldId id="412" r:id="rId14"/>
    <p:sldId id="475" r:id="rId15"/>
    <p:sldId id="476" r:id="rId16"/>
    <p:sldId id="477" r:id="rId17"/>
    <p:sldId id="478" r:id="rId18"/>
    <p:sldId id="423" r:id="rId19"/>
    <p:sldId id="424" r:id="rId20"/>
    <p:sldId id="460" r:id="rId21"/>
    <p:sldId id="482" r:id="rId22"/>
    <p:sldId id="486" r:id="rId23"/>
    <p:sldId id="487" r:id="rId24"/>
    <p:sldId id="483" r:id="rId25"/>
    <p:sldId id="428" r:id="rId26"/>
    <p:sldId id="431" r:id="rId27"/>
    <p:sldId id="372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14" autoAdjust="0"/>
  </p:normalViewPr>
  <p:slideViewPr>
    <p:cSldViewPr snapToGrid="0">
      <p:cViewPr varScale="1">
        <p:scale>
          <a:sx n="67" d="100"/>
          <a:sy n="67" d="100"/>
        </p:scale>
        <p:origin x="90" y="9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11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3891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4101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4805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1523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17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6917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889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3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8863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3546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0214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83803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1943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26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533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383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8064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8808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848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8034298" cy="113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第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5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章     视频合成与创意编辑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5.1.4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关键帧插值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89071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空间插值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“空间插值”关注的是对象在屏幕空间内的路径，决定了素材运动轨迹是曲线还是直线。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74467A0-89C8-4238-9D88-FBE4139DF7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0678" y="3541814"/>
            <a:ext cx="7868643" cy="210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41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948667" y="3929872"/>
            <a:ext cx="5395359" cy="65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蒙版和跟踪效果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5.2.1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什么是蒙版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蒙版是一种图形设计和视频编辑技术，主要用于定义图像或视频中的可见区域和隐藏区域，通过使用蒙版，用户可以将效果应用于设置的区域，从而创造出更具创意和艺术性的作品。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9C720F1-E495-4A0D-A2F2-4A2C0240AE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4387" y="3267622"/>
            <a:ext cx="8055256" cy="246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5.2.2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创建蒙版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Premiere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软件支持创建椭圆形、四边形和自由图形三种类型的蒙版，用户可以通过单击“效果控件”面板中，部分可以创建蒙版的效果下方的“创建椭圆形蒙版” 、“创建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点多边形蒙版” 或“自由绘制贝塞尔曲线” 按钮进行创建。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9B177C1-3DD8-46AA-871C-EED306FE24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6463" y="3147078"/>
            <a:ext cx="5184648" cy="158648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B25BE62-FFB6-474B-9FB5-0A14656F83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6463" y="4802526"/>
            <a:ext cx="5184648" cy="158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49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5.2.3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管理蒙版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创建蒙版后，“效果控件”面板中将出现蒙版选项。用户可以通过这些选项管理蒙版效果。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2E641E8-CAF6-4E08-96C9-A1866EB5C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450" y="2970874"/>
            <a:ext cx="8469787" cy="259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9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5.2.4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蒙版跟踪操作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Premiere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中的蒙版跟踪主要是通过“蒙版路径”选项进行，该功能可以使蒙版自动跟随运动的对象，减轻工作量，用户只需对其中不精确的部分进行调整即可。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750D0CE-8D18-4012-935C-E761523B80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4247" y="3429000"/>
            <a:ext cx="6268182" cy="6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56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实例 ： 景深效果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为模糊特效添加蒙版，可以使模糊作用于画面中的部分区域，实现景深效果。下面将制作景深效果。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C91253D-57B5-447F-9691-DB72053CC1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7201" y="3126316"/>
            <a:ext cx="8614789" cy="230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77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032009" y="3973544"/>
            <a:ext cx="4881009" cy="65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认识抠像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350044" y="1215807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5226474" cy="748449"/>
            <a:chOff x="1502939" y="272760"/>
            <a:chExt cx="5226474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5226474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5.3.1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什么是抠像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4" y="1519751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抠像主要用于在视频和图像中去除特定颜色的背景，如绿色或蓝色，从而精确地分离出某个对象，实现前景与背景的有效分离。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464B54D-1098-4E2B-9504-FAEBDC771E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9311" y="2887657"/>
            <a:ext cx="8008563" cy="245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350044" y="1215807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5.3.2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抠像的作用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4" y="1519751"/>
            <a:ext cx="8529638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抠像是影视制作和图像处理中的一项重要技术，许多夸张和虚拟的镜头画面都可以通过抠像实现，特别是那些现实中无法搭建的科幻场景。在数字影音领域，抠像技术能够轻松将绿幕或蓝幕拍摄的对象放置在虚拟场景中，实现复杂场景的切换。同时，这项技术使创作者摆脱了现实场景和资金压力的限制，从而实现更加自由的创作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D502A15-CEEE-4C61-A693-A0575AAF4B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9772" y="3835251"/>
            <a:ext cx="8148640" cy="249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42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346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蒙版和抠像技术是制作合成效果的基础，它们支持创作者将不同的视觉元素融合在一起，结合关键帧，可以创造出引人入胜的视觉效果和复杂的叙事场景。本章节将对蒙版和抠像进行介绍。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+mn-lt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1547839" y="242448"/>
            <a:ext cx="8784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数字影音后期制作</a:t>
            </a:r>
            <a:endParaRPr lang="zh-CN" altLang="en-US" sz="1600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350044" y="1215807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5.3.3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常用抠像效果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4" y="1519751"/>
            <a:ext cx="8529638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Premiere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中的“键控”效果组中提供了一些可以实现抠像功能的效果，包括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Alpha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调整、亮度键、超级键、轨道遮罩键、颜色键等。通过使用这些效果，可以轻松分离前景对象与背景，实现各种视觉效果。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Alpha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调整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Alpha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调整”效果可以选择一个参考画面，按照它的灰度等级决定该画面的叠加效果，并可通过调整不透明度制作不同的显示效果。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ABB8248-DE80-44B5-B32F-B1C6478D37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7615" y="4467700"/>
            <a:ext cx="7034769" cy="1079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24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350044" y="1215807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3. </a:t>
            </a:r>
            <a:r>
              <a:rPr lang="zh-CN" altLang="en-US"/>
              <a:t>超级键</a:t>
            </a:r>
          </a:p>
          <a:p>
            <a:pPr algn="ctr"/>
            <a:r>
              <a:rPr lang="zh-CN" altLang="en-US"/>
              <a:t>“超级键”效果非常实用，它可以指定图像中的颜色范围生成遮罩，如图</a:t>
            </a:r>
            <a:r>
              <a:rPr lang="en-US" altLang="zh-CN"/>
              <a:t>5-35</a:t>
            </a:r>
            <a:r>
              <a:rPr lang="zh-CN" altLang="en-US"/>
              <a:t>所示为该效果的属性参数。</a:t>
            </a:r>
          </a:p>
          <a:p>
            <a:pPr algn="ctr"/>
            <a:r>
              <a:rPr lang="zh-CN" altLang="en-US"/>
              <a:t>其中各选项功能介绍如下：</a:t>
            </a:r>
          </a:p>
          <a:p>
            <a:pPr algn="ctr"/>
            <a:r>
              <a:rPr lang="zh-CN" altLang="en-US"/>
              <a:t>	输出：设置素材输出类型，包括合成、</a:t>
            </a:r>
            <a:r>
              <a:rPr lang="en-US" altLang="zh-CN"/>
              <a:t>Alpha</a:t>
            </a:r>
            <a:r>
              <a:rPr lang="zh-CN" altLang="en-US"/>
              <a:t>通道和颜色通道</a:t>
            </a:r>
            <a:r>
              <a:rPr lang="en-US" altLang="zh-CN"/>
              <a:t>3</a:t>
            </a:r>
            <a:r>
              <a:rPr lang="zh-CN" altLang="en-US"/>
              <a:t>种类型。</a:t>
            </a:r>
          </a:p>
          <a:p>
            <a:pPr algn="ctr"/>
            <a:r>
              <a:rPr lang="zh-CN" altLang="en-US"/>
              <a:t>	设置：设置抠像类型，包括默认、弱效、强效和自定义</a:t>
            </a:r>
            <a:r>
              <a:rPr lang="en-US" altLang="zh-CN"/>
              <a:t>4</a:t>
            </a:r>
            <a:r>
              <a:rPr lang="zh-CN" altLang="en-US"/>
              <a:t>种类型。</a:t>
            </a:r>
          </a:p>
          <a:p>
            <a:pPr algn="ctr"/>
            <a:r>
              <a:rPr lang="zh-CN" altLang="en-US"/>
              <a:t>	主要颜色：设置要透明的颜色，可通过吸管直接吸取画面中的颜色。</a:t>
            </a:r>
          </a:p>
          <a:p>
            <a:pPr algn="ctr"/>
            <a:r>
              <a:rPr lang="zh-CN" altLang="en-US"/>
              <a:t>	遮罩生成：设置遮罩产生的方式。“透明度”选项可以在背景上抠出源区域后控制源区域的透明度；“高光”选项可以增加源图像的亮区的不透明度；“阴影”选项	 </a:t>
            </a:r>
          </a:p>
          <a:p>
            <a:pPr algn="ctr"/>
            <a:r>
              <a:rPr lang="zh-CN" altLang="en-US"/>
              <a:t>图</a:t>
            </a:r>
            <a:r>
              <a:rPr lang="en-US" altLang="zh-CN"/>
              <a:t>5-35 “</a:t>
            </a:r>
            <a:r>
              <a:rPr lang="zh-CN" altLang="en-US"/>
              <a:t>超级键”属性参数</a:t>
            </a:r>
            <a:endParaRPr lang="zh-CN" altLang="en-US" dirty="0"/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5.3.3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常用抠像效果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502939" y="1505464"/>
            <a:ext cx="8529638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亮度键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“亮度键”效果可用于抠取图层中具有指定亮度的区域。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超级键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“超级键”效果非常实用，它可以指定图像中的颜色范围生成遮罩。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9359B19-FEB9-4DCE-820C-D3F6F8BF1C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3650" y="5166094"/>
            <a:ext cx="4430334" cy="87440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244886C-6C76-4F0B-9DA8-17E8DDA8B7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1948" y="3405465"/>
            <a:ext cx="2604952" cy="2993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0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350044" y="1215807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3. </a:t>
            </a:r>
            <a:r>
              <a:rPr lang="zh-CN" altLang="en-US"/>
              <a:t>超级键</a:t>
            </a:r>
          </a:p>
          <a:p>
            <a:pPr algn="ctr"/>
            <a:r>
              <a:rPr lang="zh-CN" altLang="en-US"/>
              <a:t>“超级键”效果非常实用，它可以指定图像中的颜色范围生成遮罩，如图</a:t>
            </a:r>
            <a:r>
              <a:rPr lang="en-US" altLang="zh-CN"/>
              <a:t>5-35</a:t>
            </a:r>
            <a:r>
              <a:rPr lang="zh-CN" altLang="en-US"/>
              <a:t>所示为该效果的属性参数。</a:t>
            </a:r>
          </a:p>
          <a:p>
            <a:pPr algn="ctr"/>
            <a:r>
              <a:rPr lang="zh-CN" altLang="en-US"/>
              <a:t>其中各选项功能介绍如下：</a:t>
            </a:r>
          </a:p>
          <a:p>
            <a:pPr algn="ctr"/>
            <a:r>
              <a:rPr lang="zh-CN" altLang="en-US"/>
              <a:t>	输出：设置素材输出类型，包括合成、</a:t>
            </a:r>
            <a:r>
              <a:rPr lang="en-US" altLang="zh-CN"/>
              <a:t>Alpha</a:t>
            </a:r>
            <a:r>
              <a:rPr lang="zh-CN" altLang="en-US"/>
              <a:t>通道和颜色通道</a:t>
            </a:r>
            <a:r>
              <a:rPr lang="en-US" altLang="zh-CN"/>
              <a:t>3</a:t>
            </a:r>
            <a:r>
              <a:rPr lang="zh-CN" altLang="en-US"/>
              <a:t>种类型。</a:t>
            </a:r>
          </a:p>
          <a:p>
            <a:pPr algn="ctr"/>
            <a:r>
              <a:rPr lang="zh-CN" altLang="en-US"/>
              <a:t>	设置：设置抠像类型，包括默认、弱效、强效和自定义</a:t>
            </a:r>
            <a:r>
              <a:rPr lang="en-US" altLang="zh-CN"/>
              <a:t>4</a:t>
            </a:r>
            <a:r>
              <a:rPr lang="zh-CN" altLang="en-US"/>
              <a:t>种类型。</a:t>
            </a:r>
          </a:p>
          <a:p>
            <a:pPr algn="ctr"/>
            <a:r>
              <a:rPr lang="zh-CN" altLang="en-US"/>
              <a:t>	主要颜色：设置要透明的颜色，可通过吸管直接吸取画面中的颜色。</a:t>
            </a:r>
          </a:p>
          <a:p>
            <a:pPr algn="ctr"/>
            <a:r>
              <a:rPr lang="zh-CN" altLang="en-US"/>
              <a:t>	遮罩生成：设置遮罩产生的方式。“透明度”选项可以在背景上抠出源区域后控制源区域的透明度；“高光”选项可以增加源图像的亮区的不透明度；“阴影”选项	 </a:t>
            </a:r>
          </a:p>
          <a:p>
            <a:pPr algn="ctr"/>
            <a:r>
              <a:rPr lang="zh-CN" altLang="en-US"/>
              <a:t>图</a:t>
            </a:r>
            <a:r>
              <a:rPr lang="en-US" altLang="zh-CN"/>
              <a:t>5-35 “</a:t>
            </a:r>
            <a:r>
              <a:rPr lang="zh-CN" altLang="en-US"/>
              <a:t>超级键”属性参数</a:t>
            </a:r>
            <a:endParaRPr lang="zh-CN" altLang="en-US" dirty="0"/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5.3.3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常用抠像效果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502939" y="1505464"/>
            <a:ext cx="8529638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轨道遮罩键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“轨道遮罩键”效果可以使用上层轨道中的图像遮罩当前轨道中的素材。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颜色键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“颜色键”效果可以去除图像中指定的颜色，如图所示为该效果的属性参数。要注意的是此效果仅修改剪辑的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Alpha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通道。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1C7E0C6-8104-47C6-8276-734709F173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8714" y="3761101"/>
            <a:ext cx="3876540" cy="90112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8039BA9-C776-4CF4-B644-E1F8C02A11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8714" y="4816961"/>
            <a:ext cx="3876540" cy="1071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08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350044" y="1215807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实例 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: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 录像效果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4" y="1519751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抠像是制作合成的关键技术，可以快速扣除画面中的蓝幕、绿幕等内容，实现画面内容的替换。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5655858-7150-48CC-BCA0-794046F706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9532" y="2904320"/>
            <a:ext cx="9950127" cy="191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1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674822" y="3929872"/>
            <a:ext cx="5595384" cy="65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课堂演练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189732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69783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5.4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课堂演练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播放视频的电脑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本章主要对关键帧、蒙版、抠像等技术知识进行了详细的介绍，下面将综合应用本章所学知识，制作播放视频的电脑效果。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43EB29E-64BC-43B0-8B46-4B270963DE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579" y="3012489"/>
            <a:ext cx="9652842" cy="1855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6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313514" y="2497618"/>
            <a:ext cx="3564971" cy="40748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认识关键帧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313514" y="3139161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蒙版和跟踪效果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313514" y="3780704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认识抠像</a:t>
            </a: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4313514" y="4422247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课堂演练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48741" y="3973544"/>
            <a:ext cx="40809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认识关键帧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5.1.1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什么是关键帧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863584" y="1636559"/>
            <a:ext cx="7702831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关键帧是动画和视频制作中的一个重要概念，主要用于定义特定时间点上某个属性的值，通常标志着动画中的关键状态或变化点。在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Premiere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中，软件会自动在关键帧之间生成中间值，从而实现平滑的过渡效果。这使得用户能够轻松创建流畅的动画和视觉效果，提升视频的表现力和专业性。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026ED6C-3267-4637-B78B-B8DD002BE0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0238" y="3726992"/>
            <a:ext cx="4528822" cy="2545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5.1.2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添加关键帧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763571" y="1494672"/>
            <a:ext cx="7702831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Premiere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中提供了多种添加关键帧的方式，如使用“效果控件”面板和“节目监视器”面板等，具体操作如下：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通过“效果控件”面板添加关键帧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C575A0C-115E-43B8-92F8-6AF50137FF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8347" y="3429000"/>
            <a:ext cx="8835306" cy="1698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76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5.1.2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添加关键帧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763571" y="1494672"/>
            <a:ext cx="7702831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在“节目监视器”面板中添加关键帧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E2FE0F3-D4D8-425B-80B8-C9C5C296E2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8135" y="2576535"/>
            <a:ext cx="8913730" cy="272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99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5.1.3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管理关键帧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763571" y="1494672"/>
            <a:ext cx="8437704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对于已添加的关键帧，用户可以进行移动、复制和删除等操作，以灵活调整，实现理想的动画效果。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移动关键帧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在‘效果控件’面板中选择关键帧后，按住鼠标左键拖拽可以移动其位置。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复制关键帧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复制关键帧可以快速制作相同的效果，用户既可以将其粘贴在同素材上，也可以粘贴在不同素材上。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删除关键帧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删除多余的关键帧有以下两种常用的方法：使用快捷键删除、使用按钮删除。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292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5.1.4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关键帧插值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关键帧插值是关键帧中的一个重要概念，指在两个或多个关键帧之间自动计算中间帧的过程。通过调整关键帧插值，可以使变化效果更加平滑自然。再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Premiere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中，关键帧插值包括临时插值和时间插值两种类型，下面将对此进行介绍。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临时插值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“临时插值”控制时间线上的速度变化状态。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A2F6EBF-59E3-4E51-BAD6-B075024FC9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5438" y="3975130"/>
            <a:ext cx="3607650" cy="239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0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1701</Words>
  <Application>Microsoft Office PowerPoint</Application>
  <PresentationFormat>宽屏</PresentationFormat>
  <Paragraphs>151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Montserrat Hairline</vt:lpstr>
      <vt:lpstr>Poppins Light</vt:lpstr>
      <vt:lpstr>等线</vt:lpstr>
      <vt:lpstr>等线 Light</vt:lpstr>
      <vt:lpstr>思源黑体</vt:lpstr>
      <vt:lpstr>宋体</vt:lpstr>
      <vt:lpstr>微软雅黑</vt:lpstr>
      <vt:lpstr>Arial</vt:lpstr>
      <vt:lpstr>Calibri</vt:lpstr>
      <vt:lpstr>Calibri Light</vt:lpstr>
      <vt:lpstr>Lato Light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数字影音后期制作</dc:title>
  <dc:creator/>
  <cp:lastModifiedBy/>
  <cp:revision>2</cp:revision>
  <dcterms:created xsi:type="dcterms:W3CDTF">2021-05-01T02:52:20Z</dcterms:created>
  <dcterms:modified xsi:type="dcterms:W3CDTF">2024-11-21T02:50:36Z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