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tags/tag3.xml" ContentType="application/vnd.openxmlformats-officedocument.presentationml.tags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42"/>
  </p:notesMasterIdLst>
  <p:handoutMasterIdLst>
    <p:handoutMasterId r:id="rId43"/>
  </p:handoutMasterIdLst>
  <p:sldIdLst>
    <p:sldId id="374" r:id="rId3"/>
    <p:sldId id="360" r:id="rId4"/>
    <p:sldId id="340" r:id="rId5"/>
    <p:sldId id="361" r:id="rId6"/>
    <p:sldId id="407" r:id="rId7"/>
    <p:sldId id="456" r:id="rId8"/>
    <p:sldId id="457" r:id="rId9"/>
    <p:sldId id="357" r:id="rId10"/>
    <p:sldId id="458" r:id="rId11"/>
    <p:sldId id="435" r:id="rId12"/>
    <p:sldId id="447" r:id="rId13"/>
    <p:sldId id="406" r:id="rId14"/>
    <p:sldId id="412" r:id="rId15"/>
    <p:sldId id="444" r:id="rId16"/>
    <p:sldId id="459" r:id="rId17"/>
    <p:sldId id="448" r:id="rId18"/>
    <p:sldId id="449" r:id="rId19"/>
    <p:sldId id="450" r:id="rId20"/>
    <p:sldId id="451" r:id="rId21"/>
    <p:sldId id="452" r:id="rId22"/>
    <p:sldId id="453" r:id="rId23"/>
    <p:sldId id="423" r:id="rId24"/>
    <p:sldId id="424" r:id="rId25"/>
    <p:sldId id="445" r:id="rId26"/>
    <p:sldId id="446" r:id="rId27"/>
    <p:sldId id="436" r:id="rId28"/>
    <p:sldId id="437" r:id="rId29"/>
    <p:sldId id="438" r:id="rId30"/>
    <p:sldId id="439" r:id="rId31"/>
    <p:sldId id="442" r:id="rId32"/>
    <p:sldId id="443" r:id="rId33"/>
    <p:sldId id="460" r:id="rId34"/>
    <p:sldId id="461" r:id="rId35"/>
    <p:sldId id="454" r:id="rId36"/>
    <p:sldId id="462" r:id="rId37"/>
    <p:sldId id="455" r:id="rId38"/>
    <p:sldId id="463" r:id="rId39"/>
    <p:sldId id="464" r:id="rId40"/>
    <p:sldId id="37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4" autoAdjust="0"/>
  </p:normalViewPr>
  <p:slideViewPr>
    <p:cSldViewPr snapToGrid="0">
      <p:cViewPr varScale="1">
        <p:scale>
          <a:sx n="67" d="100"/>
          <a:sy n="67" d="100"/>
        </p:scale>
        <p:origin x="90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389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195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1571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1795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199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0455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6100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198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939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0347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7527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26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7298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9024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6500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9506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30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4552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992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0648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2783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00854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1388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5396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86297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32165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39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491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9260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4051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958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1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 走进移动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设计之门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设计的特点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设计不仅关乎界面的美观与实用性，更直接影响到用户的使用体验和满意度。其特点主要体现在以下几个方面：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．高便捷性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移动设备因其小巧轻便，成为用户随身携带的理想选择。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．应用轻便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移动应用程序通常安装包体积小、启动速度快，满足用户对高效便捷的追求。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．交互丰富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设计充分利用触摸屏技术，支持多种手势操作和触摸反馈，使用户与应用程序的互动更加直观和丰富。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．响应式设计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移动设备市场的多样性和用户需求的个性化要求移动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设计具备良好的响应性。</a:t>
            </a:r>
          </a:p>
        </p:txBody>
      </p:sp>
    </p:spTree>
    <p:extLst>
      <p:ext uri="{BB962C8B-B14F-4D97-AF65-F5344CB8AC3E}">
        <p14:creationId xmlns:p14="http://schemas.microsoft.com/office/powerpoint/2010/main" val="158384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设计的原则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设计原则旨在确保移动应用程序的用户界面既美观又实用，同时提供良好的用户体验。以下是一些关键的移动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设计原则：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简洁性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一致性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可点击性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可读性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反馈和指导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轻量级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可访问性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66D84F9-6334-4832-8122-DC8E70A40F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9514" y="2616744"/>
            <a:ext cx="5184648" cy="138988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D61F797-9EB2-493A-BDB6-D417B71C81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9514" y="3940320"/>
            <a:ext cx="5184648" cy="257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65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移动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设计流程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用户研究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设计流程是一个从用户需求出发，经过多次迭代和优化，最终交付并实施设计方案的过程。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B92EC65-DC65-46B5-976A-BCE52A905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8003" y="3009282"/>
            <a:ext cx="7375993" cy="186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用户研究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975690" y="1425625"/>
            <a:ext cx="9478620" cy="502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用户研究是移动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设计流程的第一步，旨在深入了解目标用户的需求、偏好和行为。这包括进行市场调研、用户访谈、问卷调查、竞品分析等，以收集关于用户的信息。具体方法解析如下：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．市场调研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市场调研涉及对行业趋势、用户需求和竞争环境的全面分析。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．用户访谈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用户访谈是一种定性研究方法，通过与目标用户进行一对一的深入交流，获取更深入的见解。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．问卷调查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问卷调查是一种定量研究方法，通过结构化的问卷收集大量用户数据。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．竞品分析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竞品分析是对市场上同类产品进行评估，以识别其优缺点和用户反馈。</a:t>
            </a:r>
          </a:p>
        </p:txBody>
      </p:sp>
    </p:spTree>
    <p:extLst>
      <p:ext uri="{BB962C8B-B14F-4D97-AF65-F5344CB8AC3E}">
        <p14:creationId xmlns:p14="http://schemas.microsoft.com/office/powerpoint/2010/main" val="26974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1.2.2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任务分析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975690" y="1425625"/>
            <a:ext cx="9478620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任务分析是在用户研究的基础上，对用户在移动设备上的操作流程进行分解和细化。其主要内容包括：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确定主要任务：识别用户在使用移动设备时的核心任务，这些任务通常是用户实现目标的关键步骤。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识别次要任务：分析与主要任务相关的辅助性任务，这些任务虽然重要，但相较于主要任务优先级较低。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任务优先级：根据用户的需求和使用场景，为各项任务设定优先级，以便在设计中聚焦于最重要的功能。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逻辑关系：明确任务之间的逻辑关系，了解用户在完成任务时的顺序和依赖性。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761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1.2.3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设计草图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草图是设计师将任务分析的结果转化为初步视觉形式的过程。在这一阶段，设计师会快速捕捉和记录设计想法，形成初步的设计构思和布局。手绘草图、数字草图等形式都可以被采用，关键在于快速、自由地表达设计创意。以下是绘制草图的关键步骤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确定设计目标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收集参考资料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手绘草图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数字草图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反馈和调整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64A1A09-A23B-4E46-BF79-6FE82C04C1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6520" y="3240324"/>
            <a:ext cx="7214805" cy="220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10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1.2.4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设计细化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设计细化是在设计草图的基础上进行的进一步工作。在这一阶段，设计师会对界面元素、交互逻辑、视觉效果等进行详细的优化和完善。以下设计细化的几个关键步骤：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．界面设计优化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界面设计优化是设计细化阶段的首要任务。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．交互设计优化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交互设计优化是设计细化阶段的核心任务之一。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．视觉效果调整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视觉效果调整旨在提升产品的视觉吸引力和美观度。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．设计规范文档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设计规范文档是设计细化阶段的重要输出之一。</a:t>
            </a:r>
          </a:p>
        </p:txBody>
      </p:sp>
    </p:spTree>
    <p:extLst>
      <p:ext uri="{BB962C8B-B14F-4D97-AF65-F5344CB8AC3E}">
        <p14:creationId xmlns:p14="http://schemas.microsoft.com/office/powerpoint/2010/main" val="154627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1.2.5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用户测试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502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用户测试是移动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流程中至关重要的一环。在这一阶段，设计师会将设计原型提供给目标用户进行测试，以收集用户对设计的反馈。测试形式可以包括可用性测试、满意度调查和任务完成时间等。通过用户测试，设计师能够深入了解用户对设计的看法，发现设计中的问题，并为后续的优化提供依据。用户测试的关键步骤如下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确定测试目标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选择目标用户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设计测试方案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执行测试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分析反馈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优化设计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迭代测试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88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1.2.6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反馈和优化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在用户测试阶段结束后，设计师会深入分析用户在测试中提出的意见和建议，以及观察到的用户行为和测试结果数据。这一反馈与优化流程具体包含以下几个关键步骤：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整合反馈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优先级排序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设计迭代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再次测试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持续改进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197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48704" y="2217061"/>
            <a:ext cx="3564971" cy="40748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认识移动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48704" y="286670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移动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设计流程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48704" y="3516339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移动设备的主流平台</a:t>
            </a:r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BCC86C82-70BC-403D-811B-8234AE447A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703" y="4165978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AIGC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在移动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中的应用</a:t>
            </a: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5719B90A-5B2D-41FE-B681-2D8F7131EB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702" y="4815617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05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常用的移动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设计软件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1.2.7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方案交付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当设计经过多次迭代和优化后，设计师会将最终的设计方案交付给开发团队。这一流程主要包括以下几个步骤：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．准备交付材料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．与开发团队沟通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．交付材料审核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．正式交付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．后续沟通与协调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517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1.2.8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方案实施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951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方案实施是移动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设计流程的最后一步。在这一阶段，开发团队会根据设计方案进行开发，将设计转化为实际的移动应用。以下是关于方案实施阶段的详细阐述：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．开发实施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．协作调整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．初步测试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．最终测试与发布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016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20166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移动设备的主流平台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1.3.1  iOS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系统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是苹果公司专为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iPhone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iPad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等设备设计的专有移动操作系统，以其流畅的用户体验、高度优化的性能和强大的生态系统而著称。其特点如下：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．封闭的生态系统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．流畅的用户界面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．丰富的应用资源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．强大的安全性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．无缝的集成体验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．高效的性能优化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49BAF41-DC50-42C3-88AD-60467DF426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1763" y="2883209"/>
            <a:ext cx="3105150" cy="286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1.3.2  Android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系统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是谷歌开发并维护的开源移动操作系统，广泛应用于各种品牌的智能手机和平板电脑。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以其高度的可定制性、广泛的设备支持和庞大的应用生态系统而闻名，其特点如下：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．开源的生态系统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．灵活的用户界面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．丰富的应用资源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．强大的兼容性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．强大的集成服务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．高效的性能优化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B75C99A-DEC3-4D5A-A4C1-464ABC49B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2794" y="2910649"/>
            <a:ext cx="3769805" cy="301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34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1.3.3  </a:t>
              </a:r>
              <a:r>
                <a:rPr lang="en-US" altLang="zh-CN" sz="2000" b="1" spc="3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HarmonyOS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系统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HarmonyOS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系统是华为公司自主研发的分布式操作系统，旨在为不同设备的智能化、互联与协同提供统一的语言，带来简捷、流畅、连续、安全可靠的全场景交互体验。如图所示为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Harmony OS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系统的设备展示。其特点如下：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．分布式架构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．微内核设计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．统一的开发环境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．强大的生态系统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．智能化体验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．高度安全性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．多终端适配。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B81CB03-1067-482C-A880-A7F00FA20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6572" y="3429000"/>
            <a:ext cx="5100428" cy="2745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42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520166" y="3929872"/>
            <a:ext cx="5109609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AIGC</a:t>
            </a: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在移动</a:t>
            </a:r>
            <a:r>
              <a:rPr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中的应用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805178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1.4.1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前期调研与竞品分析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502939" y="1636559"/>
            <a:ext cx="8529638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设计的前期阶段，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技术能够显著提升调研与竞品分析的效率和准确性。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可以在这一过程中提供以下帮助：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．数据收集与分析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技术能够自动从各种渠道收集用户行为数据、市场趋势数据等，这些数据对于理解用户需求和市场动态至关重要。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．竞品界面分析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技术能够快速识别市场上的竞品，并收集其界面设计、功能布局、交互方式等方面的信息。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．用户画像构建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技术能够整合来自不同渠道的用户信息，包括用户行为数据、偏好数据、社交数据等，形成全面的用户画像。</a:t>
            </a:r>
          </a:p>
        </p:txBody>
      </p:sp>
    </p:spTree>
    <p:extLst>
      <p:ext uri="{BB962C8B-B14F-4D97-AF65-F5344CB8AC3E}">
        <p14:creationId xmlns:p14="http://schemas.microsoft.com/office/powerpoint/2010/main" val="370926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1.4.2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设计灵感与创意激发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技术为设计师提供了丰富的设计灵感和创意激发手段。以下是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技术在设计灵感与创意激发方面的三个主要应用：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．智能生成设计概念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技术能够根据设计师输入的关键词、主题或特定要求，自动生成多种设计概念。这种智能生成不仅节省了设计师的时间，还能拓宽他们的思维边界，激发出意想不到的创意。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．情绪板与风格探索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技术还可以帮助设计师创建情绪板和进行风格探索。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．创意迭代与优化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在设计过程中，创意的迭代与优化是必不可少的。</a:t>
            </a:r>
          </a:p>
        </p:txBody>
      </p:sp>
    </p:spTree>
    <p:extLst>
      <p:ext uri="{BB962C8B-B14F-4D97-AF65-F5344CB8AC3E}">
        <p14:creationId xmlns:p14="http://schemas.microsoft.com/office/powerpoint/2010/main" val="419820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1.4.3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设计素材与资源生成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在设计素材与资源生成方面的应用极大地提高了设计师的工作效率，具体体现在以下几个方面：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．自动化素材生成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技术能够根据设计师的需求，自动生成各种设计素材，包括图形、图标、背景、纹理、插画等。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E7BE37-48E3-4556-AB74-9AC126B2C748}"/>
              </a:ext>
            </a:extLst>
          </p:cNvPr>
          <p:cNvSpPr txBox="1"/>
          <p:nvPr/>
        </p:nvSpPr>
        <p:spPr>
          <a:xfrm>
            <a:off x="1450181" y="3940320"/>
            <a:ext cx="8529638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．个性化定制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通过分析用户的偏好和项目需求，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技术可以实现个性化定制的设计素材。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．资源库构建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还可以帮助设计师构建和管理设计资源库。</a:t>
            </a:r>
          </a:p>
        </p:txBody>
      </p:sp>
    </p:spTree>
    <p:extLst>
      <p:ext uri="{BB962C8B-B14F-4D97-AF65-F5344CB8AC3E}">
        <p14:creationId xmlns:p14="http://schemas.microsoft.com/office/powerpoint/2010/main" val="351154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346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本章节深入剖析移动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设计的基础知识，涵盖定义、原则、设计流程、主流移动设备平台、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AIGC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技术的应用以及常用设计软件。通过系统学习，读者将全面掌握移动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设计的核心要素，为未来设计工作奠定坚实基础，提供宝贵参考与指导。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502939" y="342516"/>
            <a:ext cx="6106818" cy="678693"/>
            <a:chOff x="1502939" y="342516"/>
            <a:chExt cx="6106818" cy="678693"/>
          </a:xfrm>
        </p:grpSpPr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502939" y="342516"/>
              <a:ext cx="6106818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Photoshop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</a:t>
              </a:r>
            </a:p>
          </p:txBody>
        </p:sp>
        <p:sp>
          <p:nvSpPr>
            <p:cNvPr id="7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05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248704" y="3959256"/>
            <a:ext cx="4852434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常用的移动</a:t>
            </a:r>
            <a:r>
              <a:rPr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设计软件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9558497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811657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界面设计类软件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界面设计软件主要用于创建和优化移动应用的视觉界面，包括布局、颜色、字体、图标等元素。常见的软件包括：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 Photoshop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 Photoshop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简称“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PS”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，是一款功能强大的图像处理软件，它不仅在摄影、广告等领域有着广泛的应用，同时在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设计中也扮演着重要角色。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DED23A9-AB06-40F8-B3F9-F3FF0E6DC9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8789" y="4009582"/>
            <a:ext cx="3828571" cy="2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21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811657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界面设计类软件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 Illustrator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 Illustrator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简称“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，是一款矢量图形设计软件，它非常适合用于创建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设计中的图形元素，如图标、插图和标志等。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430C1C1-6ABE-45DE-8A52-0DC883084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069" y="3201834"/>
            <a:ext cx="5468112" cy="308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84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811657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界面设计类软件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 XD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 XD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是一款专为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UI/UX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设计而生的软件，它提供了从设计到原型再到交付的一站式解决方案。设计师可以使用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XD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创建应用程序和网站的用户界面，并添加交互效果以模拟真实的使用体验。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090C858-4B3E-4942-AE97-D8F6C83D87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9582" y="3429000"/>
            <a:ext cx="5148023" cy="2898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9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811657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动效设计类软件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动效设计软件用于创建移动应用中的动态效果和过渡动画，增强用户体验。常见的软件包括：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 After Effects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Effects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公司出品的一款专业动效设计软件，具有出色的兼容性，可以轻松导入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Photoshop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Illustrator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等软件的文件，并完整保留图层信息，从而实现对图像层的精确控制。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C8265A1-B65F-4092-82A1-F569BFAAB2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623" y="4150888"/>
            <a:ext cx="3971429" cy="2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73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811657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动效设计类软件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 Premiere Pro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After Premiere Pro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Adobe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公司出品的一款专业视频编辑软件，但同样可以用于创建简单的动效和过渡动画。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Premiere Pro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提供了强大的视频编辑和音频处理功能，支持多种视频和音频格式，并提供了丰富的过渡效果和动画预设。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83F65F9-68D6-434F-A6FD-7DAF09F6F9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7821" y="3382232"/>
            <a:ext cx="4815218" cy="296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3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811657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交互设计类软件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交互设计软件用于设计和模拟移动应用中的用户交互流程，包括按钮点击、页面切换、表单填写等操作。常见的软件包括：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Axure RP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Axure RP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是一款功能强大的原型设计和交互设计软件，专为创建高保真度的交互式原型和文档而设计。它提供丰富的组件库和交互功能，使设计师能够迅速构建互动界面，模拟用户操作流程和反馈。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A258C78-2F63-40BF-B455-C229E2F063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664" y="4223335"/>
            <a:ext cx="4228571" cy="2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23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811657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交互设计类软件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．墨刀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墨刀是一款基于浏览器的在线设计工具，主要用于创建交互式原型，并支持思维导图和流程图的绘制。墨刀提供丰富的界面元素库，设计师可以轻松创建页面布局和交互效果。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83CF889-57EF-4DC6-9C49-6758C4528B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774" y="3509535"/>
            <a:ext cx="5598057" cy="2762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64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811657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1.5.3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交互设计类软件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Mastergo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Mastergo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是一款新兴的跨平台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设计工具，支持在线多人协作，并提供一站式的产品设计解决方案。它兼容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macOS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和在线版，方便用户随时随地进行设计。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Mastergo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支持产品设计、切图、标注和开发交付，帮助设计师与开发人员无缝协作，缩短产品开发周期。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F807FEB-AF6B-4088-8907-C51B72FDA9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925" y="3869072"/>
            <a:ext cx="4985326" cy="246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25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认识移动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什么是移动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设计，顾名思义，是指在移动设备上进行的用户界面设计。这些设备包括但不限于智能手机、平板电脑等便携式智能终端。以下是移动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设计的主要组成部分：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）布局设计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移动设备的屏幕尺寸和分辨率各异，因此布局设计至关重要。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）图形元素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包括图标、按钮、图片等，这些元素不仅具有装饰作用，还能引导用户进行交互。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87BAD04-B816-42C7-B359-A118228A0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9225" y="4447151"/>
            <a:ext cx="7287625" cy="195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什么是移动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）色彩和视觉风格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色彩搭配和视觉风格对于界面的吸引力至关重要。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）交互设计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设计师需要确保用户能够轻松、流畅地完成各种操作，如点击、滑动、缩放等。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635A025-0C64-4DBA-A495-7B50B95C12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705" y="3940320"/>
            <a:ext cx="9457378" cy="145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3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什么是移动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）可访问性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设计需要考虑到不同用户的需求，包括视力、听力等障碍用户。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）响应式设计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随着移动设备的普及和多样化，响应式设计成为移动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设计的重要趋势。设计师需要确保界面能够自适应不同屏幕尺寸和分辨率，同时保持一致的视觉和交互体验。</a:t>
            </a:r>
          </a:p>
          <a:p>
            <a:pPr indent="457200"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974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5112174" cy="748449"/>
            <a:chOff x="1502939" y="272760"/>
            <a:chExt cx="5112174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5112174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设计和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设计的区别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设计，全称为用户界面设计（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User Interface Design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），是指对软件的人机交互、操作逻辑、界面美观的整体设计，如图所示为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端小米官方界面。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E884C07-E567-457A-8DB3-C848EB6C9C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0021" y="2785158"/>
            <a:ext cx="7346284" cy="3649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5112174" cy="748449"/>
            <a:chOff x="1502939" y="272760"/>
            <a:chExt cx="5112174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5112174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1.1.2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设计和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设计的区别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设计中不可或缺的要素：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布局：合理组织信息和功能，使用户能够轻松找到所需内容，从而提升用户的浏览效率和满意度。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图形元素：按钮、图标、图片等视觉元素的设计至关重要。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色彩和字体：选择合适的色彩和字体，能够显著增强界面的视觉吸引力，同时准确传达品牌形象和风格，营造独特的视觉氛围。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交互设计：定义用户与界面之间的互动方式，包括点击、滑动、拖拽等操作。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可访问性：确保界面对所有用户友好，包括有特殊需求的用户。</a:t>
            </a:r>
          </a:p>
        </p:txBody>
      </p:sp>
    </p:spTree>
    <p:extLst>
      <p:ext uri="{BB962C8B-B14F-4D97-AF65-F5344CB8AC3E}">
        <p14:creationId xmlns:p14="http://schemas.microsoft.com/office/powerpoint/2010/main" val="323023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3134</Words>
  <Application>Microsoft Office PowerPoint</Application>
  <PresentationFormat>宽屏</PresentationFormat>
  <Paragraphs>308</Paragraphs>
  <Slides>39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3" baseType="lpstr"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Lato Light</vt:lpstr>
      <vt:lpstr>Wingdings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Photoshop移动UI设计</dc:title>
  <dc:creator/>
  <cp:keywords>Photoshop移动UI设计</cp:keywords>
  <cp:lastModifiedBy/>
  <cp:revision>2</cp:revision>
  <dcterms:created xsi:type="dcterms:W3CDTF">2021-05-01T02:52:20Z</dcterms:created>
  <dcterms:modified xsi:type="dcterms:W3CDTF">2024-12-12T01:19:43Z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