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5"/>
  </p:notesMasterIdLst>
  <p:handoutMasterIdLst>
    <p:handoutMasterId r:id="rId26"/>
  </p:handoutMasterIdLst>
  <p:sldIdLst>
    <p:sldId id="374" r:id="rId3"/>
    <p:sldId id="360" r:id="rId4"/>
    <p:sldId id="340" r:id="rId5"/>
    <p:sldId id="361" r:id="rId6"/>
    <p:sldId id="407" r:id="rId7"/>
    <p:sldId id="448" r:id="rId8"/>
    <p:sldId id="357" r:id="rId9"/>
    <p:sldId id="449" r:id="rId10"/>
    <p:sldId id="435" r:id="rId11"/>
    <p:sldId id="450" r:id="rId12"/>
    <p:sldId id="406" r:id="rId13"/>
    <p:sldId id="412" r:id="rId14"/>
    <p:sldId id="444" r:id="rId15"/>
    <p:sldId id="447" r:id="rId16"/>
    <p:sldId id="423" r:id="rId17"/>
    <p:sldId id="424" r:id="rId18"/>
    <p:sldId id="445" r:id="rId19"/>
    <p:sldId id="446" r:id="rId20"/>
    <p:sldId id="451" r:id="rId21"/>
    <p:sldId id="452" r:id="rId22"/>
    <p:sldId id="453" r:id="rId23"/>
    <p:sldId id="372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67" d="100"/>
          <a:sy n="67" d="100"/>
        </p:scale>
        <p:origin x="90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11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95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8146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15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0347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527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9477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926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9726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176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420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958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667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2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 移动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的设计要素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图片与质感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．质感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质感是模拟真实物体表面材质和光影效果的设计手法，能够为移动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界面增添真实感和立体感。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）质感的表现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）质感的应用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）质感的优化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6B5237A-C29B-4F8A-8A83-F1F398A77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453" y="3253129"/>
            <a:ext cx="7993001" cy="183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05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布局与构图要素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布局原则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079843" y="1622271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设计中，布局原则至关重要，它们决定了用户界面的直观性、易用性和吸引力。以下是一些关键的布局原则：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一致性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对齐性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简单性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层次性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响应性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反馈机制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D328A2A-FB1E-4F84-BA6A-53E8018526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664" y="2540893"/>
            <a:ext cx="7313132" cy="279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构图原则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构图原则在移动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设计中同样重要，它们决定了界面的视觉效果和吸引力。以下是一些关键的构图原则：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．均衡与对称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均衡感是构图的基础，使界面具有稳定性和吸引力。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．对比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对比是突出关键信息和重要元素的有效手段。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．律动与节奏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律动和节奏能够为视觉带来富有规律的节奏效果，进而吸引用户关注界面内容。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．视觉中心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构图的视觉中心是界面中最重要的内容，也是用户必须关注的内容。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6D05699-054F-4C6E-9242-B1CCF9252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9702" y="2436876"/>
            <a:ext cx="5184648" cy="198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2.2.3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界面元素组织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413112"/>
            <a:ext cx="9478620" cy="5444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界面元素的组织是指如何将不同的界面组件有效地组合在一起，以提升用户的交互体验。以下是一些界面元素组织的策略：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．分组与分类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将相关的界面元素进行分组和分类，以便用户能够更快地找到所需的信息。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．层次结构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创建清晰的层次结构，以帮助用户理解信息的关系。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．导航设计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设计直观的导航系统，使用户能够轻松找到所需的功能。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．交互反馈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界面元素在用户交互时应提供及时的反馈，以增强用户的操作感。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．可触控性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确保所有可交互元素（如按钮、链接等）具有足够的大小和间距，以便用户能够轻松点击。</a:t>
            </a:r>
          </a:p>
        </p:txBody>
      </p:sp>
    </p:spTree>
    <p:extLst>
      <p:ext uri="{BB962C8B-B14F-4D97-AF65-F5344CB8AC3E}">
        <p14:creationId xmlns:p14="http://schemas.microsoft.com/office/powerpoint/2010/main" val="82063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317759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交互设计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交互原则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设计中，交互原则为设计过程提供了基本准则，确保产品的可用性、易用性和吸引力。以下是一些关键的交互原则：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以用户为中心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简洁性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一致性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可预测性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及时反馈</a:t>
            </a:r>
          </a:p>
        </p:txBody>
      </p:sp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交互要素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243012" y="1425625"/>
            <a:ext cx="9572626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交互要素是构成用户与界面互动的基本组件，它们共同塑造了用户体验。以下是一些重要的交互要素：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．按钮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按钮是最常见的交互元素，用于触发特定的操作。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．输入框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输入框允许用户输入文本信息。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．滑动条与开关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滑动条用于调整数值或选择范围，而开关则用于切换状态（如开启或关闭）。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．图标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图标可以有效传达信息，帮助用户快速理解功能。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．手势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手势交互是移动设备特有的交互方式，包括滑动、捏合、长按等。</a:t>
            </a:r>
          </a:p>
        </p:txBody>
      </p:sp>
    </p:spTree>
    <p:extLst>
      <p:ext uri="{BB962C8B-B14F-4D97-AF65-F5344CB8AC3E}">
        <p14:creationId xmlns:p14="http://schemas.microsoft.com/office/powerpoint/2010/main" val="22833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导航与菜单设计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导航与菜单设计是移动应用中至关重要的部分，它决定了用户如何在应用中找到信息和功能。以下是一些导航与菜单设计的策略：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．明确的导航结构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确保导航结构清晰明了，用户能够快速理解应用的层级关系。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．底部导航栏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底部导航栏是移动应用中常用的导航方式，适合用于展示主要功能模块。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9152519-163B-41B1-A5D1-4F2E26D6A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775" y="4711887"/>
            <a:ext cx="8529638" cy="106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2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导航与菜单设计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．侧边菜单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侧边菜单适合用于展示较多的功能选项。在设计时应注意菜单的层级和分组，避免信息过于拥挤。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96C906B-38F3-4E82-9945-9C4FB739F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94" y="3178585"/>
            <a:ext cx="8167212" cy="312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6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48704" y="2217061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视觉设计要素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48704" y="286670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布局与构图要素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48704" y="351633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交互设计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导航与菜单设计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．标签页导航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标签页导航适合用于在同一视图中切换不同内容。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011BE2B-FDBD-4142-921A-BF99315D8E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385" y="2999059"/>
            <a:ext cx="8179229" cy="188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4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2.3.3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导航与菜单设计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．搜索功能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在功能较多的应用中，提供搜索功能可以帮助用户快速找到所需内容。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DA1EF2F-92D4-4F76-8AB8-E0F6D65C7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087" y="2807982"/>
            <a:ext cx="8752081" cy="334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67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本章节深入剖析了移动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设计中的关键要素，主要包括视觉设计要素、布局与构图要素以及交互设计三个方面。通过系统的学习和理解，读者将能够全面掌握移动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设计要素的核心内容，为后续的专业设计和实践工作奠定坚实的基础。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02939" y="342516"/>
            <a:ext cx="6106818" cy="678693"/>
            <a:chOff x="1502939" y="342516"/>
            <a:chExt cx="6106818" cy="678693"/>
          </a:xfrm>
        </p:grpSpPr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502939" y="342516"/>
              <a:ext cx="6106818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Photoshop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</a:t>
              </a:r>
            </a:p>
          </p:txBody>
        </p:sp>
        <p:sp>
          <p:nvSpPr>
            <p:cNvPr id="7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视觉设计要素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色彩搭配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色彩在移动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设计中扮演着至关重要的角色，它不仅能够传递情感、营造氛围，还能引导用户的视线，增强产品的辨识度和吸引力。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．色彩心理学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色彩具有强烈的情感表达能力，不同的颜色能够唤起用户的不同情感反应，这一现象被称为色彩心理学。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．配色方案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色彩搭配与色相环紧密相关，色相环是理解和应用色彩搭配的基础工具之一。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D541ECD-6936-49E5-AA86-A0419AFEB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072" y="4588457"/>
            <a:ext cx="1809524" cy="1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色彩搭配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．色彩对比度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色彩对比度是指不同色彩之间的明暗、亮度、饱和度等差异程度。在移动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设计中，色彩对比度主要关注的是文本与背景、按钮与背景、图标与背景等之间的颜色差异。以下是实现有效色彩对比度的一些关键策略：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）选择合适的背景色和文本色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）注意色彩饱和度与亮度的搭配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）考虑色盲用户的色彩应用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）遵循无障碍设计原则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7C42A85-68F4-4E38-B7FA-092E94A06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062" y="3438300"/>
            <a:ext cx="4515174" cy="6429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45E868C-09CA-4021-A659-F6D831595B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125" y="4251817"/>
            <a:ext cx="5085048" cy="81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60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字体与排版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设计中，字体与排版是视觉设计的重要要素，它们直接影响用户的阅读体验、信息传达和整体界面美感。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．字体选择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字体选择是移动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设计中的基础环节，直接影响到用户的阅读舒适度和信息的传达效果。合适的字体不仅能提升界面的美观性，还能增强用户的参与感和理解力。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）字体类型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）字体大小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）字体风格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0947F56-E74C-48A7-9B72-EAA2FE5D9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3625" y="4052152"/>
            <a:ext cx="7620539" cy="11692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字体与排版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．排版设计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排版设计是移动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设计中的另一个关键要素，它涉及文本的布局、间距和对齐方式。良好的排版能够提升信息的可读性，使用户更容易理解和获取内容。以下是一些排版设计的基本原则，帮助设计师创建清晰、易读的界面。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）字间距、行间距、段间距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）对齐方式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）字体动态效果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84A7E3E-9894-4929-9262-93E1BD9C0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25" y="3429000"/>
            <a:ext cx="4095238" cy="61904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9AD4026-A2F3-489E-85DF-669671CFBA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8214" y="4322240"/>
            <a:ext cx="5184648" cy="178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33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2.1.3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图片与质感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设计中，图片和质感是重要的视觉要素，它们不仅影响用户的第一印象，还直接影响用户体验和交互效果。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．图片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图片是移动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设计中最为直观和生动的视觉元素之一。它们能够迅速吸引用户的注意力，传达信息，并增强应用的视觉吸引力。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）图片的类型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）图片的选择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）图片的应用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）图片的优化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8EF0ED5-428B-4BE1-A2E2-424EDF716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976" y="3976115"/>
            <a:ext cx="5184648" cy="158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84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1517</Words>
  <Application>Microsoft Office PowerPoint</Application>
  <PresentationFormat>宽屏</PresentationFormat>
  <Paragraphs>176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Lato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Photoshop移动UI设计</dc:title>
  <dc:creator/>
  <cp:keywords>Photoshop移动UI设计</cp:keywords>
  <cp:lastModifiedBy/>
  <cp:revision>2</cp:revision>
  <dcterms:created xsi:type="dcterms:W3CDTF">2021-05-01T02:52:20Z</dcterms:created>
  <dcterms:modified xsi:type="dcterms:W3CDTF">2024-12-12T01:37:08Z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