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0"/>
  </p:notesMasterIdLst>
  <p:handoutMasterIdLst>
    <p:handoutMasterId r:id="rId21"/>
  </p:handoutMasterIdLst>
  <p:sldIdLst>
    <p:sldId id="374" r:id="rId3"/>
    <p:sldId id="360" r:id="rId4"/>
    <p:sldId id="340" r:id="rId5"/>
    <p:sldId id="361" r:id="rId6"/>
    <p:sldId id="407" r:id="rId7"/>
    <p:sldId id="406" r:id="rId8"/>
    <p:sldId id="412" r:id="rId9"/>
    <p:sldId id="423" r:id="rId10"/>
    <p:sldId id="424" r:id="rId11"/>
    <p:sldId id="425" r:id="rId12"/>
    <p:sldId id="426" r:id="rId13"/>
    <p:sldId id="430" r:id="rId14"/>
    <p:sldId id="428" r:id="rId15"/>
    <p:sldId id="431" r:id="rId16"/>
    <p:sldId id="432" r:id="rId17"/>
    <p:sldId id="429" r:id="rId18"/>
    <p:sldId id="372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0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318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3803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306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15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958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27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949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模块</a:t>
            </a:r>
            <a:r>
              <a:rPr lang="en-US" altLang="zh-CN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9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表现餐厅空间效果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创建酒柜材质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酒柜包括酒瓶、酒杯、柜门边框等，其材质包括玻璃、不锈钢等。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CE1CA46-581C-405B-A977-F5F46052E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634" y="2488692"/>
            <a:ext cx="5264731" cy="368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9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创建餐桌椅材质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场景中的餐桌、餐具材质包括不锈钢、玻璃、布料等。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0F8858F-F85E-4165-A3BB-352A836172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2688746"/>
            <a:ext cx="7664654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0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创建其他模型材质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本场景中有很多装饰品，包括水晶吊灯、窗帘等。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3C142D0-F18F-4618-A7CD-41FACFA9E0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2535174"/>
            <a:ext cx="8780307" cy="302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9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4223784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渲染餐厅场景效果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89732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渲染餐厅场景效果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灯光和材质都已经创建完毕，这里需要先对场景进行一个测试渲染，对场景进行测试渲染直到满意后，就可以正式渲染最终成品图像了。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B92DEC0-E5E9-4C2C-8B17-4788921A94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6272" y="2763087"/>
            <a:ext cx="5334644" cy="367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44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4223784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渲染图后期处理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403337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9.5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渲染图后期处理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下面将利用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软件来对渲染的成品图进行后期调整。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53801A9-AF85-489C-85CF-CF0BA0B32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482" y="2392483"/>
            <a:ext cx="5327036" cy="3949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313514" y="2421247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查看场景模型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313514" y="3042598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为餐厅场景布光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313514" y="366394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创建餐厅场景材质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313514" y="428530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渲染餐厅场景效果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AEF075FA-13DC-41F8-B807-E600F2554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4906652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渲染图后期处理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38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住宅餐厅场景与卧室场景在效果表现方面有很大的差异，除了在功能上不同外，在氛围营造方面，餐厅氛围需明亮、通透。而卧室氛围择婿温馨、柔和。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本模块将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以住宅餐厅空间为例，来介绍这类空间效果的表现方法。 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342516"/>
            <a:ext cx="61068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3ds </a:t>
            </a:r>
            <a:r>
              <a:rPr lang="en-US" altLang="zh-CN" sz="2000" b="1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Max+VRay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室内效果图设计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查看场景模型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查看场景模型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场景创建完毕后，通常需要对该场景中的模型进行检查，以避免模型出现破面，或不符合要求的情况出现。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2A709A2-758A-447B-A525-D65AC7259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798" y="2852124"/>
            <a:ext cx="7664654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为餐厅场景布光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为餐厅场景布光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本场景以室内光源为主，室外光源为辅。场景中的需创建的光源有吊灯光源、灯带光源等。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C358ED0-E4DB-4607-95D2-73A7B0741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1145" y="2510966"/>
            <a:ext cx="5187710" cy="367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创建餐厅场景材质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创建建筑主体材质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本场景中的墙面和顶面分别使用了壁纸和乳胶漆，地面为瓷砖。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F16D163-E7CD-42AB-AF05-6BD1D7E36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0089" y="2507741"/>
            <a:ext cx="5771738" cy="364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</Words>
  <Application>Microsoft Office PowerPoint</Application>
  <PresentationFormat>宽屏</PresentationFormat>
  <Paragraphs>65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Lato Light</vt:lpstr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3ds Max VRay室内效果图设计</dc:title>
  <dc:creator/>
  <cp:keywords>3ds Max VRay室内效果图设计</cp:keywords>
  <cp:lastModifiedBy/>
  <cp:revision>2</cp:revision>
  <dcterms:created xsi:type="dcterms:W3CDTF">2021-05-01T02:52:20Z</dcterms:created>
  <dcterms:modified xsi:type="dcterms:W3CDTF">2025-05-06T03:10:23Z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