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13" r:id="rId10"/>
    <p:sldId id="414" r:id="rId11"/>
    <p:sldId id="415" r:id="rId12"/>
    <p:sldId id="423" r:id="rId13"/>
    <p:sldId id="424" r:id="rId14"/>
    <p:sldId id="425" r:id="rId15"/>
    <p:sldId id="439" r:id="rId16"/>
    <p:sldId id="428" r:id="rId17"/>
    <p:sldId id="429" r:id="rId18"/>
    <p:sldId id="431" r:id="rId19"/>
    <p:sldId id="430" r:id="rId20"/>
    <p:sldId id="432" r:id="rId21"/>
    <p:sldId id="434" r:id="rId22"/>
    <p:sldId id="435" r:id="rId23"/>
    <p:sldId id="436" r:id="rId24"/>
    <p:sldId id="437" r:id="rId25"/>
    <p:sldId id="433" r:id="rId26"/>
    <p:sldId id="438" r:id="rId27"/>
    <p:sldId id="37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00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05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77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086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216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615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86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127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198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74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6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灯光的应用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天光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天光是比较特别的标准灯光类型，它可以从四面八方同时对物体投射光线，得到类似穹顶灯光一样的柔和阴影，但无法得到物体表面的高光效果。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2B30A6-F842-483C-85B8-1274012EA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523" y="3126316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光度学灯光类型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6.3.1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目标灯光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目标灯光常用来模拟室内射灯、筒灯等光源，可以增加画面层次感。在室内效果图制作中很常用。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目标灯光的主要参数包括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“常规参数”“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衰减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区域阴影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”“阴影参数”“阴影贴图参数”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和“高级效果”。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351D8B-C5B0-46CC-B110-567B871DF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831" y="3857808"/>
            <a:ext cx="7756338" cy="206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自由灯光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自由灯光与目标灯光相同。其区别在于，自由灯光没有目标点，目标灯光有目标点。它们的光照效果基本上是一样的。自由灯光参数卷专利与目标灯光一致，这里就不重复介绍。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E62627-EF3D-4775-935C-6B00026CC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614646"/>
            <a:ext cx="8346216" cy="222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自由灯光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下面将利用目标灯光来模拟射灯照射效果。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08209B6-F593-410C-9D67-E554C10A7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334" y="2586156"/>
            <a:ext cx="3195332" cy="355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2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60622" y="3944969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灯光类型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6.4.1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VRayLight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VRayLight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渲染器自带的灯光之一，使用频率非常高。默认的光源形状为具矩形光源。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550888-68A9-4B7E-9079-A5696EF01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314" y="3104245"/>
            <a:ext cx="7400279" cy="225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6.4.2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VRayIES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VRayIES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灯光特性类似于光度学灯光，它可通过加载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IES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灯光模板文件来调整灯光的属性。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F1D16B7-5E28-4789-B881-8EB5AB402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747" y="3023355"/>
            <a:ext cx="8834506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0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6.4.3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VRaySun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VRaySun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渲染器用于模拟太阳光的，它通常和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天空配合使用。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EFD60D4-B70D-4C4D-AF36-132FA7F04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525" y="2688746"/>
            <a:ext cx="7280949" cy="332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8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60622" y="3944969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灯光类型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42293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022418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室内布光知识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2626797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标准灯光类型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23117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光度学灯光类型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313514" y="3835555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灯光类型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78271611-7B32-49C9-9874-2A873916F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43993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灯光阴影类型</a:t>
            </a: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95E8643A-2F23-4886-BDEA-85606E58D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5044311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06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6.5.1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区域阴影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所有类型的灯光都可使用区域阴影。使用“区域阴影”后会显示相关参数卷展栏。在该卷展栏中可选择产生阴影的灯光类型并设置阴影参数。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435CD7-B46D-4307-BFFB-89F02CBB0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833" y="2661628"/>
            <a:ext cx="2574091" cy="386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3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6.5.2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光线跟踪阴影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“光线跟踪阴影”可以支持透明度和不透明度贴图，产生清晰的阴影，但该阴影类型渲染速度较慢，不支持柔和的阴影效果。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97D90C8-CB94-42C9-80C9-C790C6652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114" y="3104245"/>
            <a:ext cx="3857533" cy="192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7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6.5.3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阴影贴图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阴影贴图是最常用的阴影生成方式，它能产生柔和的阴影，并且渲染速度快。不足之处是会占用大量的内存，并且不支持使用透明度或不透明度贴图的对象。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D00A63-8559-4621-A42F-748224C95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923" y="2933749"/>
            <a:ext cx="3833785" cy="22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6.5.4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VrayShadow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渲染器插件以后，不仅增加了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灯光，而且还增加了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阴影类型，即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VRayShadows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。如果使用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渲染器，通常都会采用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VRayShadows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。它支持模糊（或面积）阴影，也可以表现透明物体的阴影。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FF76F1-6853-4BF4-902B-980EBC199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212" y="3429000"/>
            <a:ext cx="2990763" cy="246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07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06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60622" y="3944969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课堂演练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08043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628775" y="272760"/>
            <a:ext cx="468582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6.6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课堂演练：亮化卫生间场景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本案例将结合本章所学的知识来为卫生间场景添加光源，从而亮化场景。在操作过程中所运用到的灯光命令有目标平行光、光度学灯光、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VRayLight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412A50-A584-42B2-8D35-ECAB77FAF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393" y="2692786"/>
            <a:ext cx="5368402" cy="389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45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场景中没有灯光，那么模型再精致，材质再逼真，也无法体现出来。所以，布光是场景渲染不可缺少的环节。通过精确控制灯光的强度、方向及颜色，可以丰富场景的层次，营造场景氛围。</a:t>
            </a:r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本模块将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对灯光的设置基础进行讲解，其中包括各种类型的灯光以及灯光设置参数。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2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Max+VRay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室内效果图设计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室内布光知识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室内布光知识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室内场景布光基本上分三个层次，分别为主光源、背景光源和补充光源。在为场景布光时，满足这三种的光源，基本上就能模拟出真实的光照效果。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67A94C-B64E-4B85-95C2-D0A1DCCEF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3" y="3126316"/>
            <a:ext cx="7020203" cy="320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标准灯光类型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聚光灯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聚光灯是比较常用的灯光类型，它包括“目标聚光灯”和“自由聚光灯”两种。二者都是由一个点向一个方向照射。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F77439-1B80-443E-B56E-2F5D45872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119" y="3003899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平行光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平行光包括目标平行光和自由平行光两种，主要用于模拟太阳在地球表面投射的光线，即以一个方向投射的平行光。目标平行光与自由平行光其区别就在于一个有目标点，一个没有目标点。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273BE5-3A1D-4A0C-BCC9-C94B1B370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648" y="3354234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6.2.3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泛光灯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泛光灯属于点状光源，从单个光源向各个方向均匀地发散光线，其照明原理与室内白炽灯泡等一样，可以照亮整个场景。常用来制作灯泡灯光、蜡烛光等光效。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8476CF-B61B-4180-8068-6A3DED60B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007" y="3066393"/>
            <a:ext cx="8207986" cy="249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Microsoft Office PowerPoint</Application>
  <PresentationFormat>宽屏</PresentationFormat>
  <Paragraphs>103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3ds Max VRay室内效果图设计</dc:title>
  <dc:creator/>
  <cp:keywords>3ds Max VRay室内效果图设计</cp:keywords>
  <cp:lastModifiedBy/>
  <cp:revision>2</cp:revision>
  <dcterms:created xsi:type="dcterms:W3CDTF">2021-05-01T02:52:20Z</dcterms:created>
  <dcterms:modified xsi:type="dcterms:W3CDTF">2025-05-06T03:07:23Z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