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tags/tag3.xml" ContentType="application/vnd.openxmlformats-officedocument.presentationml.tags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44"/>
  </p:notesMasterIdLst>
  <p:handoutMasterIdLst>
    <p:handoutMasterId r:id="rId45"/>
  </p:handoutMasterIdLst>
  <p:sldIdLst>
    <p:sldId id="374" r:id="rId3"/>
    <p:sldId id="360" r:id="rId4"/>
    <p:sldId id="340" r:id="rId5"/>
    <p:sldId id="361" r:id="rId6"/>
    <p:sldId id="407" r:id="rId7"/>
    <p:sldId id="357" r:id="rId8"/>
    <p:sldId id="435" r:id="rId9"/>
    <p:sldId id="406" r:id="rId10"/>
    <p:sldId id="412" r:id="rId11"/>
    <p:sldId id="413" r:id="rId12"/>
    <p:sldId id="414" r:id="rId13"/>
    <p:sldId id="436" r:id="rId14"/>
    <p:sldId id="439" r:id="rId15"/>
    <p:sldId id="438" r:id="rId16"/>
    <p:sldId id="437" r:id="rId17"/>
    <p:sldId id="415" r:id="rId18"/>
    <p:sldId id="440" r:id="rId19"/>
    <p:sldId id="441" r:id="rId20"/>
    <p:sldId id="442" r:id="rId21"/>
    <p:sldId id="423" r:id="rId22"/>
    <p:sldId id="424" r:id="rId23"/>
    <p:sldId id="425" r:id="rId24"/>
    <p:sldId id="443" r:id="rId25"/>
    <p:sldId id="426" r:id="rId26"/>
    <p:sldId id="430" r:id="rId27"/>
    <p:sldId id="431" r:id="rId28"/>
    <p:sldId id="432" r:id="rId29"/>
    <p:sldId id="428" r:id="rId30"/>
    <p:sldId id="429" r:id="rId31"/>
    <p:sldId id="444" r:id="rId32"/>
    <p:sldId id="445" r:id="rId33"/>
    <p:sldId id="433" r:id="rId34"/>
    <p:sldId id="446" r:id="rId35"/>
    <p:sldId id="447" r:id="rId36"/>
    <p:sldId id="448" r:id="rId37"/>
    <p:sldId id="449" r:id="rId38"/>
    <p:sldId id="450" r:id="rId39"/>
    <p:sldId id="451" r:id="rId40"/>
    <p:sldId id="452" r:id="rId41"/>
    <p:sldId id="434" r:id="rId42"/>
    <p:sldId id="372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88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4870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019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871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9368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488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6330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3545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815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20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9491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1351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07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3187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6870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8401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28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3803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274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435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8134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4079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915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7351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2625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2093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11844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3222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567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741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999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8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24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模块</a:t>
            </a:r>
            <a:r>
              <a:rPr lang="en-US" altLang="zh-CN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3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 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多边形网格建模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转换为可编辑多边形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与转换可编辑网格相同，右击模型对象，在快捷列表中选择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“转换”</a:t>
            </a:r>
            <a:r>
              <a:rPr lang="zh-CN" altLang="zh-CN" dirty="0"/>
              <a:t> →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转换为可编辑多边形”选项即可。同样，在修改堆栈栏中右击对象名称，在快捷列表中选择“可编辑多边形”选项也可进行转换操作。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CB9CE8A-C9C9-42B0-BF1D-7FD47E0FD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457" y="3386652"/>
            <a:ext cx="7991085" cy="27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3.2.3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多边形子对象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可编辑多边形也分为顶点、边、多边形、边界和元素这五个子对象。其中“边界”子对象指的是多边形模型中开放性的边或边界。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E6F056A-F24A-48B8-8DB1-397B9DAE0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017" y="2785158"/>
            <a:ext cx="7711966" cy="322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3.2.3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多边形子对象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当选择某子对象时，用户可对其相应的卷展栏参数进行设置操作。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编辑顶点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在“可编辑多边形”堆栈栏中选择“顶点”子对象后，会打开“编辑顶点”卷展栏，在此可对多边形顶点组件进行移除、挤出、焊接、切角等操作。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B562248-44AA-431F-937C-9D27E6591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8767" y="3616154"/>
            <a:ext cx="2752647" cy="293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93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3.2.3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多边形子对象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编辑边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边是连接两个顶点的直线，它可以形成多边形的边。当选择“边”子对象后即可打开“编辑边”卷展栏。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377F3A2-DB21-4867-A21C-F78DC3AFBB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867" y="2858258"/>
            <a:ext cx="2219245" cy="3419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20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3.2.3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多边形子对象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编辑边界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选择“边界”子对象后可打开“编辑边界”卷展栏。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19D670C-3924-4CBF-B097-4F1835101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256" y="3072853"/>
            <a:ext cx="2843131" cy="296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2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3.2.3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多边形子对象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编辑多边形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元素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“多边形”与“元素”子对象是相互兼容的，用户可在二者之间切换。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6D481F1-0453-46B9-AD0E-A188744BC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6" y="2962303"/>
            <a:ext cx="9740469" cy="259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6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5036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3.2.4  </a:t>
            </a:r>
            <a:r>
              <a:rPr lang="zh-CN" altLang="en-US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可编辑多边形的通用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参数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4" y="1636559"/>
            <a:ext cx="973925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转换为可编辑多边形对象后，无论选择哪一个子对象，用户都可在一些通用的卷展栏对多边形进行整体设置操作。这里主要介绍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“选择”“软选择”“编辑几何体”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三个通用卷展栏。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选择”卷展览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“选择”卷展栏用于选择不同的子对象和显示设置以及创建与修改选定内容，此外还显示了与选定实体有关的信息。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EFF7093-2EA3-4BF3-939F-D5BD9A1170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4745" y="3837902"/>
            <a:ext cx="2314539" cy="274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软选择”卷展览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“软选择”是以选中的子对象为中心向四周扩散，以放射状方式来选择子对象。在对选择的对象进行变换时，该对象会以平滑的方式进行过渡。用户可通过控制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“衰减”“收缩”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和“膨胀”的数值来控制所选区域的大小，以及控制力的强弱。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993A1EF-719E-4843-9A32-71527D11C8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0398" y="3422728"/>
            <a:ext cx="6234523" cy="308174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1502939" y="272760"/>
            <a:ext cx="5036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3.2.4  </a:t>
            </a:r>
            <a:r>
              <a:rPr lang="zh-CN" altLang="en-US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可编辑多边形的通用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参数</a:t>
            </a:r>
          </a:p>
        </p:txBody>
      </p:sp>
    </p:spTree>
    <p:extLst>
      <p:ext uri="{BB962C8B-B14F-4D97-AF65-F5344CB8AC3E}">
        <p14:creationId xmlns:p14="http://schemas.microsoft.com/office/powerpoint/2010/main" val="190426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编辑几何体”卷展览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“编辑几何体”卷展栏用于更改多边形对象的全局控件，所有子对象都可以使用。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CCC180F-F8EA-4E1A-ABB4-AF42A2009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705" y="3126316"/>
            <a:ext cx="9075830" cy="2760134"/>
          </a:xfrm>
          <a:prstGeom prst="rect">
            <a:avLst/>
          </a:prstGeom>
        </p:spPr>
      </p:pic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1502939" y="272760"/>
            <a:ext cx="5036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3.2.4  </a:t>
            </a:r>
            <a:r>
              <a:rPr lang="zh-CN" altLang="en-US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可编辑多边形的通用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参数</a:t>
            </a:r>
          </a:p>
        </p:txBody>
      </p:sp>
    </p:spTree>
    <p:extLst>
      <p:ext uri="{BB962C8B-B14F-4D97-AF65-F5344CB8AC3E}">
        <p14:creationId xmlns:p14="http://schemas.microsoft.com/office/powerpoint/2010/main" val="354688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下面利用可编辑多边形功能结合修改器创建浴缸模型。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1569D2F-DCB4-4669-84FD-7C255FF7A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218" y="2492537"/>
            <a:ext cx="5621173" cy="3547964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1502939" y="272760"/>
            <a:ext cx="5036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3.2.4  </a:t>
            </a:r>
            <a:r>
              <a:rPr lang="zh-CN" altLang="en-US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可编辑多边形的通用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参数</a:t>
            </a:r>
          </a:p>
        </p:txBody>
      </p:sp>
    </p:spTree>
    <p:extLst>
      <p:ext uri="{BB962C8B-B14F-4D97-AF65-F5344CB8AC3E}">
        <p14:creationId xmlns:p14="http://schemas.microsoft.com/office/powerpoint/2010/main" val="237988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15424" y="2619801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可编辑网格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15424" y="326944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可编辑多边形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15424" y="391907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常用修改器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215424" y="4568718"/>
            <a:ext cx="35649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了解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NURBS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建模</a:t>
            </a: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4215424" y="5212786"/>
            <a:ext cx="35649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05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常用修改器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3.3.1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挤出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“挤出”修改器可以将二维线段挤出带有厚度的三维实体。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0666F9C-D7F9-4637-85B4-93B0111E3B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612" y="2850071"/>
            <a:ext cx="8574776" cy="260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3.3.2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车削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“车削”修改器可将二维样条线旋转一圈，从而生成三维实体。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6002736-D5AA-441D-AD48-795D5B117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747" y="2535174"/>
            <a:ext cx="8834506" cy="302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69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3.3.2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车削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下面就利用车削修改器来创建罗马柱模型。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1D22D34-03AE-4063-A207-AAF2F1EC1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3553" y="2392483"/>
            <a:ext cx="5962148" cy="375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26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3.3.3  FFD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FFD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”修改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器是对多边形对象进行变形修改的最主要的修改器之一，其特点是通过移动控制点来带动对象表面，从而产生平滑变形效果。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4401E7B-77F1-44CB-AF3A-03D36C99E9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7208" y="2954845"/>
            <a:ext cx="8574776" cy="260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20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Design and Production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3.3.4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晶格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“晶格”修改器可以将创建的实体进行晶格处理，使其快速转换为框架结构，在“修改器列表”中选择“晶格”选项即可为该对象添加该修改器。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D808482-0E31-4AB9-8590-BC8F05232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612" y="3104245"/>
            <a:ext cx="8574776" cy="260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9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3.3.5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弯曲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“弯曲”修改器可以使模型对象进行弯曲变形，用户也可以设置弯曲角度和方向。在“修改器列表”中选择“弯曲”选项即可为对象添加该修改器。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A56769C-6128-495D-B863-BCC996D62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7811" y="3104245"/>
            <a:ext cx="8054377" cy="244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0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3.3.6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壳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88306" y="1517286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“壳”修改器可以将片状对象生成一定的厚度，使其转换为实体模型。在“修改器列表”中选择“壳”选项即可为对象添加该修改器。在“参数”卷展栏中设置好“内部量”或“外部量”的数值即可。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BC87E6A-D86E-4DC1-9C10-C884F2D973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5677" y="3429000"/>
            <a:ext cx="7694895" cy="263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99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4223784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了解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NURBS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建模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89732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3.4.1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NURBS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对象包含曲线和曲面两种。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建模也就是创建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曲线和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曲面的过程。使用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功能可以让曲面结构变得更为圆滑、流畅。这种流畅程度是其他建模方式难以达到的。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F9C366A-A3DE-400F-9BB5-939D7266F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982" y="3223480"/>
            <a:ext cx="9394285" cy="250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70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相比较基本体建模，多边形网格建模则更加灵活，它是利用模型表面的多边形或网格面进行各种变形，已创建出复杂的模型。</a:t>
            </a:r>
            <a:r>
              <a:rPr lang="zh-CN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本模块将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对多边形网格建模方法进行介绍，其中包括网格建模、多边形建模、常用修改器的使用以及曲面建模等。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 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02939" y="342516"/>
            <a:ext cx="61068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3ds </a:t>
            </a:r>
            <a:r>
              <a:rPr lang="en-US" altLang="zh-CN" sz="2000" b="1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Max+VRay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室内效果图设计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3.4.1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NURBS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曲面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曲面包含点曲面和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CV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曲面两种。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25BCA7B-6815-41C2-BDD2-96EBCB3E2F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612" y="3065229"/>
            <a:ext cx="8574776" cy="260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28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3.4.1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NURBS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曲线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曲线也包含点曲线和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CV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曲线两种。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1C97FE8-0E0C-4C82-B4DB-532C896564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775" y="2854261"/>
            <a:ext cx="7903360" cy="270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20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3.4.2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NURBS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A1051E-F136-4654-8317-10329135682B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对象后，用户可以通过“修改”面板中的相关卷展栏参数进行设置调整，以便让创建的曲面造型更符合要求。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D25FC16-6696-4934-B7E9-4122A5DDE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097" y="2588817"/>
            <a:ext cx="2481179" cy="389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2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3.4.2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NURBS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A1051E-F136-4654-8317-10329135682B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常规”卷展栏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“常规”卷展栏中包含了附加、导入以及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工具箱等。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441AF51-B785-4044-BB16-24DDC79174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b="23608"/>
          <a:stretch/>
        </p:blipFill>
        <p:spPr>
          <a:xfrm>
            <a:off x="3020470" y="2807982"/>
            <a:ext cx="4510668" cy="31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3.4.2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NURBS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A1051E-F136-4654-8317-10329135682B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曲面近似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为了渲染和显示视口，可以使用“曲面近似”卷展栏，控制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模型中的曲面子层级的近似值求解方式。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453D778-B92F-467F-848F-0B782F098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3075" y="2436923"/>
            <a:ext cx="2143042" cy="414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7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3.4.2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NURBS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A1051E-F136-4654-8317-10329135682B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对象后，用户可以通过“修改”面板中的相关卷展栏参数进行设置调整，以便让创建的曲面造型更符合要求。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3E21038-2E1B-4178-996F-3BBAACC99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2992" y="2667133"/>
            <a:ext cx="2324016" cy="364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15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3.4.2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NURBS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A1051E-F136-4654-8317-10329135682B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常规”卷展栏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“常规”卷展栏中包含了附加、导入以及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工具箱等。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5762053-1619-4C85-9FD8-BA85643076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5809" b="17243"/>
          <a:stretch/>
        </p:blipFill>
        <p:spPr>
          <a:xfrm>
            <a:off x="2873312" y="3104245"/>
            <a:ext cx="5355756" cy="3419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86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3.4.2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NURBS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A1051E-F136-4654-8317-10329135682B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曲面近似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为了渲染和显示视口，可以使用“曲面近似”卷展栏，控制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模型中的曲面子层级的近似值求解方式。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33AC494-A617-4CF6-BA30-7773FE585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1263" y="2981646"/>
            <a:ext cx="1819587" cy="352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81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3.4.2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NURBS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A1051E-F136-4654-8317-10329135682B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曲线近似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在模型级别上，近似空间影响模型中的所有曲线子对象。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7A53DE1-1031-4689-A107-94116B71B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245" y="3058513"/>
            <a:ext cx="4682688" cy="206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06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3.4.2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NURBS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A1051E-F136-4654-8317-10329135682B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创建点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曲线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曲面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这三个卷展栏中的工具与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NURBS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工具箱中的工具相对应，主要用来创建点、曲线、曲面对象。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F5C7B2F-9A37-4DB9-8854-4607D8989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931" y="2975546"/>
            <a:ext cx="10078137" cy="306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1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可编辑网格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课堂演练：创建电视柜组合模型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本实例将使用可编辑多边形的相关功能来绘制电视柜及电视模型。其中所运用到的命令主要有多边形建模、各类修改器、基本体建模等。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C5A43BD-9C9F-417C-ACD2-1DE00AEA3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447" y="2819400"/>
            <a:ext cx="5365105" cy="340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65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3.1.1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转换为可编辑网格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大多数模型对象都可转化为可编辑网格。在视口中右击模型对象，在快捷菜单中选择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“转换为”</a:t>
            </a:r>
            <a:r>
              <a:rPr lang="zh-CN" altLang="zh-CN" dirty="0"/>
              <a:t> →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转换为可编辑网格”选项，在“修改”面板中会显示出“可编辑网格”修改堆栈，说明该模型已转换为可编辑网格对象了。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478AA24-E292-4A0E-992A-E57849AAA5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058" y="3429000"/>
            <a:ext cx="7495883" cy="256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3.1.2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编辑网格对象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当模型转化为可编辑网格后，可以看到堆栈栏中会显示出顶点、边、面、多边形和元素这五个子对象层级。选中某个子对象后，在视口中就可选择相应的组件。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6C88F6A-A0DA-48A1-A70A-6A5B97FF4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4999" y="2861135"/>
            <a:ext cx="5367528" cy="2971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3.1.2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编辑网格对象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下面将利用可编辑网格功能以及相关修改器来创建笔筒模型。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6F9DC6-84A3-47C8-803C-DED5C0CDD8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443" y="2647380"/>
            <a:ext cx="8507070" cy="291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97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可编辑多边形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多边形和网格的区别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编辑多边形与编辑网格思路很相似，但也有一定的区别。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编辑网格是针对模型表面的三角面进行编辑，更适合创建各类复杂表面和细节的对象，例如人物角色、车辆等。然而，编辑网格需要存储大量的模型数据（如顶点和面），因此对计算机性能有一定的要求。另外，编辑和修改模型过程也会更加繁琐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而编辑多边形是在简单模型（如基本体）的基础上，通过对其点、线、面的操作就能创建复杂的三维模型。相对于编辑网格来说，存储的模型数据较少，系统渲染速度快，对模型的调整和修改会更加方便。所以，利用可编辑多边形是创建复杂模型的首选方式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1638</Words>
  <Application>Microsoft Office PowerPoint</Application>
  <PresentationFormat>宽屏</PresentationFormat>
  <Paragraphs>186</Paragraphs>
  <Slides>41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4" baseType="lpstr">
      <vt:lpstr>Lato Light</vt:lpstr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3ds Max VRay室内效果图设计</dc:title>
  <dc:creator/>
  <cp:keywords>3ds Max VRay室内效果图设计</cp:keywords>
  <cp:lastModifiedBy/>
  <cp:revision>2</cp:revision>
  <dcterms:created xsi:type="dcterms:W3CDTF">2021-05-01T02:52:20Z</dcterms:created>
  <dcterms:modified xsi:type="dcterms:W3CDTF">2025-05-06T04:01:18Z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