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710" r:id="rId7"/>
    <p:sldId id="711" r:id="rId8"/>
    <p:sldId id="712" r:id="rId9"/>
    <p:sldId id="713" r:id="rId10"/>
    <p:sldId id="714" r:id="rId11"/>
    <p:sldId id="715" r:id="rId12"/>
    <p:sldId id="716" r:id="rId13"/>
    <p:sldId id="717" r:id="rId14"/>
    <p:sldId id="718" r:id="rId15"/>
    <p:sldId id="719" r:id="rId16"/>
    <p:sldId id="720" r:id="rId17"/>
    <p:sldId id="721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>
                <a:solidFill>
                  <a:schemeClr val="tx1"/>
                </a:solidFill>
              </a:rPr>
              <a:t>关注微信公众平台</a:t>
            </a:r>
            <a:r>
              <a:rPr lang="en-US" altLang="zh-CN" sz="1100">
                <a:solidFill>
                  <a:schemeClr val="tx1"/>
                </a:solidFill>
              </a:rPr>
              <a:t>DSSF007</a:t>
            </a:r>
            <a:r>
              <a:rPr lang="zh-CN" altLang="en-US" sz="110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/>
          </a:p>
        </p:txBody>
      </p:sp>
      <p:sp>
        <p:nvSpPr>
          <p:cNvPr id="6" name="文本框 5"/>
          <p:cNvSpPr txBox="1"/>
          <p:nvPr/>
        </p:nvSpPr>
        <p:spPr>
          <a:xfrm>
            <a:off x="214310" y="4186262"/>
            <a:ext cx="11863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</a:t>
            </a:r>
            <a:r>
              <a:rPr lang="zh-CN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211042" y="2040197"/>
            <a:ext cx="7769915" cy="187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7.2.1  </a:t>
            </a:r>
            <a:r>
              <a:rPr lang="zh-CN" altLang="zh-CN" b="1" dirty="0"/>
              <a:t>分辨率</a:t>
            </a:r>
          </a:p>
          <a:p>
            <a:pPr indent="457200"/>
            <a:r>
              <a:rPr lang="zh-CN" altLang="zh-CN" dirty="0"/>
              <a:t>在设计展架时分辨率的大小要根据纸张的大小确定，尺寸小分辨率高，尺寸大分辨率低，通常设置在</a:t>
            </a:r>
            <a:r>
              <a:rPr lang="en-US" altLang="zh-CN" dirty="0"/>
              <a:t>72-150dpi</a:t>
            </a:r>
            <a:r>
              <a:rPr lang="zh-CN" altLang="zh-CN" dirty="0"/>
              <a:t>之间。在印刷时分辨率需设置为</a:t>
            </a:r>
            <a:r>
              <a:rPr lang="en-US" altLang="zh-CN" dirty="0"/>
              <a:t>300dpi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5590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2275" y="394913"/>
            <a:ext cx="8980546" cy="5548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7.2.2  </a:t>
            </a:r>
            <a:r>
              <a:rPr lang="zh-CN" altLang="zh-CN" b="1" dirty="0"/>
              <a:t>材质</a:t>
            </a:r>
          </a:p>
          <a:p>
            <a:pPr indent="457200"/>
            <a:r>
              <a:rPr lang="zh-CN" altLang="zh-CN" dirty="0"/>
              <a:t>展架常用的材质有：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背胶</a:t>
            </a:r>
            <a:r>
              <a:rPr lang="en-US" altLang="zh-CN" b="1" dirty="0"/>
              <a:t>PP</a:t>
            </a:r>
            <a:r>
              <a:rPr lang="zh-CN" altLang="zh-CN" b="1" dirty="0"/>
              <a:t>合成纸：</a:t>
            </a:r>
            <a:r>
              <a:rPr lang="zh-CN" altLang="zh-CN" dirty="0"/>
              <a:t>基本耗材，不耐高温，常用于室内。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en-US" altLang="zh-CN" b="1" dirty="0"/>
              <a:t>PVC</a:t>
            </a:r>
            <a:r>
              <a:rPr lang="zh-CN" altLang="zh-CN" b="1" dirty="0"/>
              <a:t>硬片：</a:t>
            </a:r>
            <a:r>
              <a:rPr lang="zh-CN" altLang="zh-CN" dirty="0"/>
              <a:t>不易卷曲，适用于夏天，冬天温度低，易断。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en-US" altLang="zh-CN" b="1" dirty="0"/>
              <a:t>KT</a:t>
            </a:r>
            <a:r>
              <a:rPr lang="zh-CN" altLang="zh-CN" b="1" dirty="0"/>
              <a:t>板：</a:t>
            </a:r>
            <a:r>
              <a:rPr lang="zh-CN" altLang="zh-CN" dirty="0"/>
              <a:t>厚度</a:t>
            </a:r>
            <a:r>
              <a:rPr lang="en-US" altLang="zh-CN" dirty="0"/>
              <a:t>5mm-8mm</a:t>
            </a:r>
            <a:r>
              <a:rPr lang="zh-CN" altLang="zh-CN" dirty="0"/>
              <a:t>，质量较轻，怕挤压，适合挂墙上。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雪弗板：</a:t>
            </a:r>
            <a:r>
              <a:rPr lang="en-US" altLang="zh-CN" dirty="0"/>
              <a:t>PVC</a:t>
            </a:r>
            <a:r>
              <a:rPr lang="zh-CN" altLang="zh-CN" dirty="0"/>
              <a:t>发泡板，厚度</a:t>
            </a:r>
            <a:r>
              <a:rPr lang="en-US" altLang="zh-CN" dirty="0"/>
              <a:t>2mm-10mm</a:t>
            </a:r>
            <a:r>
              <a:rPr lang="zh-CN" altLang="zh-CN" dirty="0"/>
              <a:t>不等，做展架时厚度可选择较薄点。质地坚硬，可长期放置。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亚克力：</a:t>
            </a:r>
            <a:r>
              <a:rPr lang="zh-CN" altLang="zh-CN" dirty="0"/>
              <a:t>有机玻璃，有</a:t>
            </a:r>
            <a:r>
              <a:rPr lang="en-US" altLang="zh-CN" dirty="0"/>
              <a:t>2</a:t>
            </a:r>
            <a:r>
              <a:rPr lang="zh-CN" altLang="zh-CN" dirty="0"/>
              <a:t>块具有一定厚度的亚克力组成，适用于各种场合，透光性好，易于加工，也称为水晶相框。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铝板、铝塑板：</a:t>
            </a:r>
            <a:r>
              <a:rPr lang="zh-CN" altLang="zh-CN" dirty="0"/>
              <a:t>新型装饰材料，涂层均匀，彩色多样，易保养，易加工。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高密度板：</a:t>
            </a:r>
            <a:r>
              <a:rPr lang="zh-CN" altLang="zh-CN" dirty="0"/>
              <a:t>无框画，又称拉米娜。厚度</a:t>
            </a:r>
            <a:r>
              <a:rPr lang="en-US" altLang="zh-CN" dirty="0"/>
              <a:t>9mm-12mm</a:t>
            </a:r>
            <a:r>
              <a:rPr lang="zh-CN" altLang="zh-CN" dirty="0"/>
              <a:t>之间，做工惊喜，立体感强，画感细腻，易于安装，经久耐用。</a:t>
            </a:r>
          </a:p>
        </p:txBody>
      </p:sp>
    </p:spTree>
    <p:extLst>
      <p:ext uri="{BB962C8B-B14F-4D97-AF65-F5344CB8AC3E}">
        <p14:creationId xmlns:p14="http://schemas.microsoft.com/office/powerpoint/2010/main" val="170396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5727" y="549275"/>
            <a:ext cx="8980546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7.2.3  </a:t>
            </a:r>
            <a:r>
              <a:rPr lang="zh-CN" altLang="zh-CN" b="1" dirty="0"/>
              <a:t>尺寸</a:t>
            </a:r>
          </a:p>
          <a:p>
            <a:pPr indent="457200"/>
            <a:r>
              <a:rPr lang="zh-CN" altLang="zh-CN" dirty="0"/>
              <a:t>展架的规格尺寸：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易拉宝：</a:t>
            </a:r>
            <a:r>
              <a:rPr lang="en-US" altLang="zh-CN" dirty="0"/>
              <a:t>60X160cm</a:t>
            </a:r>
            <a:r>
              <a:rPr lang="zh-CN" altLang="zh-CN" dirty="0"/>
              <a:t>、</a:t>
            </a:r>
            <a:r>
              <a:rPr lang="en-US" altLang="zh-CN" dirty="0"/>
              <a:t>80X200cm</a:t>
            </a:r>
            <a:r>
              <a:rPr lang="zh-CN" altLang="zh-CN" dirty="0"/>
              <a:t>、</a:t>
            </a:r>
            <a:r>
              <a:rPr lang="en-US" altLang="zh-CN" dirty="0"/>
              <a:t>150X200cm</a:t>
            </a:r>
            <a:r>
              <a:rPr lang="zh-CN" altLang="zh-CN" dirty="0"/>
              <a:t>（可定制，但高度不低于</a:t>
            </a:r>
            <a:r>
              <a:rPr lang="en-US" altLang="zh-CN" dirty="0"/>
              <a:t>150cm</a:t>
            </a:r>
            <a:r>
              <a:rPr lang="zh-CN" altLang="zh-CN" dirty="0"/>
              <a:t>）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en-US" altLang="zh-CN" b="1" dirty="0"/>
              <a:t>X</a:t>
            </a:r>
            <a:r>
              <a:rPr lang="zh-CN" altLang="zh-CN" b="1" dirty="0"/>
              <a:t>展架：</a:t>
            </a:r>
            <a:r>
              <a:rPr lang="en-US" altLang="zh-CN" dirty="0"/>
              <a:t>60X160cm</a:t>
            </a:r>
            <a:r>
              <a:rPr lang="zh-CN" altLang="zh-CN" dirty="0"/>
              <a:t>、</a:t>
            </a:r>
            <a:r>
              <a:rPr lang="en-US" altLang="zh-CN" dirty="0"/>
              <a:t>80X180cm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门型展架：</a:t>
            </a:r>
            <a:r>
              <a:rPr lang="en-US" altLang="zh-CN" dirty="0"/>
              <a:t>60X160cm</a:t>
            </a:r>
            <a:r>
              <a:rPr lang="zh-CN" altLang="zh-CN" dirty="0"/>
              <a:t>、</a:t>
            </a:r>
            <a:r>
              <a:rPr lang="en-US" altLang="zh-CN" dirty="0"/>
              <a:t>80X180cm</a:t>
            </a:r>
            <a:r>
              <a:rPr lang="zh-CN" altLang="zh-CN" dirty="0"/>
              <a:t>、</a:t>
            </a:r>
            <a:r>
              <a:rPr lang="en-US" altLang="zh-CN" dirty="0"/>
              <a:t>120X200cm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手提展架：</a:t>
            </a:r>
            <a:r>
              <a:rPr lang="en-US" altLang="zh-CN" dirty="0"/>
              <a:t>60X80cm</a:t>
            </a:r>
            <a:r>
              <a:rPr lang="zh-CN" altLang="zh-CN" dirty="0"/>
              <a:t>、</a:t>
            </a:r>
            <a:r>
              <a:rPr lang="en-US" altLang="zh-CN" dirty="0"/>
              <a:t>60x90cm</a:t>
            </a:r>
            <a:r>
              <a:rPr lang="zh-CN" altLang="zh-CN" dirty="0"/>
              <a:t>、</a:t>
            </a:r>
            <a:r>
              <a:rPr lang="en-US" altLang="zh-CN" dirty="0"/>
              <a:t>80x12cm</a:t>
            </a:r>
            <a:r>
              <a:rPr lang="zh-CN" altLang="zh-CN" dirty="0"/>
              <a:t>、</a:t>
            </a:r>
            <a:r>
              <a:rPr lang="en-US" altLang="zh-CN" dirty="0"/>
              <a:t>90x120cm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丽屏展架：</a:t>
            </a:r>
            <a:r>
              <a:rPr lang="en-US" altLang="zh-CN" dirty="0"/>
              <a:t>60X160cm</a:t>
            </a:r>
            <a:r>
              <a:rPr lang="zh-CN" altLang="zh-CN" dirty="0"/>
              <a:t>、</a:t>
            </a:r>
            <a:r>
              <a:rPr lang="en-US" altLang="zh-CN" dirty="0"/>
              <a:t>80X180cm</a:t>
            </a:r>
            <a:r>
              <a:rPr lang="zh-CN" altLang="zh-CN" dirty="0"/>
              <a:t>、</a:t>
            </a:r>
            <a:r>
              <a:rPr lang="en-US" altLang="zh-CN" dirty="0"/>
              <a:t>80X200cm</a:t>
            </a:r>
            <a:r>
              <a:rPr lang="zh-CN" altLang="zh-CN" dirty="0"/>
              <a:t>、</a:t>
            </a:r>
            <a:r>
              <a:rPr lang="en-US" altLang="zh-CN" dirty="0"/>
              <a:t>100X200cm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落地展架：</a:t>
            </a:r>
            <a:r>
              <a:rPr lang="en-US" altLang="zh-CN" dirty="0"/>
              <a:t>50X70cm</a:t>
            </a:r>
            <a:r>
              <a:rPr lang="zh-CN" altLang="zh-CN" dirty="0"/>
              <a:t>、</a:t>
            </a:r>
            <a:r>
              <a:rPr lang="en-US" altLang="zh-CN" dirty="0"/>
              <a:t>60X90cm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en-US" altLang="zh-CN" b="1" dirty="0"/>
              <a:t>Pop</a:t>
            </a:r>
            <a:r>
              <a:rPr lang="zh-CN" altLang="zh-CN" b="1" dirty="0"/>
              <a:t>展架：</a:t>
            </a:r>
            <a:r>
              <a:rPr lang="en-US" altLang="zh-CN" dirty="0"/>
              <a:t>21x29.7cm</a:t>
            </a:r>
            <a:r>
              <a:rPr lang="zh-CN" altLang="zh-CN" dirty="0"/>
              <a:t>、</a:t>
            </a:r>
            <a:r>
              <a:rPr lang="en-US" altLang="zh-CN" dirty="0"/>
              <a:t>29.7x42cm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拉网展架</a:t>
            </a:r>
            <a:r>
              <a:rPr lang="zh-CN" altLang="zh-CN" dirty="0"/>
              <a:t>：</a:t>
            </a:r>
            <a:r>
              <a:rPr lang="en-US" altLang="zh-CN" dirty="0"/>
              <a:t>230x230cm</a:t>
            </a:r>
            <a:r>
              <a:rPr lang="zh-CN" altLang="zh-CN" dirty="0"/>
              <a:t>、</a:t>
            </a:r>
            <a:r>
              <a:rPr lang="en-US" altLang="zh-CN" dirty="0"/>
              <a:t>300x230cm</a:t>
            </a:r>
            <a:r>
              <a:rPr lang="zh-CN" altLang="zh-CN" dirty="0"/>
              <a:t>（常规规格</a:t>
            </a:r>
            <a:r>
              <a:rPr lang="en-US" altLang="zh-CN" dirty="0"/>
              <a:t>3X3</a:t>
            </a:r>
            <a:r>
              <a:rPr lang="zh-CN" altLang="zh-CN" dirty="0"/>
              <a:t>格，一格</a:t>
            </a:r>
            <a:r>
              <a:rPr lang="en-US" altLang="zh-CN" dirty="0"/>
              <a:t>75cm</a:t>
            </a:r>
            <a:r>
              <a:rPr lang="zh-CN" altLang="zh-CN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56764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571093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2842843" y="3972975"/>
            <a:ext cx="9417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 smtClean="0"/>
              <a:t>实战</a:t>
            </a:r>
            <a:r>
              <a:rPr lang="zh-CN" altLang="en-US" sz="4800" b="1" dirty="0" smtClean="0"/>
              <a:t>演练</a:t>
            </a:r>
            <a:r>
              <a:rPr lang="zh-CN" altLang="zh-CN" sz="4800" b="1" dirty="0" smtClean="0"/>
              <a:t>：</a:t>
            </a:r>
            <a:r>
              <a:rPr lang="zh-CN" altLang="en-US" sz="4800" b="1" dirty="0"/>
              <a:t>汽修店的店庆展架设计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88372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956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5727" y="1445146"/>
            <a:ext cx="898054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7.3.1  </a:t>
            </a:r>
            <a:r>
              <a:rPr lang="zh-CN" altLang="zh-CN" b="1" dirty="0"/>
              <a:t>客户要求</a:t>
            </a:r>
          </a:p>
          <a:p>
            <a:pPr indent="457200"/>
            <a:r>
              <a:rPr lang="zh-CN" altLang="en-US" dirty="0"/>
              <a:t>客户为八周年店庆活动订制一个展架，放置在门店，将门店活动的消息传速给消费者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尺寸要求</a:t>
            </a:r>
            <a:r>
              <a:rPr lang="zh-CN" altLang="zh-CN" b="1" dirty="0" smtClean="0"/>
              <a:t>：</a:t>
            </a:r>
            <a:r>
              <a:rPr lang="en-US" altLang="zh-CN" dirty="0"/>
              <a:t>80 cm×180 cm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设计要求</a:t>
            </a:r>
            <a:r>
              <a:rPr lang="zh-CN" altLang="zh-CN" b="1" dirty="0" smtClean="0"/>
              <a:t>：</a:t>
            </a:r>
            <a:r>
              <a:rPr lang="zh-CN" altLang="en-US" dirty="0"/>
              <a:t>展架画面采用</a:t>
            </a:r>
            <a:r>
              <a:rPr lang="en-US" altLang="zh-CN" dirty="0"/>
              <a:t>PVC</a:t>
            </a:r>
            <a:r>
              <a:rPr lang="zh-CN" altLang="en-US" dirty="0"/>
              <a:t>材质，后背使用</a:t>
            </a:r>
            <a:r>
              <a:rPr lang="en-US" altLang="zh-CN" dirty="0"/>
              <a:t>X</a:t>
            </a:r>
            <a:r>
              <a:rPr lang="zh-CN" altLang="en-US" dirty="0"/>
              <a:t>支架。丽屏的设计要主题突出、色调统一、大气，要求原创性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b="1" dirty="0"/>
              <a:t>内容说明</a:t>
            </a:r>
            <a:r>
              <a:rPr lang="zh-CN" altLang="zh-CN" b="1" dirty="0" smtClean="0"/>
              <a:t>：</a:t>
            </a:r>
            <a:r>
              <a:rPr lang="zh-CN" altLang="en-US" dirty="0"/>
              <a:t>门店名称、标志、宣传语、店面信息、服务项目、会员专享、福利赠送</a:t>
            </a:r>
            <a:r>
              <a:rPr lang="zh-CN" altLang="en-US" dirty="0" smtClean="0"/>
              <a:t>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66229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5727" y="1445146"/>
            <a:ext cx="89805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7.3.2  </a:t>
            </a:r>
            <a:r>
              <a:rPr lang="zh-CN" altLang="zh-CN" b="1" dirty="0" smtClean="0"/>
              <a:t>设计</a:t>
            </a:r>
            <a:r>
              <a:rPr lang="zh-CN" altLang="en-US" b="1" dirty="0"/>
              <a:t>分析</a:t>
            </a:r>
            <a:endParaRPr lang="zh-CN" altLang="zh-CN" b="1" dirty="0"/>
          </a:p>
          <a:p>
            <a:pPr indent="457200"/>
            <a:r>
              <a:rPr lang="zh-CN" altLang="en-US" dirty="0"/>
              <a:t>针对客户提出的要求进行分析：店庆活动的展架将以一辆行驶的汽车图像作为背景，主题文字放在图像之中，文字以红色为主色调，突出喜庆的气氛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09724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06517" y="972252"/>
            <a:ext cx="56523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 smtClean="0"/>
              <a:t>7.3.3  </a:t>
            </a:r>
            <a:r>
              <a:rPr lang="zh-CN" altLang="zh-CN" b="1" dirty="0"/>
              <a:t>展架设计</a:t>
            </a:r>
          </a:p>
          <a:p>
            <a:pPr indent="457200"/>
            <a:r>
              <a:rPr lang="zh-CN" altLang="en-US" dirty="0"/>
              <a:t>展架因不涉及到印刷，画面的设计不一定要在</a:t>
            </a:r>
            <a:r>
              <a:rPr lang="en-US" altLang="zh-CN" dirty="0"/>
              <a:t>CorelDRAW</a:t>
            </a:r>
            <a:r>
              <a:rPr lang="zh-CN" altLang="en-US" dirty="0"/>
              <a:t>、</a:t>
            </a:r>
            <a:r>
              <a:rPr lang="en-US" altLang="zh-CN" dirty="0"/>
              <a:t>Illustrator</a:t>
            </a:r>
            <a:r>
              <a:rPr lang="zh-CN" altLang="en-US" dirty="0"/>
              <a:t>矢量绘图软件中制作，全程在</a:t>
            </a:r>
            <a:r>
              <a:rPr lang="en-US" altLang="zh-CN" dirty="0"/>
              <a:t>Photoshop</a:t>
            </a:r>
            <a:r>
              <a:rPr lang="zh-CN" altLang="en-US" dirty="0"/>
              <a:t>中设计即可。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167" y="549910"/>
            <a:ext cx="241710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7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67051" y="1651314"/>
            <a:ext cx="62150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b="1" dirty="0"/>
              <a:t>【上手实操】</a:t>
            </a:r>
          </a:p>
          <a:p>
            <a:pPr indent="457200"/>
            <a:r>
              <a:rPr lang="zh-CN" altLang="en-US" dirty="0"/>
              <a:t>下面将结合</a:t>
            </a:r>
            <a:r>
              <a:rPr lang="zh-CN" altLang="en-US" dirty="0" smtClean="0"/>
              <a:t>本模块所</a:t>
            </a:r>
            <a:r>
              <a:rPr lang="zh-CN" altLang="en-US" dirty="0"/>
              <a:t>学到的展架广告设计知识，使用</a:t>
            </a:r>
            <a:r>
              <a:rPr lang="en-US" altLang="zh-CN" dirty="0"/>
              <a:t>Photoshop</a:t>
            </a:r>
            <a:r>
              <a:rPr lang="zh-CN" altLang="en-US" dirty="0"/>
              <a:t>软件为一家店面设计一幅展架画面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设计要领：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 smtClean="0"/>
              <a:t>该</a:t>
            </a:r>
            <a:r>
              <a:rPr lang="zh-CN" altLang="en-US" dirty="0"/>
              <a:t>展架重点是对主题画面的把握，将素材置入画面中，背景设置为黑色，素材添加蒙版。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en-US" dirty="0"/>
              <a:t>展架的结构是下方放主题画，上方用黑色背景衬托主题文字。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0641" y="549275"/>
            <a:ext cx="240976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58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5999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2046360" y="1673254"/>
            <a:ext cx="8099280" cy="3282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展架作为一种广告营销手段，具有绿色环保、方便运输，组装迅速等优点，起到展示商品、传达信息、促进销售的作用。可以根据产品优点，设计与之相匹配的产品展架，再加上公司</a:t>
            </a:r>
            <a:r>
              <a:rPr lang="en-US" altLang="zh-CN"/>
              <a:t>Logo</a:t>
            </a:r>
            <a:r>
              <a:rPr lang="zh-CN" altLang="zh-CN"/>
              <a:t>，可以有效地对公司和产品起到宣传作用。</a:t>
            </a:r>
          </a:p>
          <a:p>
            <a:pPr indent="457200"/>
            <a:r>
              <a:rPr lang="zh-CN" altLang="zh-CN" b="1"/>
              <a:t>知识要点</a:t>
            </a:r>
            <a:endParaRPr lang="zh-CN" altLang="zh-CN"/>
          </a:p>
          <a:p>
            <a:pPr indent="457200"/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）了解展架的常见类型</a:t>
            </a:r>
          </a:p>
          <a:p>
            <a:pPr indent="457200"/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）展架的设计信息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6976741" y="161470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126041" y="174403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6979409" y="264436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139110" y="277570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7941020" y="264319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/>
              <a:t>设计知识</a:t>
            </a:r>
            <a:endParaRPr lang="zh-CN" altLang="en-US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7948280" y="160429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/>
              <a:t>常见的展架类型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24059-93D8-4C0E-9028-7031662D6354}"/>
              </a:ext>
            </a:extLst>
          </p:cNvPr>
          <p:cNvSpPr txBox="1"/>
          <p:nvPr/>
        </p:nvSpPr>
        <p:spPr>
          <a:xfrm>
            <a:off x="6988205" y="3666493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2DFC767-9BCC-496E-B52A-310ACC4E4567}"/>
              </a:ext>
            </a:extLst>
          </p:cNvPr>
          <p:cNvCxnSpPr/>
          <p:nvPr/>
        </p:nvCxnSpPr>
        <p:spPr>
          <a:xfrm flipH="1">
            <a:off x="7097970" y="381307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3" action="ppaction://hlinksldjump"/>
            <a:extLst>
              <a:ext uri="{FF2B5EF4-FFF2-40B4-BE49-F238E27FC236}">
                <a16:creationId xmlns:a16="http://schemas.microsoft.com/office/drawing/2014/main" id="{61E26A8B-36CB-4386-A83A-A2A71B431609}"/>
              </a:ext>
            </a:extLst>
          </p:cNvPr>
          <p:cNvSpPr txBox="1"/>
          <p:nvPr/>
        </p:nvSpPr>
        <p:spPr>
          <a:xfrm>
            <a:off x="7942327" y="3642617"/>
            <a:ext cx="3005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 smtClean="0"/>
              <a:t>实战</a:t>
            </a:r>
            <a:r>
              <a:rPr lang="zh-CN" altLang="en-US" dirty="0" smtClean="0"/>
              <a:t>演练</a:t>
            </a:r>
            <a:r>
              <a:rPr lang="zh-CN" altLang="zh-CN" dirty="0" smtClean="0"/>
              <a:t>：</a:t>
            </a:r>
            <a:r>
              <a:rPr lang="zh-CN" altLang="en-US" dirty="0"/>
              <a:t>汽修店的店</a:t>
            </a:r>
            <a:r>
              <a:rPr lang="zh-CN" altLang="en-US" dirty="0" smtClean="0"/>
              <a:t>庆</a:t>
            </a:r>
            <a:endParaRPr lang="en-US" altLang="zh-CN" dirty="0" smtClean="0"/>
          </a:p>
          <a:p>
            <a:r>
              <a:rPr lang="zh-CN" altLang="en-US" dirty="0" smtClean="0"/>
              <a:t>展</a:t>
            </a:r>
            <a:r>
              <a:rPr lang="zh-CN" altLang="en-US" dirty="0"/>
              <a:t>架设计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34274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445585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/>
              <a:t>常见的展架类型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65537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17094" y="534987"/>
            <a:ext cx="7163200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/>
              <a:t>展架又称产品展示架、便携式展架和资料架等等。通常是企业的一种广告营销手段，广泛应用在商场、企业、学校、小区、户外等场所。常见的展架类型：</a:t>
            </a:r>
          </a:p>
          <a:p>
            <a:pPr indent="457200"/>
            <a:r>
              <a:rPr lang="en-US" altLang="zh-CN" b="1"/>
              <a:t>1</a:t>
            </a:r>
            <a:r>
              <a:rPr lang="zh-CN" altLang="zh-CN" b="1"/>
              <a:t>．易拉宝</a:t>
            </a:r>
            <a:endParaRPr lang="zh-CN" altLang="zh-CN"/>
          </a:p>
          <a:p>
            <a:pPr indent="457200"/>
            <a:r>
              <a:rPr lang="zh-CN" altLang="zh-CN"/>
              <a:t>易拉宝又称海报架、展示架、易拉架等。其构造是一个座地的卷轴，由地面向上是一支伸缩柱，柱顶有一个扣，使用时由卷轴向上拉出一幅直立式的海报。适用于人流多的街头通道，协助个体户式的路演推销活动，或是临时摊位。</a:t>
            </a:r>
            <a:endParaRPr lang="en-US" altLang="zh-CN"/>
          </a:p>
          <a:p>
            <a:pPr indent="457200"/>
            <a:r>
              <a:rPr lang="en-US" altLang="zh-CN" b="1"/>
              <a:t>2</a:t>
            </a:r>
            <a:r>
              <a:rPr lang="zh-CN" altLang="zh-CN" b="1"/>
              <a:t>．</a:t>
            </a:r>
            <a:r>
              <a:rPr lang="en-US" altLang="zh-CN" b="1"/>
              <a:t>X</a:t>
            </a:r>
            <a:r>
              <a:rPr lang="zh-CN" altLang="zh-CN" b="1"/>
              <a:t>展架</a:t>
            </a:r>
            <a:endParaRPr lang="zh-CN" altLang="zh-CN"/>
          </a:p>
          <a:p>
            <a:pPr indent="457200"/>
            <a:r>
              <a:rPr lang="en-US" altLang="zh-CN"/>
              <a:t>X</a:t>
            </a:r>
            <a:r>
              <a:rPr lang="zh-CN" altLang="zh-CN"/>
              <a:t>型展示架是一种用作广告宣传的、背部具有</a:t>
            </a:r>
            <a:r>
              <a:rPr lang="en-US" altLang="zh-CN"/>
              <a:t>X</a:t>
            </a:r>
            <a:r>
              <a:rPr lang="zh-CN" altLang="zh-CN"/>
              <a:t>型支架的展览展示用品，通常被称为“</a:t>
            </a:r>
            <a:r>
              <a:rPr lang="en-US" altLang="zh-CN"/>
              <a:t>X</a:t>
            </a:r>
            <a:r>
              <a:rPr lang="zh-CN" altLang="zh-CN"/>
              <a:t>展架”。造型设计简练、方便携带、容易存放、拆装，可更换画面、快捷的广告宣传用品。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B5ADA30-7F57-43ED-BA36-C125C1DAC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294" y="1490667"/>
            <a:ext cx="27051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779819A8-4D7F-43EB-80D5-1957BA044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294" y="3767133"/>
            <a:ext cx="27146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49275"/>
            <a:ext cx="6156180" cy="517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/>
              <a:t>3</a:t>
            </a:r>
            <a:r>
              <a:rPr lang="zh-CN" altLang="zh-CN" b="1"/>
              <a:t>．门型展架</a:t>
            </a:r>
            <a:endParaRPr lang="zh-CN" altLang="zh-CN"/>
          </a:p>
          <a:p>
            <a:pPr indent="457200"/>
            <a:r>
              <a:rPr lang="zh-CN" altLang="zh-CN"/>
              <a:t>门型展架四周是铁管连的框架，四角用弹簧固定信广告画面，底部有注水箱或铁质底座，可以保持稳定防风吹倒。更换方便，外观简洁，轻巧便捷，门型展架画面定制适合各种展览会场活动等，可重复使用。既可用于室外也可用于室内。</a:t>
            </a:r>
            <a:endParaRPr lang="en-US" altLang="zh-CN"/>
          </a:p>
          <a:p>
            <a:pPr indent="457200"/>
            <a:r>
              <a:rPr lang="en-US" altLang="zh-CN" b="1"/>
              <a:t>4</a:t>
            </a:r>
            <a:r>
              <a:rPr lang="zh-CN" altLang="zh-CN" b="1"/>
              <a:t>．手提展架</a:t>
            </a:r>
            <a:endParaRPr lang="zh-CN" altLang="zh-CN"/>
          </a:p>
          <a:p>
            <a:pPr indent="457200"/>
            <a:r>
              <a:rPr lang="zh-CN" altLang="zh-CN"/>
              <a:t>手提式宣传海报架，在安装时把展架四周轻松掰开将画面放置再合上即可，方便简单。手提式展架分为单面、双面两种样式。适用于企业单位、学校、展览地、酒店等公共场所。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BC5822F-BC13-4E86-B41A-C03F27D21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244" y="916503"/>
            <a:ext cx="3371265" cy="220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A88D3CA2-B555-42EF-B009-A8F81E9D8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244" y="3424793"/>
            <a:ext cx="3371265" cy="223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470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92245" y="1060449"/>
            <a:ext cx="5227492" cy="4737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/>
              <a:t>5</a:t>
            </a:r>
            <a:r>
              <a:rPr lang="zh-CN" altLang="zh-CN" b="1"/>
              <a:t>．丽屏展架</a:t>
            </a:r>
            <a:endParaRPr lang="zh-CN" altLang="zh-CN"/>
          </a:p>
          <a:p>
            <a:pPr indent="457200"/>
            <a:r>
              <a:rPr lang="zh-CN" altLang="zh-CN"/>
              <a:t>丽屏展架又称立牌展架，采用纯铝合金材质，无边框设计，可单面或双面显示。适用于高端商场和品牌活动中。</a:t>
            </a:r>
            <a:endParaRPr lang="en-US" altLang="zh-CN"/>
          </a:p>
          <a:p>
            <a:pPr indent="457200"/>
            <a:r>
              <a:rPr lang="en-US" altLang="zh-CN" b="1"/>
              <a:t>6</a:t>
            </a:r>
            <a:r>
              <a:rPr lang="zh-CN" altLang="zh-CN" b="1"/>
              <a:t>．落地展架</a:t>
            </a:r>
            <a:endParaRPr lang="zh-CN" altLang="zh-CN"/>
          </a:p>
          <a:p>
            <a:pPr indent="457200"/>
            <a:r>
              <a:rPr lang="zh-CN" altLang="zh-CN"/>
              <a:t>落地展架属于独立立式展架，又称</a:t>
            </a:r>
            <a:r>
              <a:rPr lang="en-US" altLang="zh-CN"/>
              <a:t>KT</a:t>
            </a:r>
            <a:r>
              <a:rPr lang="zh-CN" altLang="zh-CN"/>
              <a:t>板展架。用于放置各类广告海报，可单面或双面显示，可直面可斜面。循环使用，便于安装，适用于商场、酒店、楼宇、景区、博物馆、学校、室内、办公场所等。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08528EDD-15E9-41F9-A3EF-CF50A87EF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4" y="1125799"/>
            <a:ext cx="3095625" cy="20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2D95BB15-FA3C-4119-A2EE-582EB1C26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3" y="3519489"/>
            <a:ext cx="3095625" cy="20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584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28997" y="654310"/>
            <a:ext cx="5613596" cy="5089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/>
              <a:t>7</a:t>
            </a:r>
            <a:r>
              <a:rPr lang="zh-CN" altLang="zh-CN" b="1"/>
              <a:t>．</a:t>
            </a:r>
            <a:r>
              <a:rPr lang="en-US" altLang="zh-CN" b="1"/>
              <a:t>pop</a:t>
            </a:r>
            <a:r>
              <a:rPr lang="zh-CN" altLang="zh-CN" b="1"/>
              <a:t>展架</a:t>
            </a:r>
            <a:endParaRPr lang="zh-CN" altLang="zh-CN"/>
          </a:p>
          <a:p>
            <a:pPr indent="457200"/>
            <a:r>
              <a:rPr lang="en-US" altLang="zh-CN"/>
              <a:t>Pop</a:t>
            </a:r>
            <a:r>
              <a:rPr lang="zh-CN" altLang="zh-CN"/>
              <a:t>是百货公司、购物中心、商场、便利店多做的现场广告的总称。</a:t>
            </a:r>
            <a:r>
              <a:rPr lang="en-US" altLang="zh-CN"/>
              <a:t>Pop</a:t>
            </a:r>
            <a:r>
              <a:rPr lang="zh-CN" altLang="zh-CN"/>
              <a:t>展架可以作为导向牌、告示牌等，适用于商场店门口，简单醒目。</a:t>
            </a:r>
            <a:endParaRPr lang="en-US" altLang="zh-CN"/>
          </a:p>
          <a:p>
            <a:pPr indent="457200"/>
            <a:r>
              <a:rPr lang="en-US" altLang="zh-CN" b="1"/>
              <a:t>8</a:t>
            </a:r>
            <a:r>
              <a:rPr lang="zh-CN" altLang="zh-CN" b="1"/>
              <a:t>．拉网展架</a:t>
            </a:r>
            <a:endParaRPr lang="zh-CN" altLang="zh-CN"/>
          </a:p>
          <a:p>
            <a:pPr indent="457200"/>
            <a:r>
              <a:rPr lang="zh-CN" altLang="zh-CN"/>
              <a:t>拉网展架是一种大面积的广告展示用具，常用于各种大型活动的背景墙。拉网展架灵活的大小规格，展开面积大，收起来体积小，便于携带。展架有直型、弧型自由选择，可任意组合。适用于签到、宣传、展览、展会、婚礼、发布会、文艺汇演、周年庆等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26D7AAB-80D6-4C37-A33C-0F278DF86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80" y="1152910"/>
            <a:ext cx="2995612" cy="1993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D9390276-D6C1-4F5D-BC02-62D3E3C7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80" y="3482924"/>
            <a:ext cx="2995612" cy="1993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164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942826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302842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/>
              <a:t>展架</a:t>
            </a:r>
            <a:r>
              <a:rPr lang="zh-CN" altLang="zh-CN" sz="4800" b="1" dirty="0" smtClean="0"/>
              <a:t>设计</a:t>
            </a:r>
            <a:r>
              <a:rPr lang="zh-CN" altLang="zh-CN" sz="4800" b="1" dirty="0"/>
              <a:t>知识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25546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645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3281</TotalTime>
  <Words>1259</Words>
  <Application>Microsoft Office PowerPoint</Application>
  <PresentationFormat>宽屏</PresentationFormat>
  <Paragraphs>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隶书</vt:lpstr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tezhaoji</cp:lastModifiedBy>
  <cp:revision>785</cp:revision>
  <dcterms:created xsi:type="dcterms:W3CDTF">2020-06-26T11:31:00Z</dcterms:created>
  <dcterms:modified xsi:type="dcterms:W3CDTF">2024-08-20T01:57:39Z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