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745" r:id="rId7"/>
    <p:sldId id="744" r:id="rId8"/>
    <p:sldId id="756" r:id="rId9"/>
    <p:sldId id="757" r:id="rId10"/>
    <p:sldId id="758" r:id="rId11"/>
    <p:sldId id="759" r:id="rId12"/>
    <p:sldId id="760" r:id="rId13"/>
    <p:sldId id="761" r:id="rId14"/>
    <p:sldId id="762" r:id="rId15"/>
    <p:sldId id="721" r:id="rId16"/>
    <p:sldId id="28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>
                <a:solidFill>
                  <a:schemeClr val="tx1"/>
                </a:solidFill>
              </a:rPr>
              <a:t>关注微信公众平台</a:t>
            </a:r>
            <a:r>
              <a:rPr lang="en-US" altLang="zh-CN" sz="1100">
                <a:solidFill>
                  <a:schemeClr val="tx1"/>
                </a:solidFill>
              </a:rPr>
              <a:t>DSSF007</a:t>
            </a:r>
            <a:r>
              <a:rPr lang="zh-CN" altLang="en-US" sz="110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/>
          </a:p>
        </p:txBody>
      </p:sp>
      <p:sp>
        <p:nvSpPr>
          <p:cNvPr id="6" name="文本框 5"/>
          <p:cNvSpPr txBox="1"/>
          <p:nvPr/>
        </p:nvSpPr>
        <p:spPr>
          <a:xfrm>
            <a:off x="123825" y="4214838"/>
            <a:ext cx="11944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海报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30510" y="492123"/>
            <a:ext cx="4424381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/>
              <a:t>（</a:t>
            </a:r>
            <a:r>
              <a:rPr lang="en-US" altLang="zh-CN" b="1"/>
              <a:t>8</a:t>
            </a:r>
            <a:r>
              <a:rPr lang="zh-CN" altLang="zh-CN" b="1"/>
              <a:t>）酸性风海报</a:t>
            </a:r>
            <a:endParaRPr lang="zh-CN" altLang="zh-CN"/>
          </a:p>
          <a:p>
            <a:pPr indent="457200"/>
            <a:r>
              <a:rPr lang="zh-CN" altLang="zh-CN"/>
              <a:t>酸性风格的设计以各种特殊的图形、高饱和度渐变色以及金属、流体等个性的质感所呈现。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9</a:t>
            </a:r>
            <a:r>
              <a:rPr lang="zh-CN" altLang="zh-CN" b="1"/>
              <a:t>）拼贴风海报</a:t>
            </a:r>
            <a:endParaRPr lang="zh-CN" altLang="zh-CN"/>
          </a:p>
          <a:p>
            <a:pPr indent="457200"/>
            <a:r>
              <a:rPr lang="zh-CN" altLang="zh-CN"/>
              <a:t>拼贴风格海报主要是使用元素拼接的手法，让原本单一的素材变得丰富多彩，其风格比较独特，表现形式也多种多样，如：色块拼贴、元素重组、素材堆叠、超现实风、描边色块、解构组合、几何装饰、色彩叠加、撕纸拼贴等</a:t>
            </a:r>
            <a:r>
              <a:rPr lang="zh-CN" altLang="en-US"/>
              <a:t>。</a:t>
            </a:r>
            <a:endParaRPr lang="zh-CN" altLang="zh-CN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0A0818-C7E2-48A5-AF84-B0A9FCFD1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27" y="1774031"/>
            <a:ext cx="2332996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:a16="http://schemas.microsoft.com/office/drawing/2014/main" id="{C2A9F936-0394-4817-83E7-4C8CBAF69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274" y="1774031"/>
            <a:ext cx="2347577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0661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52823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2857910" y="3972975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/>
              <a:t>实战</a:t>
            </a:r>
            <a:r>
              <a:rPr lang="zh-CN" altLang="en-US" sz="4400" b="1" dirty="0" smtClean="0"/>
              <a:t>演练</a:t>
            </a:r>
            <a:r>
              <a:rPr lang="zh-CN" altLang="zh-CN" sz="4400" b="1" dirty="0" smtClean="0"/>
              <a:t>：</a:t>
            </a:r>
            <a:r>
              <a:rPr lang="zh-CN" altLang="en-US" sz="4400" b="1" dirty="0"/>
              <a:t>设计师创意大赛海报设计</a:t>
            </a:r>
            <a:endParaRPr lang="zh-CN" altLang="zh-CN" sz="44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84086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3690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47421" y="1749424"/>
            <a:ext cx="92971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3.3.1  </a:t>
            </a:r>
            <a:r>
              <a:rPr lang="zh-CN" altLang="zh-CN" b="1" dirty="0"/>
              <a:t>客户要求</a:t>
            </a:r>
          </a:p>
          <a:p>
            <a:pPr indent="457200"/>
            <a:r>
              <a:rPr lang="zh-CN" altLang="en-US" dirty="0"/>
              <a:t>为设计师创意大赛设计一张海报，线下将海报分发到各地设计机构进行宣传，数量为</a:t>
            </a:r>
            <a:r>
              <a:rPr lang="en-US" altLang="zh-CN" dirty="0"/>
              <a:t>5 000</a:t>
            </a:r>
            <a:r>
              <a:rPr lang="zh-CN" altLang="en-US" dirty="0"/>
              <a:t>张</a:t>
            </a:r>
            <a:r>
              <a:rPr lang="zh-CN" altLang="en-US" dirty="0" smtClean="0"/>
              <a:t>。</a:t>
            </a:r>
            <a:endParaRPr lang="zh-CN" altLang="zh-CN" dirty="0" smtClean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 smtClean="0"/>
              <a:t>尺寸要求：</a:t>
            </a:r>
            <a:r>
              <a:rPr lang="en-US" altLang="zh-CN" dirty="0"/>
              <a:t>420 mm×570 mm</a:t>
            </a:r>
            <a:r>
              <a:rPr lang="zh-CN" altLang="zh-CN" dirty="0" smtClean="0"/>
              <a:t>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 smtClean="0"/>
              <a:t>设计</a:t>
            </a:r>
            <a:r>
              <a:rPr lang="zh-CN" altLang="zh-CN" b="1" dirty="0"/>
              <a:t>要求</a:t>
            </a:r>
            <a:r>
              <a:rPr lang="zh-CN" altLang="zh-CN" b="1" dirty="0" smtClean="0"/>
              <a:t>：</a:t>
            </a:r>
            <a:r>
              <a:rPr lang="zh-CN" altLang="en-US" dirty="0"/>
              <a:t>画面要能明确表达出创意这个主题，主题鲜明，要求原创性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内容说明</a:t>
            </a:r>
            <a:r>
              <a:rPr lang="zh-CN" altLang="zh-CN" b="1" dirty="0" smtClean="0"/>
              <a:t>：</a:t>
            </a:r>
            <a:r>
              <a:rPr lang="zh-CN" altLang="en-US" dirty="0"/>
              <a:t>活动主题、活动信息、相关信息等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06971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69079" y="2006600"/>
            <a:ext cx="86538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3.3.2  </a:t>
            </a:r>
            <a:r>
              <a:rPr lang="zh-CN" altLang="zh-CN" b="1" dirty="0"/>
              <a:t>设计说明</a:t>
            </a:r>
          </a:p>
          <a:p>
            <a:pPr indent="457200"/>
            <a:r>
              <a:rPr lang="zh-CN" altLang="en-US" dirty="0"/>
              <a:t>该海报的设计是围绕“妙笔生花”展开，从手绘板中浮出的鲸鱼和帆船图案代表设计师不同常人的设计思维，体现海报的主题</a:t>
            </a:r>
            <a:r>
              <a:rPr lang="en-US" altLang="zh-CN" dirty="0"/>
              <a:t>——</a:t>
            </a:r>
            <a:r>
              <a:rPr lang="zh-CN" altLang="en-US" dirty="0"/>
              <a:t>创意大赛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50524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60383" y="522803"/>
            <a:ext cx="8729681" cy="2396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3.3.3  </a:t>
            </a:r>
            <a:r>
              <a:rPr lang="zh-CN" altLang="zh-CN" b="1" dirty="0" smtClean="0"/>
              <a:t>海报</a:t>
            </a:r>
            <a:r>
              <a:rPr lang="zh-CN" altLang="zh-CN" b="1" dirty="0"/>
              <a:t>设计</a:t>
            </a:r>
          </a:p>
          <a:p>
            <a:pPr indent="457200"/>
            <a:r>
              <a:rPr lang="zh-CN" altLang="en-US" dirty="0"/>
              <a:t>海报一般不会添加特殊工艺，但需要注意的是，设计制作时需要设置出血范围。海报的整个设计制作过程在</a:t>
            </a:r>
            <a:r>
              <a:rPr lang="en-US" altLang="zh-CN" dirty="0"/>
              <a:t>Photoshop</a:t>
            </a:r>
            <a:r>
              <a:rPr lang="zh-CN" altLang="en-US" dirty="0"/>
              <a:t>中完成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indent="457200"/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zh-CN" altLang="zh-CN" b="1" dirty="0" smtClean="0"/>
              <a:t>制作背景</a:t>
            </a:r>
            <a:endParaRPr lang="en-US" altLang="zh-CN" b="1" dirty="0"/>
          </a:p>
          <a:p>
            <a:pPr indent="457200"/>
            <a:r>
              <a:rPr lang="en-US" altLang="zh-CN" b="1" dirty="0"/>
              <a:t>2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添加</a:t>
            </a:r>
            <a:r>
              <a:rPr lang="zh-CN" altLang="zh-CN" b="1" dirty="0" smtClean="0"/>
              <a:t>文字</a:t>
            </a:r>
            <a:r>
              <a:rPr lang="zh-CN" altLang="en-US" b="1" dirty="0" smtClean="0"/>
              <a:t>信息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820" y="2176209"/>
            <a:ext cx="265959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21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1953586"/>
            <a:ext cx="56547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 dirty="0"/>
              <a:t>【上手实操】</a:t>
            </a:r>
          </a:p>
          <a:p>
            <a:pPr indent="457200"/>
            <a:r>
              <a:rPr lang="zh-CN" altLang="en-US" dirty="0"/>
              <a:t>下面结合</a:t>
            </a:r>
            <a:r>
              <a:rPr lang="zh-CN" altLang="en-US" dirty="0" smtClean="0"/>
              <a:t>本模块所</a:t>
            </a:r>
            <a:r>
              <a:rPr lang="zh-CN" altLang="en-US" dirty="0"/>
              <a:t>学到的海报广告设计知识，使用</a:t>
            </a:r>
            <a:r>
              <a:rPr lang="en-US" altLang="zh-CN" dirty="0"/>
              <a:t>Photoshop</a:t>
            </a:r>
            <a:r>
              <a:rPr lang="zh-CN" altLang="en-US" dirty="0"/>
              <a:t>软件为一家文具店设计一张海报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457200"/>
            <a:r>
              <a:rPr lang="zh-CN" altLang="zh-CN" dirty="0" smtClean="0"/>
              <a:t>设计</a:t>
            </a:r>
            <a:r>
              <a:rPr lang="zh-CN" altLang="zh-CN" dirty="0"/>
              <a:t>要领：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/>
              <a:t>这是一张复古风格的海报，重点是背景图形的设计</a:t>
            </a:r>
            <a:r>
              <a:rPr lang="zh-CN" altLang="en-US" dirty="0" smtClean="0"/>
              <a:t>制作。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/>
              <a:t>绘制射线状的图形为主体背景，并添加了带有透明度的方形装饰，最后再添加主题文字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357" y="918894"/>
            <a:ext cx="3615708" cy="482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58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61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661355" y="1865631"/>
            <a:ext cx="8869290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海报在日常生活中随处可见，应用范围从最早用于戏剧、电影等演出的活动招贴，演变成一种广告的载体，可以向群众介绍某一物体或具体事件。其语言要求简明扼要，形式上新颖美观</a:t>
            </a:r>
          </a:p>
          <a:p>
            <a:pPr indent="457200"/>
            <a:r>
              <a:rPr lang="zh-CN" altLang="zh-CN" b="1"/>
              <a:t>知识要点</a:t>
            </a:r>
            <a:endParaRPr lang="zh-CN" altLang="zh-CN"/>
          </a:p>
          <a:p>
            <a:pPr indent="457200"/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）了解海报广告的特点</a:t>
            </a:r>
          </a:p>
          <a:p>
            <a:pPr indent="457200"/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）掌握海报广告的设计知识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033885" y="198618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183185" y="211551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036553" y="3015846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196254" y="314718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7998164" y="30146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/>
              <a:t>海报设计风格</a:t>
            </a:r>
            <a:endParaRPr lang="zh-CN" altLang="en-US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005424" y="197577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/>
              <a:t>海报广告的特点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24059-93D8-4C0E-9028-7031662D6354}"/>
              </a:ext>
            </a:extLst>
          </p:cNvPr>
          <p:cNvSpPr txBox="1"/>
          <p:nvPr/>
        </p:nvSpPr>
        <p:spPr>
          <a:xfrm>
            <a:off x="7045349" y="403797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2DFC767-9BCC-496E-B52A-310ACC4E4567}"/>
              </a:ext>
            </a:extLst>
          </p:cNvPr>
          <p:cNvCxnSpPr/>
          <p:nvPr/>
        </p:nvCxnSpPr>
        <p:spPr>
          <a:xfrm flipH="1">
            <a:off x="7155114" y="418455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3" action="ppaction://hlinksldjump"/>
            <a:extLst>
              <a:ext uri="{FF2B5EF4-FFF2-40B4-BE49-F238E27FC236}">
                <a16:creationId xmlns:a16="http://schemas.microsoft.com/office/drawing/2014/main" id="{61E26A8B-36CB-4386-A83A-A2A71B431609}"/>
              </a:ext>
            </a:extLst>
          </p:cNvPr>
          <p:cNvSpPr txBox="1"/>
          <p:nvPr/>
        </p:nvSpPr>
        <p:spPr>
          <a:xfrm>
            <a:off x="7999471" y="401409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 smtClean="0"/>
              <a:t>实战</a:t>
            </a:r>
            <a:r>
              <a:rPr lang="zh-CN" altLang="en-US" dirty="0" smtClean="0"/>
              <a:t>演练</a:t>
            </a:r>
            <a:r>
              <a:rPr lang="zh-CN" altLang="zh-CN" dirty="0" smtClean="0"/>
              <a:t>：</a:t>
            </a:r>
            <a:r>
              <a:rPr lang="zh-CN" altLang="en-US" dirty="0"/>
              <a:t>设计师创意</a:t>
            </a:r>
            <a:r>
              <a:rPr lang="zh-CN" altLang="en-US" dirty="0" smtClean="0"/>
              <a:t>大赛</a:t>
            </a:r>
            <a:endParaRPr lang="en-US" altLang="zh-CN" dirty="0" smtClean="0"/>
          </a:p>
          <a:p>
            <a:r>
              <a:rPr lang="zh-CN" altLang="en-US" dirty="0" smtClean="0"/>
              <a:t>海报</a:t>
            </a:r>
            <a:r>
              <a:rPr lang="zh-CN" altLang="en-US" dirty="0"/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399896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02737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/>
              <a:t>海报广告的特点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71253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48759" y="811473"/>
            <a:ext cx="9294482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海报是视觉传达的表现形式之一，正规的海报中通常包括活动的性质、主办单位、时间、地点等内容，利用图片、文字、色彩、空间等要素进行完整的结合，吸引人们的目光，以恰当的形式展示需要宣传的信息。</a:t>
            </a:r>
          </a:p>
          <a:p>
            <a:pPr indent="457200"/>
            <a:r>
              <a:rPr lang="zh-CN" altLang="zh-CN"/>
              <a:t>海报的特点有以下几点：</a:t>
            </a:r>
          </a:p>
          <a:p>
            <a:pPr indent="457200"/>
            <a:r>
              <a:rPr lang="zh-CN" altLang="zh-CN" b="1"/>
              <a:t>尺寸大：</a:t>
            </a:r>
            <a:r>
              <a:rPr lang="zh-CN" altLang="zh-CN"/>
              <a:t>张贴在公共场所，会受到各种环境干扰，尺寸大的海报以及突出的形象和色彩展示在人们面前。</a:t>
            </a:r>
          </a:p>
          <a:p>
            <a:pPr indent="457200"/>
            <a:r>
              <a:rPr lang="zh-CN" altLang="zh-CN" b="1"/>
              <a:t>远视强：</a:t>
            </a:r>
            <a:r>
              <a:rPr lang="zh-CN" altLang="zh-CN"/>
              <a:t>以突出的商标、标志、标题、图形，或对比强烈的色彩，或大面积的空白，或简练的视觉流程使海报招贴成为视觉焦点。</a:t>
            </a:r>
          </a:p>
          <a:p>
            <a:pPr indent="457200"/>
            <a:r>
              <a:rPr lang="zh-CN" altLang="zh-CN" b="1"/>
              <a:t>艺术性高：</a:t>
            </a:r>
            <a:r>
              <a:rPr lang="zh-CN" altLang="zh-CN"/>
              <a:t>海报的表现形式以具体艺术表现力的摄影、造型写实的绘画或漫画形式表现为主，给消费者留下真实感人的画面和富有幽默情趣的感受。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81424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917083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/>
              <a:t>海报设计风格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12687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310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09870" y="682884"/>
            <a:ext cx="7248342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在制作海报时，掌握不同的设计风格，可以在实际制作中运用自如，以下几种风格在近几年的海报设计中占领很大一部分。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）简约风</a:t>
            </a:r>
            <a:endParaRPr lang="zh-CN" altLang="zh-CN"/>
          </a:p>
          <a:p>
            <a:pPr indent="457200"/>
            <a:r>
              <a:rPr lang="zh-CN" altLang="zh-CN"/>
              <a:t>简约风遵循的是极简主义，简单而又有品位，不乏高级感。海报可以是纯文字</a:t>
            </a:r>
            <a:r>
              <a:rPr lang="en-US" altLang="zh-CN"/>
              <a:t>+</a:t>
            </a:r>
            <a:r>
              <a:rPr lang="zh-CN" altLang="zh-CN"/>
              <a:t>意境，也可以是文字</a:t>
            </a:r>
            <a:r>
              <a:rPr lang="en-US" altLang="zh-CN"/>
              <a:t>+</a:t>
            </a:r>
            <a:r>
              <a:rPr lang="zh-CN" altLang="zh-CN"/>
              <a:t>抽象图形组合而成。画面选择大量的留白，利用文案诠释的意思和表达主题，设计出具有意境的画面。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）中国风海报</a:t>
            </a:r>
            <a:endParaRPr lang="zh-CN" altLang="zh-CN"/>
          </a:p>
          <a:p>
            <a:pPr indent="457200"/>
            <a:r>
              <a:rPr lang="zh-CN" altLang="zh-CN"/>
              <a:t>中国风海报是采用中国一些特定的元素应用到画面设计中，例如水墨山水、中国结、书法、器具、剪纸、建筑等具有中国特色的元素。颜色普遍选择黑、白、灰、红、黄、青色。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62C0EA-3F5C-497A-B800-211354C78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2" y="1681162"/>
            <a:ext cx="2356116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409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95384" y="420688"/>
            <a:ext cx="4786328" cy="560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）文字透视海报</a:t>
            </a:r>
            <a:endParaRPr lang="zh-CN" altLang="zh-CN"/>
          </a:p>
          <a:p>
            <a:pPr indent="457200"/>
            <a:r>
              <a:rPr lang="zh-CN" altLang="zh-CN"/>
              <a:t>文字透视海报可以纯文字做透视，也可以搭配图形、产品、图或人等等，这样的设计可以让画面显得更有冲击力，使人眼前一亮。建议选择纯色作为背景，便于透视图形的识别。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4</a:t>
            </a:r>
            <a:r>
              <a:rPr lang="zh-CN" altLang="zh-CN" b="1"/>
              <a:t>）孟菲斯海报</a:t>
            </a:r>
            <a:endParaRPr lang="zh-CN" altLang="zh-CN"/>
          </a:p>
          <a:p>
            <a:pPr indent="457200"/>
            <a:r>
              <a:rPr lang="zh-CN" altLang="zh-CN"/>
              <a:t>孟菲斯风格海报主要是利用常见的几何图形做设计元素。使用最多的就是圆形、正方形、三角形、小圆点以及加一些线条装饰。常用于背景的装饰，使画面更加丰富，颜色也是多采用活力色。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4F665B8-B618-4098-91A6-C0C485F9B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218" y="1672905"/>
            <a:ext cx="2475553" cy="351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1B8806F9-1C42-4F98-B4B4-36AF3EEDE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218" y="1672905"/>
            <a:ext cx="2289886" cy="351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0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57344" y="549275"/>
            <a:ext cx="5769438" cy="5217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/>
              <a:t>（</a:t>
            </a:r>
            <a:r>
              <a:rPr lang="en-US" altLang="zh-CN" b="1"/>
              <a:t>5</a:t>
            </a:r>
            <a:r>
              <a:rPr lang="zh-CN" altLang="zh-CN" b="1"/>
              <a:t>）波普风海报</a:t>
            </a:r>
            <a:endParaRPr lang="zh-CN" altLang="zh-CN"/>
          </a:p>
          <a:p>
            <a:pPr indent="457200"/>
            <a:r>
              <a:rPr lang="zh-CN" altLang="zh-CN"/>
              <a:t>波普风是一种流行风格，又称“新写实主义”和“新达达主义”。波普艺术最主要的表现形式就是图形，强调新奇与独特。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6</a:t>
            </a:r>
            <a:r>
              <a:rPr lang="zh-CN" altLang="zh-CN" b="1"/>
              <a:t>）故障风海报</a:t>
            </a:r>
            <a:endParaRPr lang="zh-CN" altLang="zh-CN"/>
          </a:p>
          <a:p>
            <a:pPr indent="457200"/>
            <a:r>
              <a:rPr lang="zh-CN" altLang="zh-CN"/>
              <a:t>故障艺术就是利用事物形成的故障，进行艺术加工。多运用大量的条纹装饰、雪花、图像错位、红绿蓝紫色的撞色和颜色的错位来吸引人眼球。</a:t>
            </a:r>
          </a:p>
          <a:p>
            <a:pPr indent="457200"/>
            <a:r>
              <a:rPr lang="zh-CN" altLang="zh-CN" b="1"/>
              <a:t>（</a:t>
            </a:r>
            <a:r>
              <a:rPr lang="en-US" altLang="zh-CN" b="1"/>
              <a:t>7</a:t>
            </a:r>
            <a:r>
              <a:rPr lang="zh-CN" altLang="zh-CN" b="1"/>
              <a:t>）立体风海报</a:t>
            </a:r>
            <a:endParaRPr lang="zh-CN" altLang="zh-CN"/>
          </a:p>
          <a:p>
            <a:pPr indent="457200"/>
            <a:r>
              <a:rPr lang="zh-CN" altLang="zh-CN"/>
              <a:t>立体风海报能够很好地突出空间感，展示物体的不同面，多用于文字主题的设计。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F71179E-3AA2-47EE-8F6D-A56CAA146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230" y="1273336"/>
            <a:ext cx="2886881" cy="431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048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</TotalTime>
  <Words>997</Words>
  <Application>Microsoft Office PowerPoint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隶书</vt:lpstr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tezhaoji</cp:lastModifiedBy>
  <cp:revision>856</cp:revision>
  <dcterms:created xsi:type="dcterms:W3CDTF">2020-06-26T11:31:00Z</dcterms:created>
  <dcterms:modified xsi:type="dcterms:W3CDTF">2024-08-20T01:54:36Z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