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slides/slide463.xml" ContentType="application/vnd.openxmlformats-officedocument.presentationml.slide+xml"/>
  <Override PartName="/ppt/slides/slide464.xml" ContentType="application/vnd.openxmlformats-officedocument.presentationml.slide+xml"/>
  <Override PartName="/ppt/slides/slide465.xml" ContentType="application/vnd.openxmlformats-officedocument.presentationml.slide+xml"/>
  <Override PartName="/ppt/slides/slide466.xml" ContentType="application/vnd.openxmlformats-officedocument.presentationml.slide+xml"/>
  <Override PartName="/ppt/slides/slide467.xml" ContentType="application/vnd.openxmlformats-officedocument.presentationml.slide+xml"/>
  <Override PartName="/ppt/slides/slide468.xml" ContentType="application/vnd.openxmlformats-officedocument.presentationml.slide+xml"/>
  <Override PartName="/ppt/slides/slide469.xml" ContentType="application/vnd.openxmlformats-officedocument.presentationml.slide+xml"/>
  <Override PartName="/ppt/slides/slide470.xml" ContentType="application/vnd.openxmlformats-officedocument.presentationml.slide+xml"/>
  <Override PartName="/ppt/slides/slide471.xml" ContentType="application/vnd.openxmlformats-officedocument.presentationml.slide+xml"/>
  <Override PartName="/ppt/slides/slide472.xml" ContentType="application/vnd.openxmlformats-officedocument.presentationml.slide+xml"/>
  <Override PartName="/ppt/slides/slide473.xml" ContentType="application/vnd.openxmlformats-officedocument.presentationml.slide+xml"/>
  <Override PartName="/ppt/slides/slide474.xml" ContentType="application/vnd.openxmlformats-officedocument.presentationml.slide+xml"/>
  <Override PartName="/ppt/slides/slide475.xml" ContentType="application/vnd.openxmlformats-officedocument.presentationml.slide+xml"/>
  <Override PartName="/ppt/slides/slide476.xml" ContentType="application/vnd.openxmlformats-officedocument.presentationml.slide+xml"/>
  <Override PartName="/ppt/slides/slide477.xml" ContentType="application/vnd.openxmlformats-officedocument.presentationml.slide+xml"/>
  <Override PartName="/ppt/slides/slide478.xml" ContentType="application/vnd.openxmlformats-officedocument.presentationml.slide+xml"/>
  <Override PartName="/ppt/slides/slide479.xml" ContentType="application/vnd.openxmlformats-officedocument.presentationml.slide+xml"/>
  <Override PartName="/ppt/slides/slide480.xml" ContentType="application/vnd.openxmlformats-officedocument.presentationml.slide+xml"/>
  <Override PartName="/ppt/slides/slide481.xml" ContentType="application/vnd.openxmlformats-officedocument.presentationml.slide+xml"/>
  <Override PartName="/ppt/slides/slide482.xml" ContentType="application/vnd.openxmlformats-officedocument.presentationml.slide+xml"/>
  <Override PartName="/ppt/slides/slide483.xml" ContentType="application/vnd.openxmlformats-officedocument.presentationml.slide+xml"/>
  <Override PartName="/ppt/slides/slide484.xml" ContentType="application/vnd.openxmlformats-officedocument.presentationml.slide+xml"/>
  <Override PartName="/ppt/slides/slide485.xml" ContentType="application/vnd.openxmlformats-officedocument.presentationml.slide+xml"/>
  <Override PartName="/ppt/slides/slide486.xml" ContentType="application/vnd.openxmlformats-officedocument.presentationml.slide+xml"/>
  <Override PartName="/ppt/slides/slide487.xml" ContentType="application/vnd.openxmlformats-officedocument.presentationml.slide+xml"/>
  <Override PartName="/ppt/slides/slide488.xml" ContentType="application/vnd.openxmlformats-officedocument.presentationml.slide+xml"/>
  <Override PartName="/ppt/slides/slide489.xml" ContentType="application/vnd.openxmlformats-officedocument.presentationml.slide+xml"/>
  <Override PartName="/ppt/slides/slide490.xml" ContentType="application/vnd.openxmlformats-officedocument.presentationml.slide+xml"/>
  <Override PartName="/ppt/slides/slide491.xml" ContentType="application/vnd.openxmlformats-officedocument.presentationml.slide+xml"/>
  <Override PartName="/ppt/slides/slide492.xml" ContentType="application/vnd.openxmlformats-officedocument.presentationml.slide+xml"/>
  <Override PartName="/ppt/slides/slide493.xml" ContentType="application/vnd.openxmlformats-officedocument.presentationml.slide+xml"/>
  <Override PartName="/ppt/slides/slide494.xml" ContentType="application/vnd.openxmlformats-officedocument.presentationml.slide+xml"/>
  <Override PartName="/ppt/slides/slide495.xml" ContentType="application/vnd.openxmlformats-officedocument.presentationml.slide+xml"/>
  <Override PartName="/ppt/slides/slide496.xml" ContentType="application/vnd.openxmlformats-officedocument.presentationml.slide+xml"/>
  <Override PartName="/ppt/slides/slide497.xml" ContentType="application/vnd.openxmlformats-officedocument.presentationml.slide+xml"/>
  <Override PartName="/ppt/slides/slide498.xml" ContentType="application/vnd.openxmlformats-officedocument.presentationml.slide+xml"/>
  <Override PartName="/ppt/slides/slide499.xml" ContentType="application/vnd.openxmlformats-officedocument.presentationml.slide+xml"/>
  <Override PartName="/ppt/slides/slide500.xml" ContentType="application/vnd.openxmlformats-officedocument.presentationml.slide+xml"/>
  <Override PartName="/ppt/slides/slide501.xml" ContentType="application/vnd.openxmlformats-officedocument.presentationml.slide+xml"/>
  <Override PartName="/ppt/slides/slide502.xml" ContentType="application/vnd.openxmlformats-officedocument.presentationml.slide+xml"/>
  <Override PartName="/ppt/slides/slide503.xml" ContentType="application/vnd.openxmlformats-officedocument.presentationml.slide+xml"/>
  <Override PartName="/ppt/slides/slide504.xml" ContentType="application/vnd.openxmlformats-officedocument.presentationml.slide+xml"/>
  <Override PartName="/ppt/slides/slide505.xml" ContentType="application/vnd.openxmlformats-officedocument.presentationml.slide+xml"/>
  <Override PartName="/ppt/slides/slide506.xml" ContentType="application/vnd.openxmlformats-officedocument.presentationml.slide+xml"/>
  <Override PartName="/ppt/slides/slide507.xml" ContentType="application/vnd.openxmlformats-officedocument.presentationml.slide+xml"/>
  <Override PartName="/ppt/slides/slide508.xml" ContentType="application/vnd.openxmlformats-officedocument.presentationml.slide+xml"/>
  <Override PartName="/ppt/slides/slide509.xml" ContentType="application/vnd.openxmlformats-officedocument.presentationml.slide+xml"/>
  <Override PartName="/ppt/slides/slide510.xml" ContentType="application/vnd.openxmlformats-officedocument.presentationml.slide+xml"/>
  <Override PartName="/ppt/slides/slide511.xml" ContentType="application/vnd.openxmlformats-officedocument.presentationml.slide+xml"/>
  <Override PartName="/ppt/slides/slide512.xml" ContentType="application/vnd.openxmlformats-officedocument.presentationml.slide+xml"/>
  <Override PartName="/ppt/slides/slide513.xml" ContentType="application/vnd.openxmlformats-officedocument.presentationml.slide+xml"/>
  <Override PartName="/ppt/slides/slide514.xml" ContentType="application/vnd.openxmlformats-officedocument.presentationml.slide+xml"/>
  <Override PartName="/ppt/slides/slide515.xml" ContentType="application/vnd.openxmlformats-officedocument.presentationml.slide+xml"/>
  <Override PartName="/ppt/slides/slide516.xml" ContentType="application/vnd.openxmlformats-officedocument.presentationml.slide+xml"/>
  <Override PartName="/ppt/slides/slide517.xml" ContentType="application/vnd.openxmlformats-officedocument.presentationml.slide+xml"/>
  <Override PartName="/ppt/slides/slide518.xml" ContentType="application/vnd.openxmlformats-officedocument.presentationml.slide+xml"/>
  <Override PartName="/ppt/slides/slide519.xml" ContentType="application/vnd.openxmlformats-officedocument.presentationml.slide+xml"/>
  <Override PartName="/ppt/slides/slide520.xml" ContentType="application/vnd.openxmlformats-officedocument.presentationml.slide+xml"/>
  <Override PartName="/ppt/slides/slide521.xml" ContentType="application/vnd.openxmlformats-officedocument.presentationml.slide+xml"/>
  <Override PartName="/ppt/slides/slide522.xml" ContentType="application/vnd.openxmlformats-officedocument.presentationml.slide+xml"/>
  <Override PartName="/ppt/slides/slide523.xml" ContentType="application/vnd.openxmlformats-officedocument.presentationml.slide+xml"/>
  <Override PartName="/ppt/slides/slide524.xml" ContentType="application/vnd.openxmlformats-officedocument.presentationml.slide+xml"/>
  <Override PartName="/ppt/slides/slide525.xml" ContentType="application/vnd.openxmlformats-officedocument.presentationml.slide+xml"/>
  <Override PartName="/ppt/slides/slide526.xml" ContentType="application/vnd.openxmlformats-officedocument.presentationml.slide+xml"/>
  <Override PartName="/ppt/slides/slide527.xml" ContentType="application/vnd.openxmlformats-officedocument.presentationml.slide+xml"/>
  <Override PartName="/ppt/slides/slide528.xml" ContentType="application/vnd.openxmlformats-officedocument.presentationml.slide+xml"/>
  <Override PartName="/ppt/slides/slide529.xml" ContentType="application/vnd.openxmlformats-officedocument.presentationml.slide+xml"/>
  <Override PartName="/ppt/slides/slide530.xml" ContentType="application/vnd.openxmlformats-officedocument.presentationml.slide+xml"/>
  <Override PartName="/ppt/slides/slide531.xml" ContentType="application/vnd.openxmlformats-officedocument.presentationml.slide+xml"/>
  <Override PartName="/ppt/slides/slide532.xml" ContentType="application/vnd.openxmlformats-officedocument.presentationml.slide+xml"/>
  <Override PartName="/ppt/slides/slide533.xml" ContentType="application/vnd.openxmlformats-officedocument.presentationml.slide+xml"/>
  <Override PartName="/ppt/slides/slide534.xml" ContentType="application/vnd.openxmlformats-officedocument.presentationml.slide+xml"/>
  <Override PartName="/ppt/slides/slide535.xml" ContentType="application/vnd.openxmlformats-officedocument.presentationml.slide+xml"/>
  <Override PartName="/ppt/slides/slide536.xml" ContentType="application/vnd.openxmlformats-officedocument.presentationml.slide+xml"/>
  <Override PartName="/ppt/slides/slide537.xml" ContentType="application/vnd.openxmlformats-officedocument.presentationml.slide+xml"/>
  <Override PartName="/ppt/slides/slide538.xml" ContentType="application/vnd.openxmlformats-officedocument.presentationml.slide+xml"/>
  <Override PartName="/ppt/slides/slide539.xml" ContentType="application/vnd.openxmlformats-officedocument.presentationml.slide+xml"/>
  <Override PartName="/ppt/slides/slide540.xml" ContentType="application/vnd.openxmlformats-officedocument.presentationml.slide+xml"/>
  <Override PartName="/ppt/slides/slide541.xml" ContentType="application/vnd.openxmlformats-officedocument.presentationml.slide+xml"/>
  <Override PartName="/ppt/slides/slide542.xml" ContentType="application/vnd.openxmlformats-officedocument.presentationml.slide+xml"/>
  <Override PartName="/ppt/slides/slide543.xml" ContentType="application/vnd.openxmlformats-officedocument.presentationml.slide+xml"/>
  <Override PartName="/ppt/slides/slide544.xml" ContentType="application/vnd.openxmlformats-officedocument.presentationml.slide+xml"/>
  <Override PartName="/ppt/slides/slide545.xml" ContentType="application/vnd.openxmlformats-officedocument.presentationml.slide+xml"/>
  <Override PartName="/ppt/slides/slide546.xml" ContentType="application/vnd.openxmlformats-officedocument.presentationml.slide+xml"/>
  <Override PartName="/ppt/slides/slide547.xml" ContentType="application/vnd.openxmlformats-officedocument.presentationml.slide+xml"/>
  <Override PartName="/ppt/slides/slide548.xml" ContentType="application/vnd.openxmlformats-officedocument.presentationml.slide+xml"/>
  <Override PartName="/ppt/slides/slide549.xml" ContentType="application/vnd.openxmlformats-officedocument.presentationml.slide+xml"/>
  <Override PartName="/ppt/slides/slide550.xml" ContentType="application/vnd.openxmlformats-officedocument.presentationml.slide+xml"/>
  <Override PartName="/ppt/slides/slide551.xml" ContentType="application/vnd.openxmlformats-officedocument.presentationml.slide+xml"/>
  <Override PartName="/ppt/slides/slide552.xml" ContentType="application/vnd.openxmlformats-officedocument.presentationml.slide+xml"/>
  <Override PartName="/ppt/slides/slide553.xml" ContentType="application/vnd.openxmlformats-officedocument.presentationml.slide+xml"/>
  <Override PartName="/ppt/slides/slide554.xml" ContentType="application/vnd.openxmlformats-officedocument.presentationml.slide+xml"/>
  <Override PartName="/ppt/slides/slide555.xml" ContentType="application/vnd.openxmlformats-officedocument.presentationml.slide+xml"/>
  <Override PartName="/ppt/slides/slide556.xml" ContentType="application/vnd.openxmlformats-officedocument.presentationml.slide+xml"/>
  <Override PartName="/ppt/slides/slide557.xml" ContentType="application/vnd.openxmlformats-officedocument.presentationml.slide+xml"/>
  <Override PartName="/ppt/slides/slide558.xml" ContentType="application/vnd.openxmlformats-officedocument.presentationml.slide+xml"/>
  <Override PartName="/ppt/slides/slide559.xml" ContentType="application/vnd.openxmlformats-officedocument.presentationml.slide+xml"/>
  <Override PartName="/ppt/slides/slide560.xml" ContentType="application/vnd.openxmlformats-officedocument.presentationml.slide+xml"/>
  <Override PartName="/ppt/slides/slide561.xml" ContentType="application/vnd.openxmlformats-officedocument.presentationml.slide+xml"/>
  <Override PartName="/ppt/slides/slide562.xml" ContentType="application/vnd.openxmlformats-officedocument.presentationml.slide+xml"/>
  <Override PartName="/ppt/slides/slide563.xml" ContentType="application/vnd.openxmlformats-officedocument.presentationml.slide+xml"/>
  <Override PartName="/ppt/slides/slide564.xml" ContentType="application/vnd.openxmlformats-officedocument.presentationml.slide+xml"/>
  <Override PartName="/ppt/slides/slide565.xml" ContentType="application/vnd.openxmlformats-officedocument.presentationml.slide+xml"/>
  <Override PartName="/ppt/slides/slide566.xml" ContentType="application/vnd.openxmlformats-officedocument.presentationml.slide+xml"/>
  <Override PartName="/ppt/slides/slide567.xml" ContentType="application/vnd.openxmlformats-officedocument.presentationml.slide+xml"/>
  <Override PartName="/ppt/slides/slide568.xml" ContentType="application/vnd.openxmlformats-officedocument.presentationml.slide+xml"/>
  <Override PartName="/ppt/slides/slide569.xml" ContentType="application/vnd.openxmlformats-officedocument.presentationml.slide+xml"/>
  <Override PartName="/ppt/slides/slide570.xml" ContentType="application/vnd.openxmlformats-officedocument.presentationml.slide+xml"/>
  <Override PartName="/ppt/slides/slide571.xml" ContentType="application/vnd.openxmlformats-officedocument.presentationml.slide+xml"/>
  <Override PartName="/ppt/slides/slide572.xml" ContentType="application/vnd.openxmlformats-officedocument.presentationml.slide+xml"/>
  <Override PartName="/ppt/slides/slide573.xml" ContentType="application/vnd.openxmlformats-officedocument.presentationml.slide+xml"/>
  <Override PartName="/ppt/slides/slide574.xml" ContentType="application/vnd.openxmlformats-officedocument.presentationml.slide+xml"/>
  <Override PartName="/ppt/slides/slide575.xml" ContentType="application/vnd.openxmlformats-officedocument.presentationml.slide+xml"/>
  <Override PartName="/ppt/slides/slide576.xml" ContentType="application/vnd.openxmlformats-officedocument.presentationml.slide+xml"/>
  <Override PartName="/ppt/slides/slide577.xml" ContentType="application/vnd.openxmlformats-officedocument.presentationml.slide+xml"/>
  <Override PartName="/ppt/slides/slide578.xml" ContentType="application/vnd.openxmlformats-officedocument.presentationml.slide+xml"/>
  <Override PartName="/ppt/slides/slide579.xml" ContentType="application/vnd.openxmlformats-officedocument.presentationml.slide+xml"/>
  <Override PartName="/ppt/slides/slide580.xml" ContentType="application/vnd.openxmlformats-officedocument.presentationml.slide+xml"/>
  <Override PartName="/ppt/slides/slide581.xml" ContentType="application/vnd.openxmlformats-officedocument.presentationml.slide+xml"/>
  <Override PartName="/ppt/slides/slide582.xml" ContentType="application/vnd.openxmlformats-officedocument.presentationml.slide+xml"/>
  <Override PartName="/ppt/slides/slide583.xml" ContentType="application/vnd.openxmlformats-officedocument.presentationml.slide+xml"/>
  <Override PartName="/ppt/slides/slide584.xml" ContentType="application/vnd.openxmlformats-officedocument.presentationml.slide+xml"/>
  <Override PartName="/ppt/slides/slide585.xml" ContentType="application/vnd.openxmlformats-officedocument.presentationml.slide+xml"/>
  <Override PartName="/ppt/slides/slide586.xml" ContentType="application/vnd.openxmlformats-officedocument.presentationml.slide+xml"/>
  <Override PartName="/ppt/slides/slide587.xml" ContentType="application/vnd.openxmlformats-officedocument.presentationml.slide+xml"/>
  <Override PartName="/ppt/slides/slide588.xml" ContentType="application/vnd.openxmlformats-officedocument.presentationml.slide+xml"/>
  <Override PartName="/ppt/slides/slide589.xml" ContentType="application/vnd.openxmlformats-officedocument.presentationml.slide+xml"/>
  <Override PartName="/ppt/slides/slide590.xml" ContentType="application/vnd.openxmlformats-officedocument.presentationml.slide+xml"/>
  <Override PartName="/ppt/slides/slide591.xml" ContentType="application/vnd.openxmlformats-officedocument.presentationml.slide+xml"/>
  <Override PartName="/ppt/slides/slide592.xml" ContentType="application/vnd.openxmlformats-officedocument.presentationml.slide+xml"/>
  <Override PartName="/ppt/slides/slide593.xml" ContentType="application/vnd.openxmlformats-officedocument.presentationml.slide+xml"/>
  <Override PartName="/ppt/slides/slide594.xml" ContentType="application/vnd.openxmlformats-officedocument.presentationml.slide+xml"/>
  <Override PartName="/ppt/slides/slide595.xml" ContentType="application/vnd.openxmlformats-officedocument.presentationml.slide+xml"/>
  <Override PartName="/ppt/slides/slide596.xml" ContentType="application/vnd.openxmlformats-officedocument.presentationml.slide+xml"/>
  <Override PartName="/ppt/slides/slide597.xml" ContentType="application/vnd.openxmlformats-officedocument.presentationml.slide+xml"/>
  <Override PartName="/ppt/slides/slide598.xml" ContentType="application/vnd.openxmlformats-officedocument.presentationml.slide+xml"/>
  <Override PartName="/ppt/slides/slide599.xml" ContentType="application/vnd.openxmlformats-officedocument.presentationml.slide+xml"/>
  <Override PartName="/ppt/slides/slide600.xml" ContentType="application/vnd.openxmlformats-officedocument.presentationml.slide+xml"/>
  <Override PartName="/ppt/slides/slide601.xml" ContentType="application/vnd.openxmlformats-officedocument.presentationml.slide+xml"/>
  <Override PartName="/ppt/slides/slide602.xml" ContentType="application/vnd.openxmlformats-officedocument.presentationml.slide+xml"/>
  <Override PartName="/ppt/slides/slide603.xml" ContentType="application/vnd.openxmlformats-officedocument.presentationml.slide+xml"/>
  <Override PartName="/ppt/slides/slide604.xml" ContentType="application/vnd.openxmlformats-officedocument.presentationml.slide+xml"/>
  <Override PartName="/ppt/slides/slide605.xml" ContentType="application/vnd.openxmlformats-officedocument.presentationml.slide+xml"/>
  <Override PartName="/ppt/slides/slide606.xml" ContentType="application/vnd.openxmlformats-officedocument.presentationml.slide+xml"/>
  <Override PartName="/ppt/slides/slide607.xml" ContentType="application/vnd.openxmlformats-officedocument.presentationml.slide+xml"/>
  <Override PartName="/ppt/slides/slide608.xml" ContentType="application/vnd.openxmlformats-officedocument.presentationml.slide+xml"/>
  <Override PartName="/ppt/slides/slide609.xml" ContentType="application/vnd.openxmlformats-officedocument.presentationml.slide+xml"/>
  <Override PartName="/ppt/slides/slide610.xml" ContentType="application/vnd.openxmlformats-officedocument.presentationml.slide+xml"/>
  <Override PartName="/ppt/slides/slide611.xml" ContentType="application/vnd.openxmlformats-officedocument.presentationml.slide+xml"/>
  <Override PartName="/ppt/slides/slide612.xml" ContentType="application/vnd.openxmlformats-officedocument.presentationml.slide+xml"/>
  <Override PartName="/ppt/slides/slide613.xml" ContentType="application/vnd.openxmlformats-officedocument.presentationml.slide+xml"/>
  <Override PartName="/ppt/slides/slide614.xml" ContentType="application/vnd.openxmlformats-officedocument.presentationml.slide+xml"/>
  <Override PartName="/ppt/slides/slide615.xml" ContentType="application/vnd.openxmlformats-officedocument.presentationml.slide+xml"/>
  <Override PartName="/ppt/slides/slide616.xml" ContentType="application/vnd.openxmlformats-officedocument.presentationml.slide+xml"/>
  <Override PartName="/ppt/slides/slide617.xml" ContentType="application/vnd.openxmlformats-officedocument.presentationml.slide+xml"/>
  <Override PartName="/ppt/slides/slide618.xml" ContentType="application/vnd.openxmlformats-officedocument.presentationml.slide+xml"/>
  <Override PartName="/ppt/slides/slide619.xml" ContentType="application/vnd.openxmlformats-officedocument.presentationml.slide+xml"/>
  <Override PartName="/ppt/slides/slide620.xml" ContentType="application/vnd.openxmlformats-officedocument.presentationml.slide+xml"/>
  <Override PartName="/ppt/slides/slide621.xml" ContentType="application/vnd.openxmlformats-officedocument.presentationml.slide+xml"/>
  <Override PartName="/ppt/slides/slide622.xml" ContentType="application/vnd.openxmlformats-officedocument.presentationml.slide+xml"/>
  <Override PartName="/ppt/slides/slide623.xml" ContentType="application/vnd.openxmlformats-officedocument.presentationml.slide+xml"/>
  <Override PartName="/ppt/slides/slide624.xml" ContentType="application/vnd.openxmlformats-officedocument.presentationml.slide+xml"/>
  <Override PartName="/ppt/slides/slide625.xml" ContentType="application/vnd.openxmlformats-officedocument.presentationml.slide+xml"/>
  <Override PartName="/ppt/slides/slide626.xml" ContentType="application/vnd.openxmlformats-officedocument.presentationml.slide+xml"/>
  <Override PartName="/ppt/slides/slide627.xml" ContentType="application/vnd.openxmlformats-officedocument.presentationml.slide+xml"/>
  <Override PartName="/ppt/slides/slide628.xml" ContentType="application/vnd.openxmlformats-officedocument.presentationml.slide+xml"/>
  <Override PartName="/ppt/slides/slide629.xml" ContentType="application/vnd.openxmlformats-officedocument.presentationml.slide+xml"/>
  <Override PartName="/ppt/slides/slide630.xml" ContentType="application/vnd.openxmlformats-officedocument.presentationml.slide+xml"/>
  <Override PartName="/ppt/slides/slide631.xml" ContentType="application/vnd.openxmlformats-officedocument.presentationml.slide+xml"/>
  <Override PartName="/ppt/slides/slide632.xml" ContentType="application/vnd.openxmlformats-officedocument.presentationml.slide+xml"/>
  <Override PartName="/ppt/slides/slide633.xml" ContentType="application/vnd.openxmlformats-officedocument.presentationml.slide+xml"/>
  <Override PartName="/ppt/slides/slide634.xml" ContentType="application/vnd.openxmlformats-officedocument.presentationml.slide+xml"/>
  <Override PartName="/ppt/slides/slide635.xml" ContentType="application/vnd.openxmlformats-officedocument.presentationml.slide+xml"/>
  <Override PartName="/ppt/slides/slide636.xml" ContentType="application/vnd.openxmlformats-officedocument.presentationml.slide+xml"/>
  <Override PartName="/ppt/slides/slide637.xml" ContentType="application/vnd.openxmlformats-officedocument.presentationml.slide+xml"/>
  <Override PartName="/ppt/slides/slide638.xml" ContentType="application/vnd.openxmlformats-officedocument.presentationml.slide+xml"/>
  <Override PartName="/ppt/slides/slide639.xml" ContentType="application/vnd.openxmlformats-officedocument.presentationml.slide+xml"/>
  <Override PartName="/ppt/slides/slide640.xml" ContentType="application/vnd.openxmlformats-officedocument.presentationml.slide+xml"/>
  <Override PartName="/ppt/slides/slide641.xml" ContentType="application/vnd.openxmlformats-officedocument.presentationml.slide+xml"/>
  <Override PartName="/ppt/slides/slide642.xml" ContentType="application/vnd.openxmlformats-officedocument.presentationml.slide+xml"/>
  <Override PartName="/ppt/slides/slide643.xml" ContentType="application/vnd.openxmlformats-officedocument.presentationml.slide+xml"/>
  <Override PartName="/ppt/slides/slide644.xml" ContentType="application/vnd.openxmlformats-officedocument.presentationml.slide+xml"/>
  <Override PartName="/ppt/slides/slide645.xml" ContentType="application/vnd.openxmlformats-officedocument.presentationml.slide+xml"/>
  <Override PartName="/ppt/slides/slide646.xml" ContentType="application/vnd.openxmlformats-officedocument.presentationml.slide+xml"/>
  <Override PartName="/ppt/slides/slide647.xml" ContentType="application/vnd.openxmlformats-officedocument.presentationml.slide+xml"/>
  <Override PartName="/ppt/slides/slide648.xml" ContentType="application/vnd.openxmlformats-officedocument.presentationml.slide+xml"/>
  <Override PartName="/ppt/slides/slide649.xml" ContentType="application/vnd.openxmlformats-officedocument.presentationml.slide+xml"/>
  <Override PartName="/ppt/slides/slide650.xml" ContentType="application/vnd.openxmlformats-officedocument.presentationml.slide+xml"/>
  <Override PartName="/ppt/slides/slide651.xml" ContentType="application/vnd.openxmlformats-officedocument.presentationml.slide+xml"/>
  <Override PartName="/ppt/slides/slide652.xml" ContentType="application/vnd.openxmlformats-officedocument.presentationml.slide+xml"/>
  <Override PartName="/ppt/slides/slide653.xml" ContentType="application/vnd.openxmlformats-officedocument.presentationml.slide+xml"/>
  <Override PartName="/ppt/slides/slide654.xml" ContentType="application/vnd.openxmlformats-officedocument.presentationml.slide+xml"/>
  <Override PartName="/ppt/slides/slide655.xml" ContentType="application/vnd.openxmlformats-officedocument.presentationml.slide+xml"/>
  <Override PartName="/ppt/slides/slide656.xml" ContentType="application/vnd.openxmlformats-officedocument.presentationml.slide+xml"/>
  <Override PartName="/ppt/slides/slide657.xml" ContentType="application/vnd.openxmlformats-officedocument.presentationml.slide+xml"/>
  <Override PartName="/ppt/slides/slide658.xml" ContentType="application/vnd.openxmlformats-officedocument.presentationml.slide+xml"/>
  <Override PartName="/ppt/slides/slide659.xml" ContentType="application/vnd.openxmlformats-officedocument.presentationml.slide+xml"/>
  <Override PartName="/ppt/slides/slide660.xml" ContentType="application/vnd.openxmlformats-officedocument.presentationml.slide+xml"/>
  <Override PartName="/ppt/slides/slide661.xml" ContentType="application/vnd.openxmlformats-officedocument.presentationml.slide+xml"/>
  <Override PartName="/ppt/slides/slide662.xml" ContentType="application/vnd.openxmlformats-officedocument.presentationml.slide+xml"/>
  <Override PartName="/ppt/slides/slide663.xml" ContentType="application/vnd.openxmlformats-officedocument.presentationml.slide+xml"/>
  <Override PartName="/ppt/slides/slide664.xml" ContentType="application/vnd.openxmlformats-officedocument.presentationml.slide+xml"/>
  <Override PartName="/ppt/slides/slide665.xml" ContentType="application/vnd.openxmlformats-officedocument.presentationml.slide+xml"/>
  <Override PartName="/ppt/slides/slide666.xml" ContentType="application/vnd.openxmlformats-officedocument.presentationml.slide+xml"/>
  <Override PartName="/ppt/slides/slide667.xml" ContentType="application/vnd.openxmlformats-officedocument.presentationml.slide+xml"/>
  <Override PartName="/ppt/slides/slide668.xml" ContentType="application/vnd.openxmlformats-officedocument.presentationml.slide+xml"/>
  <Override PartName="/ppt/slides/slide669.xml" ContentType="application/vnd.openxmlformats-officedocument.presentationml.slide+xml"/>
  <Override PartName="/ppt/slides/slide670.xml" ContentType="application/vnd.openxmlformats-officedocument.presentationml.slide+xml"/>
  <Override PartName="/ppt/slides/slide671.xml" ContentType="application/vnd.openxmlformats-officedocument.presentationml.slide+xml"/>
  <Override PartName="/ppt/slides/slide672.xml" ContentType="application/vnd.openxmlformats-officedocument.presentationml.slide+xml"/>
  <Override PartName="/ppt/slides/slide673.xml" ContentType="application/vnd.openxmlformats-officedocument.presentationml.slide+xml"/>
  <Override PartName="/ppt/slides/slide674.xml" ContentType="application/vnd.openxmlformats-officedocument.presentationml.slide+xml"/>
  <Override PartName="/ppt/slides/slide675.xml" ContentType="application/vnd.openxmlformats-officedocument.presentationml.slide+xml"/>
  <Override PartName="/ppt/slides/slide676.xml" ContentType="application/vnd.openxmlformats-officedocument.presentationml.slide+xml"/>
  <Override PartName="/ppt/slides/slide677.xml" ContentType="application/vnd.openxmlformats-officedocument.presentationml.slide+xml"/>
  <Override PartName="/ppt/slides/slide678.xml" ContentType="application/vnd.openxmlformats-officedocument.presentationml.slide+xml"/>
  <Override PartName="/ppt/slides/slide679.xml" ContentType="application/vnd.openxmlformats-officedocument.presentationml.slide+xml"/>
  <Override PartName="/ppt/slides/slide680.xml" ContentType="application/vnd.openxmlformats-officedocument.presentationml.slide+xml"/>
  <Override PartName="/ppt/slides/slide681.xml" ContentType="application/vnd.openxmlformats-officedocument.presentationml.slide+xml"/>
  <Override PartName="/ppt/slides/slide682.xml" ContentType="application/vnd.openxmlformats-officedocument.presentationml.slide+xml"/>
  <Override PartName="/ppt/slides/slide683.xml" ContentType="application/vnd.openxmlformats-officedocument.presentationml.slide+xml"/>
  <Override PartName="/ppt/slides/slide684.xml" ContentType="application/vnd.openxmlformats-officedocument.presentationml.slide+xml"/>
  <Override PartName="/ppt/slides/slide685.xml" ContentType="application/vnd.openxmlformats-officedocument.presentationml.slide+xml"/>
  <Override PartName="/ppt/slides/slide686.xml" ContentType="application/vnd.openxmlformats-officedocument.presentationml.slide+xml"/>
  <Override PartName="/ppt/slides/slide687.xml" ContentType="application/vnd.openxmlformats-officedocument.presentationml.slide+xml"/>
  <Override PartName="/ppt/slides/slide688.xml" ContentType="application/vnd.openxmlformats-officedocument.presentationml.slide+xml"/>
  <Override PartName="/ppt/slides/slide689.xml" ContentType="application/vnd.openxmlformats-officedocument.presentationml.slide+xml"/>
  <Override PartName="/ppt/slides/slide690.xml" ContentType="application/vnd.openxmlformats-officedocument.presentationml.slide+xml"/>
  <Override PartName="/ppt/slides/slide691.xml" ContentType="application/vnd.openxmlformats-officedocument.presentationml.slide+xml"/>
  <Override PartName="/ppt/slides/slide692.xml" ContentType="application/vnd.openxmlformats-officedocument.presentationml.slide+xml"/>
  <Override PartName="/ppt/slides/slide693.xml" ContentType="application/vnd.openxmlformats-officedocument.presentationml.slide+xml"/>
  <Override PartName="/ppt/slides/slide694.xml" ContentType="application/vnd.openxmlformats-officedocument.presentationml.slide+xml"/>
  <Override PartName="/ppt/slides/slide695.xml" ContentType="application/vnd.openxmlformats-officedocument.presentationml.slide+xml"/>
  <Override PartName="/ppt/slides/slide696.xml" ContentType="application/vnd.openxmlformats-officedocument.presentationml.slide+xml"/>
  <Override PartName="/ppt/slides/slide697.xml" ContentType="application/vnd.openxmlformats-officedocument.presentationml.slide+xml"/>
  <Override PartName="/ppt/slides/slide698.xml" ContentType="application/vnd.openxmlformats-officedocument.presentationml.slide+xml"/>
  <Override PartName="/ppt/slides/slide699.xml" ContentType="application/vnd.openxmlformats-officedocument.presentationml.slide+xml"/>
  <Override PartName="/ppt/slides/slide70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notesSlides/notesSlide255.xml" ContentType="application/vnd.openxmlformats-officedocument.presentationml.notesSlide+xml"/>
  <Override PartName="/ppt/notesSlides/notesSlide256.xml" ContentType="application/vnd.openxmlformats-officedocument.presentationml.notesSl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notesSlides/notesSlide270.xml" ContentType="application/vnd.openxmlformats-officedocument.presentationml.notesSlide+xml"/>
  <Override PartName="/ppt/notesSlides/notesSlide271.xml" ContentType="application/vnd.openxmlformats-officedocument.presentationml.notesSlide+xml"/>
  <Override PartName="/ppt/notesSlides/notesSlide272.xml" ContentType="application/vnd.openxmlformats-officedocument.presentationml.notesSlide+xml"/>
  <Override PartName="/ppt/notesSlides/notesSlide273.xml" ContentType="application/vnd.openxmlformats-officedocument.presentationml.notesSlide+xml"/>
  <Override PartName="/ppt/notesSlides/notesSlide274.xml" ContentType="application/vnd.openxmlformats-officedocument.presentationml.notesSlide+xml"/>
  <Override PartName="/ppt/notesSlides/notesSlide275.xml" ContentType="application/vnd.openxmlformats-officedocument.presentationml.notesSlide+xml"/>
  <Override PartName="/ppt/notesSlides/notesSlide276.xml" ContentType="application/vnd.openxmlformats-officedocument.presentationml.notesSlide+xml"/>
  <Override PartName="/ppt/notesSlides/notesSlide277.xml" ContentType="application/vnd.openxmlformats-officedocument.presentationml.notesSlide+xml"/>
  <Override PartName="/ppt/notesSlides/notesSlide278.xml" ContentType="application/vnd.openxmlformats-officedocument.presentationml.notesSlide+xml"/>
  <Override PartName="/ppt/notesSlides/notesSlide279.xml" ContentType="application/vnd.openxmlformats-officedocument.presentationml.notesSlide+xml"/>
  <Override PartName="/ppt/notesSlides/notesSlide280.xml" ContentType="application/vnd.openxmlformats-officedocument.presentationml.notesSlide+xml"/>
  <Override PartName="/ppt/notesSlides/notesSlide281.xml" ContentType="application/vnd.openxmlformats-officedocument.presentationml.notesSlide+xml"/>
  <Override PartName="/ppt/notesSlides/notesSlide282.xml" ContentType="application/vnd.openxmlformats-officedocument.presentationml.notesSlide+xml"/>
  <Override PartName="/ppt/notesSlides/notesSlide283.xml" ContentType="application/vnd.openxmlformats-officedocument.presentationml.notesSlide+xml"/>
  <Override PartName="/ppt/notesSlides/notesSlide284.xml" ContentType="application/vnd.openxmlformats-officedocument.presentationml.notesSlide+xml"/>
  <Override PartName="/ppt/notesSlides/notesSlide285.xml" ContentType="application/vnd.openxmlformats-officedocument.presentationml.notesSlide+xml"/>
  <Override PartName="/ppt/notesSlides/notesSlide286.xml" ContentType="application/vnd.openxmlformats-officedocument.presentationml.notesSlide+xml"/>
  <Override PartName="/ppt/notesSlides/notesSlide287.xml" ContentType="application/vnd.openxmlformats-officedocument.presentationml.notesSlide+xml"/>
  <Override PartName="/ppt/notesSlides/notesSlide288.xml" ContentType="application/vnd.openxmlformats-officedocument.presentationml.notesSlide+xml"/>
  <Override PartName="/ppt/notesSlides/notesSlide289.xml" ContentType="application/vnd.openxmlformats-officedocument.presentationml.notesSlide+xml"/>
  <Override PartName="/ppt/notesSlides/notesSlide290.xml" ContentType="application/vnd.openxmlformats-officedocument.presentationml.notesSlide+xml"/>
  <Override PartName="/ppt/notesSlides/notesSlide291.xml" ContentType="application/vnd.openxmlformats-officedocument.presentationml.notesSlide+xml"/>
  <Override PartName="/ppt/notesSlides/notesSlide292.xml" ContentType="application/vnd.openxmlformats-officedocument.presentationml.notesSlide+xml"/>
  <Override PartName="/ppt/notesSlides/notesSlide293.xml" ContentType="application/vnd.openxmlformats-officedocument.presentationml.notesSlide+xml"/>
  <Override PartName="/ppt/notesSlides/notesSlide294.xml" ContentType="application/vnd.openxmlformats-officedocument.presentationml.notesSlide+xml"/>
  <Override PartName="/ppt/notesSlides/notesSlide295.xml" ContentType="application/vnd.openxmlformats-officedocument.presentationml.notesSlide+xml"/>
  <Override PartName="/ppt/notesSlides/notesSlide296.xml" ContentType="application/vnd.openxmlformats-officedocument.presentationml.notesSlide+xml"/>
  <Override PartName="/ppt/notesSlides/notesSlide297.xml" ContentType="application/vnd.openxmlformats-officedocument.presentationml.notesSlide+xml"/>
  <Override PartName="/ppt/notesSlides/notesSlide298.xml" ContentType="application/vnd.openxmlformats-officedocument.presentationml.notesSlide+xml"/>
  <Override PartName="/ppt/notesSlides/notesSlide299.xml" ContentType="application/vnd.openxmlformats-officedocument.presentationml.notesSlide+xml"/>
  <Override PartName="/ppt/notesSlides/notesSlide300.xml" ContentType="application/vnd.openxmlformats-officedocument.presentationml.notesSlide+xml"/>
  <Override PartName="/ppt/notesSlides/notesSlide301.xml" ContentType="application/vnd.openxmlformats-officedocument.presentationml.notesSlide+xml"/>
  <Override PartName="/ppt/notesSlides/notesSlide302.xml" ContentType="application/vnd.openxmlformats-officedocument.presentationml.notesSlide+xml"/>
  <Override PartName="/ppt/notesSlides/notesSlide303.xml" ContentType="application/vnd.openxmlformats-officedocument.presentationml.notesSlide+xml"/>
  <Override PartName="/ppt/notesSlides/notesSlide304.xml" ContentType="application/vnd.openxmlformats-officedocument.presentationml.notesSlide+xml"/>
  <Override PartName="/ppt/notesSlides/notesSlide305.xml" ContentType="application/vnd.openxmlformats-officedocument.presentationml.notesSlide+xml"/>
  <Override PartName="/ppt/notesSlides/notesSlide306.xml" ContentType="application/vnd.openxmlformats-officedocument.presentationml.notesSlide+xml"/>
  <Override PartName="/ppt/notesSlides/notesSlide307.xml" ContentType="application/vnd.openxmlformats-officedocument.presentationml.notesSlide+xml"/>
  <Override PartName="/ppt/notesSlides/notesSlide308.xml" ContentType="application/vnd.openxmlformats-officedocument.presentationml.notesSlide+xml"/>
  <Override PartName="/ppt/notesSlides/notesSlide309.xml" ContentType="application/vnd.openxmlformats-officedocument.presentationml.notesSlide+xml"/>
  <Override PartName="/ppt/notesSlides/notesSlide310.xml" ContentType="application/vnd.openxmlformats-officedocument.presentationml.notesSlide+xml"/>
  <Override PartName="/ppt/notesSlides/notesSlide311.xml" ContentType="application/vnd.openxmlformats-officedocument.presentationml.notesSlide+xml"/>
  <Override PartName="/ppt/notesSlides/notesSlide312.xml" ContentType="application/vnd.openxmlformats-officedocument.presentationml.notesSlide+xml"/>
  <Override PartName="/ppt/notesSlides/notesSlide313.xml" ContentType="application/vnd.openxmlformats-officedocument.presentationml.notesSlide+xml"/>
  <Override PartName="/ppt/notesSlides/notesSlide314.xml" ContentType="application/vnd.openxmlformats-officedocument.presentationml.notesSlide+xml"/>
  <Override PartName="/ppt/notesSlides/notesSlide315.xml" ContentType="application/vnd.openxmlformats-officedocument.presentationml.notesSlide+xml"/>
  <Override PartName="/ppt/notesSlides/notesSlide316.xml" ContentType="application/vnd.openxmlformats-officedocument.presentationml.notesSlide+xml"/>
  <Override PartName="/ppt/notesSlides/notesSlide317.xml" ContentType="application/vnd.openxmlformats-officedocument.presentationml.notesSlide+xml"/>
  <Override PartName="/ppt/notesSlides/notesSlide318.xml" ContentType="application/vnd.openxmlformats-officedocument.presentationml.notesSlide+xml"/>
  <Override PartName="/ppt/notesSlides/notesSlide319.xml" ContentType="application/vnd.openxmlformats-officedocument.presentationml.notesSlide+xml"/>
  <Override PartName="/ppt/notesSlides/notesSlide320.xml" ContentType="application/vnd.openxmlformats-officedocument.presentationml.notesSlide+xml"/>
  <Override PartName="/ppt/notesSlides/notesSlide321.xml" ContentType="application/vnd.openxmlformats-officedocument.presentationml.notesSlide+xml"/>
  <Override PartName="/ppt/notesSlides/notesSlide322.xml" ContentType="application/vnd.openxmlformats-officedocument.presentationml.notesSlide+xml"/>
  <Override PartName="/ppt/notesSlides/notesSlide323.xml" ContentType="application/vnd.openxmlformats-officedocument.presentationml.notesSlide+xml"/>
  <Override PartName="/ppt/notesSlides/notesSlide324.xml" ContentType="application/vnd.openxmlformats-officedocument.presentationml.notesSlide+xml"/>
  <Override PartName="/ppt/notesSlides/notesSlide325.xml" ContentType="application/vnd.openxmlformats-officedocument.presentationml.notesSlide+xml"/>
  <Override PartName="/ppt/notesSlides/notesSlide326.xml" ContentType="application/vnd.openxmlformats-officedocument.presentationml.notesSlide+xml"/>
  <Override PartName="/ppt/notesSlides/notesSlide327.xml" ContentType="application/vnd.openxmlformats-officedocument.presentationml.notesSlide+xml"/>
  <Override PartName="/ppt/notesSlides/notesSlide328.xml" ContentType="application/vnd.openxmlformats-officedocument.presentationml.notesSlide+xml"/>
  <Override PartName="/ppt/notesSlides/notesSlide329.xml" ContentType="application/vnd.openxmlformats-officedocument.presentationml.notesSlide+xml"/>
  <Override PartName="/ppt/notesSlides/notesSlide330.xml" ContentType="application/vnd.openxmlformats-officedocument.presentationml.notesSlide+xml"/>
  <Override PartName="/ppt/notesSlides/notesSlide331.xml" ContentType="application/vnd.openxmlformats-officedocument.presentationml.notesSlide+xml"/>
  <Override PartName="/ppt/notesSlides/notesSlide332.xml" ContentType="application/vnd.openxmlformats-officedocument.presentationml.notesSlide+xml"/>
  <Override PartName="/ppt/notesSlides/notesSlide333.xml" ContentType="application/vnd.openxmlformats-officedocument.presentationml.notesSlide+xml"/>
  <Override PartName="/ppt/notesSlides/notesSlide334.xml" ContentType="application/vnd.openxmlformats-officedocument.presentationml.notesSlide+xml"/>
  <Override PartName="/ppt/notesSlides/notesSlide335.xml" ContentType="application/vnd.openxmlformats-officedocument.presentationml.notesSlide+xml"/>
  <Override PartName="/ppt/notesSlides/notesSlide336.xml" ContentType="application/vnd.openxmlformats-officedocument.presentationml.notesSlide+xml"/>
  <Override PartName="/ppt/notesSlides/notesSlide337.xml" ContentType="application/vnd.openxmlformats-officedocument.presentationml.notesSlide+xml"/>
  <Override PartName="/ppt/notesSlides/notesSlide338.xml" ContentType="application/vnd.openxmlformats-officedocument.presentationml.notesSlide+xml"/>
  <Override PartName="/ppt/notesSlides/notesSlide339.xml" ContentType="application/vnd.openxmlformats-officedocument.presentationml.notesSlide+xml"/>
  <Override PartName="/ppt/notesSlides/notesSlide340.xml" ContentType="application/vnd.openxmlformats-officedocument.presentationml.notesSlide+xml"/>
  <Override PartName="/ppt/notesSlides/notesSlide341.xml" ContentType="application/vnd.openxmlformats-officedocument.presentationml.notesSlide+xml"/>
  <Override PartName="/ppt/notesSlides/notesSlide342.xml" ContentType="application/vnd.openxmlformats-officedocument.presentationml.notesSlide+xml"/>
  <Override PartName="/ppt/notesSlides/notesSlide343.xml" ContentType="application/vnd.openxmlformats-officedocument.presentationml.notesSlide+xml"/>
  <Override PartName="/ppt/notesSlides/notesSlide344.xml" ContentType="application/vnd.openxmlformats-officedocument.presentationml.notesSlide+xml"/>
  <Override PartName="/ppt/notesSlides/notesSlide345.xml" ContentType="application/vnd.openxmlformats-officedocument.presentationml.notesSlide+xml"/>
  <Override PartName="/ppt/notesSlides/notesSlide346.xml" ContentType="application/vnd.openxmlformats-officedocument.presentationml.notesSlide+xml"/>
  <Override PartName="/ppt/notesSlides/notesSlide347.xml" ContentType="application/vnd.openxmlformats-officedocument.presentationml.notesSlide+xml"/>
  <Override PartName="/ppt/notesSlides/notesSlide348.xml" ContentType="application/vnd.openxmlformats-officedocument.presentationml.notesSlide+xml"/>
  <Override PartName="/ppt/notesSlides/notesSlide349.xml" ContentType="application/vnd.openxmlformats-officedocument.presentationml.notesSlide+xml"/>
  <Override PartName="/ppt/notesSlides/notesSlide350.xml" ContentType="application/vnd.openxmlformats-officedocument.presentationml.notesSlide+xml"/>
  <Override PartName="/ppt/notesSlides/notesSlide351.xml" ContentType="application/vnd.openxmlformats-officedocument.presentationml.notesSlide+xml"/>
  <Override PartName="/ppt/notesSlides/notesSlide352.xml" ContentType="application/vnd.openxmlformats-officedocument.presentationml.notesSlide+xml"/>
  <Override PartName="/ppt/notesSlides/notesSlide353.xml" ContentType="application/vnd.openxmlformats-officedocument.presentationml.notesSlide+xml"/>
  <Override PartName="/ppt/notesSlides/notesSlide354.xml" ContentType="application/vnd.openxmlformats-officedocument.presentationml.notesSlide+xml"/>
  <Override PartName="/ppt/notesSlides/notesSlide355.xml" ContentType="application/vnd.openxmlformats-officedocument.presentationml.notesSlide+xml"/>
  <Override PartName="/ppt/notesSlides/notesSlide356.xml" ContentType="application/vnd.openxmlformats-officedocument.presentationml.notesSlide+xml"/>
  <Override PartName="/ppt/notesSlides/notesSlide357.xml" ContentType="application/vnd.openxmlformats-officedocument.presentationml.notesSlide+xml"/>
  <Override PartName="/ppt/notesSlides/notesSlide358.xml" ContentType="application/vnd.openxmlformats-officedocument.presentationml.notesSlide+xml"/>
  <Override PartName="/ppt/notesSlides/notesSlide359.xml" ContentType="application/vnd.openxmlformats-officedocument.presentationml.notesSlide+xml"/>
  <Override PartName="/ppt/notesSlides/notesSlide360.xml" ContentType="application/vnd.openxmlformats-officedocument.presentationml.notesSlide+xml"/>
  <Override PartName="/ppt/notesSlides/notesSlide361.xml" ContentType="application/vnd.openxmlformats-officedocument.presentationml.notesSlide+xml"/>
  <Override PartName="/ppt/notesSlides/notesSlide362.xml" ContentType="application/vnd.openxmlformats-officedocument.presentationml.notesSlide+xml"/>
  <Override PartName="/ppt/notesSlides/notesSlide363.xml" ContentType="application/vnd.openxmlformats-officedocument.presentationml.notesSlide+xml"/>
  <Override PartName="/ppt/notesSlides/notesSlide364.xml" ContentType="application/vnd.openxmlformats-officedocument.presentationml.notesSlide+xml"/>
  <Override PartName="/ppt/notesSlides/notesSlide365.xml" ContentType="application/vnd.openxmlformats-officedocument.presentationml.notesSlide+xml"/>
  <Override PartName="/ppt/notesSlides/notesSlide366.xml" ContentType="application/vnd.openxmlformats-officedocument.presentationml.notesSlide+xml"/>
  <Override PartName="/ppt/notesSlides/notesSlide367.xml" ContentType="application/vnd.openxmlformats-officedocument.presentationml.notesSlide+xml"/>
  <Override PartName="/ppt/notesSlides/notesSlide368.xml" ContentType="application/vnd.openxmlformats-officedocument.presentationml.notesSlide+xml"/>
  <Override PartName="/ppt/notesSlides/notesSlide369.xml" ContentType="application/vnd.openxmlformats-officedocument.presentationml.notesSlide+xml"/>
  <Override PartName="/ppt/notesSlides/notesSlide370.xml" ContentType="application/vnd.openxmlformats-officedocument.presentationml.notesSlide+xml"/>
  <Override PartName="/ppt/notesSlides/notesSlide371.xml" ContentType="application/vnd.openxmlformats-officedocument.presentationml.notesSlide+xml"/>
  <Override PartName="/ppt/notesSlides/notesSlide372.xml" ContentType="application/vnd.openxmlformats-officedocument.presentationml.notesSlide+xml"/>
  <Override PartName="/ppt/notesSlides/notesSlide373.xml" ContentType="application/vnd.openxmlformats-officedocument.presentationml.notesSlide+xml"/>
  <Override PartName="/ppt/notesSlides/notesSlide374.xml" ContentType="application/vnd.openxmlformats-officedocument.presentationml.notesSlide+xml"/>
  <Override PartName="/ppt/notesSlides/notesSlide375.xml" ContentType="application/vnd.openxmlformats-officedocument.presentationml.notesSlide+xml"/>
  <Override PartName="/ppt/notesSlides/notesSlide376.xml" ContentType="application/vnd.openxmlformats-officedocument.presentationml.notesSlide+xml"/>
  <Override PartName="/ppt/notesSlides/notesSlide377.xml" ContentType="application/vnd.openxmlformats-officedocument.presentationml.notesSlide+xml"/>
  <Override PartName="/ppt/notesSlides/notesSlide378.xml" ContentType="application/vnd.openxmlformats-officedocument.presentationml.notesSlide+xml"/>
  <Override PartName="/ppt/notesSlides/notesSlide379.xml" ContentType="application/vnd.openxmlformats-officedocument.presentationml.notesSlide+xml"/>
  <Override PartName="/ppt/notesSlides/notesSlide380.xml" ContentType="application/vnd.openxmlformats-officedocument.presentationml.notesSlide+xml"/>
  <Override PartName="/ppt/notesSlides/notesSlide381.xml" ContentType="application/vnd.openxmlformats-officedocument.presentationml.notesSlide+xml"/>
  <Override PartName="/ppt/notesSlides/notesSlide382.xml" ContentType="application/vnd.openxmlformats-officedocument.presentationml.notesSlide+xml"/>
  <Override PartName="/ppt/notesSlides/notesSlide383.xml" ContentType="application/vnd.openxmlformats-officedocument.presentationml.notesSlide+xml"/>
  <Override PartName="/ppt/notesSlides/notesSlide384.xml" ContentType="application/vnd.openxmlformats-officedocument.presentationml.notesSlide+xml"/>
  <Override PartName="/ppt/notesSlides/notesSlide385.xml" ContentType="application/vnd.openxmlformats-officedocument.presentationml.notesSlide+xml"/>
  <Override PartName="/ppt/notesSlides/notesSlide386.xml" ContentType="application/vnd.openxmlformats-officedocument.presentationml.notesSlide+xml"/>
  <Override PartName="/ppt/notesSlides/notesSlide387.xml" ContentType="application/vnd.openxmlformats-officedocument.presentationml.notesSlide+xml"/>
  <Override PartName="/ppt/notesSlides/notesSlide388.xml" ContentType="application/vnd.openxmlformats-officedocument.presentationml.notesSlide+xml"/>
  <Override PartName="/ppt/notesSlides/notesSlide389.xml" ContentType="application/vnd.openxmlformats-officedocument.presentationml.notesSlide+xml"/>
  <Override PartName="/ppt/notesSlides/notesSlide390.xml" ContentType="application/vnd.openxmlformats-officedocument.presentationml.notesSlide+xml"/>
  <Override PartName="/ppt/notesSlides/notesSlide391.xml" ContentType="application/vnd.openxmlformats-officedocument.presentationml.notesSlide+xml"/>
  <Override PartName="/ppt/notesSlides/notesSlide392.xml" ContentType="application/vnd.openxmlformats-officedocument.presentationml.notesSlide+xml"/>
  <Override PartName="/ppt/notesSlides/notesSlide393.xml" ContentType="application/vnd.openxmlformats-officedocument.presentationml.notesSlide+xml"/>
  <Override PartName="/ppt/notesSlides/notesSlide394.xml" ContentType="application/vnd.openxmlformats-officedocument.presentationml.notesSlide+xml"/>
  <Override PartName="/ppt/notesSlides/notesSlide395.xml" ContentType="application/vnd.openxmlformats-officedocument.presentationml.notesSlide+xml"/>
  <Override PartName="/ppt/notesSlides/notesSlide396.xml" ContentType="application/vnd.openxmlformats-officedocument.presentationml.notesSlide+xml"/>
  <Override PartName="/ppt/notesSlides/notesSlide397.xml" ContentType="application/vnd.openxmlformats-officedocument.presentationml.notesSlide+xml"/>
  <Override PartName="/ppt/notesSlides/notesSlide398.xml" ContentType="application/vnd.openxmlformats-officedocument.presentationml.notesSlide+xml"/>
  <Override PartName="/ppt/notesSlides/notesSlide399.xml" ContentType="application/vnd.openxmlformats-officedocument.presentationml.notesSlide+xml"/>
  <Override PartName="/ppt/notesSlides/notesSlide400.xml" ContentType="application/vnd.openxmlformats-officedocument.presentationml.notesSlide+xml"/>
  <Override PartName="/ppt/notesSlides/notesSlide401.xml" ContentType="application/vnd.openxmlformats-officedocument.presentationml.notesSlide+xml"/>
  <Override PartName="/ppt/notesSlides/notesSlide402.xml" ContentType="application/vnd.openxmlformats-officedocument.presentationml.notesSlide+xml"/>
  <Override PartName="/ppt/notesSlides/notesSlide403.xml" ContentType="application/vnd.openxmlformats-officedocument.presentationml.notesSlide+xml"/>
  <Override PartName="/ppt/notesSlides/notesSlide404.xml" ContentType="application/vnd.openxmlformats-officedocument.presentationml.notesSlide+xml"/>
  <Override PartName="/ppt/notesSlides/notesSlide405.xml" ContentType="application/vnd.openxmlformats-officedocument.presentationml.notesSlide+xml"/>
  <Override PartName="/ppt/notesSlides/notesSlide406.xml" ContentType="application/vnd.openxmlformats-officedocument.presentationml.notesSlide+xml"/>
  <Override PartName="/ppt/notesSlides/notesSlide407.xml" ContentType="application/vnd.openxmlformats-officedocument.presentationml.notesSlide+xml"/>
  <Override PartName="/ppt/notesSlides/notesSlide408.xml" ContentType="application/vnd.openxmlformats-officedocument.presentationml.notesSlide+xml"/>
  <Override PartName="/ppt/notesSlides/notesSlide409.xml" ContentType="application/vnd.openxmlformats-officedocument.presentationml.notesSlide+xml"/>
  <Override PartName="/ppt/notesSlides/notesSlide410.xml" ContentType="application/vnd.openxmlformats-officedocument.presentationml.notesSlide+xml"/>
  <Override PartName="/ppt/notesSlides/notesSlide411.xml" ContentType="application/vnd.openxmlformats-officedocument.presentationml.notesSlide+xml"/>
  <Override PartName="/ppt/notesSlides/notesSlide412.xml" ContentType="application/vnd.openxmlformats-officedocument.presentationml.notesSlide+xml"/>
  <Override PartName="/ppt/notesSlides/notesSlide413.xml" ContentType="application/vnd.openxmlformats-officedocument.presentationml.notesSlide+xml"/>
  <Override PartName="/ppt/notesSlides/notesSlide414.xml" ContentType="application/vnd.openxmlformats-officedocument.presentationml.notesSlide+xml"/>
  <Override PartName="/ppt/notesSlides/notesSlide415.xml" ContentType="application/vnd.openxmlformats-officedocument.presentationml.notesSlide+xml"/>
  <Override PartName="/ppt/notesSlides/notesSlide416.xml" ContentType="application/vnd.openxmlformats-officedocument.presentationml.notesSlide+xml"/>
  <Override PartName="/ppt/notesSlides/notesSlide417.xml" ContentType="application/vnd.openxmlformats-officedocument.presentationml.notesSlide+xml"/>
  <Override PartName="/ppt/notesSlides/notesSlide418.xml" ContentType="application/vnd.openxmlformats-officedocument.presentationml.notesSlide+xml"/>
  <Override PartName="/ppt/notesSlides/notesSlide419.xml" ContentType="application/vnd.openxmlformats-officedocument.presentationml.notesSlide+xml"/>
  <Override PartName="/ppt/notesSlides/notesSlide420.xml" ContentType="application/vnd.openxmlformats-officedocument.presentationml.notesSlide+xml"/>
  <Override PartName="/ppt/notesSlides/notesSlide421.xml" ContentType="application/vnd.openxmlformats-officedocument.presentationml.notesSlide+xml"/>
  <Override PartName="/ppt/notesSlides/notesSlide422.xml" ContentType="application/vnd.openxmlformats-officedocument.presentationml.notesSlide+xml"/>
  <Override PartName="/ppt/notesSlides/notesSlide423.xml" ContentType="application/vnd.openxmlformats-officedocument.presentationml.notesSlide+xml"/>
  <Override PartName="/ppt/notesSlides/notesSlide424.xml" ContentType="application/vnd.openxmlformats-officedocument.presentationml.notesSlide+xml"/>
  <Override PartName="/ppt/notesSlides/notesSlide425.xml" ContentType="application/vnd.openxmlformats-officedocument.presentationml.notesSlide+xml"/>
  <Override PartName="/ppt/notesSlides/notesSlide426.xml" ContentType="application/vnd.openxmlformats-officedocument.presentationml.notesSlide+xml"/>
  <Override PartName="/ppt/notesSlides/notesSlide427.xml" ContentType="application/vnd.openxmlformats-officedocument.presentationml.notesSlide+xml"/>
  <Override PartName="/ppt/notesSlides/notesSlide428.xml" ContentType="application/vnd.openxmlformats-officedocument.presentationml.notesSlide+xml"/>
  <Override PartName="/ppt/notesSlides/notesSlide429.xml" ContentType="application/vnd.openxmlformats-officedocument.presentationml.notesSlide+xml"/>
  <Override PartName="/ppt/notesSlides/notesSlide430.xml" ContentType="application/vnd.openxmlformats-officedocument.presentationml.notesSlide+xml"/>
  <Override PartName="/ppt/notesSlides/notesSlide431.xml" ContentType="application/vnd.openxmlformats-officedocument.presentationml.notesSlide+xml"/>
  <Override PartName="/ppt/notesSlides/notesSlide432.xml" ContentType="application/vnd.openxmlformats-officedocument.presentationml.notesSlide+xml"/>
  <Override PartName="/ppt/notesSlides/notesSlide433.xml" ContentType="application/vnd.openxmlformats-officedocument.presentationml.notesSlide+xml"/>
  <Override PartName="/ppt/notesSlides/notesSlide434.xml" ContentType="application/vnd.openxmlformats-officedocument.presentationml.notesSlide+xml"/>
  <Override PartName="/ppt/notesSlides/notesSlide435.xml" ContentType="application/vnd.openxmlformats-officedocument.presentationml.notesSlide+xml"/>
  <Override PartName="/ppt/notesSlides/notesSlide436.xml" ContentType="application/vnd.openxmlformats-officedocument.presentationml.notesSlide+xml"/>
  <Override PartName="/ppt/notesSlides/notesSlide437.xml" ContentType="application/vnd.openxmlformats-officedocument.presentationml.notesSlide+xml"/>
  <Override PartName="/ppt/notesSlides/notesSlide438.xml" ContentType="application/vnd.openxmlformats-officedocument.presentationml.notesSlide+xml"/>
  <Override PartName="/ppt/notesSlides/notesSlide439.xml" ContentType="application/vnd.openxmlformats-officedocument.presentationml.notesSlide+xml"/>
  <Override PartName="/ppt/notesSlides/notesSlide440.xml" ContentType="application/vnd.openxmlformats-officedocument.presentationml.notesSlide+xml"/>
  <Override PartName="/ppt/notesSlides/notesSlide441.xml" ContentType="application/vnd.openxmlformats-officedocument.presentationml.notesSlide+xml"/>
  <Override PartName="/ppt/notesSlides/notesSlide442.xml" ContentType="application/vnd.openxmlformats-officedocument.presentationml.notesSlide+xml"/>
  <Override PartName="/ppt/notesSlides/notesSlide443.xml" ContentType="application/vnd.openxmlformats-officedocument.presentationml.notesSlide+xml"/>
  <Override PartName="/ppt/notesSlides/notesSlide444.xml" ContentType="application/vnd.openxmlformats-officedocument.presentationml.notesSlide+xml"/>
  <Override PartName="/ppt/notesSlides/notesSlide445.xml" ContentType="application/vnd.openxmlformats-officedocument.presentationml.notesSlide+xml"/>
  <Override PartName="/ppt/notesSlides/notesSlide446.xml" ContentType="application/vnd.openxmlformats-officedocument.presentationml.notesSlide+xml"/>
  <Override PartName="/ppt/notesSlides/notesSlide447.xml" ContentType="application/vnd.openxmlformats-officedocument.presentationml.notesSlide+xml"/>
  <Override PartName="/ppt/notesSlides/notesSlide448.xml" ContentType="application/vnd.openxmlformats-officedocument.presentationml.notesSlide+xml"/>
  <Override PartName="/ppt/notesSlides/notesSlide449.xml" ContentType="application/vnd.openxmlformats-officedocument.presentationml.notesSlide+xml"/>
  <Override PartName="/ppt/notesSlides/notesSlide450.xml" ContentType="application/vnd.openxmlformats-officedocument.presentationml.notesSlide+xml"/>
  <Override PartName="/ppt/notesSlides/notesSlide451.xml" ContentType="application/vnd.openxmlformats-officedocument.presentationml.notesSlide+xml"/>
  <Override PartName="/ppt/notesSlides/notesSlide452.xml" ContentType="application/vnd.openxmlformats-officedocument.presentationml.notesSlide+xml"/>
  <Override PartName="/ppt/notesSlides/notesSlide453.xml" ContentType="application/vnd.openxmlformats-officedocument.presentationml.notesSlide+xml"/>
  <Override PartName="/ppt/notesSlides/notesSlide454.xml" ContentType="application/vnd.openxmlformats-officedocument.presentationml.notesSlide+xml"/>
  <Override PartName="/ppt/notesSlides/notesSlide455.xml" ContentType="application/vnd.openxmlformats-officedocument.presentationml.notesSlide+xml"/>
  <Override PartName="/ppt/notesSlides/notesSlide456.xml" ContentType="application/vnd.openxmlformats-officedocument.presentationml.notesSlide+xml"/>
  <Override PartName="/ppt/notesSlides/notesSlide457.xml" ContentType="application/vnd.openxmlformats-officedocument.presentationml.notesSlide+xml"/>
  <Override PartName="/ppt/notesSlides/notesSlide458.xml" ContentType="application/vnd.openxmlformats-officedocument.presentationml.notesSlide+xml"/>
  <Override PartName="/ppt/notesSlides/notesSlide459.xml" ContentType="application/vnd.openxmlformats-officedocument.presentationml.notesSlide+xml"/>
  <Override PartName="/ppt/notesSlides/notesSlide460.xml" ContentType="application/vnd.openxmlformats-officedocument.presentationml.notesSlide+xml"/>
  <Override PartName="/ppt/notesSlides/notesSlide461.xml" ContentType="application/vnd.openxmlformats-officedocument.presentationml.notesSlide+xml"/>
  <Override PartName="/ppt/notesSlides/notesSlide462.xml" ContentType="application/vnd.openxmlformats-officedocument.presentationml.notesSlide+xml"/>
  <Override PartName="/ppt/notesSlides/notesSlide463.xml" ContentType="application/vnd.openxmlformats-officedocument.presentationml.notesSlide+xml"/>
  <Override PartName="/ppt/notesSlides/notesSlide464.xml" ContentType="application/vnd.openxmlformats-officedocument.presentationml.notesSlide+xml"/>
  <Override PartName="/ppt/notesSlides/notesSlide465.xml" ContentType="application/vnd.openxmlformats-officedocument.presentationml.notesSlide+xml"/>
  <Override PartName="/ppt/notesSlides/notesSlide466.xml" ContentType="application/vnd.openxmlformats-officedocument.presentationml.notesSlide+xml"/>
  <Override PartName="/ppt/notesSlides/notesSlide467.xml" ContentType="application/vnd.openxmlformats-officedocument.presentationml.notesSlide+xml"/>
  <Override PartName="/ppt/notesSlides/notesSlide468.xml" ContentType="application/vnd.openxmlformats-officedocument.presentationml.notesSlide+xml"/>
  <Override PartName="/ppt/notesSlides/notesSlide469.xml" ContentType="application/vnd.openxmlformats-officedocument.presentationml.notesSlide+xml"/>
  <Override PartName="/ppt/notesSlides/notesSlide470.xml" ContentType="application/vnd.openxmlformats-officedocument.presentationml.notesSlide+xml"/>
  <Override PartName="/ppt/notesSlides/notesSlide471.xml" ContentType="application/vnd.openxmlformats-officedocument.presentationml.notesSlide+xml"/>
  <Override PartName="/ppt/notesSlides/notesSlide472.xml" ContentType="application/vnd.openxmlformats-officedocument.presentationml.notesSlide+xml"/>
  <Override PartName="/ppt/notesSlides/notesSlide473.xml" ContentType="application/vnd.openxmlformats-officedocument.presentationml.notesSlide+xml"/>
  <Override PartName="/ppt/notesSlides/notesSlide474.xml" ContentType="application/vnd.openxmlformats-officedocument.presentationml.notesSlide+xml"/>
  <Override PartName="/ppt/notesSlides/notesSlide475.xml" ContentType="application/vnd.openxmlformats-officedocument.presentationml.notesSlide+xml"/>
  <Override PartName="/ppt/notesSlides/notesSlide476.xml" ContentType="application/vnd.openxmlformats-officedocument.presentationml.notesSlide+xml"/>
  <Override PartName="/ppt/notesSlides/notesSlide477.xml" ContentType="application/vnd.openxmlformats-officedocument.presentationml.notesSlide+xml"/>
  <Override PartName="/ppt/notesSlides/notesSlide478.xml" ContentType="application/vnd.openxmlformats-officedocument.presentationml.notesSlide+xml"/>
  <Override PartName="/ppt/notesSlides/notesSlide479.xml" ContentType="application/vnd.openxmlformats-officedocument.presentationml.notesSlide+xml"/>
  <Override PartName="/ppt/notesSlides/notesSlide480.xml" ContentType="application/vnd.openxmlformats-officedocument.presentationml.notesSlide+xml"/>
  <Override PartName="/ppt/notesSlides/notesSlide481.xml" ContentType="application/vnd.openxmlformats-officedocument.presentationml.notesSlide+xml"/>
  <Override PartName="/ppt/notesSlides/notesSlide482.xml" ContentType="application/vnd.openxmlformats-officedocument.presentationml.notesSlide+xml"/>
  <Override PartName="/ppt/notesSlides/notesSlide483.xml" ContentType="application/vnd.openxmlformats-officedocument.presentationml.notesSlide+xml"/>
  <Override PartName="/ppt/notesSlides/notesSlide484.xml" ContentType="application/vnd.openxmlformats-officedocument.presentationml.notesSlide+xml"/>
  <Override PartName="/ppt/notesSlides/notesSlide485.xml" ContentType="application/vnd.openxmlformats-officedocument.presentationml.notesSlide+xml"/>
  <Override PartName="/ppt/notesSlides/notesSlide486.xml" ContentType="application/vnd.openxmlformats-officedocument.presentationml.notesSlide+xml"/>
  <Override PartName="/ppt/notesSlides/notesSlide487.xml" ContentType="application/vnd.openxmlformats-officedocument.presentationml.notesSlide+xml"/>
  <Override PartName="/ppt/notesSlides/notesSlide488.xml" ContentType="application/vnd.openxmlformats-officedocument.presentationml.notesSlide+xml"/>
  <Override PartName="/ppt/notesSlides/notesSlide489.xml" ContentType="application/vnd.openxmlformats-officedocument.presentationml.notesSlide+xml"/>
  <Override PartName="/ppt/notesSlides/notesSlide490.xml" ContentType="application/vnd.openxmlformats-officedocument.presentationml.notesSlide+xml"/>
  <Override PartName="/ppt/notesSlides/notesSlide491.xml" ContentType="application/vnd.openxmlformats-officedocument.presentationml.notesSlide+xml"/>
  <Override PartName="/ppt/notesSlides/notesSlide492.xml" ContentType="application/vnd.openxmlformats-officedocument.presentationml.notesSlide+xml"/>
  <Override PartName="/ppt/notesSlides/notesSlide493.xml" ContentType="application/vnd.openxmlformats-officedocument.presentationml.notesSlide+xml"/>
  <Override PartName="/ppt/notesSlides/notesSlide494.xml" ContentType="application/vnd.openxmlformats-officedocument.presentationml.notesSlide+xml"/>
  <Override PartName="/ppt/notesSlides/notesSlide495.xml" ContentType="application/vnd.openxmlformats-officedocument.presentationml.notesSlide+xml"/>
  <Override PartName="/ppt/notesSlides/notesSlide496.xml" ContentType="application/vnd.openxmlformats-officedocument.presentationml.notesSlide+xml"/>
  <Override PartName="/ppt/notesSlides/notesSlide497.xml" ContentType="application/vnd.openxmlformats-officedocument.presentationml.notesSlide+xml"/>
  <Override PartName="/ppt/notesSlides/notesSlide498.xml" ContentType="application/vnd.openxmlformats-officedocument.presentationml.notesSlide+xml"/>
  <Override PartName="/ppt/notesSlides/notesSlide499.xml" ContentType="application/vnd.openxmlformats-officedocument.presentationml.notesSlide+xml"/>
  <Override PartName="/ppt/notesSlides/notesSlide500.xml" ContentType="application/vnd.openxmlformats-officedocument.presentationml.notesSlide+xml"/>
  <Override PartName="/ppt/notesSlides/notesSlide501.xml" ContentType="application/vnd.openxmlformats-officedocument.presentationml.notesSlide+xml"/>
  <Override PartName="/ppt/notesSlides/notesSlide502.xml" ContentType="application/vnd.openxmlformats-officedocument.presentationml.notesSlide+xml"/>
  <Override PartName="/ppt/notesSlides/notesSlide503.xml" ContentType="application/vnd.openxmlformats-officedocument.presentationml.notesSlide+xml"/>
  <Override PartName="/ppt/notesSlides/notesSlide504.xml" ContentType="application/vnd.openxmlformats-officedocument.presentationml.notesSlide+xml"/>
  <Override PartName="/ppt/notesSlides/notesSlide505.xml" ContentType="application/vnd.openxmlformats-officedocument.presentationml.notesSlide+xml"/>
  <Override PartName="/ppt/notesSlides/notesSlide506.xml" ContentType="application/vnd.openxmlformats-officedocument.presentationml.notesSlide+xml"/>
  <Override PartName="/ppt/notesSlides/notesSlide507.xml" ContentType="application/vnd.openxmlformats-officedocument.presentationml.notesSlide+xml"/>
  <Override PartName="/ppt/notesSlides/notesSlide508.xml" ContentType="application/vnd.openxmlformats-officedocument.presentationml.notesSlide+xml"/>
  <Override PartName="/ppt/notesSlides/notesSlide509.xml" ContentType="application/vnd.openxmlformats-officedocument.presentationml.notesSlide+xml"/>
  <Override PartName="/ppt/notesSlides/notesSlide510.xml" ContentType="application/vnd.openxmlformats-officedocument.presentationml.notesSlide+xml"/>
  <Override PartName="/ppt/notesSlides/notesSlide511.xml" ContentType="application/vnd.openxmlformats-officedocument.presentationml.notesSlide+xml"/>
  <Override PartName="/ppt/notesSlides/notesSlide512.xml" ContentType="application/vnd.openxmlformats-officedocument.presentationml.notesSlide+xml"/>
  <Override PartName="/ppt/notesSlides/notesSlide513.xml" ContentType="application/vnd.openxmlformats-officedocument.presentationml.notesSlide+xml"/>
  <Override PartName="/ppt/notesSlides/notesSlide514.xml" ContentType="application/vnd.openxmlformats-officedocument.presentationml.notesSlide+xml"/>
  <Override PartName="/ppt/notesSlides/notesSlide515.xml" ContentType="application/vnd.openxmlformats-officedocument.presentationml.notesSlide+xml"/>
  <Override PartName="/ppt/notesSlides/notesSlide516.xml" ContentType="application/vnd.openxmlformats-officedocument.presentationml.notesSlide+xml"/>
  <Override PartName="/ppt/notesSlides/notesSlide517.xml" ContentType="application/vnd.openxmlformats-officedocument.presentationml.notesSlide+xml"/>
  <Override PartName="/ppt/notesSlides/notesSlide518.xml" ContentType="application/vnd.openxmlformats-officedocument.presentationml.notesSlide+xml"/>
  <Override PartName="/ppt/notesSlides/notesSlide519.xml" ContentType="application/vnd.openxmlformats-officedocument.presentationml.notesSlide+xml"/>
  <Override PartName="/ppt/notesSlides/notesSlide520.xml" ContentType="application/vnd.openxmlformats-officedocument.presentationml.notesSlide+xml"/>
  <Override PartName="/ppt/notesSlides/notesSlide521.xml" ContentType="application/vnd.openxmlformats-officedocument.presentationml.notesSlide+xml"/>
  <Override PartName="/ppt/notesSlides/notesSlide522.xml" ContentType="application/vnd.openxmlformats-officedocument.presentationml.notesSlide+xml"/>
  <Override PartName="/ppt/notesSlides/notesSlide523.xml" ContentType="application/vnd.openxmlformats-officedocument.presentationml.notesSlide+xml"/>
  <Override PartName="/ppt/notesSlides/notesSlide524.xml" ContentType="application/vnd.openxmlformats-officedocument.presentationml.notesSlide+xml"/>
  <Override PartName="/ppt/notesSlides/notesSlide525.xml" ContentType="application/vnd.openxmlformats-officedocument.presentationml.notesSlide+xml"/>
  <Override PartName="/ppt/notesSlides/notesSlide526.xml" ContentType="application/vnd.openxmlformats-officedocument.presentationml.notesSlide+xml"/>
  <Override PartName="/ppt/notesSlides/notesSlide527.xml" ContentType="application/vnd.openxmlformats-officedocument.presentationml.notesSlide+xml"/>
  <Override PartName="/ppt/notesSlides/notesSlide528.xml" ContentType="application/vnd.openxmlformats-officedocument.presentationml.notesSlide+xml"/>
  <Override PartName="/ppt/notesSlides/notesSlide529.xml" ContentType="application/vnd.openxmlformats-officedocument.presentationml.notesSlide+xml"/>
  <Override PartName="/ppt/notesSlides/notesSlide530.xml" ContentType="application/vnd.openxmlformats-officedocument.presentationml.notesSlide+xml"/>
  <Override PartName="/ppt/notesSlides/notesSlide531.xml" ContentType="application/vnd.openxmlformats-officedocument.presentationml.notesSlide+xml"/>
  <Override PartName="/ppt/notesSlides/notesSlide532.xml" ContentType="application/vnd.openxmlformats-officedocument.presentationml.notesSlide+xml"/>
  <Override PartName="/ppt/notesSlides/notesSlide533.xml" ContentType="application/vnd.openxmlformats-officedocument.presentationml.notesSlide+xml"/>
  <Override PartName="/ppt/notesSlides/notesSlide534.xml" ContentType="application/vnd.openxmlformats-officedocument.presentationml.notesSlide+xml"/>
  <Override PartName="/ppt/notesSlides/notesSlide535.xml" ContentType="application/vnd.openxmlformats-officedocument.presentationml.notesSlide+xml"/>
  <Override PartName="/ppt/notesSlides/notesSlide536.xml" ContentType="application/vnd.openxmlformats-officedocument.presentationml.notesSlide+xml"/>
  <Override PartName="/ppt/notesSlides/notesSlide537.xml" ContentType="application/vnd.openxmlformats-officedocument.presentationml.notesSlide+xml"/>
  <Override PartName="/ppt/notesSlides/notesSlide538.xml" ContentType="application/vnd.openxmlformats-officedocument.presentationml.notesSlide+xml"/>
  <Override PartName="/ppt/notesSlides/notesSlide539.xml" ContentType="application/vnd.openxmlformats-officedocument.presentationml.notesSlide+xml"/>
  <Override PartName="/ppt/notesSlides/notesSlide540.xml" ContentType="application/vnd.openxmlformats-officedocument.presentationml.notesSlide+xml"/>
  <Override PartName="/ppt/notesSlides/notesSlide541.xml" ContentType="application/vnd.openxmlformats-officedocument.presentationml.notesSlide+xml"/>
  <Override PartName="/ppt/notesSlides/notesSlide542.xml" ContentType="application/vnd.openxmlformats-officedocument.presentationml.notesSlide+xml"/>
  <Override PartName="/ppt/notesSlides/notesSlide543.xml" ContentType="application/vnd.openxmlformats-officedocument.presentationml.notesSlide+xml"/>
  <Override PartName="/ppt/notesSlides/notesSlide544.xml" ContentType="application/vnd.openxmlformats-officedocument.presentationml.notesSlide+xml"/>
  <Override PartName="/ppt/notesSlides/notesSlide545.xml" ContentType="application/vnd.openxmlformats-officedocument.presentationml.notesSlide+xml"/>
  <Override PartName="/ppt/notesSlides/notesSlide546.xml" ContentType="application/vnd.openxmlformats-officedocument.presentationml.notesSlide+xml"/>
  <Override PartName="/ppt/notesSlides/notesSlide547.xml" ContentType="application/vnd.openxmlformats-officedocument.presentationml.notesSlide+xml"/>
  <Override PartName="/ppt/notesSlides/notesSlide548.xml" ContentType="application/vnd.openxmlformats-officedocument.presentationml.notesSlide+xml"/>
  <Override PartName="/ppt/notesSlides/notesSlide549.xml" ContentType="application/vnd.openxmlformats-officedocument.presentationml.notesSlide+xml"/>
  <Override PartName="/ppt/notesSlides/notesSlide550.xml" ContentType="application/vnd.openxmlformats-officedocument.presentationml.notesSlide+xml"/>
  <Override PartName="/ppt/notesSlides/notesSlide551.xml" ContentType="application/vnd.openxmlformats-officedocument.presentationml.notesSlide+xml"/>
  <Override PartName="/ppt/notesSlides/notesSlide552.xml" ContentType="application/vnd.openxmlformats-officedocument.presentationml.notesSlide+xml"/>
  <Override PartName="/ppt/notesSlides/notesSlide553.xml" ContentType="application/vnd.openxmlformats-officedocument.presentationml.notesSlide+xml"/>
  <Override PartName="/ppt/notesSlides/notesSlide554.xml" ContentType="application/vnd.openxmlformats-officedocument.presentationml.notesSlide+xml"/>
  <Override PartName="/ppt/notesSlides/notesSlide555.xml" ContentType="application/vnd.openxmlformats-officedocument.presentationml.notesSlide+xml"/>
  <Override PartName="/ppt/notesSlides/notesSlide556.xml" ContentType="application/vnd.openxmlformats-officedocument.presentationml.notesSlide+xml"/>
  <Override PartName="/ppt/notesSlides/notesSlide557.xml" ContentType="application/vnd.openxmlformats-officedocument.presentationml.notesSlide+xml"/>
  <Override PartName="/ppt/notesSlides/notesSlide558.xml" ContentType="application/vnd.openxmlformats-officedocument.presentationml.notesSlide+xml"/>
  <Override PartName="/ppt/notesSlides/notesSlide559.xml" ContentType="application/vnd.openxmlformats-officedocument.presentationml.notesSlide+xml"/>
  <Override PartName="/ppt/notesSlides/notesSlide560.xml" ContentType="application/vnd.openxmlformats-officedocument.presentationml.notesSlide+xml"/>
  <Override PartName="/ppt/notesSlides/notesSlide561.xml" ContentType="application/vnd.openxmlformats-officedocument.presentationml.notesSlide+xml"/>
  <Override PartName="/ppt/notesSlides/notesSlide562.xml" ContentType="application/vnd.openxmlformats-officedocument.presentationml.notesSlide+xml"/>
  <Override PartName="/ppt/notesSlides/notesSlide563.xml" ContentType="application/vnd.openxmlformats-officedocument.presentationml.notesSlide+xml"/>
  <Override PartName="/ppt/notesSlides/notesSlide564.xml" ContentType="application/vnd.openxmlformats-officedocument.presentationml.notesSlide+xml"/>
  <Override PartName="/ppt/notesSlides/notesSlide565.xml" ContentType="application/vnd.openxmlformats-officedocument.presentationml.notesSlide+xml"/>
  <Override PartName="/ppt/notesSlides/notesSlide566.xml" ContentType="application/vnd.openxmlformats-officedocument.presentationml.notesSlide+xml"/>
  <Override PartName="/ppt/notesSlides/notesSlide567.xml" ContentType="application/vnd.openxmlformats-officedocument.presentationml.notesSlide+xml"/>
  <Override PartName="/ppt/notesSlides/notesSlide568.xml" ContentType="application/vnd.openxmlformats-officedocument.presentationml.notesSlide+xml"/>
  <Override PartName="/ppt/notesSlides/notesSlide569.xml" ContentType="application/vnd.openxmlformats-officedocument.presentationml.notesSlide+xml"/>
  <Override PartName="/ppt/notesSlides/notesSlide570.xml" ContentType="application/vnd.openxmlformats-officedocument.presentationml.notesSlide+xml"/>
  <Override PartName="/ppt/notesSlides/notesSlide571.xml" ContentType="application/vnd.openxmlformats-officedocument.presentationml.notesSlide+xml"/>
  <Override PartName="/ppt/notesSlides/notesSlide572.xml" ContentType="application/vnd.openxmlformats-officedocument.presentationml.notesSlide+xml"/>
  <Override PartName="/ppt/notesSlides/notesSlide573.xml" ContentType="application/vnd.openxmlformats-officedocument.presentationml.notesSlide+xml"/>
  <Override PartName="/ppt/notesSlides/notesSlide574.xml" ContentType="application/vnd.openxmlformats-officedocument.presentationml.notesSlide+xml"/>
  <Override PartName="/ppt/notesSlides/notesSlide575.xml" ContentType="application/vnd.openxmlformats-officedocument.presentationml.notesSlide+xml"/>
  <Override PartName="/ppt/notesSlides/notesSlide576.xml" ContentType="application/vnd.openxmlformats-officedocument.presentationml.notesSlide+xml"/>
  <Override PartName="/ppt/notesSlides/notesSlide577.xml" ContentType="application/vnd.openxmlformats-officedocument.presentationml.notesSlide+xml"/>
  <Override PartName="/ppt/notesSlides/notesSlide578.xml" ContentType="application/vnd.openxmlformats-officedocument.presentationml.notesSlide+xml"/>
  <Override PartName="/ppt/notesSlides/notesSlide579.xml" ContentType="application/vnd.openxmlformats-officedocument.presentationml.notesSlide+xml"/>
  <Override PartName="/ppt/notesSlides/notesSlide580.xml" ContentType="application/vnd.openxmlformats-officedocument.presentationml.notesSlide+xml"/>
  <Override PartName="/ppt/notesSlides/notesSlide581.xml" ContentType="application/vnd.openxmlformats-officedocument.presentationml.notesSlide+xml"/>
  <Override PartName="/ppt/notesSlides/notesSlide582.xml" ContentType="application/vnd.openxmlformats-officedocument.presentationml.notesSlide+xml"/>
  <Override PartName="/ppt/notesSlides/notesSlide583.xml" ContentType="application/vnd.openxmlformats-officedocument.presentationml.notesSlide+xml"/>
  <Override PartName="/ppt/notesSlides/notesSlide584.xml" ContentType="application/vnd.openxmlformats-officedocument.presentationml.notesSlide+xml"/>
  <Override PartName="/ppt/notesSlides/notesSlide585.xml" ContentType="application/vnd.openxmlformats-officedocument.presentationml.notesSlide+xml"/>
  <Override PartName="/ppt/notesSlides/notesSlide586.xml" ContentType="application/vnd.openxmlformats-officedocument.presentationml.notesSlide+xml"/>
  <Override PartName="/ppt/notesSlides/notesSlide587.xml" ContentType="application/vnd.openxmlformats-officedocument.presentationml.notesSlide+xml"/>
  <Override PartName="/ppt/notesSlides/notesSlide588.xml" ContentType="application/vnd.openxmlformats-officedocument.presentationml.notesSlide+xml"/>
  <Override PartName="/ppt/notesSlides/notesSlide589.xml" ContentType="application/vnd.openxmlformats-officedocument.presentationml.notesSlide+xml"/>
  <Override PartName="/ppt/notesSlides/notesSlide590.xml" ContentType="application/vnd.openxmlformats-officedocument.presentationml.notesSlide+xml"/>
  <Override PartName="/ppt/notesSlides/notesSlide591.xml" ContentType="application/vnd.openxmlformats-officedocument.presentationml.notesSlide+xml"/>
  <Override PartName="/ppt/notesSlides/notesSlide592.xml" ContentType="application/vnd.openxmlformats-officedocument.presentationml.notesSlide+xml"/>
  <Override PartName="/ppt/notesSlides/notesSlide593.xml" ContentType="application/vnd.openxmlformats-officedocument.presentationml.notesSlide+xml"/>
  <Override PartName="/ppt/notesSlides/notesSlide594.xml" ContentType="application/vnd.openxmlformats-officedocument.presentationml.notesSlide+xml"/>
  <Override PartName="/ppt/notesSlides/notesSlide595.xml" ContentType="application/vnd.openxmlformats-officedocument.presentationml.notesSlide+xml"/>
  <Override PartName="/ppt/notesSlides/notesSlide596.xml" ContentType="application/vnd.openxmlformats-officedocument.presentationml.notesSlide+xml"/>
  <Override PartName="/ppt/notesSlides/notesSlide597.xml" ContentType="application/vnd.openxmlformats-officedocument.presentationml.notesSlide+xml"/>
  <Override PartName="/ppt/notesSlides/notesSlide598.xml" ContentType="application/vnd.openxmlformats-officedocument.presentationml.notesSlide+xml"/>
  <Override PartName="/ppt/notesSlides/notesSlide599.xml" ContentType="application/vnd.openxmlformats-officedocument.presentationml.notesSlide+xml"/>
  <Override PartName="/ppt/notesSlides/notesSlide600.xml" ContentType="application/vnd.openxmlformats-officedocument.presentationml.notesSlide+xml"/>
  <Override PartName="/ppt/notesSlides/notesSlide601.xml" ContentType="application/vnd.openxmlformats-officedocument.presentationml.notesSlide+xml"/>
  <Override PartName="/ppt/notesSlides/notesSlide602.xml" ContentType="application/vnd.openxmlformats-officedocument.presentationml.notesSlide+xml"/>
  <Override PartName="/ppt/notesSlides/notesSlide603.xml" ContentType="application/vnd.openxmlformats-officedocument.presentationml.notesSlide+xml"/>
  <Override PartName="/ppt/notesSlides/notesSlide604.xml" ContentType="application/vnd.openxmlformats-officedocument.presentationml.notesSlide+xml"/>
  <Override PartName="/ppt/notesSlides/notesSlide605.xml" ContentType="application/vnd.openxmlformats-officedocument.presentationml.notesSlide+xml"/>
  <Override PartName="/ppt/notesSlides/notesSlide606.xml" ContentType="application/vnd.openxmlformats-officedocument.presentationml.notesSlide+xml"/>
  <Override PartName="/ppt/notesSlides/notesSlide607.xml" ContentType="application/vnd.openxmlformats-officedocument.presentationml.notesSlide+xml"/>
  <Override PartName="/ppt/notesSlides/notesSlide608.xml" ContentType="application/vnd.openxmlformats-officedocument.presentationml.notesSlide+xml"/>
  <Override PartName="/ppt/notesSlides/notesSlide609.xml" ContentType="application/vnd.openxmlformats-officedocument.presentationml.notesSlide+xml"/>
  <Override PartName="/ppt/notesSlides/notesSlide610.xml" ContentType="application/vnd.openxmlformats-officedocument.presentationml.notesSlide+xml"/>
  <Override PartName="/ppt/notesSlides/notesSlide611.xml" ContentType="application/vnd.openxmlformats-officedocument.presentationml.notesSlide+xml"/>
  <Override PartName="/ppt/notesSlides/notesSlide612.xml" ContentType="application/vnd.openxmlformats-officedocument.presentationml.notesSlide+xml"/>
  <Override PartName="/ppt/notesSlides/notesSlide613.xml" ContentType="application/vnd.openxmlformats-officedocument.presentationml.notesSlide+xml"/>
  <Override PartName="/ppt/notesSlides/notesSlide614.xml" ContentType="application/vnd.openxmlformats-officedocument.presentationml.notesSlide+xml"/>
  <Override PartName="/ppt/notesSlides/notesSlide615.xml" ContentType="application/vnd.openxmlformats-officedocument.presentationml.notesSlide+xml"/>
  <Override PartName="/ppt/notesSlides/notesSlide616.xml" ContentType="application/vnd.openxmlformats-officedocument.presentationml.notesSlide+xml"/>
  <Override PartName="/ppt/notesSlides/notesSlide617.xml" ContentType="application/vnd.openxmlformats-officedocument.presentationml.notesSlide+xml"/>
  <Override PartName="/ppt/notesSlides/notesSlide618.xml" ContentType="application/vnd.openxmlformats-officedocument.presentationml.notesSlide+xml"/>
  <Override PartName="/ppt/notesSlides/notesSlide619.xml" ContentType="application/vnd.openxmlformats-officedocument.presentationml.notesSlide+xml"/>
  <Override PartName="/ppt/notesSlides/notesSlide620.xml" ContentType="application/vnd.openxmlformats-officedocument.presentationml.notesSlide+xml"/>
  <Override PartName="/ppt/notesSlides/notesSlide621.xml" ContentType="application/vnd.openxmlformats-officedocument.presentationml.notesSlide+xml"/>
  <Override PartName="/ppt/notesSlides/notesSlide622.xml" ContentType="application/vnd.openxmlformats-officedocument.presentationml.notesSlide+xml"/>
  <Override PartName="/ppt/notesSlides/notesSlide623.xml" ContentType="application/vnd.openxmlformats-officedocument.presentationml.notesSlide+xml"/>
  <Override PartName="/ppt/notesSlides/notesSlide624.xml" ContentType="application/vnd.openxmlformats-officedocument.presentationml.notesSlide+xml"/>
  <Override PartName="/ppt/notesSlides/notesSlide625.xml" ContentType="application/vnd.openxmlformats-officedocument.presentationml.notesSlide+xml"/>
  <Override PartName="/ppt/notesSlides/notesSlide626.xml" ContentType="application/vnd.openxmlformats-officedocument.presentationml.notesSlide+xml"/>
  <Override PartName="/ppt/notesSlides/notesSlide627.xml" ContentType="application/vnd.openxmlformats-officedocument.presentationml.notesSlide+xml"/>
  <Override PartName="/ppt/notesSlides/notesSlide628.xml" ContentType="application/vnd.openxmlformats-officedocument.presentationml.notesSlide+xml"/>
  <Override PartName="/ppt/notesSlides/notesSlide629.xml" ContentType="application/vnd.openxmlformats-officedocument.presentationml.notesSlide+xml"/>
  <Override PartName="/ppt/notesSlides/notesSlide630.xml" ContentType="application/vnd.openxmlformats-officedocument.presentationml.notesSlide+xml"/>
  <Override PartName="/ppt/notesSlides/notesSlide631.xml" ContentType="application/vnd.openxmlformats-officedocument.presentationml.notesSlide+xml"/>
  <Override PartName="/ppt/notesSlides/notesSlide632.xml" ContentType="application/vnd.openxmlformats-officedocument.presentationml.notesSlide+xml"/>
  <Override PartName="/ppt/notesSlides/notesSlide633.xml" ContentType="application/vnd.openxmlformats-officedocument.presentationml.notesSlide+xml"/>
  <Override PartName="/ppt/notesSlides/notesSlide634.xml" ContentType="application/vnd.openxmlformats-officedocument.presentationml.notesSlide+xml"/>
  <Override PartName="/ppt/notesSlides/notesSlide635.xml" ContentType="application/vnd.openxmlformats-officedocument.presentationml.notesSlide+xml"/>
  <Override PartName="/ppt/notesSlides/notesSlide636.xml" ContentType="application/vnd.openxmlformats-officedocument.presentationml.notesSlide+xml"/>
  <Override PartName="/ppt/notesSlides/notesSlide637.xml" ContentType="application/vnd.openxmlformats-officedocument.presentationml.notesSlide+xml"/>
  <Override PartName="/ppt/notesSlides/notesSlide638.xml" ContentType="application/vnd.openxmlformats-officedocument.presentationml.notesSlide+xml"/>
  <Override PartName="/ppt/notesSlides/notesSlide639.xml" ContentType="application/vnd.openxmlformats-officedocument.presentationml.notesSlide+xml"/>
  <Override PartName="/ppt/notesSlides/notesSlide640.xml" ContentType="application/vnd.openxmlformats-officedocument.presentationml.notesSlide+xml"/>
  <Override PartName="/ppt/notesSlides/notesSlide641.xml" ContentType="application/vnd.openxmlformats-officedocument.presentationml.notesSlide+xml"/>
  <Override PartName="/ppt/notesSlides/notesSlide642.xml" ContentType="application/vnd.openxmlformats-officedocument.presentationml.notesSlide+xml"/>
  <Override PartName="/ppt/notesSlides/notesSlide643.xml" ContentType="application/vnd.openxmlformats-officedocument.presentationml.notesSlide+xml"/>
  <Override PartName="/ppt/notesSlides/notesSlide644.xml" ContentType="application/vnd.openxmlformats-officedocument.presentationml.notesSlide+xml"/>
  <Override PartName="/ppt/notesSlides/notesSlide645.xml" ContentType="application/vnd.openxmlformats-officedocument.presentationml.notesSlide+xml"/>
  <Override PartName="/ppt/notesSlides/notesSlide646.xml" ContentType="application/vnd.openxmlformats-officedocument.presentationml.notesSlide+xml"/>
  <Override PartName="/ppt/notesSlides/notesSlide647.xml" ContentType="application/vnd.openxmlformats-officedocument.presentationml.notesSlide+xml"/>
  <Override PartName="/ppt/notesSlides/notesSlide648.xml" ContentType="application/vnd.openxmlformats-officedocument.presentationml.notesSlide+xml"/>
  <Override PartName="/ppt/notesSlides/notesSlide649.xml" ContentType="application/vnd.openxmlformats-officedocument.presentationml.notesSlide+xml"/>
  <Override PartName="/ppt/notesSlides/notesSlide650.xml" ContentType="application/vnd.openxmlformats-officedocument.presentationml.notesSlide+xml"/>
  <Override PartName="/ppt/notesSlides/notesSlide651.xml" ContentType="application/vnd.openxmlformats-officedocument.presentationml.notesSlide+xml"/>
  <Override PartName="/ppt/notesSlides/notesSlide652.xml" ContentType="application/vnd.openxmlformats-officedocument.presentationml.notesSlide+xml"/>
  <Override PartName="/ppt/notesSlides/notesSlide653.xml" ContentType="application/vnd.openxmlformats-officedocument.presentationml.notesSlide+xml"/>
  <Override PartName="/ppt/notesSlides/notesSlide654.xml" ContentType="application/vnd.openxmlformats-officedocument.presentationml.notesSlide+xml"/>
  <Override PartName="/ppt/notesSlides/notesSlide655.xml" ContentType="application/vnd.openxmlformats-officedocument.presentationml.notesSlide+xml"/>
  <Override PartName="/ppt/notesSlides/notesSlide656.xml" ContentType="application/vnd.openxmlformats-officedocument.presentationml.notesSlide+xml"/>
  <Override PartName="/ppt/notesSlides/notesSlide657.xml" ContentType="application/vnd.openxmlformats-officedocument.presentationml.notesSlide+xml"/>
  <Override PartName="/ppt/notesSlides/notesSlide658.xml" ContentType="application/vnd.openxmlformats-officedocument.presentationml.notesSlide+xml"/>
  <Override PartName="/ppt/notesSlides/notesSlide659.xml" ContentType="application/vnd.openxmlformats-officedocument.presentationml.notesSlide+xml"/>
  <Override PartName="/ppt/notesSlides/notesSlide660.xml" ContentType="application/vnd.openxmlformats-officedocument.presentationml.notesSlide+xml"/>
  <Override PartName="/ppt/notesSlides/notesSlide661.xml" ContentType="application/vnd.openxmlformats-officedocument.presentationml.notesSlide+xml"/>
  <Override PartName="/ppt/notesSlides/notesSlide662.xml" ContentType="application/vnd.openxmlformats-officedocument.presentationml.notesSlide+xml"/>
  <Override PartName="/ppt/notesSlides/notesSlide663.xml" ContentType="application/vnd.openxmlformats-officedocument.presentationml.notesSlide+xml"/>
  <Override PartName="/ppt/notesSlides/notesSlide664.xml" ContentType="application/vnd.openxmlformats-officedocument.presentationml.notesSlide+xml"/>
  <Override PartName="/ppt/notesSlides/notesSlide665.xml" ContentType="application/vnd.openxmlformats-officedocument.presentationml.notesSlide+xml"/>
  <Override PartName="/ppt/notesSlides/notesSlide666.xml" ContentType="application/vnd.openxmlformats-officedocument.presentationml.notesSlide+xml"/>
  <Override PartName="/ppt/notesSlides/notesSlide667.xml" ContentType="application/vnd.openxmlformats-officedocument.presentationml.notesSlide+xml"/>
  <Override PartName="/ppt/notesSlides/notesSlide668.xml" ContentType="application/vnd.openxmlformats-officedocument.presentationml.notesSlide+xml"/>
  <Override PartName="/ppt/notesSlides/notesSlide669.xml" ContentType="application/vnd.openxmlformats-officedocument.presentationml.notesSlide+xml"/>
  <Override PartName="/ppt/notesSlides/notesSlide670.xml" ContentType="application/vnd.openxmlformats-officedocument.presentationml.notesSlide+xml"/>
  <Override PartName="/ppt/notesSlides/notesSlide671.xml" ContentType="application/vnd.openxmlformats-officedocument.presentationml.notesSlide+xml"/>
  <Override PartName="/ppt/notesSlides/notesSlide672.xml" ContentType="application/vnd.openxmlformats-officedocument.presentationml.notesSlide+xml"/>
  <Override PartName="/ppt/notesSlides/notesSlide673.xml" ContentType="application/vnd.openxmlformats-officedocument.presentationml.notesSlide+xml"/>
  <Override PartName="/ppt/notesSlides/notesSlide674.xml" ContentType="application/vnd.openxmlformats-officedocument.presentationml.notesSlide+xml"/>
  <Override PartName="/ppt/notesSlides/notesSlide675.xml" ContentType="application/vnd.openxmlformats-officedocument.presentationml.notesSlide+xml"/>
  <Override PartName="/ppt/notesSlides/notesSlide676.xml" ContentType="application/vnd.openxmlformats-officedocument.presentationml.notesSlide+xml"/>
  <Override PartName="/ppt/notesSlides/notesSlide677.xml" ContentType="application/vnd.openxmlformats-officedocument.presentationml.notesSlide+xml"/>
  <Override PartName="/ppt/notesSlides/notesSlide678.xml" ContentType="application/vnd.openxmlformats-officedocument.presentationml.notesSlide+xml"/>
  <Override PartName="/ppt/notesSlides/notesSlide679.xml" ContentType="application/vnd.openxmlformats-officedocument.presentationml.notesSlide+xml"/>
  <Override PartName="/ppt/notesSlides/notesSlide680.xml" ContentType="application/vnd.openxmlformats-officedocument.presentationml.notesSlide+xml"/>
  <Override PartName="/ppt/notesSlides/notesSlide681.xml" ContentType="application/vnd.openxmlformats-officedocument.presentationml.notesSlide+xml"/>
  <Override PartName="/ppt/notesSlides/notesSlide682.xml" ContentType="application/vnd.openxmlformats-officedocument.presentationml.notesSlide+xml"/>
  <Override PartName="/ppt/notesSlides/notesSlide683.xml" ContentType="application/vnd.openxmlformats-officedocument.presentationml.notesSlide+xml"/>
  <Override PartName="/ppt/notesSlides/notesSlide684.xml" ContentType="application/vnd.openxmlformats-officedocument.presentationml.notesSlide+xml"/>
  <Override PartName="/ppt/notesSlides/notesSlide685.xml" ContentType="application/vnd.openxmlformats-officedocument.presentationml.notesSlide+xml"/>
  <Override PartName="/ppt/notesSlides/notesSlide686.xml" ContentType="application/vnd.openxmlformats-officedocument.presentationml.notesSlide+xml"/>
  <Override PartName="/ppt/notesSlides/notesSlide687.xml" ContentType="application/vnd.openxmlformats-officedocument.presentationml.notesSlide+xml"/>
  <Override PartName="/ppt/notesSlides/notesSlide688.xml" ContentType="application/vnd.openxmlformats-officedocument.presentationml.notesSlide+xml"/>
  <Override PartName="/ppt/notesSlides/notesSlide689.xml" ContentType="application/vnd.openxmlformats-officedocument.presentationml.notesSlide+xml"/>
  <Override PartName="/ppt/notesSlides/notesSlide690.xml" ContentType="application/vnd.openxmlformats-officedocument.presentationml.notesSlide+xml"/>
  <Override PartName="/ppt/notesSlides/notesSlide691.xml" ContentType="application/vnd.openxmlformats-officedocument.presentationml.notesSlide+xml"/>
  <Override PartName="/ppt/notesSlides/notesSlide692.xml" ContentType="application/vnd.openxmlformats-officedocument.presentationml.notesSlide+xml"/>
  <Override PartName="/ppt/notesSlides/notesSlide693.xml" ContentType="application/vnd.openxmlformats-officedocument.presentationml.notesSlide+xml"/>
  <Override PartName="/ppt/notesSlides/notesSlide694.xml" ContentType="application/vnd.openxmlformats-officedocument.presentationml.notesSlide+xml"/>
  <Override PartName="/ppt/notesSlides/notesSlide695.xml" ContentType="application/vnd.openxmlformats-officedocument.presentationml.notesSlide+xml"/>
  <Override PartName="/ppt/notesSlides/notesSlide696.xml" ContentType="application/vnd.openxmlformats-officedocument.presentationml.notesSlide+xml"/>
  <Override PartName="/ppt/notesSlides/notesSlide697.xml" ContentType="application/vnd.openxmlformats-officedocument.presentationml.notesSlide+xml"/>
  <Override PartName="/ppt/notesSlides/notesSlide698.xml" ContentType="application/vnd.openxmlformats-officedocument.presentationml.notesSlide+xml"/>
  <Override PartName="/ppt/notesSlides/notesSlide699.xml" ContentType="application/vnd.openxmlformats-officedocument.presentationml.notesSlide+xml"/>
  <Override PartName="/ppt/notesSlides/notesSlide70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1"/>
    <p:sldMasterId id="2147483657" r:id="rId2"/>
  </p:sldMasterIdLst>
  <p:notesMasterIdLst>
    <p:notesMasterId r:id="rId703"/>
  </p:notesMasterIdLst>
  <p:sldIdLst>
    <p:sldId id="256" r:id="rId3"/>
    <p:sldId id="257" r:id="rId4"/>
    <p:sldId id="958" r:id="rId5"/>
    <p:sldId id="259" r:id="rId6"/>
    <p:sldId id="260" r:id="rId7"/>
    <p:sldId id="261" r:id="rId8"/>
    <p:sldId id="262" r:id="rId9"/>
    <p:sldId id="263" r:id="rId10"/>
    <p:sldId id="264" r:id="rId11"/>
    <p:sldId id="265" r:id="rId12"/>
    <p:sldId id="266" r:id="rId13"/>
    <p:sldId id="267" r:id="rId14"/>
    <p:sldId id="268" r:id="rId15"/>
    <p:sldId id="269" r:id="rId16"/>
    <p:sldId id="959"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960"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 id="352" r:id="rId99"/>
    <p:sldId id="353" r:id="rId100"/>
    <p:sldId id="354" r:id="rId101"/>
    <p:sldId id="355" r:id="rId102"/>
    <p:sldId id="356" r:id="rId103"/>
    <p:sldId id="357"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 id="409" r:id="rId155"/>
    <p:sldId id="410" r:id="rId156"/>
    <p:sldId id="961" r:id="rId157"/>
    <p:sldId id="412" r:id="rId158"/>
    <p:sldId id="413" r:id="rId159"/>
    <p:sldId id="414" r:id="rId160"/>
    <p:sldId id="415" r:id="rId161"/>
    <p:sldId id="416" r:id="rId162"/>
    <p:sldId id="417" r:id="rId163"/>
    <p:sldId id="418" r:id="rId164"/>
    <p:sldId id="419" r:id="rId165"/>
    <p:sldId id="420" r:id="rId166"/>
    <p:sldId id="421" r:id="rId167"/>
    <p:sldId id="422" r:id="rId168"/>
    <p:sldId id="424" r:id="rId169"/>
    <p:sldId id="426" r:id="rId170"/>
    <p:sldId id="427" r:id="rId171"/>
    <p:sldId id="428" r:id="rId172"/>
    <p:sldId id="429" r:id="rId173"/>
    <p:sldId id="430" r:id="rId174"/>
    <p:sldId id="431" r:id="rId175"/>
    <p:sldId id="432" r:id="rId176"/>
    <p:sldId id="433" r:id="rId177"/>
    <p:sldId id="434" r:id="rId178"/>
    <p:sldId id="435" r:id="rId179"/>
    <p:sldId id="436" r:id="rId180"/>
    <p:sldId id="437" r:id="rId181"/>
    <p:sldId id="438" r:id="rId182"/>
    <p:sldId id="439" r:id="rId183"/>
    <p:sldId id="440" r:id="rId184"/>
    <p:sldId id="441" r:id="rId185"/>
    <p:sldId id="442" r:id="rId186"/>
    <p:sldId id="443" r:id="rId187"/>
    <p:sldId id="444" r:id="rId188"/>
    <p:sldId id="445" r:id="rId189"/>
    <p:sldId id="446" r:id="rId190"/>
    <p:sldId id="447" r:id="rId191"/>
    <p:sldId id="448" r:id="rId192"/>
    <p:sldId id="449" r:id="rId193"/>
    <p:sldId id="450" r:id="rId194"/>
    <p:sldId id="451" r:id="rId195"/>
    <p:sldId id="452" r:id="rId196"/>
    <p:sldId id="453" r:id="rId197"/>
    <p:sldId id="454" r:id="rId198"/>
    <p:sldId id="962" r:id="rId199"/>
    <p:sldId id="456" r:id="rId200"/>
    <p:sldId id="457" r:id="rId201"/>
    <p:sldId id="458" r:id="rId202"/>
    <p:sldId id="459" r:id="rId203"/>
    <p:sldId id="460" r:id="rId204"/>
    <p:sldId id="461" r:id="rId205"/>
    <p:sldId id="462" r:id="rId206"/>
    <p:sldId id="463" r:id="rId207"/>
    <p:sldId id="464" r:id="rId208"/>
    <p:sldId id="465" r:id="rId209"/>
    <p:sldId id="466" r:id="rId210"/>
    <p:sldId id="467" r:id="rId211"/>
    <p:sldId id="468" r:id="rId212"/>
    <p:sldId id="469" r:id="rId213"/>
    <p:sldId id="470" r:id="rId214"/>
    <p:sldId id="471" r:id="rId215"/>
    <p:sldId id="472" r:id="rId216"/>
    <p:sldId id="473" r:id="rId217"/>
    <p:sldId id="474" r:id="rId218"/>
    <p:sldId id="475" r:id="rId219"/>
    <p:sldId id="476" r:id="rId220"/>
    <p:sldId id="477" r:id="rId221"/>
    <p:sldId id="478" r:id="rId222"/>
    <p:sldId id="479" r:id="rId223"/>
    <p:sldId id="480" r:id="rId224"/>
    <p:sldId id="481" r:id="rId225"/>
    <p:sldId id="482" r:id="rId226"/>
    <p:sldId id="483" r:id="rId227"/>
    <p:sldId id="484" r:id="rId228"/>
    <p:sldId id="485" r:id="rId229"/>
    <p:sldId id="486" r:id="rId230"/>
    <p:sldId id="487" r:id="rId231"/>
    <p:sldId id="488" r:id="rId232"/>
    <p:sldId id="489" r:id="rId233"/>
    <p:sldId id="490" r:id="rId234"/>
    <p:sldId id="491" r:id="rId235"/>
    <p:sldId id="492" r:id="rId236"/>
    <p:sldId id="493" r:id="rId237"/>
    <p:sldId id="494" r:id="rId238"/>
    <p:sldId id="495" r:id="rId239"/>
    <p:sldId id="496" r:id="rId240"/>
    <p:sldId id="497" r:id="rId241"/>
    <p:sldId id="498" r:id="rId242"/>
    <p:sldId id="499" r:id="rId243"/>
    <p:sldId id="500" r:id="rId244"/>
    <p:sldId id="501" r:id="rId245"/>
    <p:sldId id="502" r:id="rId246"/>
    <p:sldId id="503" r:id="rId247"/>
    <p:sldId id="504" r:id="rId248"/>
    <p:sldId id="505" r:id="rId249"/>
    <p:sldId id="506" r:id="rId250"/>
    <p:sldId id="507" r:id="rId251"/>
    <p:sldId id="508" r:id="rId252"/>
    <p:sldId id="509" r:id="rId253"/>
    <p:sldId id="510" r:id="rId254"/>
    <p:sldId id="511" r:id="rId255"/>
    <p:sldId id="512" r:id="rId256"/>
    <p:sldId id="513" r:id="rId257"/>
    <p:sldId id="514" r:id="rId258"/>
    <p:sldId id="515" r:id="rId259"/>
    <p:sldId id="516" r:id="rId260"/>
    <p:sldId id="518" r:id="rId261"/>
    <p:sldId id="519" r:id="rId262"/>
    <p:sldId id="520" r:id="rId263"/>
    <p:sldId id="521" r:id="rId264"/>
    <p:sldId id="522" r:id="rId265"/>
    <p:sldId id="523" r:id="rId266"/>
    <p:sldId id="524" r:id="rId267"/>
    <p:sldId id="525" r:id="rId268"/>
    <p:sldId id="526" r:id="rId269"/>
    <p:sldId id="527" r:id="rId270"/>
    <p:sldId id="528" r:id="rId271"/>
    <p:sldId id="529" r:id="rId272"/>
    <p:sldId id="358" r:id="rId273"/>
    <p:sldId id="530" r:id="rId274"/>
    <p:sldId id="531" r:id="rId275"/>
    <p:sldId id="532" r:id="rId276"/>
    <p:sldId id="533" r:id="rId277"/>
    <p:sldId id="534" r:id="rId278"/>
    <p:sldId id="535" r:id="rId279"/>
    <p:sldId id="536" r:id="rId280"/>
    <p:sldId id="537" r:id="rId281"/>
    <p:sldId id="538" r:id="rId282"/>
    <p:sldId id="539" r:id="rId283"/>
    <p:sldId id="540" r:id="rId284"/>
    <p:sldId id="541" r:id="rId285"/>
    <p:sldId id="542" r:id="rId286"/>
    <p:sldId id="543" r:id="rId287"/>
    <p:sldId id="544" r:id="rId288"/>
    <p:sldId id="545" r:id="rId289"/>
    <p:sldId id="546" r:id="rId290"/>
    <p:sldId id="547" r:id="rId291"/>
    <p:sldId id="548" r:id="rId292"/>
    <p:sldId id="549" r:id="rId293"/>
    <p:sldId id="550" r:id="rId294"/>
    <p:sldId id="551" r:id="rId295"/>
    <p:sldId id="552" r:id="rId296"/>
    <p:sldId id="963" r:id="rId297"/>
    <p:sldId id="554" r:id="rId298"/>
    <p:sldId id="555" r:id="rId299"/>
    <p:sldId id="556" r:id="rId300"/>
    <p:sldId id="557" r:id="rId301"/>
    <p:sldId id="558" r:id="rId302"/>
    <p:sldId id="559" r:id="rId303"/>
    <p:sldId id="560" r:id="rId304"/>
    <p:sldId id="561" r:id="rId305"/>
    <p:sldId id="562" r:id="rId306"/>
    <p:sldId id="563" r:id="rId307"/>
    <p:sldId id="564" r:id="rId308"/>
    <p:sldId id="565" r:id="rId309"/>
    <p:sldId id="566" r:id="rId310"/>
    <p:sldId id="567" r:id="rId311"/>
    <p:sldId id="568" r:id="rId312"/>
    <p:sldId id="569" r:id="rId313"/>
    <p:sldId id="570" r:id="rId314"/>
    <p:sldId id="571" r:id="rId315"/>
    <p:sldId id="572" r:id="rId316"/>
    <p:sldId id="573" r:id="rId317"/>
    <p:sldId id="574" r:id="rId318"/>
    <p:sldId id="575" r:id="rId319"/>
    <p:sldId id="576" r:id="rId320"/>
    <p:sldId id="577" r:id="rId321"/>
    <p:sldId id="578" r:id="rId322"/>
    <p:sldId id="579" r:id="rId323"/>
    <p:sldId id="580" r:id="rId324"/>
    <p:sldId id="581" r:id="rId325"/>
    <p:sldId id="582" r:id="rId326"/>
    <p:sldId id="583" r:id="rId327"/>
    <p:sldId id="584" r:id="rId328"/>
    <p:sldId id="585" r:id="rId329"/>
    <p:sldId id="586" r:id="rId330"/>
    <p:sldId id="587" r:id="rId331"/>
    <p:sldId id="588" r:id="rId332"/>
    <p:sldId id="589" r:id="rId333"/>
    <p:sldId id="590" r:id="rId334"/>
    <p:sldId id="591" r:id="rId335"/>
    <p:sldId id="592" r:id="rId336"/>
    <p:sldId id="593" r:id="rId337"/>
    <p:sldId id="594" r:id="rId338"/>
    <p:sldId id="595" r:id="rId339"/>
    <p:sldId id="425" r:id="rId340"/>
    <p:sldId id="596" r:id="rId341"/>
    <p:sldId id="597" r:id="rId342"/>
    <p:sldId id="598" r:id="rId343"/>
    <p:sldId id="599" r:id="rId344"/>
    <p:sldId id="600" r:id="rId345"/>
    <p:sldId id="601" r:id="rId346"/>
    <p:sldId id="602" r:id="rId347"/>
    <p:sldId id="603" r:id="rId348"/>
    <p:sldId id="604" r:id="rId349"/>
    <p:sldId id="605" r:id="rId350"/>
    <p:sldId id="606" r:id="rId351"/>
    <p:sldId id="607" r:id="rId352"/>
    <p:sldId id="608" r:id="rId353"/>
    <p:sldId id="609" r:id="rId354"/>
    <p:sldId id="610" r:id="rId355"/>
    <p:sldId id="611" r:id="rId356"/>
    <p:sldId id="612" r:id="rId357"/>
    <p:sldId id="613" r:id="rId358"/>
    <p:sldId id="614" r:id="rId359"/>
    <p:sldId id="615" r:id="rId360"/>
    <p:sldId id="616" r:id="rId361"/>
    <p:sldId id="617" r:id="rId362"/>
    <p:sldId id="618" r:id="rId363"/>
    <p:sldId id="619" r:id="rId364"/>
    <p:sldId id="620" r:id="rId365"/>
    <p:sldId id="621" r:id="rId366"/>
    <p:sldId id="622" r:id="rId367"/>
    <p:sldId id="623" r:id="rId368"/>
    <p:sldId id="624" r:id="rId369"/>
    <p:sldId id="625" r:id="rId370"/>
    <p:sldId id="626" r:id="rId371"/>
    <p:sldId id="627" r:id="rId372"/>
    <p:sldId id="628" r:id="rId373"/>
    <p:sldId id="629" r:id="rId374"/>
    <p:sldId id="630" r:id="rId375"/>
    <p:sldId id="631" r:id="rId376"/>
    <p:sldId id="632" r:id="rId377"/>
    <p:sldId id="633" r:id="rId378"/>
    <p:sldId id="634" r:id="rId379"/>
    <p:sldId id="635" r:id="rId380"/>
    <p:sldId id="636" r:id="rId381"/>
    <p:sldId id="637" r:id="rId382"/>
    <p:sldId id="638" r:id="rId383"/>
    <p:sldId id="639" r:id="rId384"/>
    <p:sldId id="640" r:id="rId385"/>
    <p:sldId id="641" r:id="rId386"/>
    <p:sldId id="642" r:id="rId387"/>
    <p:sldId id="643" r:id="rId388"/>
    <p:sldId id="644" r:id="rId389"/>
    <p:sldId id="645" r:id="rId390"/>
    <p:sldId id="646" r:id="rId391"/>
    <p:sldId id="647" r:id="rId392"/>
    <p:sldId id="648" r:id="rId393"/>
    <p:sldId id="649" r:id="rId394"/>
    <p:sldId id="650" r:id="rId395"/>
    <p:sldId id="651" r:id="rId396"/>
    <p:sldId id="652" r:id="rId397"/>
    <p:sldId id="653" r:id="rId398"/>
    <p:sldId id="654" r:id="rId399"/>
    <p:sldId id="655" r:id="rId400"/>
    <p:sldId id="656" r:id="rId401"/>
    <p:sldId id="657" r:id="rId402"/>
    <p:sldId id="658" r:id="rId403"/>
    <p:sldId id="659" r:id="rId404"/>
    <p:sldId id="660" r:id="rId405"/>
    <p:sldId id="661" r:id="rId406"/>
    <p:sldId id="662" r:id="rId407"/>
    <p:sldId id="663" r:id="rId408"/>
    <p:sldId id="664" r:id="rId409"/>
    <p:sldId id="665" r:id="rId410"/>
    <p:sldId id="666" r:id="rId411"/>
    <p:sldId id="667" r:id="rId412"/>
    <p:sldId id="668" r:id="rId413"/>
    <p:sldId id="669" r:id="rId414"/>
    <p:sldId id="670" r:id="rId415"/>
    <p:sldId id="671" r:id="rId416"/>
    <p:sldId id="672" r:id="rId417"/>
    <p:sldId id="673" r:id="rId418"/>
    <p:sldId id="674" r:id="rId419"/>
    <p:sldId id="675" r:id="rId420"/>
    <p:sldId id="676" r:id="rId421"/>
    <p:sldId id="677" r:id="rId422"/>
    <p:sldId id="678" r:id="rId423"/>
    <p:sldId id="679" r:id="rId424"/>
    <p:sldId id="680" r:id="rId425"/>
    <p:sldId id="681" r:id="rId426"/>
    <p:sldId id="682" r:id="rId427"/>
    <p:sldId id="683" r:id="rId428"/>
    <p:sldId id="684" r:id="rId429"/>
    <p:sldId id="685" r:id="rId430"/>
    <p:sldId id="964" r:id="rId431"/>
    <p:sldId id="687" r:id="rId432"/>
    <p:sldId id="688" r:id="rId433"/>
    <p:sldId id="689" r:id="rId434"/>
    <p:sldId id="690" r:id="rId435"/>
    <p:sldId id="691" r:id="rId436"/>
    <p:sldId id="692" r:id="rId437"/>
    <p:sldId id="693" r:id="rId438"/>
    <p:sldId id="694" r:id="rId439"/>
    <p:sldId id="695" r:id="rId440"/>
    <p:sldId id="696" r:id="rId441"/>
    <p:sldId id="697" r:id="rId442"/>
    <p:sldId id="698" r:id="rId443"/>
    <p:sldId id="699" r:id="rId444"/>
    <p:sldId id="700" r:id="rId445"/>
    <p:sldId id="701" r:id="rId446"/>
    <p:sldId id="702" r:id="rId447"/>
    <p:sldId id="703" r:id="rId448"/>
    <p:sldId id="704" r:id="rId449"/>
    <p:sldId id="705" r:id="rId450"/>
    <p:sldId id="706" r:id="rId451"/>
    <p:sldId id="707" r:id="rId452"/>
    <p:sldId id="708" r:id="rId453"/>
    <p:sldId id="710" r:id="rId454"/>
    <p:sldId id="711" r:id="rId455"/>
    <p:sldId id="712" r:id="rId456"/>
    <p:sldId id="713" r:id="rId457"/>
    <p:sldId id="714" r:id="rId458"/>
    <p:sldId id="715" r:id="rId459"/>
    <p:sldId id="716" r:id="rId460"/>
    <p:sldId id="717" r:id="rId461"/>
    <p:sldId id="718" r:id="rId462"/>
    <p:sldId id="719" r:id="rId463"/>
    <p:sldId id="720" r:id="rId464"/>
    <p:sldId id="721" r:id="rId465"/>
    <p:sldId id="722" r:id="rId466"/>
    <p:sldId id="723" r:id="rId467"/>
    <p:sldId id="724" r:id="rId468"/>
    <p:sldId id="725" r:id="rId469"/>
    <p:sldId id="726" r:id="rId470"/>
    <p:sldId id="727" r:id="rId471"/>
    <p:sldId id="728" r:id="rId472"/>
    <p:sldId id="729" r:id="rId473"/>
    <p:sldId id="730" r:id="rId474"/>
    <p:sldId id="731" r:id="rId475"/>
    <p:sldId id="732" r:id="rId476"/>
    <p:sldId id="733" r:id="rId477"/>
    <p:sldId id="734" r:id="rId478"/>
    <p:sldId id="735" r:id="rId479"/>
    <p:sldId id="736" r:id="rId480"/>
    <p:sldId id="737" r:id="rId481"/>
    <p:sldId id="738" r:id="rId482"/>
    <p:sldId id="739" r:id="rId483"/>
    <p:sldId id="740" r:id="rId484"/>
    <p:sldId id="741" r:id="rId485"/>
    <p:sldId id="742" r:id="rId486"/>
    <p:sldId id="743" r:id="rId487"/>
    <p:sldId id="744" r:id="rId488"/>
    <p:sldId id="745" r:id="rId489"/>
    <p:sldId id="746" r:id="rId490"/>
    <p:sldId id="747" r:id="rId491"/>
    <p:sldId id="748" r:id="rId492"/>
    <p:sldId id="749" r:id="rId493"/>
    <p:sldId id="750" r:id="rId494"/>
    <p:sldId id="751" r:id="rId495"/>
    <p:sldId id="752" r:id="rId496"/>
    <p:sldId id="753" r:id="rId497"/>
    <p:sldId id="754" r:id="rId498"/>
    <p:sldId id="755" r:id="rId499"/>
    <p:sldId id="756" r:id="rId500"/>
    <p:sldId id="757" r:id="rId501"/>
    <p:sldId id="758" r:id="rId502"/>
    <p:sldId id="759" r:id="rId503"/>
    <p:sldId id="760" r:id="rId504"/>
    <p:sldId id="761" r:id="rId505"/>
    <p:sldId id="762" r:id="rId506"/>
    <p:sldId id="763" r:id="rId507"/>
    <p:sldId id="764" r:id="rId508"/>
    <p:sldId id="765" r:id="rId509"/>
    <p:sldId id="766" r:id="rId510"/>
    <p:sldId id="767" r:id="rId511"/>
    <p:sldId id="768" r:id="rId512"/>
    <p:sldId id="769" r:id="rId513"/>
    <p:sldId id="770" r:id="rId514"/>
    <p:sldId id="771" r:id="rId515"/>
    <p:sldId id="772" r:id="rId516"/>
    <p:sldId id="773" r:id="rId517"/>
    <p:sldId id="774" r:id="rId518"/>
    <p:sldId id="775" r:id="rId519"/>
    <p:sldId id="776" r:id="rId520"/>
    <p:sldId id="777" r:id="rId521"/>
    <p:sldId id="778" r:id="rId522"/>
    <p:sldId id="779" r:id="rId523"/>
    <p:sldId id="780" r:id="rId524"/>
    <p:sldId id="781" r:id="rId525"/>
    <p:sldId id="782" r:id="rId526"/>
    <p:sldId id="783" r:id="rId527"/>
    <p:sldId id="784" r:id="rId528"/>
    <p:sldId id="785" r:id="rId529"/>
    <p:sldId id="786" r:id="rId530"/>
    <p:sldId id="787" r:id="rId531"/>
    <p:sldId id="788" r:id="rId532"/>
    <p:sldId id="789" r:id="rId533"/>
    <p:sldId id="790" r:id="rId534"/>
    <p:sldId id="791" r:id="rId535"/>
    <p:sldId id="792" r:id="rId536"/>
    <p:sldId id="793" r:id="rId537"/>
    <p:sldId id="794" r:id="rId538"/>
    <p:sldId id="795" r:id="rId539"/>
    <p:sldId id="796" r:id="rId540"/>
    <p:sldId id="797" r:id="rId541"/>
    <p:sldId id="798" r:id="rId542"/>
    <p:sldId id="799" r:id="rId543"/>
    <p:sldId id="800" r:id="rId544"/>
    <p:sldId id="801" r:id="rId545"/>
    <p:sldId id="802" r:id="rId546"/>
    <p:sldId id="803" r:id="rId547"/>
    <p:sldId id="965" r:id="rId548"/>
    <p:sldId id="805" r:id="rId549"/>
    <p:sldId id="806" r:id="rId550"/>
    <p:sldId id="807" r:id="rId551"/>
    <p:sldId id="808" r:id="rId552"/>
    <p:sldId id="809" r:id="rId553"/>
    <p:sldId id="810" r:id="rId554"/>
    <p:sldId id="811" r:id="rId555"/>
    <p:sldId id="812" r:id="rId556"/>
    <p:sldId id="813" r:id="rId557"/>
    <p:sldId id="814" r:id="rId558"/>
    <p:sldId id="815" r:id="rId559"/>
    <p:sldId id="816" r:id="rId560"/>
    <p:sldId id="817" r:id="rId561"/>
    <p:sldId id="818" r:id="rId562"/>
    <p:sldId id="819" r:id="rId563"/>
    <p:sldId id="820" r:id="rId564"/>
    <p:sldId id="821" r:id="rId565"/>
    <p:sldId id="966" r:id="rId566"/>
    <p:sldId id="823" r:id="rId567"/>
    <p:sldId id="824" r:id="rId568"/>
    <p:sldId id="825" r:id="rId569"/>
    <p:sldId id="826" r:id="rId570"/>
    <p:sldId id="827" r:id="rId571"/>
    <p:sldId id="828" r:id="rId572"/>
    <p:sldId id="829" r:id="rId573"/>
    <p:sldId id="830" r:id="rId574"/>
    <p:sldId id="831" r:id="rId575"/>
    <p:sldId id="832" r:id="rId576"/>
    <p:sldId id="833" r:id="rId577"/>
    <p:sldId id="834" r:id="rId578"/>
    <p:sldId id="835" r:id="rId579"/>
    <p:sldId id="836" r:id="rId580"/>
    <p:sldId id="837" r:id="rId581"/>
    <p:sldId id="838" r:id="rId582"/>
    <p:sldId id="839" r:id="rId583"/>
    <p:sldId id="840" r:id="rId584"/>
    <p:sldId id="841" r:id="rId585"/>
    <p:sldId id="842" r:id="rId586"/>
    <p:sldId id="843" r:id="rId587"/>
    <p:sldId id="844" r:id="rId588"/>
    <p:sldId id="845" r:id="rId589"/>
    <p:sldId id="846" r:id="rId590"/>
    <p:sldId id="847" r:id="rId591"/>
    <p:sldId id="848" r:id="rId592"/>
    <p:sldId id="849" r:id="rId593"/>
    <p:sldId id="850" r:id="rId594"/>
    <p:sldId id="851" r:id="rId595"/>
    <p:sldId id="852" r:id="rId596"/>
    <p:sldId id="853" r:id="rId597"/>
    <p:sldId id="854" r:id="rId598"/>
    <p:sldId id="855" r:id="rId599"/>
    <p:sldId id="856" r:id="rId600"/>
    <p:sldId id="857" r:id="rId601"/>
    <p:sldId id="858" r:id="rId602"/>
    <p:sldId id="859" r:id="rId603"/>
    <p:sldId id="860" r:id="rId604"/>
    <p:sldId id="861" r:id="rId605"/>
    <p:sldId id="862" r:id="rId606"/>
    <p:sldId id="863" r:id="rId607"/>
    <p:sldId id="864" r:id="rId608"/>
    <p:sldId id="865" r:id="rId609"/>
    <p:sldId id="866" r:id="rId610"/>
    <p:sldId id="867" r:id="rId611"/>
    <p:sldId id="868" r:id="rId612"/>
    <p:sldId id="869" r:id="rId613"/>
    <p:sldId id="870" r:id="rId614"/>
    <p:sldId id="871" r:id="rId615"/>
    <p:sldId id="872" r:id="rId616"/>
    <p:sldId id="873" r:id="rId617"/>
    <p:sldId id="874" r:id="rId618"/>
    <p:sldId id="875" r:id="rId619"/>
    <p:sldId id="876" r:id="rId620"/>
    <p:sldId id="877" r:id="rId621"/>
    <p:sldId id="878" r:id="rId622"/>
    <p:sldId id="879" r:id="rId623"/>
    <p:sldId id="880" r:id="rId624"/>
    <p:sldId id="881" r:id="rId625"/>
    <p:sldId id="882" r:id="rId626"/>
    <p:sldId id="967" r:id="rId627"/>
    <p:sldId id="883" r:id="rId628"/>
    <p:sldId id="884" r:id="rId629"/>
    <p:sldId id="885" r:id="rId630"/>
    <p:sldId id="886" r:id="rId631"/>
    <p:sldId id="887" r:id="rId632"/>
    <p:sldId id="888" r:id="rId633"/>
    <p:sldId id="889" r:id="rId634"/>
    <p:sldId id="890" r:id="rId635"/>
    <p:sldId id="891" r:id="rId636"/>
    <p:sldId id="892" r:id="rId637"/>
    <p:sldId id="893" r:id="rId638"/>
    <p:sldId id="894" r:id="rId639"/>
    <p:sldId id="895" r:id="rId640"/>
    <p:sldId id="896" r:id="rId641"/>
    <p:sldId id="897" r:id="rId642"/>
    <p:sldId id="898" r:id="rId643"/>
    <p:sldId id="899" r:id="rId644"/>
    <p:sldId id="900" r:id="rId645"/>
    <p:sldId id="901" r:id="rId646"/>
    <p:sldId id="902" r:id="rId647"/>
    <p:sldId id="903" r:id="rId648"/>
    <p:sldId id="904" r:id="rId649"/>
    <p:sldId id="905" r:id="rId650"/>
    <p:sldId id="906" r:id="rId651"/>
    <p:sldId id="907" r:id="rId652"/>
    <p:sldId id="908" r:id="rId653"/>
    <p:sldId id="909" r:id="rId654"/>
    <p:sldId id="910" r:id="rId655"/>
    <p:sldId id="911" r:id="rId656"/>
    <p:sldId id="912" r:id="rId657"/>
    <p:sldId id="913" r:id="rId658"/>
    <p:sldId id="914" r:id="rId659"/>
    <p:sldId id="915" r:id="rId660"/>
    <p:sldId id="916" r:id="rId661"/>
    <p:sldId id="917" r:id="rId662"/>
    <p:sldId id="918" r:id="rId663"/>
    <p:sldId id="919" r:id="rId664"/>
    <p:sldId id="920" r:id="rId665"/>
    <p:sldId id="921" r:id="rId666"/>
    <p:sldId id="922" r:id="rId667"/>
    <p:sldId id="923" r:id="rId668"/>
    <p:sldId id="924" r:id="rId669"/>
    <p:sldId id="925" r:id="rId670"/>
    <p:sldId id="926" r:id="rId671"/>
    <p:sldId id="927" r:id="rId672"/>
    <p:sldId id="928" r:id="rId673"/>
    <p:sldId id="929" r:id="rId674"/>
    <p:sldId id="930" r:id="rId675"/>
    <p:sldId id="931" r:id="rId676"/>
    <p:sldId id="932" r:id="rId677"/>
    <p:sldId id="933" r:id="rId678"/>
    <p:sldId id="934" r:id="rId679"/>
    <p:sldId id="935" r:id="rId680"/>
    <p:sldId id="936" r:id="rId681"/>
    <p:sldId id="937" r:id="rId682"/>
    <p:sldId id="938" r:id="rId683"/>
    <p:sldId id="939" r:id="rId684"/>
    <p:sldId id="940" r:id="rId685"/>
    <p:sldId id="941" r:id="rId686"/>
    <p:sldId id="942" r:id="rId687"/>
    <p:sldId id="943" r:id="rId688"/>
    <p:sldId id="944" r:id="rId689"/>
    <p:sldId id="945" r:id="rId690"/>
    <p:sldId id="946" r:id="rId691"/>
    <p:sldId id="947" r:id="rId692"/>
    <p:sldId id="948" r:id="rId693"/>
    <p:sldId id="949" r:id="rId694"/>
    <p:sldId id="950" r:id="rId695"/>
    <p:sldId id="951" r:id="rId696"/>
    <p:sldId id="952" r:id="rId697"/>
    <p:sldId id="953" r:id="rId698"/>
    <p:sldId id="954" r:id="rId699"/>
    <p:sldId id="955" r:id="rId700"/>
    <p:sldId id="956" r:id="rId701"/>
    <p:sldId id="423" r:id="rId702"/>
  </p:sldIdLst>
  <p:sldSz cx="9144000" cy="5143500" type="screen16x9"/>
  <p:notesSz cx="51435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9pPr>
  </p:defaultTextStyle>
  <p:extLst>
    <p:ext uri="{521415D9-36F7-43E2-AB2F-B90AF26B5E84}">
      <p14:sectionLst xmlns:p14="http://schemas.microsoft.com/office/powerpoint/2010/main">
        <p14:section name="Web前端技术" id="{87AAA6F0-9526-4199-BB5D-47F0B2E3AD7B}">
          <p14:sldIdLst>
            <p14:sldId id="256"/>
          </p14:sldIdLst>
        </p14:section>
        <p14:section name="目录" id="{702339DB-C908-4D83-8707-2CE6D4B617A3}">
          <p14:sldIdLst>
            <p14:sldId id="257"/>
          </p14:sldIdLst>
        </p14:section>
        <p14:section name="模块1" id="{10DE72EF-79DB-42FC-8DFC-8084355F4DDC}">
          <p14:sldIdLst>
            <p14:sldId id="958"/>
            <p14:sldId id="259"/>
            <p14:sldId id="260"/>
            <p14:sldId id="261"/>
            <p14:sldId id="262"/>
            <p14:sldId id="263"/>
            <p14:sldId id="264"/>
            <p14:sldId id="265"/>
            <p14:sldId id="266"/>
            <p14:sldId id="267"/>
            <p14:sldId id="268"/>
            <p14:sldId id="269"/>
          </p14:sldIdLst>
        </p14:section>
        <p14:section name="模块2" id="{F90DEB00-17EE-436E-ADA4-BD351665772A}">
          <p14:sldIdLst>
            <p14:sldId id="959"/>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05"/>
            <p14:sldId id="306"/>
            <p14:sldId id="307"/>
            <p14:sldId id="308"/>
            <p14:sldId id="309"/>
            <p14:sldId id="310"/>
            <p14:sldId id="311"/>
            <p14:sldId id="312"/>
            <p14:sldId id="313"/>
            <p14:sldId id="314"/>
            <p14:sldId id="315"/>
            <p14:sldId id="316"/>
            <p14:sldId id="317"/>
            <p14:sldId id="318"/>
            <p14:sldId id="319"/>
            <p14:sldId id="320"/>
            <p14:sldId id="321"/>
            <p14:sldId id="322"/>
            <p14:sldId id="323"/>
          </p14:sldIdLst>
        </p14:section>
        <p14:section name="模块3" id="{F7D8B89E-B8A2-4841-B249-573929E70CBC}">
          <p14:sldIdLst>
            <p14:sldId id="960"/>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9"/>
            <p14:sldId id="360"/>
            <p14:sldId id="361"/>
            <p14:sldId id="362"/>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 id="383"/>
            <p14:sldId id="384"/>
            <p14:sldId id="385"/>
            <p14:sldId id="386"/>
            <p14:sldId id="387"/>
            <p14:sldId id="388"/>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8"/>
            <p14:sldId id="409"/>
            <p14:sldId id="410"/>
          </p14:sldIdLst>
        </p14:section>
        <p14:section name="模块4" id="{A0ED1D68-F2D6-4D92-8EF0-FF9BB3BD3932}">
          <p14:sldIdLst>
            <p14:sldId id="961"/>
            <p14:sldId id="412"/>
            <p14:sldId id="413"/>
            <p14:sldId id="414"/>
            <p14:sldId id="415"/>
            <p14:sldId id="416"/>
            <p14:sldId id="417"/>
            <p14:sldId id="418"/>
            <p14:sldId id="419"/>
            <p14:sldId id="420"/>
            <p14:sldId id="421"/>
            <p14:sldId id="422"/>
            <p14:sldId id="424"/>
            <p14:sldId id="426"/>
            <p14:sldId id="427"/>
            <p14:sldId id="428"/>
            <p14:sldId id="429"/>
            <p14:sldId id="430"/>
            <p14:sldId id="431"/>
            <p14:sldId id="432"/>
            <p14:sldId id="433"/>
            <p14:sldId id="434"/>
            <p14:sldId id="435"/>
            <p14:sldId id="436"/>
            <p14:sldId id="437"/>
            <p14:sldId id="438"/>
            <p14:sldId id="439"/>
            <p14:sldId id="440"/>
            <p14:sldId id="441"/>
            <p14:sldId id="442"/>
            <p14:sldId id="443"/>
            <p14:sldId id="444"/>
            <p14:sldId id="445"/>
            <p14:sldId id="446"/>
            <p14:sldId id="447"/>
            <p14:sldId id="448"/>
            <p14:sldId id="449"/>
            <p14:sldId id="450"/>
            <p14:sldId id="451"/>
            <p14:sldId id="452"/>
            <p14:sldId id="453"/>
            <p14:sldId id="454"/>
          </p14:sldIdLst>
        </p14:section>
        <p14:section name="模块5" id="{E6314017-72AF-42D4-BD1A-215437918AE4}">
          <p14:sldIdLst>
            <p14:sldId id="962"/>
            <p14:sldId id="456"/>
            <p14:sldId id="457"/>
            <p14:sldId id="458"/>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2"/>
            <p14:sldId id="513"/>
            <p14:sldId id="514"/>
            <p14:sldId id="515"/>
            <p14:sldId id="516"/>
            <p14:sldId id="518"/>
            <p14:sldId id="519"/>
            <p14:sldId id="520"/>
            <p14:sldId id="521"/>
            <p14:sldId id="522"/>
            <p14:sldId id="523"/>
            <p14:sldId id="524"/>
            <p14:sldId id="525"/>
            <p14:sldId id="526"/>
            <p14:sldId id="527"/>
            <p14:sldId id="528"/>
            <p14:sldId id="529"/>
            <p14:sldId id="358"/>
            <p14:sldId id="530"/>
            <p14:sldId id="531"/>
            <p14:sldId id="532"/>
            <p14:sldId id="533"/>
            <p14:sldId id="534"/>
            <p14:sldId id="535"/>
            <p14:sldId id="536"/>
            <p14:sldId id="537"/>
            <p14:sldId id="538"/>
            <p14:sldId id="539"/>
            <p14:sldId id="540"/>
            <p14:sldId id="541"/>
            <p14:sldId id="542"/>
            <p14:sldId id="543"/>
            <p14:sldId id="544"/>
            <p14:sldId id="545"/>
            <p14:sldId id="546"/>
            <p14:sldId id="547"/>
            <p14:sldId id="548"/>
            <p14:sldId id="549"/>
            <p14:sldId id="550"/>
            <p14:sldId id="551"/>
            <p14:sldId id="552"/>
          </p14:sldIdLst>
        </p14:section>
        <p14:section name="模块6" id="{E0E8DFA4-F011-4290-B535-76A1BA9FF80F}">
          <p14:sldIdLst>
            <p14:sldId id="963"/>
            <p14:sldId id="554"/>
            <p14:sldId id="555"/>
            <p14:sldId id="556"/>
            <p14:sldId id="557"/>
            <p14:sldId id="558"/>
            <p14:sldId id="559"/>
            <p14:sldId id="560"/>
            <p14:sldId id="561"/>
            <p14:sldId id="562"/>
            <p14:sldId id="563"/>
            <p14:sldId id="564"/>
            <p14:sldId id="565"/>
            <p14:sldId id="566"/>
            <p14:sldId id="567"/>
            <p14:sldId id="568"/>
            <p14:sldId id="569"/>
            <p14:sldId id="570"/>
            <p14:sldId id="571"/>
            <p14:sldId id="572"/>
            <p14:sldId id="573"/>
            <p14:sldId id="574"/>
            <p14:sldId id="575"/>
            <p14:sldId id="576"/>
            <p14:sldId id="577"/>
            <p14:sldId id="578"/>
            <p14:sldId id="579"/>
            <p14:sldId id="580"/>
            <p14:sldId id="581"/>
            <p14:sldId id="582"/>
            <p14:sldId id="583"/>
            <p14:sldId id="584"/>
            <p14:sldId id="585"/>
            <p14:sldId id="586"/>
            <p14:sldId id="587"/>
            <p14:sldId id="588"/>
            <p14:sldId id="589"/>
            <p14:sldId id="590"/>
            <p14:sldId id="591"/>
            <p14:sldId id="592"/>
            <p14:sldId id="593"/>
            <p14:sldId id="594"/>
            <p14:sldId id="595"/>
            <p14:sldId id="425"/>
            <p14:sldId id="596"/>
            <p14:sldId id="597"/>
            <p14:sldId id="598"/>
            <p14:sldId id="599"/>
            <p14:sldId id="600"/>
            <p14:sldId id="601"/>
            <p14:sldId id="602"/>
            <p14:sldId id="603"/>
            <p14:sldId id="604"/>
            <p14:sldId id="605"/>
            <p14:sldId id="606"/>
            <p14:sldId id="607"/>
            <p14:sldId id="608"/>
            <p14:sldId id="609"/>
            <p14:sldId id="610"/>
            <p14:sldId id="611"/>
            <p14:sldId id="612"/>
            <p14:sldId id="613"/>
            <p14:sldId id="614"/>
            <p14:sldId id="615"/>
            <p14:sldId id="616"/>
            <p14:sldId id="617"/>
            <p14:sldId id="618"/>
            <p14:sldId id="619"/>
            <p14:sldId id="620"/>
            <p14:sldId id="621"/>
            <p14:sldId id="622"/>
            <p14:sldId id="623"/>
            <p14:sldId id="624"/>
            <p14:sldId id="625"/>
            <p14:sldId id="626"/>
            <p14:sldId id="627"/>
            <p14:sldId id="628"/>
            <p14:sldId id="629"/>
            <p14:sldId id="630"/>
            <p14:sldId id="631"/>
            <p14:sldId id="632"/>
            <p14:sldId id="633"/>
            <p14:sldId id="634"/>
            <p14:sldId id="635"/>
            <p14:sldId id="636"/>
            <p14:sldId id="637"/>
            <p14:sldId id="638"/>
            <p14:sldId id="639"/>
            <p14:sldId id="640"/>
            <p14:sldId id="641"/>
            <p14:sldId id="642"/>
            <p14:sldId id="643"/>
            <p14:sldId id="644"/>
            <p14:sldId id="645"/>
            <p14:sldId id="646"/>
            <p14:sldId id="647"/>
            <p14:sldId id="648"/>
            <p14:sldId id="649"/>
            <p14:sldId id="650"/>
            <p14:sldId id="651"/>
            <p14:sldId id="652"/>
            <p14:sldId id="653"/>
            <p14:sldId id="654"/>
            <p14:sldId id="655"/>
            <p14:sldId id="656"/>
            <p14:sldId id="657"/>
            <p14:sldId id="658"/>
            <p14:sldId id="659"/>
            <p14:sldId id="660"/>
            <p14:sldId id="661"/>
            <p14:sldId id="662"/>
            <p14:sldId id="663"/>
            <p14:sldId id="664"/>
            <p14:sldId id="665"/>
            <p14:sldId id="666"/>
            <p14:sldId id="667"/>
            <p14:sldId id="668"/>
            <p14:sldId id="669"/>
            <p14:sldId id="670"/>
            <p14:sldId id="671"/>
            <p14:sldId id="672"/>
            <p14:sldId id="673"/>
            <p14:sldId id="674"/>
            <p14:sldId id="675"/>
            <p14:sldId id="676"/>
            <p14:sldId id="677"/>
            <p14:sldId id="678"/>
            <p14:sldId id="679"/>
            <p14:sldId id="680"/>
            <p14:sldId id="681"/>
            <p14:sldId id="682"/>
            <p14:sldId id="683"/>
            <p14:sldId id="684"/>
            <p14:sldId id="685"/>
          </p14:sldIdLst>
        </p14:section>
        <p14:section name="模块7" id="{AC2CFBDA-BE2E-4555-8CE4-50E12DB817FE}">
          <p14:sldIdLst>
            <p14:sldId id="964"/>
            <p14:sldId id="687"/>
            <p14:sldId id="688"/>
            <p14:sldId id="689"/>
            <p14:sldId id="690"/>
            <p14:sldId id="691"/>
            <p14:sldId id="692"/>
            <p14:sldId id="693"/>
            <p14:sldId id="694"/>
            <p14:sldId id="695"/>
            <p14:sldId id="696"/>
            <p14:sldId id="697"/>
            <p14:sldId id="698"/>
            <p14:sldId id="699"/>
            <p14:sldId id="700"/>
            <p14:sldId id="701"/>
            <p14:sldId id="702"/>
            <p14:sldId id="703"/>
            <p14:sldId id="704"/>
            <p14:sldId id="705"/>
            <p14:sldId id="706"/>
            <p14:sldId id="707"/>
            <p14:sldId id="708"/>
            <p14:sldId id="710"/>
            <p14:sldId id="711"/>
            <p14:sldId id="712"/>
            <p14:sldId id="713"/>
            <p14:sldId id="714"/>
            <p14:sldId id="715"/>
            <p14:sldId id="716"/>
            <p14:sldId id="717"/>
            <p14:sldId id="718"/>
            <p14:sldId id="719"/>
            <p14:sldId id="720"/>
            <p14:sldId id="721"/>
            <p14:sldId id="722"/>
            <p14:sldId id="723"/>
            <p14:sldId id="724"/>
            <p14:sldId id="725"/>
            <p14:sldId id="726"/>
            <p14:sldId id="727"/>
            <p14:sldId id="728"/>
            <p14:sldId id="729"/>
            <p14:sldId id="730"/>
            <p14:sldId id="731"/>
            <p14:sldId id="732"/>
            <p14:sldId id="733"/>
            <p14:sldId id="734"/>
            <p14:sldId id="735"/>
            <p14:sldId id="736"/>
            <p14:sldId id="737"/>
            <p14:sldId id="738"/>
            <p14:sldId id="739"/>
            <p14:sldId id="740"/>
            <p14:sldId id="741"/>
            <p14:sldId id="742"/>
            <p14:sldId id="743"/>
            <p14:sldId id="744"/>
            <p14:sldId id="745"/>
            <p14:sldId id="746"/>
            <p14:sldId id="747"/>
            <p14:sldId id="748"/>
            <p14:sldId id="749"/>
            <p14:sldId id="750"/>
            <p14:sldId id="751"/>
            <p14:sldId id="752"/>
            <p14:sldId id="753"/>
            <p14:sldId id="754"/>
            <p14:sldId id="755"/>
            <p14:sldId id="756"/>
            <p14:sldId id="757"/>
            <p14:sldId id="758"/>
            <p14:sldId id="759"/>
            <p14:sldId id="760"/>
            <p14:sldId id="761"/>
            <p14:sldId id="762"/>
            <p14:sldId id="763"/>
            <p14:sldId id="764"/>
            <p14:sldId id="765"/>
            <p14:sldId id="766"/>
            <p14:sldId id="767"/>
            <p14:sldId id="768"/>
            <p14:sldId id="769"/>
            <p14:sldId id="770"/>
            <p14:sldId id="771"/>
            <p14:sldId id="772"/>
            <p14:sldId id="773"/>
            <p14:sldId id="774"/>
            <p14:sldId id="775"/>
            <p14:sldId id="776"/>
            <p14:sldId id="777"/>
            <p14:sldId id="778"/>
            <p14:sldId id="779"/>
            <p14:sldId id="780"/>
            <p14:sldId id="781"/>
            <p14:sldId id="782"/>
            <p14:sldId id="783"/>
            <p14:sldId id="784"/>
            <p14:sldId id="785"/>
            <p14:sldId id="786"/>
            <p14:sldId id="787"/>
            <p14:sldId id="788"/>
            <p14:sldId id="789"/>
            <p14:sldId id="790"/>
            <p14:sldId id="791"/>
            <p14:sldId id="792"/>
            <p14:sldId id="793"/>
            <p14:sldId id="794"/>
            <p14:sldId id="795"/>
            <p14:sldId id="796"/>
            <p14:sldId id="797"/>
            <p14:sldId id="798"/>
            <p14:sldId id="799"/>
            <p14:sldId id="800"/>
            <p14:sldId id="801"/>
            <p14:sldId id="802"/>
            <p14:sldId id="803"/>
          </p14:sldIdLst>
        </p14:section>
        <p14:section name="模块8" id="{DE10D311-C8FF-42E0-B5FD-7CE85A12F7B8}">
          <p14:sldIdLst>
            <p14:sldId id="965"/>
            <p14:sldId id="805"/>
            <p14:sldId id="806"/>
            <p14:sldId id="807"/>
            <p14:sldId id="808"/>
            <p14:sldId id="809"/>
            <p14:sldId id="810"/>
            <p14:sldId id="811"/>
            <p14:sldId id="812"/>
            <p14:sldId id="813"/>
            <p14:sldId id="814"/>
            <p14:sldId id="815"/>
            <p14:sldId id="816"/>
            <p14:sldId id="817"/>
            <p14:sldId id="818"/>
            <p14:sldId id="819"/>
            <p14:sldId id="820"/>
            <p14:sldId id="821"/>
          </p14:sldIdLst>
        </p14:section>
        <p14:section name="模块9" id="{879E9EED-2F4D-4CAA-A67D-B8FFEBF6F87D}">
          <p14:sldIdLst>
            <p14:sldId id="966"/>
            <p14:sldId id="823"/>
            <p14:sldId id="824"/>
            <p14:sldId id="825"/>
            <p14:sldId id="826"/>
            <p14:sldId id="827"/>
            <p14:sldId id="828"/>
            <p14:sldId id="829"/>
            <p14:sldId id="830"/>
            <p14:sldId id="831"/>
            <p14:sldId id="832"/>
            <p14:sldId id="833"/>
            <p14:sldId id="834"/>
            <p14:sldId id="835"/>
            <p14:sldId id="836"/>
            <p14:sldId id="837"/>
            <p14:sldId id="838"/>
            <p14:sldId id="839"/>
            <p14:sldId id="840"/>
            <p14:sldId id="841"/>
            <p14:sldId id="842"/>
            <p14:sldId id="843"/>
            <p14:sldId id="844"/>
            <p14:sldId id="845"/>
            <p14:sldId id="846"/>
            <p14:sldId id="847"/>
            <p14:sldId id="848"/>
            <p14:sldId id="849"/>
            <p14:sldId id="850"/>
            <p14:sldId id="851"/>
            <p14:sldId id="852"/>
            <p14:sldId id="853"/>
            <p14:sldId id="854"/>
            <p14:sldId id="855"/>
            <p14:sldId id="856"/>
            <p14:sldId id="857"/>
            <p14:sldId id="858"/>
            <p14:sldId id="859"/>
            <p14:sldId id="860"/>
            <p14:sldId id="861"/>
            <p14:sldId id="862"/>
            <p14:sldId id="863"/>
            <p14:sldId id="864"/>
            <p14:sldId id="865"/>
            <p14:sldId id="866"/>
            <p14:sldId id="867"/>
            <p14:sldId id="868"/>
            <p14:sldId id="869"/>
            <p14:sldId id="870"/>
            <p14:sldId id="871"/>
            <p14:sldId id="872"/>
            <p14:sldId id="873"/>
            <p14:sldId id="874"/>
            <p14:sldId id="875"/>
            <p14:sldId id="876"/>
            <p14:sldId id="877"/>
            <p14:sldId id="878"/>
            <p14:sldId id="879"/>
            <p14:sldId id="880"/>
            <p14:sldId id="881"/>
            <p14:sldId id="882"/>
          </p14:sldIdLst>
        </p14:section>
        <p14:section name="模块10" id="{18FD9DF8-71DF-461B-869B-462C762DD892}">
          <p14:sldIdLst>
            <p14:sldId id="967"/>
            <p14:sldId id="883"/>
            <p14:sldId id="884"/>
            <p14:sldId id="885"/>
            <p14:sldId id="886"/>
            <p14:sldId id="887"/>
            <p14:sldId id="888"/>
            <p14:sldId id="889"/>
            <p14:sldId id="890"/>
            <p14:sldId id="891"/>
            <p14:sldId id="892"/>
            <p14:sldId id="893"/>
            <p14:sldId id="894"/>
            <p14:sldId id="895"/>
            <p14:sldId id="896"/>
            <p14:sldId id="897"/>
            <p14:sldId id="898"/>
            <p14:sldId id="899"/>
            <p14:sldId id="900"/>
            <p14:sldId id="901"/>
            <p14:sldId id="902"/>
            <p14:sldId id="903"/>
            <p14:sldId id="904"/>
            <p14:sldId id="905"/>
            <p14:sldId id="906"/>
            <p14:sldId id="907"/>
            <p14:sldId id="908"/>
            <p14:sldId id="909"/>
            <p14:sldId id="910"/>
            <p14:sldId id="911"/>
            <p14:sldId id="912"/>
            <p14:sldId id="913"/>
            <p14:sldId id="914"/>
            <p14:sldId id="915"/>
            <p14:sldId id="916"/>
            <p14:sldId id="917"/>
            <p14:sldId id="918"/>
            <p14:sldId id="919"/>
            <p14:sldId id="920"/>
            <p14:sldId id="921"/>
            <p14:sldId id="922"/>
            <p14:sldId id="923"/>
            <p14:sldId id="924"/>
            <p14:sldId id="925"/>
            <p14:sldId id="926"/>
            <p14:sldId id="927"/>
            <p14:sldId id="928"/>
            <p14:sldId id="929"/>
            <p14:sldId id="930"/>
            <p14:sldId id="931"/>
            <p14:sldId id="932"/>
            <p14:sldId id="933"/>
            <p14:sldId id="934"/>
            <p14:sldId id="935"/>
            <p14:sldId id="936"/>
            <p14:sldId id="937"/>
            <p14:sldId id="938"/>
            <p14:sldId id="939"/>
            <p14:sldId id="940"/>
            <p14:sldId id="941"/>
            <p14:sldId id="942"/>
            <p14:sldId id="943"/>
            <p14:sldId id="944"/>
            <p14:sldId id="945"/>
            <p14:sldId id="946"/>
            <p14:sldId id="947"/>
            <p14:sldId id="948"/>
            <p14:sldId id="949"/>
            <p14:sldId id="950"/>
            <p14:sldId id="951"/>
            <p14:sldId id="952"/>
            <p14:sldId id="953"/>
            <p14:sldId id="954"/>
            <p14:sldId id="955"/>
            <p14:sldId id="956"/>
          </p14:sldIdLst>
        </p14:section>
        <p14:section name="结束页" id="{23DC7B9B-3AB9-4ED5-BE16-732B3EB298EC}">
          <p14:sldIdLst>
            <p14:sldId id="42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78B9"/>
    <a:srgbClr val="A3E0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47" d="100"/>
          <a:sy n="147" d="100"/>
        </p:scale>
        <p:origin x="564"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99" Type="http://schemas.openxmlformats.org/officeDocument/2006/relationships/slide" Target="slides/slide297.xml"/><Relationship Id="rId671" Type="http://schemas.openxmlformats.org/officeDocument/2006/relationships/slide" Target="slides/slide669.xml"/><Relationship Id="rId21" Type="http://schemas.openxmlformats.org/officeDocument/2006/relationships/slide" Target="slides/slide19.xml"/><Relationship Id="rId63" Type="http://schemas.openxmlformats.org/officeDocument/2006/relationships/slide" Target="slides/slide61.xml"/><Relationship Id="rId159" Type="http://schemas.openxmlformats.org/officeDocument/2006/relationships/slide" Target="slides/slide157.xml"/><Relationship Id="rId324" Type="http://schemas.openxmlformats.org/officeDocument/2006/relationships/slide" Target="slides/slide322.xml"/><Relationship Id="rId366" Type="http://schemas.openxmlformats.org/officeDocument/2006/relationships/slide" Target="slides/slide364.xml"/><Relationship Id="rId531" Type="http://schemas.openxmlformats.org/officeDocument/2006/relationships/slide" Target="slides/slide529.xml"/><Relationship Id="rId573" Type="http://schemas.openxmlformats.org/officeDocument/2006/relationships/slide" Target="slides/slide571.xml"/><Relationship Id="rId629" Type="http://schemas.openxmlformats.org/officeDocument/2006/relationships/slide" Target="slides/slide627.xml"/><Relationship Id="rId170" Type="http://schemas.openxmlformats.org/officeDocument/2006/relationships/slide" Target="slides/slide168.xml"/><Relationship Id="rId226" Type="http://schemas.openxmlformats.org/officeDocument/2006/relationships/slide" Target="slides/slide224.xml"/><Relationship Id="rId433" Type="http://schemas.openxmlformats.org/officeDocument/2006/relationships/slide" Target="slides/slide431.xml"/><Relationship Id="rId268" Type="http://schemas.openxmlformats.org/officeDocument/2006/relationships/slide" Target="slides/slide266.xml"/><Relationship Id="rId475" Type="http://schemas.openxmlformats.org/officeDocument/2006/relationships/slide" Target="slides/slide473.xml"/><Relationship Id="rId640" Type="http://schemas.openxmlformats.org/officeDocument/2006/relationships/slide" Target="slides/slide638.xml"/><Relationship Id="rId682" Type="http://schemas.openxmlformats.org/officeDocument/2006/relationships/slide" Target="slides/slide680.xml"/><Relationship Id="rId32" Type="http://schemas.openxmlformats.org/officeDocument/2006/relationships/slide" Target="slides/slide30.xml"/><Relationship Id="rId74" Type="http://schemas.openxmlformats.org/officeDocument/2006/relationships/slide" Target="slides/slide72.xml"/><Relationship Id="rId128" Type="http://schemas.openxmlformats.org/officeDocument/2006/relationships/slide" Target="slides/slide126.xml"/><Relationship Id="rId335" Type="http://schemas.openxmlformats.org/officeDocument/2006/relationships/slide" Target="slides/slide333.xml"/><Relationship Id="rId377" Type="http://schemas.openxmlformats.org/officeDocument/2006/relationships/slide" Target="slides/slide375.xml"/><Relationship Id="rId500" Type="http://schemas.openxmlformats.org/officeDocument/2006/relationships/slide" Target="slides/slide498.xml"/><Relationship Id="rId542" Type="http://schemas.openxmlformats.org/officeDocument/2006/relationships/slide" Target="slides/slide540.xml"/><Relationship Id="rId584" Type="http://schemas.openxmlformats.org/officeDocument/2006/relationships/slide" Target="slides/slide582.xml"/><Relationship Id="rId5" Type="http://schemas.openxmlformats.org/officeDocument/2006/relationships/slide" Target="slides/slide3.xml"/><Relationship Id="rId181" Type="http://schemas.openxmlformats.org/officeDocument/2006/relationships/slide" Target="slides/slide179.xml"/><Relationship Id="rId237" Type="http://schemas.openxmlformats.org/officeDocument/2006/relationships/slide" Target="slides/slide235.xml"/><Relationship Id="rId402" Type="http://schemas.openxmlformats.org/officeDocument/2006/relationships/slide" Target="slides/slide400.xml"/><Relationship Id="rId279" Type="http://schemas.openxmlformats.org/officeDocument/2006/relationships/slide" Target="slides/slide277.xml"/><Relationship Id="rId444" Type="http://schemas.openxmlformats.org/officeDocument/2006/relationships/slide" Target="slides/slide442.xml"/><Relationship Id="rId486" Type="http://schemas.openxmlformats.org/officeDocument/2006/relationships/slide" Target="slides/slide484.xml"/><Relationship Id="rId651" Type="http://schemas.openxmlformats.org/officeDocument/2006/relationships/slide" Target="slides/slide649.xml"/><Relationship Id="rId693" Type="http://schemas.openxmlformats.org/officeDocument/2006/relationships/slide" Target="slides/slide691.xml"/><Relationship Id="rId707" Type="http://schemas.openxmlformats.org/officeDocument/2006/relationships/tableStyles" Target="tableStyles.xml"/><Relationship Id="rId43" Type="http://schemas.openxmlformats.org/officeDocument/2006/relationships/slide" Target="slides/slide41.xml"/><Relationship Id="rId139" Type="http://schemas.openxmlformats.org/officeDocument/2006/relationships/slide" Target="slides/slide137.xml"/><Relationship Id="rId290" Type="http://schemas.openxmlformats.org/officeDocument/2006/relationships/slide" Target="slides/slide288.xml"/><Relationship Id="rId304" Type="http://schemas.openxmlformats.org/officeDocument/2006/relationships/slide" Target="slides/slide302.xml"/><Relationship Id="rId346" Type="http://schemas.openxmlformats.org/officeDocument/2006/relationships/slide" Target="slides/slide344.xml"/><Relationship Id="rId388" Type="http://schemas.openxmlformats.org/officeDocument/2006/relationships/slide" Target="slides/slide386.xml"/><Relationship Id="rId511" Type="http://schemas.openxmlformats.org/officeDocument/2006/relationships/slide" Target="slides/slide509.xml"/><Relationship Id="rId553" Type="http://schemas.openxmlformats.org/officeDocument/2006/relationships/slide" Target="slides/slide551.xml"/><Relationship Id="rId609" Type="http://schemas.openxmlformats.org/officeDocument/2006/relationships/slide" Target="slides/slide607.xml"/><Relationship Id="rId85" Type="http://schemas.openxmlformats.org/officeDocument/2006/relationships/slide" Target="slides/slide83.xml"/><Relationship Id="rId150" Type="http://schemas.openxmlformats.org/officeDocument/2006/relationships/slide" Target="slides/slide148.xml"/><Relationship Id="rId192" Type="http://schemas.openxmlformats.org/officeDocument/2006/relationships/slide" Target="slides/slide190.xml"/><Relationship Id="rId206" Type="http://schemas.openxmlformats.org/officeDocument/2006/relationships/slide" Target="slides/slide204.xml"/><Relationship Id="rId413" Type="http://schemas.openxmlformats.org/officeDocument/2006/relationships/slide" Target="slides/slide411.xml"/><Relationship Id="rId595" Type="http://schemas.openxmlformats.org/officeDocument/2006/relationships/slide" Target="slides/slide593.xml"/><Relationship Id="rId248" Type="http://schemas.openxmlformats.org/officeDocument/2006/relationships/slide" Target="slides/slide246.xml"/><Relationship Id="rId455" Type="http://schemas.openxmlformats.org/officeDocument/2006/relationships/slide" Target="slides/slide453.xml"/><Relationship Id="rId497" Type="http://schemas.openxmlformats.org/officeDocument/2006/relationships/slide" Target="slides/slide495.xml"/><Relationship Id="rId620" Type="http://schemas.openxmlformats.org/officeDocument/2006/relationships/slide" Target="slides/slide618.xml"/><Relationship Id="rId662" Type="http://schemas.openxmlformats.org/officeDocument/2006/relationships/slide" Target="slides/slide660.xml"/><Relationship Id="rId12" Type="http://schemas.openxmlformats.org/officeDocument/2006/relationships/slide" Target="slides/slide10.xml"/><Relationship Id="rId108" Type="http://schemas.openxmlformats.org/officeDocument/2006/relationships/slide" Target="slides/slide106.xml"/><Relationship Id="rId315" Type="http://schemas.openxmlformats.org/officeDocument/2006/relationships/slide" Target="slides/slide313.xml"/><Relationship Id="rId357" Type="http://schemas.openxmlformats.org/officeDocument/2006/relationships/slide" Target="slides/slide355.xml"/><Relationship Id="rId522" Type="http://schemas.openxmlformats.org/officeDocument/2006/relationships/slide" Target="slides/slide520.xml"/><Relationship Id="rId54" Type="http://schemas.openxmlformats.org/officeDocument/2006/relationships/slide" Target="slides/slide52.xml"/><Relationship Id="rId96" Type="http://schemas.openxmlformats.org/officeDocument/2006/relationships/slide" Target="slides/slide94.xml"/><Relationship Id="rId161" Type="http://schemas.openxmlformats.org/officeDocument/2006/relationships/slide" Target="slides/slide159.xml"/><Relationship Id="rId217" Type="http://schemas.openxmlformats.org/officeDocument/2006/relationships/slide" Target="slides/slide215.xml"/><Relationship Id="rId399" Type="http://schemas.openxmlformats.org/officeDocument/2006/relationships/slide" Target="slides/slide397.xml"/><Relationship Id="rId564" Type="http://schemas.openxmlformats.org/officeDocument/2006/relationships/slide" Target="slides/slide562.xml"/><Relationship Id="rId259" Type="http://schemas.openxmlformats.org/officeDocument/2006/relationships/slide" Target="slides/slide257.xml"/><Relationship Id="rId424" Type="http://schemas.openxmlformats.org/officeDocument/2006/relationships/slide" Target="slides/slide422.xml"/><Relationship Id="rId466" Type="http://schemas.openxmlformats.org/officeDocument/2006/relationships/slide" Target="slides/slide464.xml"/><Relationship Id="rId631" Type="http://schemas.openxmlformats.org/officeDocument/2006/relationships/slide" Target="slides/slide629.xml"/><Relationship Id="rId673" Type="http://schemas.openxmlformats.org/officeDocument/2006/relationships/slide" Target="slides/slide671.xml"/><Relationship Id="rId23" Type="http://schemas.openxmlformats.org/officeDocument/2006/relationships/slide" Target="slides/slide21.xml"/><Relationship Id="rId119" Type="http://schemas.openxmlformats.org/officeDocument/2006/relationships/slide" Target="slides/slide117.xml"/><Relationship Id="rId270" Type="http://schemas.openxmlformats.org/officeDocument/2006/relationships/slide" Target="slides/slide268.xml"/><Relationship Id="rId326" Type="http://schemas.openxmlformats.org/officeDocument/2006/relationships/slide" Target="slides/slide324.xml"/><Relationship Id="rId533" Type="http://schemas.openxmlformats.org/officeDocument/2006/relationships/slide" Target="slides/slide531.xml"/><Relationship Id="rId65" Type="http://schemas.openxmlformats.org/officeDocument/2006/relationships/slide" Target="slides/slide63.xml"/><Relationship Id="rId130" Type="http://schemas.openxmlformats.org/officeDocument/2006/relationships/slide" Target="slides/slide128.xml"/><Relationship Id="rId368" Type="http://schemas.openxmlformats.org/officeDocument/2006/relationships/slide" Target="slides/slide366.xml"/><Relationship Id="rId575" Type="http://schemas.openxmlformats.org/officeDocument/2006/relationships/slide" Target="slides/slide573.xml"/><Relationship Id="rId172" Type="http://schemas.openxmlformats.org/officeDocument/2006/relationships/slide" Target="slides/slide170.xml"/><Relationship Id="rId228" Type="http://schemas.openxmlformats.org/officeDocument/2006/relationships/slide" Target="slides/slide226.xml"/><Relationship Id="rId435" Type="http://schemas.openxmlformats.org/officeDocument/2006/relationships/slide" Target="slides/slide433.xml"/><Relationship Id="rId477" Type="http://schemas.openxmlformats.org/officeDocument/2006/relationships/slide" Target="slides/slide475.xml"/><Relationship Id="rId600" Type="http://schemas.openxmlformats.org/officeDocument/2006/relationships/slide" Target="slides/slide598.xml"/><Relationship Id="rId642" Type="http://schemas.openxmlformats.org/officeDocument/2006/relationships/slide" Target="slides/slide640.xml"/><Relationship Id="rId684" Type="http://schemas.openxmlformats.org/officeDocument/2006/relationships/slide" Target="slides/slide682.xml"/><Relationship Id="rId281" Type="http://schemas.openxmlformats.org/officeDocument/2006/relationships/slide" Target="slides/slide279.xml"/><Relationship Id="rId337" Type="http://schemas.openxmlformats.org/officeDocument/2006/relationships/slide" Target="slides/slide335.xml"/><Relationship Id="rId502" Type="http://schemas.openxmlformats.org/officeDocument/2006/relationships/slide" Target="slides/slide500.xml"/><Relationship Id="rId34" Type="http://schemas.openxmlformats.org/officeDocument/2006/relationships/slide" Target="slides/slide32.xml"/><Relationship Id="rId76" Type="http://schemas.openxmlformats.org/officeDocument/2006/relationships/slide" Target="slides/slide74.xml"/><Relationship Id="rId141" Type="http://schemas.openxmlformats.org/officeDocument/2006/relationships/slide" Target="slides/slide139.xml"/><Relationship Id="rId379" Type="http://schemas.openxmlformats.org/officeDocument/2006/relationships/slide" Target="slides/slide377.xml"/><Relationship Id="rId544" Type="http://schemas.openxmlformats.org/officeDocument/2006/relationships/slide" Target="slides/slide542.xml"/><Relationship Id="rId586" Type="http://schemas.openxmlformats.org/officeDocument/2006/relationships/slide" Target="slides/slide584.xml"/><Relationship Id="rId7" Type="http://schemas.openxmlformats.org/officeDocument/2006/relationships/slide" Target="slides/slide5.xml"/><Relationship Id="rId183" Type="http://schemas.openxmlformats.org/officeDocument/2006/relationships/slide" Target="slides/slide181.xml"/><Relationship Id="rId239" Type="http://schemas.openxmlformats.org/officeDocument/2006/relationships/slide" Target="slides/slide237.xml"/><Relationship Id="rId390" Type="http://schemas.openxmlformats.org/officeDocument/2006/relationships/slide" Target="slides/slide388.xml"/><Relationship Id="rId404" Type="http://schemas.openxmlformats.org/officeDocument/2006/relationships/slide" Target="slides/slide402.xml"/><Relationship Id="rId446" Type="http://schemas.openxmlformats.org/officeDocument/2006/relationships/slide" Target="slides/slide444.xml"/><Relationship Id="rId611" Type="http://schemas.openxmlformats.org/officeDocument/2006/relationships/slide" Target="slides/slide609.xml"/><Relationship Id="rId653" Type="http://schemas.openxmlformats.org/officeDocument/2006/relationships/slide" Target="slides/slide651.xml"/><Relationship Id="rId250" Type="http://schemas.openxmlformats.org/officeDocument/2006/relationships/slide" Target="slides/slide248.xml"/><Relationship Id="rId292" Type="http://schemas.openxmlformats.org/officeDocument/2006/relationships/slide" Target="slides/slide290.xml"/><Relationship Id="rId306" Type="http://schemas.openxmlformats.org/officeDocument/2006/relationships/slide" Target="slides/slide304.xml"/><Relationship Id="rId488" Type="http://schemas.openxmlformats.org/officeDocument/2006/relationships/slide" Target="slides/slide486.xml"/><Relationship Id="rId695" Type="http://schemas.openxmlformats.org/officeDocument/2006/relationships/slide" Target="slides/slide693.xml"/><Relationship Id="rId45" Type="http://schemas.openxmlformats.org/officeDocument/2006/relationships/slide" Target="slides/slide43.xml"/><Relationship Id="rId87" Type="http://schemas.openxmlformats.org/officeDocument/2006/relationships/slide" Target="slides/slide85.xml"/><Relationship Id="rId110" Type="http://schemas.openxmlformats.org/officeDocument/2006/relationships/slide" Target="slides/slide108.xml"/><Relationship Id="rId348" Type="http://schemas.openxmlformats.org/officeDocument/2006/relationships/slide" Target="slides/slide346.xml"/><Relationship Id="rId513" Type="http://schemas.openxmlformats.org/officeDocument/2006/relationships/slide" Target="slides/slide511.xml"/><Relationship Id="rId555" Type="http://schemas.openxmlformats.org/officeDocument/2006/relationships/slide" Target="slides/slide553.xml"/><Relationship Id="rId597" Type="http://schemas.openxmlformats.org/officeDocument/2006/relationships/slide" Target="slides/slide595.xml"/><Relationship Id="rId152" Type="http://schemas.openxmlformats.org/officeDocument/2006/relationships/slide" Target="slides/slide150.xml"/><Relationship Id="rId194" Type="http://schemas.openxmlformats.org/officeDocument/2006/relationships/slide" Target="slides/slide192.xml"/><Relationship Id="rId208" Type="http://schemas.openxmlformats.org/officeDocument/2006/relationships/slide" Target="slides/slide206.xml"/><Relationship Id="rId415" Type="http://schemas.openxmlformats.org/officeDocument/2006/relationships/slide" Target="slides/slide413.xml"/><Relationship Id="rId457" Type="http://schemas.openxmlformats.org/officeDocument/2006/relationships/slide" Target="slides/slide455.xml"/><Relationship Id="rId622" Type="http://schemas.openxmlformats.org/officeDocument/2006/relationships/slide" Target="slides/slide620.xml"/><Relationship Id="rId261" Type="http://schemas.openxmlformats.org/officeDocument/2006/relationships/slide" Target="slides/slide259.xml"/><Relationship Id="rId499" Type="http://schemas.openxmlformats.org/officeDocument/2006/relationships/slide" Target="slides/slide497.xml"/><Relationship Id="rId664" Type="http://schemas.openxmlformats.org/officeDocument/2006/relationships/slide" Target="slides/slide662.xml"/><Relationship Id="rId14" Type="http://schemas.openxmlformats.org/officeDocument/2006/relationships/slide" Target="slides/slide12.xml"/><Relationship Id="rId56" Type="http://schemas.openxmlformats.org/officeDocument/2006/relationships/slide" Target="slides/slide54.xml"/><Relationship Id="rId317" Type="http://schemas.openxmlformats.org/officeDocument/2006/relationships/slide" Target="slides/slide315.xml"/><Relationship Id="rId359" Type="http://schemas.openxmlformats.org/officeDocument/2006/relationships/slide" Target="slides/slide357.xml"/><Relationship Id="rId524" Type="http://schemas.openxmlformats.org/officeDocument/2006/relationships/slide" Target="slides/slide522.xml"/><Relationship Id="rId566" Type="http://schemas.openxmlformats.org/officeDocument/2006/relationships/slide" Target="slides/slide564.xml"/><Relationship Id="rId98" Type="http://schemas.openxmlformats.org/officeDocument/2006/relationships/slide" Target="slides/slide96.xml"/><Relationship Id="rId121" Type="http://schemas.openxmlformats.org/officeDocument/2006/relationships/slide" Target="slides/slide119.xml"/><Relationship Id="rId163" Type="http://schemas.openxmlformats.org/officeDocument/2006/relationships/slide" Target="slides/slide161.xml"/><Relationship Id="rId219" Type="http://schemas.openxmlformats.org/officeDocument/2006/relationships/slide" Target="slides/slide217.xml"/><Relationship Id="rId370" Type="http://schemas.openxmlformats.org/officeDocument/2006/relationships/slide" Target="slides/slide368.xml"/><Relationship Id="rId426" Type="http://schemas.openxmlformats.org/officeDocument/2006/relationships/slide" Target="slides/slide424.xml"/><Relationship Id="rId633" Type="http://schemas.openxmlformats.org/officeDocument/2006/relationships/slide" Target="slides/slide631.xml"/><Relationship Id="rId230" Type="http://schemas.openxmlformats.org/officeDocument/2006/relationships/slide" Target="slides/slide228.xml"/><Relationship Id="rId468" Type="http://schemas.openxmlformats.org/officeDocument/2006/relationships/slide" Target="slides/slide466.xml"/><Relationship Id="rId675" Type="http://schemas.openxmlformats.org/officeDocument/2006/relationships/slide" Target="slides/slide673.xml"/><Relationship Id="rId25" Type="http://schemas.openxmlformats.org/officeDocument/2006/relationships/slide" Target="slides/slide23.xml"/><Relationship Id="rId67" Type="http://schemas.openxmlformats.org/officeDocument/2006/relationships/slide" Target="slides/slide65.xml"/><Relationship Id="rId272" Type="http://schemas.openxmlformats.org/officeDocument/2006/relationships/slide" Target="slides/slide270.xml"/><Relationship Id="rId328" Type="http://schemas.openxmlformats.org/officeDocument/2006/relationships/slide" Target="slides/slide326.xml"/><Relationship Id="rId535" Type="http://schemas.openxmlformats.org/officeDocument/2006/relationships/slide" Target="slides/slide533.xml"/><Relationship Id="rId577" Type="http://schemas.openxmlformats.org/officeDocument/2006/relationships/slide" Target="slides/slide575.xml"/><Relationship Id="rId700" Type="http://schemas.openxmlformats.org/officeDocument/2006/relationships/slide" Target="slides/slide698.xml"/><Relationship Id="rId132" Type="http://schemas.openxmlformats.org/officeDocument/2006/relationships/slide" Target="slides/slide130.xml"/><Relationship Id="rId174" Type="http://schemas.openxmlformats.org/officeDocument/2006/relationships/slide" Target="slides/slide172.xml"/><Relationship Id="rId381" Type="http://schemas.openxmlformats.org/officeDocument/2006/relationships/slide" Target="slides/slide379.xml"/><Relationship Id="rId602" Type="http://schemas.openxmlformats.org/officeDocument/2006/relationships/slide" Target="slides/slide600.xml"/><Relationship Id="rId241" Type="http://schemas.openxmlformats.org/officeDocument/2006/relationships/slide" Target="slides/slide239.xml"/><Relationship Id="rId437" Type="http://schemas.openxmlformats.org/officeDocument/2006/relationships/slide" Target="slides/slide435.xml"/><Relationship Id="rId479" Type="http://schemas.openxmlformats.org/officeDocument/2006/relationships/slide" Target="slides/slide477.xml"/><Relationship Id="rId644" Type="http://schemas.openxmlformats.org/officeDocument/2006/relationships/slide" Target="slides/slide642.xml"/><Relationship Id="rId686" Type="http://schemas.openxmlformats.org/officeDocument/2006/relationships/slide" Target="slides/slide684.xml"/><Relationship Id="rId36" Type="http://schemas.openxmlformats.org/officeDocument/2006/relationships/slide" Target="slides/slide34.xml"/><Relationship Id="rId283" Type="http://schemas.openxmlformats.org/officeDocument/2006/relationships/slide" Target="slides/slide281.xml"/><Relationship Id="rId339" Type="http://schemas.openxmlformats.org/officeDocument/2006/relationships/slide" Target="slides/slide337.xml"/><Relationship Id="rId490" Type="http://schemas.openxmlformats.org/officeDocument/2006/relationships/slide" Target="slides/slide488.xml"/><Relationship Id="rId504" Type="http://schemas.openxmlformats.org/officeDocument/2006/relationships/slide" Target="slides/slide502.xml"/><Relationship Id="rId546" Type="http://schemas.openxmlformats.org/officeDocument/2006/relationships/slide" Target="slides/slide544.xml"/><Relationship Id="rId78" Type="http://schemas.openxmlformats.org/officeDocument/2006/relationships/slide" Target="slides/slide76.xml"/><Relationship Id="rId101" Type="http://schemas.openxmlformats.org/officeDocument/2006/relationships/slide" Target="slides/slide99.xml"/><Relationship Id="rId143" Type="http://schemas.openxmlformats.org/officeDocument/2006/relationships/slide" Target="slides/slide141.xml"/><Relationship Id="rId185" Type="http://schemas.openxmlformats.org/officeDocument/2006/relationships/slide" Target="slides/slide183.xml"/><Relationship Id="rId350" Type="http://schemas.openxmlformats.org/officeDocument/2006/relationships/slide" Target="slides/slide348.xml"/><Relationship Id="rId406" Type="http://schemas.openxmlformats.org/officeDocument/2006/relationships/slide" Target="slides/slide404.xml"/><Relationship Id="rId588" Type="http://schemas.openxmlformats.org/officeDocument/2006/relationships/slide" Target="slides/slide586.xml"/><Relationship Id="rId9" Type="http://schemas.openxmlformats.org/officeDocument/2006/relationships/slide" Target="slides/slide7.xml"/><Relationship Id="rId210" Type="http://schemas.openxmlformats.org/officeDocument/2006/relationships/slide" Target="slides/slide208.xml"/><Relationship Id="rId392" Type="http://schemas.openxmlformats.org/officeDocument/2006/relationships/slide" Target="slides/slide390.xml"/><Relationship Id="rId448" Type="http://schemas.openxmlformats.org/officeDocument/2006/relationships/slide" Target="slides/slide446.xml"/><Relationship Id="rId613" Type="http://schemas.openxmlformats.org/officeDocument/2006/relationships/slide" Target="slides/slide611.xml"/><Relationship Id="rId655" Type="http://schemas.openxmlformats.org/officeDocument/2006/relationships/slide" Target="slides/slide653.xml"/><Relationship Id="rId697" Type="http://schemas.openxmlformats.org/officeDocument/2006/relationships/slide" Target="slides/slide695.xml"/><Relationship Id="rId252" Type="http://schemas.openxmlformats.org/officeDocument/2006/relationships/slide" Target="slides/slide250.xml"/><Relationship Id="rId294" Type="http://schemas.openxmlformats.org/officeDocument/2006/relationships/slide" Target="slides/slide292.xml"/><Relationship Id="rId308" Type="http://schemas.openxmlformats.org/officeDocument/2006/relationships/slide" Target="slides/slide306.xml"/><Relationship Id="rId515" Type="http://schemas.openxmlformats.org/officeDocument/2006/relationships/slide" Target="slides/slide513.xml"/><Relationship Id="rId47" Type="http://schemas.openxmlformats.org/officeDocument/2006/relationships/slide" Target="slides/slide45.xml"/><Relationship Id="rId89" Type="http://schemas.openxmlformats.org/officeDocument/2006/relationships/slide" Target="slides/slide87.xml"/><Relationship Id="rId112" Type="http://schemas.openxmlformats.org/officeDocument/2006/relationships/slide" Target="slides/slide110.xml"/><Relationship Id="rId154" Type="http://schemas.openxmlformats.org/officeDocument/2006/relationships/slide" Target="slides/slide152.xml"/><Relationship Id="rId361" Type="http://schemas.openxmlformats.org/officeDocument/2006/relationships/slide" Target="slides/slide359.xml"/><Relationship Id="rId557" Type="http://schemas.openxmlformats.org/officeDocument/2006/relationships/slide" Target="slides/slide555.xml"/><Relationship Id="rId599" Type="http://schemas.openxmlformats.org/officeDocument/2006/relationships/slide" Target="slides/slide597.xml"/><Relationship Id="rId196" Type="http://schemas.openxmlformats.org/officeDocument/2006/relationships/slide" Target="slides/slide194.xml"/><Relationship Id="rId417" Type="http://schemas.openxmlformats.org/officeDocument/2006/relationships/slide" Target="slides/slide415.xml"/><Relationship Id="rId459" Type="http://schemas.openxmlformats.org/officeDocument/2006/relationships/slide" Target="slides/slide457.xml"/><Relationship Id="rId624" Type="http://schemas.openxmlformats.org/officeDocument/2006/relationships/slide" Target="slides/slide622.xml"/><Relationship Id="rId666" Type="http://schemas.openxmlformats.org/officeDocument/2006/relationships/slide" Target="slides/slide664.xml"/><Relationship Id="rId16" Type="http://schemas.openxmlformats.org/officeDocument/2006/relationships/slide" Target="slides/slide14.xml"/><Relationship Id="rId221" Type="http://schemas.openxmlformats.org/officeDocument/2006/relationships/slide" Target="slides/slide219.xml"/><Relationship Id="rId263" Type="http://schemas.openxmlformats.org/officeDocument/2006/relationships/slide" Target="slides/slide261.xml"/><Relationship Id="rId319" Type="http://schemas.openxmlformats.org/officeDocument/2006/relationships/slide" Target="slides/slide317.xml"/><Relationship Id="rId470" Type="http://schemas.openxmlformats.org/officeDocument/2006/relationships/slide" Target="slides/slide468.xml"/><Relationship Id="rId526" Type="http://schemas.openxmlformats.org/officeDocument/2006/relationships/slide" Target="slides/slide524.xml"/><Relationship Id="rId58" Type="http://schemas.openxmlformats.org/officeDocument/2006/relationships/slide" Target="slides/slide56.xml"/><Relationship Id="rId123" Type="http://schemas.openxmlformats.org/officeDocument/2006/relationships/slide" Target="slides/slide121.xml"/><Relationship Id="rId330" Type="http://schemas.openxmlformats.org/officeDocument/2006/relationships/slide" Target="slides/slide328.xml"/><Relationship Id="rId568" Type="http://schemas.openxmlformats.org/officeDocument/2006/relationships/slide" Target="slides/slide566.xml"/><Relationship Id="rId165" Type="http://schemas.openxmlformats.org/officeDocument/2006/relationships/slide" Target="slides/slide163.xml"/><Relationship Id="rId372" Type="http://schemas.openxmlformats.org/officeDocument/2006/relationships/slide" Target="slides/slide370.xml"/><Relationship Id="rId428" Type="http://schemas.openxmlformats.org/officeDocument/2006/relationships/slide" Target="slides/slide426.xml"/><Relationship Id="rId635" Type="http://schemas.openxmlformats.org/officeDocument/2006/relationships/slide" Target="slides/slide633.xml"/><Relationship Id="rId677" Type="http://schemas.openxmlformats.org/officeDocument/2006/relationships/slide" Target="slides/slide675.xml"/><Relationship Id="rId232" Type="http://schemas.openxmlformats.org/officeDocument/2006/relationships/slide" Target="slides/slide230.xml"/><Relationship Id="rId274" Type="http://schemas.openxmlformats.org/officeDocument/2006/relationships/slide" Target="slides/slide272.xml"/><Relationship Id="rId481" Type="http://schemas.openxmlformats.org/officeDocument/2006/relationships/slide" Target="slides/slide479.xml"/><Relationship Id="rId702" Type="http://schemas.openxmlformats.org/officeDocument/2006/relationships/slide" Target="slides/slide700.xml"/><Relationship Id="rId27" Type="http://schemas.openxmlformats.org/officeDocument/2006/relationships/slide" Target="slides/slide25.xml"/><Relationship Id="rId69" Type="http://schemas.openxmlformats.org/officeDocument/2006/relationships/slide" Target="slides/slide67.xml"/><Relationship Id="rId134" Type="http://schemas.openxmlformats.org/officeDocument/2006/relationships/slide" Target="slides/slide132.xml"/><Relationship Id="rId537" Type="http://schemas.openxmlformats.org/officeDocument/2006/relationships/slide" Target="slides/slide535.xml"/><Relationship Id="rId579" Type="http://schemas.openxmlformats.org/officeDocument/2006/relationships/slide" Target="slides/slide577.xml"/><Relationship Id="rId80" Type="http://schemas.openxmlformats.org/officeDocument/2006/relationships/slide" Target="slides/slide78.xml"/><Relationship Id="rId176" Type="http://schemas.openxmlformats.org/officeDocument/2006/relationships/slide" Target="slides/slide174.xml"/><Relationship Id="rId341" Type="http://schemas.openxmlformats.org/officeDocument/2006/relationships/slide" Target="slides/slide339.xml"/><Relationship Id="rId383" Type="http://schemas.openxmlformats.org/officeDocument/2006/relationships/slide" Target="slides/slide381.xml"/><Relationship Id="rId439" Type="http://schemas.openxmlformats.org/officeDocument/2006/relationships/slide" Target="slides/slide437.xml"/><Relationship Id="rId590" Type="http://schemas.openxmlformats.org/officeDocument/2006/relationships/slide" Target="slides/slide588.xml"/><Relationship Id="rId604" Type="http://schemas.openxmlformats.org/officeDocument/2006/relationships/slide" Target="slides/slide602.xml"/><Relationship Id="rId646" Type="http://schemas.openxmlformats.org/officeDocument/2006/relationships/slide" Target="slides/slide644.xml"/><Relationship Id="rId201" Type="http://schemas.openxmlformats.org/officeDocument/2006/relationships/slide" Target="slides/slide199.xml"/><Relationship Id="rId243" Type="http://schemas.openxmlformats.org/officeDocument/2006/relationships/slide" Target="slides/slide241.xml"/><Relationship Id="rId285" Type="http://schemas.openxmlformats.org/officeDocument/2006/relationships/slide" Target="slides/slide283.xml"/><Relationship Id="rId450" Type="http://schemas.openxmlformats.org/officeDocument/2006/relationships/slide" Target="slides/slide448.xml"/><Relationship Id="rId506" Type="http://schemas.openxmlformats.org/officeDocument/2006/relationships/slide" Target="slides/slide504.xml"/><Relationship Id="rId688" Type="http://schemas.openxmlformats.org/officeDocument/2006/relationships/slide" Target="slides/slide686.xml"/><Relationship Id="rId38" Type="http://schemas.openxmlformats.org/officeDocument/2006/relationships/slide" Target="slides/slide36.xml"/><Relationship Id="rId103" Type="http://schemas.openxmlformats.org/officeDocument/2006/relationships/slide" Target="slides/slide101.xml"/><Relationship Id="rId310" Type="http://schemas.openxmlformats.org/officeDocument/2006/relationships/slide" Target="slides/slide308.xml"/><Relationship Id="rId492" Type="http://schemas.openxmlformats.org/officeDocument/2006/relationships/slide" Target="slides/slide490.xml"/><Relationship Id="rId548" Type="http://schemas.openxmlformats.org/officeDocument/2006/relationships/slide" Target="slides/slide546.xml"/><Relationship Id="rId91" Type="http://schemas.openxmlformats.org/officeDocument/2006/relationships/slide" Target="slides/slide89.xml"/><Relationship Id="rId145" Type="http://schemas.openxmlformats.org/officeDocument/2006/relationships/slide" Target="slides/slide143.xml"/><Relationship Id="rId187" Type="http://schemas.openxmlformats.org/officeDocument/2006/relationships/slide" Target="slides/slide185.xml"/><Relationship Id="rId352" Type="http://schemas.openxmlformats.org/officeDocument/2006/relationships/slide" Target="slides/slide350.xml"/><Relationship Id="rId394" Type="http://schemas.openxmlformats.org/officeDocument/2006/relationships/slide" Target="slides/slide392.xml"/><Relationship Id="rId408" Type="http://schemas.openxmlformats.org/officeDocument/2006/relationships/slide" Target="slides/slide406.xml"/><Relationship Id="rId615" Type="http://schemas.openxmlformats.org/officeDocument/2006/relationships/slide" Target="slides/slide613.xml"/><Relationship Id="rId212" Type="http://schemas.openxmlformats.org/officeDocument/2006/relationships/slide" Target="slides/slide210.xml"/><Relationship Id="rId254" Type="http://schemas.openxmlformats.org/officeDocument/2006/relationships/slide" Target="slides/slide252.xml"/><Relationship Id="rId657" Type="http://schemas.openxmlformats.org/officeDocument/2006/relationships/slide" Target="slides/slide655.xml"/><Relationship Id="rId699" Type="http://schemas.openxmlformats.org/officeDocument/2006/relationships/slide" Target="slides/slide697.xml"/><Relationship Id="rId49" Type="http://schemas.openxmlformats.org/officeDocument/2006/relationships/slide" Target="slides/slide47.xml"/><Relationship Id="rId114" Type="http://schemas.openxmlformats.org/officeDocument/2006/relationships/slide" Target="slides/slide112.xml"/><Relationship Id="rId296" Type="http://schemas.openxmlformats.org/officeDocument/2006/relationships/slide" Target="slides/slide294.xml"/><Relationship Id="rId461" Type="http://schemas.openxmlformats.org/officeDocument/2006/relationships/slide" Target="slides/slide459.xml"/><Relationship Id="rId517" Type="http://schemas.openxmlformats.org/officeDocument/2006/relationships/slide" Target="slides/slide515.xml"/><Relationship Id="rId559" Type="http://schemas.openxmlformats.org/officeDocument/2006/relationships/slide" Target="slides/slide557.xml"/><Relationship Id="rId60" Type="http://schemas.openxmlformats.org/officeDocument/2006/relationships/slide" Target="slides/slide58.xml"/><Relationship Id="rId156" Type="http://schemas.openxmlformats.org/officeDocument/2006/relationships/slide" Target="slides/slide154.xml"/><Relationship Id="rId198" Type="http://schemas.openxmlformats.org/officeDocument/2006/relationships/slide" Target="slides/slide196.xml"/><Relationship Id="rId321" Type="http://schemas.openxmlformats.org/officeDocument/2006/relationships/slide" Target="slides/slide319.xml"/><Relationship Id="rId363" Type="http://schemas.openxmlformats.org/officeDocument/2006/relationships/slide" Target="slides/slide361.xml"/><Relationship Id="rId419" Type="http://schemas.openxmlformats.org/officeDocument/2006/relationships/slide" Target="slides/slide417.xml"/><Relationship Id="rId570" Type="http://schemas.openxmlformats.org/officeDocument/2006/relationships/slide" Target="slides/slide568.xml"/><Relationship Id="rId626" Type="http://schemas.openxmlformats.org/officeDocument/2006/relationships/slide" Target="slides/slide624.xml"/><Relationship Id="rId223" Type="http://schemas.openxmlformats.org/officeDocument/2006/relationships/slide" Target="slides/slide221.xml"/><Relationship Id="rId430" Type="http://schemas.openxmlformats.org/officeDocument/2006/relationships/slide" Target="slides/slide428.xml"/><Relationship Id="rId668" Type="http://schemas.openxmlformats.org/officeDocument/2006/relationships/slide" Target="slides/slide666.xml"/><Relationship Id="rId18" Type="http://schemas.openxmlformats.org/officeDocument/2006/relationships/slide" Target="slides/slide16.xml"/><Relationship Id="rId265" Type="http://schemas.openxmlformats.org/officeDocument/2006/relationships/slide" Target="slides/slide263.xml"/><Relationship Id="rId472" Type="http://schemas.openxmlformats.org/officeDocument/2006/relationships/slide" Target="slides/slide470.xml"/><Relationship Id="rId528" Type="http://schemas.openxmlformats.org/officeDocument/2006/relationships/slide" Target="slides/slide526.xml"/><Relationship Id="rId125" Type="http://schemas.openxmlformats.org/officeDocument/2006/relationships/slide" Target="slides/slide123.xml"/><Relationship Id="rId167" Type="http://schemas.openxmlformats.org/officeDocument/2006/relationships/slide" Target="slides/slide165.xml"/><Relationship Id="rId332" Type="http://schemas.openxmlformats.org/officeDocument/2006/relationships/slide" Target="slides/slide330.xml"/><Relationship Id="rId374" Type="http://schemas.openxmlformats.org/officeDocument/2006/relationships/slide" Target="slides/slide372.xml"/><Relationship Id="rId581" Type="http://schemas.openxmlformats.org/officeDocument/2006/relationships/slide" Target="slides/slide579.xml"/><Relationship Id="rId71" Type="http://schemas.openxmlformats.org/officeDocument/2006/relationships/slide" Target="slides/slide69.xml"/><Relationship Id="rId234" Type="http://schemas.openxmlformats.org/officeDocument/2006/relationships/slide" Target="slides/slide232.xml"/><Relationship Id="rId637" Type="http://schemas.openxmlformats.org/officeDocument/2006/relationships/slide" Target="slides/slide635.xml"/><Relationship Id="rId679" Type="http://schemas.openxmlformats.org/officeDocument/2006/relationships/slide" Target="slides/slide677.xml"/><Relationship Id="rId2" Type="http://schemas.openxmlformats.org/officeDocument/2006/relationships/slideMaster" Target="slideMasters/slideMaster2.xml"/><Relationship Id="rId29" Type="http://schemas.openxmlformats.org/officeDocument/2006/relationships/slide" Target="slides/slide27.xml"/><Relationship Id="rId276" Type="http://schemas.openxmlformats.org/officeDocument/2006/relationships/slide" Target="slides/slide274.xml"/><Relationship Id="rId441" Type="http://schemas.openxmlformats.org/officeDocument/2006/relationships/slide" Target="slides/slide439.xml"/><Relationship Id="rId483" Type="http://schemas.openxmlformats.org/officeDocument/2006/relationships/slide" Target="slides/slide481.xml"/><Relationship Id="rId539" Type="http://schemas.openxmlformats.org/officeDocument/2006/relationships/slide" Target="slides/slide537.xml"/><Relationship Id="rId690" Type="http://schemas.openxmlformats.org/officeDocument/2006/relationships/slide" Target="slides/slide688.xml"/><Relationship Id="rId704" Type="http://schemas.openxmlformats.org/officeDocument/2006/relationships/presProps" Target="presProps.xml"/><Relationship Id="rId40" Type="http://schemas.openxmlformats.org/officeDocument/2006/relationships/slide" Target="slides/slide38.xml"/><Relationship Id="rId136" Type="http://schemas.openxmlformats.org/officeDocument/2006/relationships/slide" Target="slides/slide134.xml"/><Relationship Id="rId178" Type="http://schemas.openxmlformats.org/officeDocument/2006/relationships/slide" Target="slides/slide176.xml"/><Relationship Id="rId301" Type="http://schemas.openxmlformats.org/officeDocument/2006/relationships/slide" Target="slides/slide299.xml"/><Relationship Id="rId343" Type="http://schemas.openxmlformats.org/officeDocument/2006/relationships/slide" Target="slides/slide341.xml"/><Relationship Id="rId550" Type="http://schemas.openxmlformats.org/officeDocument/2006/relationships/slide" Target="slides/slide548.xml"/><Relationship Id="rId82" Type="http://schemas.openxmlformats.org/officeDocument/2006/relationships/slide" Target="slides/slide80.xml"/><Relationship Id="rId203" Type="http://schemas.openxmlformats.org/officeDocument/2006/relationships/slide" Target="slides/slide201.xml"/><Relationship Id="rId385" Type="http://schemas.openxmlformats.org/officeDocument/2006/relationships/slide" Target="slides/slide383.xml"/><Relationship Id="rId592" Type="http://schemas.openxmlformats.org/officeDocument/2006/relationships/slide" Target="slides/slide590.xml"/><Relationship Id="rId606" Type="http://schemas.openxmlformats.org/officeDocument/2006/relationships/slide" Target="slides/slide604.xml"/><Relationship Id="rId648" Type="http://schemas.openxmlformats.org/officeDocument/2006/relationships/slide" Target="slides/slide646.xml"/><Relationship Id="rId19" Type="http://schemas.openxmlformats.org/officeDocument/2006/relationships/slide" Target="slides/slide17.xml"/><Relationship Id="rId224" Type="http://schemas.openxmlformats.org/officeDocument/2006/relationships/slide" Target="slides/slide222.xml"/><Relationship Id="rId245" Type="http://schemas.openxmlformats.org/officeDocument/2006/relationships/slide" Target="slides/slide243.xml"/><Relationship Id="rId266" Type="http://schemas.openxmlformats.org/officeDocument/2006/relationships/slide" Target="slides/slide264.xml"/><Relationship Id="rId287" Type="http://schemas.openxmlformats.org/officeDocument/2006/relationships/slide" Target="slides/slide285.xml"/><Relationship Id="rId410" Type="http://schemas.openxmlformats.org/officeDocument/2006/relationships/slide" Target="slides/slide408.xml"/><Relationship Id="rId431" Type="http://schemas.openxmlformats.org/officeDocument/2006/relationships/slide" Target="slides/slide429.xml"/><Relationship Id="rId452" Type="http://schemas.openxmlformats.org/officeDocument/2006/relationships/slide" Target="slides/slide450.xml"/><Relationship Id="rId473" Type="http://schemas.openxmlformats.org/officeDocument/2006/relationships/slide" Target="slides/slide471.xml"/><Relationship Id="rId494" Type="http://schemas.openxmlformats.org/officeDocument/2006/relationships/slide" Target="slides/slide492.xml"/><Relationship Id="rId508" Type="http://schemas.openxmlformats.org/officeDocument/2006/relationships/slide" Target="slides/slide506.xml"/><Relationship Id="rId529" Type="http://schemas.openxmlformats.org/officeDocument/2006/relationships/slide" Target="slides/slide527.xml"/><Relationship Id="rId680" Type="http://schemas.openxmlformats.org/officeDocument/2006/relationships/slide" Target="slides/slide678.xml"/><Relationship Id="rId30" Type="http://schemas.openxmlformats.org/officeDocument/2006/relationships/slide" Target="slides/slide2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312" Type="http://schemas.openxmlformats.org/officeDocument/2006/relationships/slide" Target="slides/slide310.xml"/><Relationship Id="rId333" Type="http://schemas.openxmlformats.org/officeDocument/2006/relationships/slide" Target="slides/slide331.xml"/><Relationship Id="rId354" Type="http://schemas.openxmlformats.org/officeDocument/2006/relationships/slide" Target="slides/slide352.xml"/><Relationship Id="rId540" Type="http://schemas.openxmlformats.org/officeDocument/2006/relationships/slide" Target="slides/slide538.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189" Type="http://schemas.openxmlformats.org/officeDocument/2006/relationships/slide" Target="slides/slide187.xml"/><Relationship Id="rId375" Type="http://schemas.openxmlformats.org/officeDocument/2006/relationships/slide" Target="slides/slide373.xml"/><Relationship Id="rId396" Type="http://schemas.openxmlformats.org/officeDocument/2006/relationships/slide" Target="slides/slide394.xml"/><Relationship Id="rId561" Type="http://schemas.openxmlformats.org/officeDocument/2006/relationships/slide" Target="slides/slide559.xml"/><Relationship Id="rId582" Type="http://schemas.openxmlformats.org/officeDocument/2006/relationships/slide" Target="slides/slide580.xml"/><Relationship Id="rId617" Type="http://schemas.openxmlformats.org/officeDocument/2006/relationships/slide" Target="slides/slide615.xml"/><Relationship Id="rId638" Type="http://schemas.openxmlformats.org/officeDocument/2006/relationships/slide" Target="slides/slide636.xml"/><Relationship Id="rId659" Type="http://schemas.openxmlformats.org/officeDocument/2006/relationships/slide" Target="slides/slide657.xml"/><Relationship Id="rId3" Type="http://schemas.openxmlformats.org/officeDocument/2006/relationships/slide" Target="slides/slide1.xml"/><Relationship Id="rId214" Type="http://schemas.openxmlformats.org/officeDocument/2006/relationships/slide" Target="slides/slide212.xml"/><Relationship Id="rId235" Type="http://schemas.openxmlformats.org/officeDocument/2006/relationships/slide" Target="slides/slide233.xml"/><Relationship Id="rId256" Type="http://schemas.openxmlformats.org/officeDocument/2006/relationships/slide" Target="slides/slide254.xml"/><Relationship Id="rId277" Type="http://schemas.openxmlformats.org/officeDocument/2006/relationships/slide" Target="slides/slide275.xml"/><Relationship Id="rId298" Type="http://schemas.openxmlformats.org/officeDocument/2006/relationships/slide" Target="slides/slide296.xml"/><Relationship Id="rId400" Type="http://schemas.openxmlformats.org/officeDocument/2006/relationships/slide" Target="slides/slide398.xml"/><Relationship Id="rId421" Type="http://schemas.openxmlformats.org/officeDocument/2006/relationships/slide" Target="slides/slide419.xml"/><Relationship Id="rId442" Type="http://schemas.openxmlformats.org/officeDocument/2006/relationships/slide" Target="slides/slide440.xml"/><Relationship Id="rId463" Type="http://schemas.openxmlformats.org/officeDocument/2006/relationships/slide" Target="slides/slide461.xml"/><Relationship Id="rId484" Type="http://schemas.openxmlformats.org/officeDocument/2006/relationships/slide" Target="slides/slide482.xml"/><Relationship Id="rId519" Type="http://schemas.openxmlformats.org/officeDocument/2006/relationships/slide" Target="slides/slide517.xml"/><Relationship Id="rId670" Type="http://schemas.openxmlformats.org/officeDocument/2006/relationships/slide" Target="slides/slide668.xml"/><Relationship Id="rId705" Type="http://schemas.openxmlformats.org/officeDocument/2006/relationships/viewProps" Target="viewProps.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302" Type="http://schemas.openxmlformats.org/officeDocument/2006/relationships/slide" Target="slides/slide300.xml"/><Relationship Id="rId323" Type="http://schemas.openxmlformats.org/officeDocument/2006/relationships/slide" Target="slides/slide321.xml"/><Relationship Id="rId344" Type="http://schemas.openxmlformats.org/officeDocument/2006/relationships/slide" Target="slides/slide342.xml"/><Relationship Id="rId530" Type="http://schemas.openxmlformats.org/officeDocument/2006/relationships/slide" Target="slides/slide528.xml"/><Relationship Id="rId691" Type="http://schemas.openxmlformats.org/officeDocument/2006/relationships/slide" Target="slides/slide689.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179" Type="http://schemas.openxmlformats.org/officeDocument/2006/relationships/slide" Target="slides/slide177.xml"/><Relationship Id="rId365" Type="http://schemas.openxmlformats.org/officeDocument/2006/relationships/slide" Target="slides/slide363.xml"/><Relationship Id="rId386" Type="http://schemas.openxmlformats.org/officeDocument/2006/relationships/slide" Target="slides/slide384.xml"/><Relationship Id="rId551" Type="http://schemas.openxmlformats.org/officeDocument/2006/relationships/slide" Target="slides/slide549.xml"/><Relationship Id="rId572" Type="http://schemas.openxmlformats.org/officeDocument/2006/relationships/slide" Target="slides/slide570.xml"/><Relationship Id="rId593" Type="http://schemas.openxmlformats.org/officeDocument/2006/relationships/slide" Target="slides/slide591.xml"/><Relationship Id="rId607" Type="http://schemas.openxmlformats.org/officeDocument/2006/relationships/slide" Target="slides/slide605.xml"/><Relationship Id="rId628" Type="http://schemas.openxmlformats.org/officeDocument/2006/relationships/slide" Target="slides/slide626.xml"/><Relationship Id="rId649" Type="http://schemas.openxmlformats.org/officeDocument/2006/relationships/slide" Target="slides/slide647.xml"/><Relationship Id="rId190" Type="http://schemas.openxmlformats.org/officeDocument/2006/relationships/slide" Target="slides/slide188.xml"/><Relationship Id="rId204" Type="http://schemas.openxmlformats.org/officeDocument/2006/relationships/slide" Target="slides/slide202.xml"/><Relationship Id="rId225" Type="http://schemas.openxmlformats.org/officeDocument/2006/relationships/slide" Target="slides/slide223.xml"/><Relationship Id="rId246" Type="http://schemas.openxmlformats.org/officeDocument/2006/relationships/slide" Target="slides/slide244.xml"/><Relationship Id="rId267" Type="http://schemas.openxmlformats.org/officeDocument/2006/relationships/slide" Target="slides/slide265.xml"/><Relationship Id="rId288" Type="http://schemas.openxmlformats.org/officeDocument/2006/relationships/slide" Target="slides/slide286.xml"/><Relationship Id="rId411" Type="http://schemas.openxmlformats.org/officeDocument/2006/relationships/slide" Target="slides/slide409.xml"/><Relationship Id="rId432" Type="http://schemas.openxmlformats.org/officeDocument/2006/relationships/slide" Target="slides/slide430.xml"/><Relationship Id="rId453" Type="http://schemas.openxmlformats.org/officeDocument/2006/relationships/slide" Target="slides/slide451.xml"/><Relationship Id="rId474" Type="http://schemas.openxmlformats.org/officeDocument/2006/relationships/slide" Target="slides/slide472.xml"/><Relationship Id="rId509" Type="http://schemas.openxmlformats.org/officeDocument/2006/relationships/slide" Target="slides/slide507.xml"/><Relationship Id="rId660" Type="http://schemas.openxmlformats.org/officeDocument/2006/relationships/slide" Target="slides/slide658.xml"/><Relationship Id="rId106" Type="http://schemas.openxmlformats.org/officeDocument/2006/relationships/slide" Target="slides/slide104.xml"/><Relationship Id="rId127" Type="http://schemas.openxmlformats.org/officeDocument/2006/relationships/slide" Target="slides/slide125.xml"/><Relationship Id="rId313" Type="http://schemas.openxmlformats.org/officeDocument/2006/relationships/slide" Target="slides/slide311.xml"/><Relationship Id="rId495" Type="http://schemas.openxmlformats.org/officeDocument/2006/relationships/slide" Target="slides/slide493.xml"/><Relationship Id="rId681" Type="http://schemas.openxmlformats.org/officeDocument/2006/relationships/slide" Target="slides/slide679.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94" Type="http://schemas.openxmlformats.org/officeDocument/2006/relationships/slide" Target="slides/slide92.xml"/><Relationship Id="rId148" Type="http://schemas.openxmlformats.org/officeDocument/2006/relationships/slide" Target="slides/slide146.xml"/><Relationship Id="rId169" Type="http://schemas.openxmlformats.org/officeDocument/2006/relationships/slide" Target="slides/slide167.xml"/><Relationship Id="rId334" Type="http://schemas.openxmlformats.org/officeDocument/2006/relationships/slide" Target="slides/slide332.xml"/><Relationship Id="rId355" Type="http://schemas.openxmlformats.org/officeDocument/2006/relationships/slide" Target="slides/slide353.xml"/><Relationship Id="rId376" Type="http://schemas.openxmlformats.org/officeDocument/2006/relationships/slide" Target="slides/slide374.xml"/><Relationship Id="rId397" Type="http://schemas.openxmlformats.org/officeDocument/2006/relationships/slide" Target="slides/slide395.xml"/><Relationship Id="rId520" Type="http://schemas.openxmlformats.org/officeDocument/2006/relationships/slide" Target="slides/slide518.xml"/><Relationship Id="rId541" Type="http://schemas.openxmlformats.org/officeDocument/2006/relationships/slide" Target="slides/slide539.xml"/><Relationship Id="rId562" Type="http://schemas.openxmlformats.org/officeDocument/2006/relationships/slide" Target="slides/slide560.xml"/><Relationship Id="rId583" Type="http://schemas.openxmlformats.org/officeDocument/2006/relationships/slide" Target="slides/slide581.xml"/><Relationship Id="rId618" Type="http://schemas.openxmlformats.org/officeDocument/2006/relationships/slide" Target="slides/slide616.xml"/><Relationship Id="rId639" Type="http://schemas.openxmlformats.org/officeDocument/2006/relationships/slide" Target="slides/slide637.xml"/><Relationship Id="rId4" Type="http://schemas.openxmlformats.org/officeDocument/2006/relationships/slide" Target="slides/slide2.xml"/><Relationship Id="rId180" Type="http://schemas.openxmlformats.org/officeDocument/2006/relationships/slide" Target="slides/slide178.xml"/><Relationship Id="rId215" Type="http://schemas.openxmlformats.org/officeDocument/2006/relationships/slide" Target="slides/slide213.xml"/><Relationship Id="rId236" Type="http://schemas.openxmlformats.org/officeDocument/2006/relationships/slide" Target="slides/slide234.xml"/><Relationship Id="rId257" Type="http://schemas.openxmlformats.org/officeDocument/2006/relationships/slide" Target="slides/slide255.xml"/><Relationship Id="rId278" Type="http://schemas.openxmlformats.org/officeDocument/2006/relationships/slide" Target="slides/slide276.xml"/><Relationship Id="rId401" Type="http://schemas.openxmlformats.org/officeDocument/2006/relationships/slide" Target="slides/slide399.xml"/><Relationship Id="rId422" Type="http://schemas.openxmlformats.org/officeDocument/2006/relationships/slide" Target="slides/slide420.xml"/><Relationship Id="rId443" Type="http://schemas.openxmlformats.org/officeDocument/2006/relationships/slide" Target="slides/slide441.xml"/><Relationship Id="rId464" Type="http://schemas.openxmlformats.org/officeDocument/2006/relationships/slide" Target="slides/slide462.xml"/><Relationship Id="rId650" Type="http://schemas.openxmlformats.org/officeDocument/2006/relationships/slide" Target="slides/slide648.xml"/><Relationship Id="rId303" Type="http://schemas.openxmlformats.org/officeDocument/2006/relationships/slide" Target="slides/slide301.xml"/><Relationship Id="rId485" Type="http://schemas.openxmlformats.org/officeDocument/2006/relationships/slide" Target="slides/slide483.xml"/><Relationship Id="rId692" Type="http://schemas.openxmlformats.org/officeDocument/2006/relationships/slide" Target="slides/slide690.xml"/><Relationship Id="rId706" Type="http://schemas.openxmlformats.org/officeDocument/2006/relationships/theme" Target="theme/theme1.xml"/><Relationship Id="rId42" Type="http://schemas.openxmlformats.org/officeDocument/2006/relationships/slide" Target="slides/slide40.xml"/><Relationship Id="rId84" Type="http://schemas.openxmlformats.org/officeDocument/2006/relationships/slide" Target="slides/slide82.xml"/><Relationship Id="rId138" Type="http://schemas.openxmlformats.org/officeDocument/2006/relationships/slide" Target="slides/slide136.xml"/><Relationship Id="rId345" Type="http://schemas.openxmlformats.org/officeDocument/2006/relationships/slide" Target="slides/slide343.xml"/><Relationship Id="rId387" Type="http://schemas.openxmlformats.org/officeDocument/2006/relationships/slide" Target="slides/slide385.xml"/><Relationship Id="rId510" Type="http://schemas.openxmlformats.org/officeDocument/2006/relationships/slide" Target="slides/slide508.xml"/><Relationship Id="rId552" Type="http://schemas.openxmlformats.org/officeDocument/2006/relationships/slide" Target="slides/slide550.xml"/><Relationship Id="rId594" Type="http://schemas.openxmlformats.org/officeDocument/2006/relationships/slide" Target="slides/slide592.xml"/><Relationship Id="rId608" Type="http://schemas.openxmlformats.org/officeDocument/2006/relationships/slide" Target="slides/slide606.xml"/><Relationship Id="rId191" Type="http://schemas.openxmlformats.org/officeDocument/2006/relationships/slide" Target="slides/slide189.xml"/><Relationship Id="rId205" Type="http://schemas.openxmlformats.org/officeDocument/2006/relationships/slide" Target="slides/slide203.xml"/><Relationship Id="rId247" Type="http://schemas.openxmlformats.org/officeDocument/2006/relationships/slide" Target="slides/slide245.xml"/><Relationship Id="rId412" Type="http://schemas.openxmlformats.org/officeDocument/2006/relationships/slide" Target="slides/slide410.xml"/><Relationship Id="rId107" Type="http://schemas.openxmlformats.org/officeDocument/2006/relationships/slide" Target="slides/slide105.xml"/><Relationship Id="rId289" Type="http://schemas.openxmlformats.org/officeDocument/2006/relationships/slide" Target="slides/slide287.xml"/><Relationship Id="rId454" Type="http://schemas.openxmlformats.org/officeDocument/2006/relationships/slide" Target="slides/slide452.xml"/><Relationship Id="rId496" Type="http://schemas.openxmlformats.org/officeDocument/2006/relationships/slide" Target="slides/slide494.xml"/><Relationship Id="rId661" Type="http://schemas.openxmlformats.org/officeDocument/2006/relationships/slide" Target="slides/slide659.xml"/><Relationship Id="rId11" Type="http://schemas.openxmlformats.org/officeDocument/2006/relationships/slide" Target="slides/slide9.xml"/><Relationship Id="rId53" Type="http://schemas.openxmlformats.org/officeDocument/2006/relationships/slide" Target="slides/slide51.xml"/><Relationship Id="rId149" Type="http://schemas.openxmlformats.org/officeDocument/2006/relationships/slide" Target="slides/slide147.xml"/><Relationship Id="rId314" Type="http://schemas.openxmlformats.org/officeDocument/2006/relationships/slide" Target="slides/slide312.xml"/><Relationship Id="rId356" Type="http://schemas.openxmlformats.org/officeDocument/2006/relationships/slide" Target="slides/slide354.xml"/><Relationship Id="rId398" Type="http://schemas.openxmlformats.org/officeDocument/2006/relationships/slide" Target="slides/slide396.xml"/><Relationship Id="rId521" Type="http://schemas.openxmlformats.org/officeDocument/2006/relationships/slide" Target="slides/slide519.xml"/><Relationship Id="rId563" Type="http://schemas.openxmlformats.org/officeDocument/2006/relationships/slide" Target="slides/slide561.xml"/><Relationship Id="rId619" Type="http://schemas.openxmlformats.org/officeDocument/2006/relationships/slide" Target="slides/slide617.xml"/><Relationship Id="rId95" Type="http://schemas.openxmlformats.org/officeDocument/2006/relationships/slide" Target="slides/slide93.xml"/><Relationship Id="rId160" Type="http://schemas.openxmlformats.org/officeDocument/2006/relationships/slide" Target="slides/slide158.xml"/><Relationship Id="rId216" Type="http://schemas.openxmlformats.org/officeDocument/2006/relationships/slide" Target="slides/slide214.xml"/><Relationship Id="rId423" Type="http://schemas.openxmlformats.org/officeDocument/2006/relationships/slide" Target="slides/slide421.xml"/><Relationship Id="rId258" Type="http://schemas.openxmlformats.org/officeDocument/2006/relationships/slide" Target="slides/slide256.xml"/><Relationship Id="rId465" Type="http://schemas.openxmlformats.org/officeDocument/2006/relationships/slide" Target="slides/slide463.xml"/><Relationship Id="rId630" Type="http://schemas.openxmlformats.org/officeDocument/2006/relationships/slide" Target="slides/slide628.xml"/><Relationship Id="rId672" Type="http://schemas.openxmlformats.org/officeDocument/2006/relationships/slide" Target="slides/slide670.xml"/><Relationship Id="rId22" Type="http://schemas.openxmlformats.org/officeDocument/2006/relationships/slide" Target="slides/slide20.xml"/><Relationship Id="rId64" Type="http://schemas.openxmlformats.org/officeDocument/2006/relationships/slide" Target="slides/slide62.xml"/><Relationship Id="rId118" Type="http://schemas.openxmlformats.org/officeDocument/2006/relationships/slide" Target="slides/slide116.xml"/><Relationship Id="rId325" Type="http://schemas.openxmlformats.org/officeDocument/2006/relationships/slide" Target="slides/slide323.xml"/><Relationship Id="rId367" Type="http://schemas.openxmlformats.org/officeDocument/2006/relationships/slide" Target="slides/slide365.xml"/><Relationship Id="rId532" Type="http://schemas.openxmlformats.org/officeDocument/2006/relationships/slide" Target="slides/slide530.xml"/><Relationship Id="rId574" Type="http://schemas.openxmlformats.org/officeDocument/2006/relationships/slide" Target="slides/slide572.xml"/><Relationship Id="rId171" Type="http://schemas.openxmlformats.org/officeDocument/2006/relationships/slide" Target="slides/slide169.xml"/><Relationship Id="rId227" Type="http://schemas.openxmlformats.org/officeDocument/2006/relationships/slide" Target="slides/slide225.xml"/><Relationship Id="rId269" Type="http://schemas.openxmlformats.org/officeDocument/2006/relationships/slide" Target="slides/slide267.xml"/><Relationship Id="rId434" Type="http://schemas.openxmlformats.org/officeDocument/2006/relationships/slide" Target="slides/slide432.xml"/><Relationship Id="rId476" Type="http://schemas.openxmlformats.org/officeDocument/2006/relationships/slide" Target="slides/slide474.xml"/><Relationship Id="rId641" Type="http://schemas.openxmlformats.org/officeDocument/2006/relationships/slide" Target="slides/slide639.xml"/><Relationship Id="rId683" Type="http://schemas.openxmlformats.org/officeDocument/2006/relationships/slide" Target="slides/slide681.xml"/><Relationship Id="rId33" Type="http://schemas.openxmlformats.org/officeDocument/2006/relationships/slide" Target="slides/slide31.xml"/><Relationship Id="rId129" Type="http://schemas.openxmlformats.org/officeDocument/2006/relationships/slide" Target="slides/slide127.xml"/><Relationship Id="rId280" Type="http://schemas.openxmlformats.org/officeDocument/2006/relationships/slide" Target="slides/slide278.xml"/><Relationship Id="rId336" Type="http://schemas.openxmlformats.org/officeDocument/2006/relationships/slide" Target="slides/slide334.xml"/><Relationship Id="rId501" Type="http://schemas.openxmlformats.org/officeDocument/2006/relationships/slide" Target="slides/slide499.xml"/><Relationship Id="rId543" Type="http://schemas.openxmlformats.org/officeDocument/2006/relationships/slide" Target="slides/slide541.xml"/><Relationship Id="rId75" Type="http://schemas.openxmlformats.org/officeDocument/2006/relationships/slide" Target="slides/slide73.xml"/><Relationship Id="rId140" Type="http://schemas.openxmlformats.org/officeDocument/2006/relationships/slide" Target="slides/slide138.xml"/><Relationship Id="rId182" Type="http://schemas.openxmlformats.org/officeDocument/2006/relationships/slide" Target="slides/slide180.xml"/><Relationship Id="rId378" Type="http://schemas.openxmlformats.org/officeDocument/2006/relationships/slide" Target="slides/slide376.xml"/><Relationship Id="rId403" Type="http://schemas.openxmlformats.org/officeDocument/2006/relationships/slide" Target="slides/slide401.xml"/><Relationship Id="rId585" Type="http://schemas.openxmlformats.org/officeDocument/2006/relationships/slide" Target="slides/slide583.xml"/><Relationship Id="rId6" Type="http://schemas.openxmlformats.org/officeDocument/2006/relationships/slide" Target="slides/slide4.xml"/><Relationship Id="rId238" Type="http://schemas.openxmlformats.org/officeDocument/2006/relationships/slide" Target="slides/slide236.xml"/><Relationship Id="rId445" Type="http://schemas.openxmlformats.org/officeDocument/2006/relationships/slide" Target="slides/slide443.xml"/><Relationship Id="rId487" Type="http://schemas.openxmlformats.org/officeDocument/2006/relationships/slide" Target="slides/slide485.xml"/><Relationship Id="rId610" Type="http://schemas.openxmlformats.org/officeDocument/2006/relationships/slide" Target="slides/slide608.xml"/><Relationship Id="rId652" Type="http://schemas.openxmlformats.org/officeDocument/2006/relationships/slide" Target="slides/slide650.xml"/><Relationship Id="rId694" Type="http://schemas.openxmlformats.org/officeDocument/2006/relationships/slide" Target="slides/slide692.xml"/><Relationship Id="rId291" Type="http://schemas.openxmlformats.org/officeDocument/2006/relationships/slide" Target="slides/slide289.xml"/><Relationship Id="rId305" Type="http://schemas.openxmlformats.org/officeDocument/2006/relationships/slide" Target="slides/slide303.xml"/><Relationship Id="rId347" Type="http://schemas.openxmlformats.org/officeDocument/2006/relationships/slide" Target="slides/slide345.xml"/><Relationship Id="rId512" Type="http://schemas.openxmlformats.org/officeDocument/2006/relationships/slide" Target="slides/slide510.xml"/><Relationship Id="rId44" Type="http://schemas.openxmlformats.org/officeDocument/2006/relationships/slide" Target="slides/slide42.xml"/><Relationship Id="rId86" Type="http://schemas.openxmlformats.org/officeDocument/2006/relationships/slide" Target="slides/slide84.xml"/><Relationship Id="rId151" Type="http://schemas.openxmlformats.org/officeDocument/2006/relationships/slide" Target="slides/slide149.xml"/><Relationship Id="rId389" Type="http://schemas.openxmlformats.org/officeDocument/2006/relationships/slide" Target="slides/slide387.xml"/><Relationship Id="rId554" Type="http://schemas.openxmlformats.org/officeDocument/2006/relationships/slide" Target="slides/slide552.xml"/><Relationship Id="rId596" Type="http://schemas.openxmlformats.org/officeDocument/2006/relationships/slide" Target="slides/slide594.xml"/><Relationship Id="rId193" Type="http://schemas.openxmlformats.org/officeDocument/2006/relationships/slide" Target="slides/slide191.xml"/><Relationship Id="rId207" Type="http://schemas.openxmlformats.org/officeDocument/2006/relationships/slide" Target="slides/slide205.xml"/><Relationship Id="rId249" Type="http://schemas.openxmlformats.org/officeDocument/2006/relationships/slide" Target="slides/slide247.xml"/><Relationship Id="rId414" Type="http://schemas.openxmlformats.org/officeDocument/2006/relationships/slide" Target="slides/slide412.xml"/><Relationship Id="rId456" Type="http://schemas.openxmlformats.org/officeDocument/2006/relationships/slide" Target="slides/slide454.xml"/><Relationship Id="rId498" Type="http://schemas.openxmlformats.org/officeDocument/2006/relationships/slide" Target="slides/slide496.xml"/><Relationship Id="rId621" Type="http://schemas.openxmlformats.org/officeDocument/2006/relationships/slide" Target="slides/slide619.xml"/><Relationship Id="rId663" Type="http://schemas.openxmlformats.org/officeDocument/2006/relationships/slide" Target="slides/slide661.xml"/><Relationship Id="rId13" Type="http://schemas.openxmlformats.org/officeDocument/2006/relationships/slide" Target="slides/slide11.xml"/><Relationship Id="rId109" Type="http://schemas.openxmlformats.org/officeDocument/2006/relationships/slide" Target="slides/slide107.xml"/><Relationship Id="rId260" Type="http://schemas.openxmlformats.org/officeDocument/2006/relationships/slide" Target="slides/slide258.xml"/><Relationship Id="rId316" Type="http://schemas.openxmlformats.org/officeDocument/2006/relationships/slide" Target="slides/slide314.xml"/><Relationship Id="rId523" Type="http://schemas.openxmlformats.org/officeDocument/2006/relationships/slide" Target="slides/slide521.xml"/><Relationship Id="rId55" Type="http://schemas.openxmlformats.org/officeDocument/2006/relationships/slide" Target="slides/slide53.xml"/><Relationship Id="rId97" Type="http://schemas.openxmlformats.org/officeDocument/2006/relationships/slide" Target="slides/slide95.xml"/><Relationship Id="rId120" Type="http://schemas.openxmlformats.org/officeDocument/2006/relationships/slide" Target="slides/slide118.xml"/><Relationship Id="rId358" Type="http://schemas.openxmlformats.org/officeDocument/2006/relationships/slide" Target="slides/slide356.xml"/><Relationship Id="rId565" Type="http://schemas.openxmlformats.org/officeDocument/2006/relationships/slide" Target="slides/slide563.xml"/><Relationship Id="rId162" Type="http://schemas.openxmlformats.org/officeDocument/2006/relationships/slide" Target="slides/slide160.xml"/><Relationship Id="rId218" Type="http://schemas.openxmlformats.org/officeDocument/2006/relationships/slide" Target="slides/slide216.xml"/><Relationship Id="rId425" Type="http://schemas.openxmlformats.org/officeDocument/2006/relationships/slide" Target="slides/slide423.xml"/><Relationship Id="rId467" Type="http://schemas.openxmlformats.org/officeDocument/2006/relationships/slide" Target="slides/slide465.xml"/><Relationship Id="rId632" Type="http://schemas.openxmlformats.org/officeDocument/2006/relationships/slide" Target="slides/slide630.xml"/><Relationship Id="rId271" Type="http://schemas.openxmlformats.org/officeDocument/2006/relationships/slide" Target="slides/slide269.xml"/><Relationship Id="rId674" Type="http://schemas.openxmlformats.org/officeDocument/2006/relationships/slide" Target="slides/slide672.xml"/><Relationship Id="rId24" Type="http://schemas.openxmlformats.org/officeDocument/2006/relationships/slide" Target="slides/slide22.xml"/><Relationship Id="rId66" Type="http://schemas.openxmlformats.org/officeDocument/2006/relationships/slide" Target="slides/slide64.xml"/><Relationship Id="rId131" Type="http://schemas.openxmlformats.org/officeDocument/2006/relationships/slide" Target="slides/slide129.xml"/><Relationship Id="rId327" Type="http://schemas.openxmlformats.org/officeDocument/2006/relationships/slide" Target="slides/slide325.xml"/><Relationship Id="rId369" Type="http://schemas.openxmlformats.org/officeDocument/2006/relationships/slide" Target="slides/slide367.xml"/><Relationship Id="rId534" Type="http://schemas.openxmlformats.org/officeDocument/2006/relationships/slide" Target="slides/slide532.xml"/><Relationship Id="rId576" Type="http://schemas.openxmlformats.org/officeDocument/2006/relationships/slide" Target="slides/slide574.xml"/><Relationship Id="rId173" Type="http://schemas.openxmlformats.org/officeDocument/2006/relationships/slide" Target="slides/slide171.xml"/><Relationship Id="rId229" Type="http://schemas.openxmlformats.org/officeDocument/2006/relationships/slide" Target="slides/slide227.xml"/><Relationship Id="rId380" Type="http://schemas.openxmlformats.org/officeDocument/2006/relationships/slide" Target="slides/slide378.xml"/><Relationship Id="rId436" Type="http://schemas.openxmlformats.org/officeDocument/2006/relationships/slide" Target="slides/slide434.xml"/><Relationship Id="rId601" Type="http://schemas.openxmlformats.org/officeDocument/2006/relationships/slide" Target="slides/slide599.xml"/><Relationship Id="rId643" Type="http://schemas.openxmlformats.org/officeDocument/2006/relationships/slide" Target="slides/slide641.xml"/><Relationship Id="rId240" Type="http://schemas.openxmlformats.org/officeDocument/2006/relationships/slide" Target="slides/slide238.xml"/><Relationship Id="rId478" Type="http://schemas.openxmlformats.org/officeDocument/2006/relationships/slide" Target="slides/slide476.xml"/><Relationship Id="rId685" Type="http://schemas.openxmlformats.org/officeDocument/2006/relationships/slide" Target="slides/slide683.xml"/><Relationship Id="rId35" Type="http://schemas.openxmlformats.org/officeDocument/2006/relationships/slide" Target="slides/slide33.xml"/><Relationship Id="rId77" Type="http://schemas.openxmlformats.org/officeDocument/2006/relationships/slide" Target="slides/slide75.xml"/><Relationship Id="rId100" Type="http://schemas.openxmlformats.org/officeDocument/2006/relationships/slide" Target="slides/slide98.xml"/><Relationship Id="rId282" Type="http://schemas.openxmlformats.org/officeDocument/2006/relationships/slide" Target="slides/slide280.xml"/><Relationship Id="rId338" Type="http://schemas.openxmlformats.org/officeDocument/2006/relationships/slide" Target="slides/slide336.xml"/><Relationship Id="rId503" Type="http://schemas.openxmlformats.org/officeDocument/2006/relationships/slide" Target="slides/slide501.xml"/><Relationship Id="rId545" Type="http://schemas.openxmlformats.org/officeDocument/2006/relationships/slide" Target="slides/slide543.xml"/><Relationship Id="rId587" Type="http://schemas.openxmlformats.org/officeDocument/2006/relationships/slide" Target="slides/slide585.xml"/><Relationship Id="rId8" Type="http://schemas.openxmlformats.org/officeDocument/2006/relationships/slide" Target="slides/slide6.xml"/><Relationship Id="rId142" Type="http://schemas.openxmlformats.org/officeDocument/2006/relationships/slide" Target="slides/slide140.xml"/><Relationship Id="rId184" Type="http://schemas.openxmlformats.org/officeDocument/2006/relationships/slide" Target="slides/slide182.xml"/><Relationship Id="rId391" Type="http://schemas.openxmlformats.org/officeDocument/2006/relationships/slide" Target="slides/slide389.xml"/><Relationship Id="rId405" Type="http://schemas.openxmlformats.org/officeDocument/2006/relationships/slide" Target="slides/slide403.xml"/><Relationship Id="rId447" Type="http://schemas.openxmlformats.org/officeDocument/2006/relationships/slide" Target="slides/slide445.xml"/><Relationship Id="rId612" Type="http://schemas.openxmlformats.org/officeDocument/2006/relationships/slide" Target="slides/slide610.xml"/><Relationship Id="rId251" Type="http://schemas.openxmlformats.org/officeDocument/2006/relationships/slide" Target="slides/slide249.xml"/><Relationship Id="rId489" Type="http://schemas.openxmlformats.org/officeDocument/2006/relationships/slide" Target="slides/slide487.xml"/><Relationship Id="rId654" Type="http://schemas.openxmlformats.org/officeDocument/2006/relationships/slide" Target="slides/slide652.xml"/><Relationship Id="rId696" Type="http://schemas.openxmlformats.org/officeDocument/2006/relationships/slide" Target="slides/slide694.xml"/><Relationship Id="rId46" Type="http://schemas.openxmlformats.org/officeDocument/2006/relationships/slide" Target="slides/slide44.xml"/><Relationship Id="rId293" Type="http://schemas.openxmlformats.org/officeDocument/2006/relationships/slide" Target="slides/slide291.xml"/><Relationship Id="rId307" Type="http://schemas.openxmlformats.org/officeDocument/2006/relationships/slide" Target="slides/slide305.xml"/><Relationship Id="rId349" Type="http://schemas.openxmlformats.org/officeDocument/2006/relationships/slide" Target="slides/slide347.xml"/><Relationship Id="rId514" Type="http://schemas.openxmlformats.org/officeDocument/2006/relationships/slide" Target="slides/slide512.xml"/><Relationship Id="rId556" Type="http://schemas.openxmlformats.org/officeDocument/2006/relationships/slide" Target="slides/slide554.xml"/><Relationship Id="rId88" Type="http://schemas.openxmlformats.org/officeDocument/2006/relationships/slide" Target="slides/slide86.xml"/><Relationship Id="rId111" Type="http://schemas.openxmlformats.org/officeDocument/2006/relationships/slide" Target="slides/slide109.xml"/><Relationship Id="rId153" Type="http://schemas.openxmlformats.org/officeDocument/2006/relationships/slide" Target="slides/slide151.xml"/><Relationship Id="rId195" Type="http://schemas.openxmlformats.org/officeDocument/2006/relationships/slide" Target="slides/slide193.xml"/><Relationship Id="rId209" Type="http://schemas.openxmlformats.org/officeDocument/2006/relationships/slide" Target="slides/slide207.xml"/><Relationship Id="rId360" Type="http://schemas.openxmlformats.org/officeDocument/2006/relationships/slide" Target="slides/slide358.xml"/><Relationship Id="rId416" Type="http://schemas.openxmlformats.org/officeDocument/2006/relationships/slide" Target="slides/slide414.xml"/><Relationship Id="rId598" Type="http://schemas.openxmlformats.org/officeDocument/2006/relationships/slide" Target="slides/slide596.xml"/><Relationship Id="rId220" Type="http://schemas.openxmlformats.org/officeDocument/2006/relationships/slide" Target="slides/slide218.xml"/><Relationship Id="rId458" Type="http://schemas.openxmlformats.org/officeDocument/2006/relationships/slide" Target="slides/slide456.xml"/><Relationship Id="rId623" Type="http://schemas.openxmlformats.org/officeDocument/2006/relationships/slide" Target="slides/slide621.xml"/><Relationship Id="rId665" Type="http://schemas.openxmlformats.org/officeDocument/2006/relationships/slide" Target="slides/slide663.xml"/><Relationship Id="rId15" Type="http://schemas.openxmlformats.org/officeDocument/2006/relationships/slide" Target="slides/slide13.xml"/><Relationship Id="rId57" Type="http://schemas.openxmlformats.org/officeDocument/2006/relationships/slide" Target="slides/slide55.xml"/><Relationship Id="rId262" Type="http://schemas.openxmlformats.org/officeDocument/2006/relationships/slide" Target="slides/slide260.xml"/><Relationship Id="rId318" Type="http://schemas.openxmlformats.org/officeDocument/2006/relationships/slide" Target="slides/slide316.xml"/><Relationship Id="rId525" Type="http://schemas.openxmlformats.org/officeDocument/2006/relationships/slide" Target="slides/slide523.xml"/><Relationship Id="rId567" Type="http://schemas.openxmlformats.org/officeDocument/2006/relationships/slide" Target="slides/slide565.xml"/><Relationship Id="rId99" Type="http://schemas.openxmlformats.org/officeDocument/2006/relationships/slide" Target="slides/slide97.xml"/><Relationship Id="rId122" Type="http://schemas.openxmlformats.org/officeDocument/2006/relationships/slide" Target="slides/slide120.xml"/><Relationship Id="rId164" Type="http://schemas.openxmlformats.org/officeDocument/2006/relationships/slide" Target="slides/slide162.xml"/><Relationship Id="rId371" Type="http://schemas.openxmlformats.org/officeDocument/2006/relationships/slide" Target="slides/slide369.xml"/><Relationship Id="rId427" Type="http://schemas.openxmlformats.org/officeDocument/2006/relationships/slide" Target="slides/slide425.xml"/><Relationship Id="rId469" Type="http://schemas.openxmlformats.org/officeDocument/2006/relationships/slide" Target="slides/slide467.xml"/><Relationship Id="rId634" Type="http://schemas.openxmlformats.org/officeDocument/2006/relationships/slide" Target="slides/slide632.xml"/><Relationship Id="rId676" Type="http://schemas.openxmlformats.org/officeDocument/2006/relationships/slide" Target="slides/slide674.xml"/><Relationship Id="rId26" Type="http://schemas.openxmlformats.org/officeDocument/2006/relationships/slide" Target="slides/slide24.xml"/><Relationship Id="rId231" Type="http://schemas.openxmlformats.org/officeDocument/2006/relationships/slide" Target="slides/slide229.xml"/><Relationship Id="rId273" Type="http://schemas.openxmlformats.org/officeDocument/2006/relationships/slide" Target="slides/slide271.xml"/><Relationship Id="rId329" Type="http://schemas.openxmlformats.org/officeDocument/2006/relationships/slide" Target="slides/slide327.xml"/><Relationship Id="rId480" Type="http://schemas.openxmlformats.org/officeDocument/2006/relationships/slide" Target="slides/slide478.xml"/><Relationship Id="rId536" Type="http://schemas.openxmlformats.org/officeDocument/2006/relationships/slide" Target="slides/slide534.xml"/><Relationship Id="rId701" Type="http://schemas.openxmlformats.org/officeDocument/2006/relationships/slide" Target="slides/slide699.xml"/><Relationship Id="rId68" Type="http://schemas.openxmlformats.org/officeDocument/2006/relationships/slide" Target="slides/slide66.xml"/><Relationship Id="rId133" Type="http://schemas.openxmlformats.org/officeDocument/2006/relationships/slide" Target="slides/slide131.xml"/><Relationship Id="rId175" Type="http://schemas.openxmlformats.org/officeDocument/2006/relationships/slide" Target="slides/slide173.xml"/><Relationship Id="rId340" Type="http://schemas.openxmlformats.org/officeDocument/2006/relationships/slide" Target="slides/slide338.xml"/><Relationship Id="rId578" Type="http://schemas.openxmlformats.org/officeDocument/2006/relationships/slide" Target="slides/slide576.xml"/><Relationship Id="rId200" Type="http://schemas.openxmlformats.org/officeDocument/2006/relationships/slide" Target="slides/slide198.xml"/><Relationship Id="rId382" Type="http://schemas.openxmlformats.org/officeDocument/2006/relationships/slide" Target="slides/slide380.xml"/><Relationship Id="rId438" Type="http://schemas.openxmlformats.org/officeDocument/2006/relationships/slide" Target="slides/slide436.xml"/><Relationship Id="rId603" Type="http://schemas.openxmlformats.org/officeDocument/2006/relationships/slide" Target="slides/slide601.xml"/><Relationship Id="rId645" Type="http://schemas.openxmlformats.org/officeDocument/2006/relationships/slide" Target="slides/slide643.xml"/><Relationship Id="rId687" Type="http://schemas.openxmlformats.org/officeDocument/2006/relationships/slide" Target="slides/slide685.xml"/><Relationship Id="rId242" Type="http://schemas.openxmlformats.org/officeDocument/2006/relationships/slide" Target="slides/slide240.xml"/><Relationship Id="rId284" Type="http://schemas.openxmlformats.org/officeDocument/2006/relationships/slide" Target="slides/slide282.xml"/><Relationship Id="rId491" Type="http://schemas.openxmlformats.org/officeDocument/2006/relationships/slide" Target="slides/slide489.xml"/><Relationship Id="rId505" Type="http://schemas.openxmlformats.org/officeDocument/2006/relationships/slide" Target="slides/slide503.xml"/><Relationship Id="rId37" Type="http://schemas.openxmlformats.org/officeDocument/2006/relationships/slide" Target="slides/slide35.xml"/><Relationship Id="rId79" Type="http://schemas.openxmlformats.org/officeDocument/2006/relationships/slide" Target="slides/slide77.xml"/><Relationship Id="rId102" Type="http://schemas.openxmlformats.org/officeDocument/2006/relationships/slide" Target="slides/slide100.xml"/><Relationship Id="rId144" Type="http://schemas.openxmlformats.org/officeDocument/2006/relationships/slide" Target="slides/slide142.xml"/><Relationship Id="rId547" Type="http://schemas.openxmlformats.org/officeDocument/2006/relationships/slide" Target="slides/slide545.xml"/><Relationship Id="rId589" Type="http://schemas.openxmlformats.org/officeDocument/2006/relationships/slide" Target="slides/slide587.xml"/><Relationship Id="rId90" Type="http://schemas.openxmlformats.org/officeDocument/2006/relationships/slide" Target="slides/slide88.xml"/><Relationship Id="rId186" Type="http://schemas.openxmlformats.org/officeDocument/2006/relationships/slide" Target="slides/slide184.xml"/><Relationship Id="rId351" Type="http://schemas.openxmlformats.org/officeDocument/2006/relationships/slide" Target="slides/slide349.xml"/><Relationship Id="rId393" Type="http://schemas.openxmlformats.org/officeDocument/2006/relationships/slide" Target="slides/slide391.xml"/><Relationship Id="rId407" Type="http://schemas.openxmlformats.org/officeDocument/2006/relationships/slide" Target="slides/slide405.xml"/><Relationship Id="rId449" Type="http://schemas.openxmlformats.org/officeDocument/2006/relationships/slide" Target="slides/slide447.xml"/><Relationship Id="rId614" Type="http://schemas.openxmlformats.org/officeDocument/2006/relationships/slide" Target="slides/slide612.xml"/><Relationship Id="rId656" Type="http://schemas.openxmlformats.org/officeDocument/2006/relationships/slide" Target="slides/slide654.xml"/><Relationship Id="rId211" Type="http://schemas.openxmlformats.org/officeDocument/2006/relationships/slide" Target="slides/slide209.xml"/><Relationship Id="rId253" Type="http://schemas.openxmlformats.org/officeDocument/2006/relationships/slide" Target="slides/slide251.xml"/><Relationship Id="rId295" Type="http://schemas.openxmlformats.org/officeDocument/2006/relationships/slide" Target="slides/slide293.xml"/><Relationship Id="rId309" Type="http://schemas.openxmlformats.org/officeDocument/2006/relationships/slide" Target="slides/slide307.xml"/><Relationship Id="rId460" Type="http://schemas.openxmlformats.org/officeDocument/2006/relationships/slide" Target="slides/slide458.xml"/><Relationship Id="rId516" Type="http://schemas.openxmlformats.org/officeDocument/2006/relationships/slide" Target="slides/slide514.xml"/><Relationship Id="rId698" Type="http://schemas.openxmlformats.org/officeDocument/2006/relationships/slide" Target="slides/slide696.xml"/><Relationship Id="rId48" Type="http://schemas.openxmlformats.org/officeDocument/2006/relationships/slide" Target="slides/slide46.xml"/><Relationship Id="rId113" Type="http://schemas.openxmlformats.org/officeDocument/2006/relationships/slide" Target="slides/slide111.xml"/><Relationship Id="rId320" Type="http://schemas.openxmlformats.org/officeDocument/2006/relationships/slide" Target="slides/slide318.xml"/><Relationship Id="rId558" Type="http://schemas.openxmlformats.org/officeDocument/2006/relationships/slide" Target="slides/slide556.xml"/><Relationship Id="rId155" Type="http://schemas.openxmlformats.org/officeDocument/2006/relationships/slide" Target="slides/slide153.xml"/><Relationship Id="rId197" Type="http://schemas.openxmlformats.org/officeDocument/2006/relationships/slide" Target="slides/slide195.xml"/><Relationship Id="rId362" Type="http://schemas.openxmlformats.org/officeDocument/2006/relationships/slide" Target="slides/slide360.xml"/><Relationship Id="rId418" Type="http://schemas.openxmlformats.org/officeDocument/2006/relationships/slide" Target="slides/slide416.xml"/><Relationship Id="rId625" Type="http://schemas.openxmlformats.org/officeDocument/2006/relationships/slide" Target="slides/slide623.xml"/><Relationship Id="rId222" Type="http://schemas.openxmlformats.org/officeDocument/2006/relationships/slide" Target="slides/slide220.xml"/><Relationship Id="rId264" Type="http://schemas.openxmlformats.org/officeDocument/2006/relationships/slide" Target="slides/slide262.xml"/><Relationship Id="rId471" Type="http://schemas.openxmlformats.org/officeDocument/2006/relationships/slide" Target="slides/slide469.xml"/><Relationship Id="rId667" Type="http://schemas.openxmlformats.org/officeDocument/2006/relationships/slide" Target="slides/slide665.xml"/><Relationship Id="rId17" Type="http://schemas.openxmlformats.org/officeDocument/2006/relationships/slide" Target="slides/slide15.xml"/><Relationship Id="rId59" Type="http://schemas.openxmlformats.org/officeDocument/2006/relationships/slide" Target="slides/slide57.xml"/><Relationship Id="rId124" Type="http://schemas.openxmlformats.org/officeDocument/2006/relationships/slide" Target="slides/slide122.xml"/><Relationship Id="rId527" Type="http://schemas.openxmlformats.org/officeDocument/2006/relationships/slide" Target="slides/slide525.xml"/><Relationship Id="rId569" Type="http://schemas.openxmlformats.org/officeDocument/2006/relationships/slide" Target="slides/slide567.xml"/><Relationship Id="rId70" Type="http://schemas.openxmlformats.org/officeDocument/2006/relationships/slide" Target="slides/slide68.xml"/><Relationship Id="rId166" Type="http://schemas.openxmlformats.org/officeDocument/2006/relationships/slide" Target="slides/slide164.xml"/><Relationship Id="rId331" Type="http://schemas.openxmlformats.org/officeDocument/2006/relationships/slide" Target="slides/slide329.xml"/><Relationship Id="rId373" Type="http://schemas.openxmlformats.org/officeDocument/2006/relationships/slide" Target="slides/slide371.xml"/><Relationship Id="rId429" Type="http://schemas.openxmlformats.org/officeDocument/2006/relationships/slide" Target="slides/slide427.xml"/><Relationship Id="rId580" Type="http://schemas.openxmlformats.org/officeDocument/2006/relationships/slide" Target="slides/slide578.xml"/><Relationship Id="rId636" Type="http://schemas.openxmlformats.org/officeDocument/2006/relationships/slide" Target="slides/slide634.xml"/><Relationship Id="rId1" Type="http://schemas.openxmlformats.org/officeDocument/2006/relationships/slideMaster" Target="slideMasters/slideMaster1.xml"/><Relationship Id="rId233" Type="http://schemas.openxmlformats.org/officeDocument/2006/relationships/slide" Target="slides/slide231.xml"/><Relationship Id="rId440" Type="http://schemas.openxmlformats.org/officeDocument/2006/relationships/slide" Target="slides/slide438.xml"/><Relationship Id="rId678" Type="http://schemas.openxmlformats.org/officeDocument/2006/relationships/slide" Target="slides/slide676.xml"/><Relationship Id="rId28" Type="http://schemas.openxmlformats.org/officeDocument/2006/relationships/slide" Target="slides/slide26.xml"/><Relationship Id="rId275" Type="http://schemas.openxmlformats.org/officeDocument/2006/relationships/slide" Target="slides/slide273.xml"/><Relationship Id="rId300" Type="http://schemas.openxmlformats.org/officeDocument/2006/relationships/slide" Target="slides/slide298.xml"/><Relationship Id="rId482" Type="http://schemas.openxmlformats.org/officeDocument/2006/relationships/slide" Target="slides/slide480.xml"/><Relationship Id="rId538" Type="http://schemas.openxmlformats.org/officeDocument/2006/relationships/slide" Target="slides/slide536.xml"/><Relationship Id="rId703" Type="http://schemas.openxmlformats.org/officeDocument/2006/relationships/notesMaster" Target="notesMasters/notesMaster1.xml"/><Relationship Id="rId81" Type="http://schemas.openxmlformats.org/officeDocument/2006/relationships/slide" Target="slides/slide79.xml"/><Relationship Id="rId135" Type="http://schemas.openxmlformats.org/officeDocument/2006/relationships/slide" Target="slides/slide133.xml"/><Relationship Id="rId177" Type="http://schemas.openxmlformats.org/officeDocument/2006/relationships/slide" Target="slides/slide175.xml"/><Relationship Id="rId342" Type="http://schemas.openxmlformats.org/officeDocument/2006/relationships/slide" Target="slides/slide340.xml"/><Relationship Id="rId384" Type="http://schemas.openxmlformats.org/officeDocument/2006/relationships/slide" Target="slides/slide382.xml"/><Relationship Id="rId591" Type="http://schemas.openxmlformats.org/officeDocument/2006/relationships/slide" Target="slides/slide589.xml"/><Relationship Id="rId605" Type="http://schemas.openxmlformats.org/officeDocument/2006/relationships/slide" Target="slides/slide603.xml"/><Relationship Id="rId202" Type="http://schemas.openxmlformats.org/officeDocument/2006/relationships/slide" Target="slides/slide200.xml"/><Relationship Id="rId244" Type="http://schemas.openxmlformats.org/officeDocument/2006/relationships/slide" Target="slides/slide242.xml"/><Relationship Id="rId647" Type="http://schemas.openxmlformats.org/officeDocument/2006/relationships/slide" Target="slides/slide645.xml"/><Relationship Id="rId689" Type="http://schemas.openxmlformats.org/officeDocument/2006/relationships/slide" Target="slides/slide687.xml"/><Relationship Id="rId39" Type="http://schemas.openxmlformats.org/officeDocument/2006/relationships/slide" Target="slides/slide37.xml"/><Relationship Id="rId286" Type="http://schemas.openxmlformats.org/officeDocument/2006/relationships/slide" Target="slides/slide284.xml"/><Relationship Id="rId451" Type="http://schemas.openxmlformats.org/officeDocument/2006/relationships/slide" Target="slides/slide449.xml"/><Relationship Id="rId493" Type="http://schemas.openxmlformats.org/officeDocument/2006/relationships/slide" Target="slides/slide491.xml"/><Relationship Id="rId507" Type="http://schemas.openxmlformats.org/officeDocument/2006/relationships/slide" Target="slides/slide505.xml"/><Relationship Id="rId549" Type="http://schemas.openxmlformats.org/officeDocument/2006/relationships/slide" Target="slides/slide547.xml"/><Relationship Id="rId50" Type="http://schemas.openxmlformats.org/officeDocument/2006/relationships/slide" Target="slides/slide48.xml"/><Relationship Id="rId104" Type="http://schemas.openxmlformats.org/officeDocument/2006/relationships/slide" Target="slides/slide102.xml"/><Relationship Id="rId146" Type="http://schemas.openxmlformats.org/officeDocument/2006/relationships/slide" Target="slides/slide144.xml"/><Relationship Id="rId188" Type="http://schemas.openxmlformats.org/officeDocument/2006/relationships/slide" Target="slides/slide186.xml"/><Relationship Id="rId311" Type="http://schemas.openxmlformats.org/officeDocument/2006/relationships/slide" Target="slides/slide309.xml"/><Relationship Id="rId353" Type="http://schemas.openxmlformats.org/officeDocument/2006/relationships/slide" Target="slides/slide351.xml"/><Relationship Id="rId395" Type="http://schemas.openxmlformats.org/officeDocument/2006/relationships/slide" Target="slides/slide393.xml"/><Relationship Id="rId409" Type="http://schemas.openxmlformats.org/officeDocument/2006/relationships/slide" Target="slides/slide407.xml"/><Relationship Id="rId560" Type="http://schemas.openxmlformats.org/officeDocument/2006/relationships/slide" Target="slides/slide558.xml"/><Relationship Id="rId92" Type="http://schemas.openxmlformats.org/officeDocument/2006/relationships/slide" Target="slides/slide90.xml"/><Relationship Id="rId213" Type="http://schemas.openxmlformats.org/officeDocument/2006/relationships/slide" Target="slides/slide211.xml"/><Relationship Id="rId420" Type="http://schemas.openxmlformats.org/officeDocument/2006/relationships/slide" Target="slides/slide418.xml"/><Relationship Id="rId616" Type="http://schemas.openxmlformats.org/officeDocument/2006/relationships/slide" Target="slides/slide614.xml"/><Relationship Id="rId658" Type="http://schemas.openxmlformats.org/officeDocument/2006/relationships/slide" Target="slides/slide656.xml"/><Relationship Id="rId255" Type="http://schemas.openxmlformats.org/officeDocument/2006/relationships/slide" Target="slides/slide253.xml"/><Relationship Id="rId297" Type="http://schemas.openxmlformats.org/officeDocument/2006/relationships/slide" Target="slides/slide295.xml"/><Relationship Id="rId462" Type="http://schemas.openxmlformats.org/officeDocument/2006/relationships/slide" Target="slides/slide460.xml"/><Relationship Id="rId518" Type="http://schemas.openxmlformats.org/officeDocument/2006/relationships/slide" Target="slides/slide516.xml"/><Relationship Id="rId115" Type="http://schemas.openxmlformats.org/officeDocument/2006/relationships/slide" Target="slides/slide113.xml"/><Relationship Id="rId157" Type="http://schemas.openxmlformats.org/officeDocument/2006/relationships/slide" Target="slides/slide155.xml"/><Relationship Id="rId322" Type="http://schemas.openxmlformats.org/officeDocument/2006/relationships/slide" Target="slides/slide320.xml"/><Relationship Id="rId364" Type="http://schemas.openxmlformats.org/officeDocument/2006/relationships/slide" Target="slides/slide362.xml"/><Relationship Id="rId61" Type="http://schemas.openxmlformats.org/officeDocument/2006/relationships/slide" Target="slides/slide59.xml"/><Relationship Id="rId199" Type="http://schemas.openxmlformats.org/officeDocument/2006/relationships/slide" Target="slides/slide197.xml"/><Relationship Id="rId571" Type="http://schemas.openxmlformats.org/officeDocument/2006/relationships/slide" Target="slides/slide569.xml"/><Relationship Id="rId627" Type="http://schemas.openxmlformats.org/officeDocument/2006/relationships/slide" Target="slides/slide625.xml"/><Relationship Id="rId669" Type="http://schemas.openxmlformats.org/officeDocument/2006/relationships/slide" Target="slides/slide66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90336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89.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296.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297.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298.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299.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00.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301.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302.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303.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304.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305.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306.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307.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308.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309.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0.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311.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312.xml.rels><?xml version="1.0" encoding="UTF-8" standalone="yes"?>
<Relationships xmlns="http://schemas.openxmlformats.org/package/2006/relationships"><Relationship Id="rId2" Type="http://schemas.openxmlformats.org/officeDocument/2006/relationships/slide" Target="../slides/slide312.xml"/><Relationship Id="rId1" Type="http://schemas.openxmlformats.org/officeDocument/2006/relationships/notesMaster" Target="../notesMasters/notesMaster1.xml"/></Relationships>
</file>

<file path=ppt/notesSlides/_rels/notesSlide313.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314.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315.xml.rels><?xml version="1.0" encoding="UTF-8" standalone="yes"?>
<Relationships xmlns="http://schemas.openxmlformats.org/package/2006/relationships"><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316.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317.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318.xml.rels><?xml version="1.0" encoding="UTF-8" standalone="yes"?>
<Relationships xmlns="http://schemas.openxmlformats.org/package/2006/relationships"><Relationship Id="rId2" Type="http://schemas.openxmlformats.org/officeDocument/2006/relationships/slide" Target="../slides/slide318.xml"/><Relationship Id="rId1" Type="http://schemas.openxmlformats.org/officeDocument/2006/relationships/notesMaster" Target="../notesMasters/notesMaster1.xml"/></Relationships>
</file>

<file path=ppt/notesSlides/_rels/notesSlide319.xml.rels><?xml version="1.0" encoding="UTF-8" standalone="yes"?>
<Relationships xmlns="http://schemas.openxmlformats.org/package/2006/relationships"><Relationship Id="rId2" Type="http://schemas.openxmlformats.org/officeDocument/2006/relationships/slide" Target="../slides/slide31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0.xml.rels><?xml version="1.0" encoding="UTF-8" standalone="yes"?>
<Relationships xmlns="http://schemas.openxmlformats.org/package/2006/relationships"><Relationship Id="rId2" Type="http://schemas.openxmlformats.org/officeDocument/2006/relationships/slide" Target="../slides/slide320.xml"/><Relationship Id="rId1" Type="http://schemas.openxmlformats.org/officeDocument/2006/relationships/notesMaster" Target="../notesMasters/notesMaster1.xml"/></Relationships>
</file>

<file path=ppt/notesSlides/_rels/notesSlide321.xml.rels><?xml version="1.0" encoding="UTF-8" standalone="yes"?>
<Relationships xmlns="http://schemas.openxmlformats.org/package/2006/relationships"><Relationship Id="rId2" Type="http://schemas.openxmlformats.org/officeDocument/2006/relationships/slide" Target="../slides/slide321.xml"/><Relationship Id="rId1" Type="http://schemas.openxmlformats.org/officeDocument/2006/relationships/notesMaster" Target="../notesMasters/notesMaster1.xml"/></Relationships>
</file>

<file path=ppt/notesSlides/_rels/notesSlide322.xml.rels><?xml version="1.0" encoding="UTF-8" standalone="yes"?>
<Relationships xmlns="http://schemas.openxmlformats.org/package/2006/relationships"><Relationship Id="rId2" Type="http://schemas.openxmlformats.org/officeDocument/2006/relationships/slide" Target="../slides/slide322.xml"/><Relationship Id="rId1" Type="http://schemas.openxmlformats.org/officeDocument/2006/relationships/notesMaster" Target="../notesMasters/notesMaster1.xml"/></Relationships>
</file>

<file path=ppt/notesSlides/_rels/notesSlide323.xml.rels><?xml version="1.0" encoding="UTF-8" standalone="yes"?>
<Relationships xmlns="http://schemas.openxmlformats.org/package/2006/relationships"><Relationship Id="rId2" Type="http://schemas.openxmlformats.org/officeDocument/2006/relationships/slide" Target="../slides/slide323.xml"/><Relationship Id="rId1" Type="http://schemas.openxmlformats.org/officeDocument/2006/relationships/notesMaster" Target="../notesMasters/notesMaster1.xml"/></Relationships>
</file>

<file path=ppt/notesSlides/_rels/notesSlide324.xml.rels><?xml version="1.0" encoding="UTF-8" standalone="yes"?>
<Relationships xmlns="http://schemas.openxmlformats.org/package/2006/relationships"><Relationship Id="rId2" Type="http://schemas.openxmlformats.org/officeDocument/2006/relationships/slide" Target="../slides/slide324.xml"/><Relationship Id="rId1" Type="http://schemas.openxmlformats.org/officeDocument/2006/relationships/notesMaster" Target="../notesMasters/notesMaster1.xml"/></Relationships>
</file>

<file path=ppt/notesSlides/_rels/notesSlide325.xml.rels><?xml version="1.0" encoding="UTF-8" standalone="yes"?>
<Relationships xmlns="http://schemas.openxmlformats.org/package/2006/relationships"><Relationship Id="rId2" Type="http://schemas.openxmlformats.org/officeDocument/2006/relationships/slide" Target="../slides/slide325.xml"/><Relationship Id="rId1" Type="http://schemas.openxmlformats.org/officeDocument/2006/relationships/notesMaster" Target="../notesMasters/notesMaster1.xml"/></Relationships>
</file>

<file path=ppt/notesSlides/_rels/notesSlide326.xml.rels><?xml version="1.0" encoding="UTF-8" standalone="yes"?>
<Relationships xmlns="http://schemas.openxmlformats.org/package/2006/relationships"><Relationship Id="rId2" Type="http://schemas.openxmlformats.org/officeDocument/2006/relationships/slide" Target="../slides/slide326.xml"/><Relationship Id="rId1" Type="http://schemas.openxmlformats.org/officeDocument/2006/relationships/notesMaster" Target="../notesMasters/notesMaster1.xml"/></Relationships>
</file>

<file path=ppt/notesSlides/_rels/notesSlide327.xml.rels><?xml version="1.0" encoding="UTF-8" standalone="yes"?>
<Relationships xmlns="http://schemas.openxmlformats.org/package/2006/relationships"><Relationship Id="rId2" Type="http://schemas.openxmlformats.org/officeDocument/2006/relationships/slide" Target="../slides/slide327.xml"/><Relationship Id="rId1" Type="http://schemas.openxmlformats.org/officeDocument/2006/relationships/notesMaster" Target="../notesMasters/notesMaster1.xml"/></Relationships>
</file>

<file path=ppt/notesSlides/_rels/notesSlide328.xml.rels><?xml version="1.0" encoding="UTF-8" standalone="yes"?>
<Relationships xmlns="http://schemas.openxmlformats.org/package/2006/relationships"><Relationship Id="rId2" Type="http://schemas.openxmlformats.org/officeDocument/2006/relationships/slide" Target="../slides/slide328.xml"/><Relationship Id="rId1" Type="http://schemas.openxmlformats.org/officeDocument/2006/relationships/notesMaster" Target="../notesMasters/notesMaster1.xml"/></Relationships>
</file>

<file path=ppt/notesSlides/_rels/notesSlide329.xml.rels><?xml version="1.0" encoding="UTF-8" standalone="yes"?>
<Relationships xmlns="http://schemas.openxmlformats.org/package/2006/relationships"><Relationship Id="rId2" Type="http://schemas.openxmlformats.org/officeDocument/2006/relationships/slide" Target="../slides/slide32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0.xml.rels><?xml version="1.0" encoding="UTF-8" standalone="yes"?>
<Relationships xmlns="http://schemas.openxmlformats.org/package/2006/relationships"><Relationship Id="rId2" Type="http://schemas.openxmlformats.org/officeDocument/2006/relationships/slide" Target="../slides/slide330.xml"/><Relationship Id="rId1" Type="http://schemas.openxmlformats.org/officeDocument/2006/relationships/notesMaster" Target="../notesMasters/notesMaster1.xml"/></Relationships>
</file>

<file path=ppt/notesSlides/_rels/notesSlide331.xml.rels><?xml version="1.0" encoding="UTF-8" standalone="yes"?>
<Relationships xmlns="http://schemas.openxmlformats.org/package/2006/relationships"><Relationship Id="rId2" Type="http://schemas.openxmlformats.org/officeDocument/2006/relationships/slide" Target="../slides/slide331.xml"/><Relationship Id="rId1" Type="http://schemas.openxmlformats.org/officeDocument/2006/relationships/notesMaster" Target="../notesMasters/notesMaster1.xml"/></Relationships>
</file>

<file path=ppt/notesSlides/_rels/notesSlide332.xml.rels><?xml version="1.0" encoding="UTF-8" standalone="yes"?>
<Relationships xmlns="http://schemas.openxmlformats.org/package/2006/relationships"><Relationship Id="rId2" Type="http://schemas.openxmlformats.org/officeDocument/2006/relationships/slide" Target="../slides/slide332.xml"/><Relationship Id="rId1" Type="http://schemas.openxmlformats.org/officeDocument/2006/relationships/notesMaster" Target="../notesMasters/notesMaster1.xml"/></Relationships>
</file>

<file path=ppt/notesSlides/_rels/notesSlide333.xml.rels><?xml version="1.0" encoding="UTF-8" standalone="yes"?>
<Relationships xmlns="http://schemas.openxmlformats.org/package/2006/relationships"><Relationship Id="rId2" Type="http://schemas.openxmlformats.org/officeDocument/2006/relationships/slide" Target="../slides/slide333.xml"/><Relationship Id="rId1" Type="http://schemas.openxmlformats.org/officeDocument/2006/relationships/notesMaster" Target="../notesMasters/notesMaster1.xml"/></Relationships>
</file>

<file path=ppt/notesSlides/_rels/notesSlide334.xml.rels><?xml version="1.0" encoding="UTF-8" standalone="yes"?>
<Relationships xmlns="http://schemas.openxmlformats.org/package/2006/relationships"><Relationship Id="rId2" Type="http://schemas.openxmlformats.org/officeDocument/2006/relationships/slide" Target="../slides/slide334.xml"/><Relationship Id="rId1" Type="http://schemas.openxmlformats.org/officeDocument/2006/relationships/notesMaster" Target="../notesMasters/notesMaster1.xml"/></Relationships>
</file>

<file path=ppt/notesSlides/_rels/notesSlide335.xml.rels><?xml version="1.0" encoding="UTF-8" standalone="yes"?>
<Relationships xmlns="http://schemas.openxmlformats.org/package/2006/relationships"><Relationship Id="rId2" Type="http://schemas.openxmlformats.org/officeDocument/2006/relationships/slide" Target="../slides/slide335.xml"/><Relationship Id="rId1" Type="http://schemas.openxmlformats.org/officeDocument/2006/relationships/notesMaster" Target="../notesMasters/notesMaster1.xml"/></Relationships>
</file>

<file path=ppt/notesSlides/_rels/notesSlide336.xml.rels><?xml version="1.0" encoding="UTF-8" standalone="yes"?>
<Relationships xmlns="http://schemas.openxmlformats.org/package/2006/relationships"><Relationship Id="rId2" Type="http://schemas.openxmlformats.org/officeDocument/2006/relationships/slide" Target="../slides/slide336.xml"/><Relationship Id="rId1" Type="http://schemas.openxmlformats.org/officeDocument/2006/relationships/notesMaster" Target="../notesMasters/notesMaster1.xml"/></Relationships>
</file>

<file path=ppt/notesSlides/_rels/notesSlide337.xml.rels><?xml version="1.0" encoding="UTF-8" standalone="yes"?>
<Relationships xmlns="http://schemas.openxmlformats.org/package/2006/relationships"><Relationship Id="rId2" Type="http://schemas.openxmlformats.org/officeDocument/2006/relationships/slide" Target="../slides/slide337.xml"/><Relationship Id="rId1" Type="http://schemas.openxmlformats.org/officeDocument/2006/relationships/notesMaster" Target="../notesMasters/notesMaster1.xml"/></Relationships>
</file>

<file path=ppt/notesSlides/_rels/notesSlide338.xml.rels><?xml version="1.0" encoding="UTF-8" standalone="yes"?>
<Relationships xmlns="http://schemas.openxmlformats.org/package/2006/relationships"><Relationship Id="rId2" Type="http://schemas.openxmlformats.org/officeDocument/2006/relationships/slide" Target="../slides/slide338.xml"/><Relationship Id="rId1" Type="http://schemas.openxmlformats.org/officeDocument/2006/relationships/notesMaster" Target="../notesMasters/notesMaster1.xml"/></Relationships>
</file>

<file path=ppt/notesSlides/_rels/notesSlide339.xml.rels><?xml version="1.0" encoding="UTF-8" standalone="yes"?>
<Relationships xmlns="http://schemas.openxmlformats.org/package/2006/relationships"><Relationship Id="rId2" Type="http://schemas.openxmlformats.org/officeDocument/2006/relationships/slide" Target="../slides/slide3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0.xml.rels><?xml version="1.0" encoding="UTF-8" standalone="yes"?>
<Relationships xmlns="http://schemas.openxmlformats.org/package/2006/relationships"><Relationship Id="rId2" Type="http://schemas.openxmlformats.org/officeDocument/2006/relationships/slide" Target="../slides/slide340.xml"/><Relationship Id="rId1" Type="http://schemas.openxmlformats.org/officeDocument/2006/relationships/notesMaster" Target="../notesMasters/notesMaster1.xml"/></Relationships>
</file>

<file path=ppt/notesSlides/_rels/notesSlide341.xml.rels><?xml version="1.0" encoding="UTF-8" standalone="yes"?>
<Relationships xmlns="http://schemas.openxmlformats.org/package/2006/relationships"><Relationship Id="rId2" Type="http://schemas.openxmlformats.org/officeDocument/2006/relationships/slide" Target="../slides/slide341.xml"/><Relationship Id="rId1" Type="http://schemas.openxmlformats.org/officeDocument/2006/relationships/notesMaster" Target="../notesMasters/notesMaster1.xml"/></Relationships>
</file>

<file path=ppt/notesSlides/_rels/notesSlide342.xml.rels><?xml version="1.0" encoding="UTF-8" standalone="yes"?>
<Relationships xmlns="http://schemas.openxmlformats.org/package/2006/relationships"><Relationship Id="rId2" Type="http://schemas.openxmlformats.org/officeDocument/2006/relationships/slide" Target="../slides/slide342.xml"/><Relationship Id="rId1" Type="http://schemas.openxmlformats.org/officeDocument/2006/relationships/notesMaster" Target="../notesMasters/notesMaster1.xml"/></Relationships>
</file>

<file path=ppt/notesSlides/_rels/notesSlide343.xml.rels><?xml version="1.0" encoding="UTF-8" standalone="yes"?>
<Relationships xmlns="http://schemas.openxmlformats.org/package/2006/relationships"><Relationship Id="rId2" Type="http://schemas.openxmlformats.org/officeDocument/2006/relationships/slide" Target="../slides/slide343.xml"/><Relationship Id="rId1" Type="http://schemas.openxmlformats.org/officeDocument/2006/relationships/notesMaster" Target="../notesMasters/notesMaster1.xml"/></Relationships>
</file>

<file path=ppt/notesSlides/_rels/notesSlide344.xml.rels><?xml version="1.0" encoding="UTF-8" standalone="yes"?>
<Relationships xmlns="http://schemas.openxmlformats.org/package/2006/relationships"><Relationship Id="rId2" Type="http://schemas.openxmlformats.org/officeDocument/2006/relationships/slide" Target="../slides/slide344.xml"/><Relationship Id="rId1" Type="http://schemas.openxmlformats.org/officeDocument/2006/relationships/notesMaster" Target="../notesMasters/notesMaster1.xml"/></Relationships>
</file>

<file path=ppt/notesSlides/_rels/notesSlide345.xml.rels><?xml version="1.0" encoding="UTF-8" standalone="yes"?>
<Relationships xmlns="http://schemas.openxmlformats.org/package/2006/relationships"><Relationship Id="rId2" Type="http://schemas.openxmlformats.org/officeDocument/2006/relationships/slide" Target="../slides/slide345.xml"/><Relationship Id="rId1" Type="http://schemas.openxmlformats.org/officeDocument/2006/relationships/notesMaster" Target="../notesMasters/notesMaster1.xml"/></Relationships>
</file>

<file path=ppt/notesSlides/_rels/notesSlide346.xml.rels><?xml version="1.0" encoding="UTF-8" standalone="yes"?>
<Relationships xmlns="http://schemas.openxmlformats.org/package/2006/relationships"><Relationship Id="rId2" Type="http://schemas.openxmlformats.org/officeDocument/2006/relationships/slide" Target="../slides/slide346.xml"/><Relationship Id="rId1" Type="http://schemas.openxmlformats.org/officeDocument/2006/relationships/notesMaster" Target="../notesMasters/notesMaster1.xml"/></Relationships>
</file>

<file path=ppt/notesSlides/_rels/notesSlide347.xml.rels><?xml version="1.0" encoding="UTF-8" standalone="yes"?>
<Relationships xmlns="http://schemas.openxmlformats.org/package/2006/relationships"><Relationship Id="rId2" Type="http://schemas.openxmlformats.org/officeDocument/2006/relationships/slide" Target="../slides/slide347.xml"/><Relationship Id="rId1" Type="http://schemas.openxmlformats.org/officeDocument/2006/relationships/notesMaster" Target="../notesMasters/notesMaster1.xml"/></Relationships>
</file>

<file path=ppt/notesSlides/_rels/notesSlide348.xml.rels><?xml version="1.0" encoding="UTF-8" standalone="yes"?>
<Relationships xmlns="http://schemas.openxmlformats.org/package/2006/relationships"><Relationship Id="rId2" Type="http://schemas.openxmlformats.org/officeDocument/2006/relationships/slide" Target="../slides/slide348.xml"/><Relationship Id="rId1" Type="http://schemas.openxmlformats.org/officeDocument/2006/relationships/notesMaster" Target="../notesMasters/notesMaster1.xml"/></Relationships>
</file>

<file path=ppt/notesSlides/_rels/notesSlide349.xml.rels><?xml version="1.0" encoding="UTF-8" standalone="yes"?>
<Relationships xmlns="http://schemas.openxmlformats.org/package/2006/relationships"><Relationship Id="rId2" Type="http://schemas.openxmlformats.org/officeDocument/2006/relationships/slide" Target="../slides/slide3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0.xml.rels><?xml version="1.0" encoding="UTF-8" standalone="yes"?>
<Relationships xmlns="http://schemas.openxmlformats.org/package/2006/relationships"><Relationship Id="rId2" Type="http://schemas.openxmlformats.org/officeDocument/2006/relationships/slide" Target="../slides/slide350.xml"/><Relationship Id="rId1" Type="http://schemas.openxmlformats.org/officeDocument/2006/relationships/notesMaster" Target="../notesMasters/notesMaster1.xml"/></Relationships>
</file>

<file path=ppt/notesSlides/_rels/notesSlide351.xml.rels><?xml version="1.0" encoding="UTF-8" standalone="yes"?>
<Relationships xmlns="http://schemas.openxmlformats.org/package/2006/relationships"><Relationship Id="rId2" Type="http://schemas.openxmlformats.org/officeDocument/2006/relationships/slide" Target="../slides/slide351.xml"/><Relationship Id="rId1" Type="http://schemas.openxmlformats.org/officeDocument/2006/relationships/notesMaster" Target="../notesMasters/notesMaster1.xml"/></Relationships>
</file>

<file path=ppt/notesSlides/_rels/notesSlide352.xml.rels><?xml version="1.0" encoding="UTF-8" standalone="yes"?>
<Relationships xmlns="http://schemas.openxmlformats.org/package/2006/relationships"><Relationship Id="rId2" Type="http://schemas.openxmlformats.org/officeDocument/2006/relationships/slide" Target="../slides/slide352.xml"/><Relationship Id="rId1" Type="http://schemas.openxmlformats.org/officeDocument/2006/relationships/notesMaster" Target="../notesMasters/notesMaster1.xml"/></Relationships>
</file>

<file path=ppt/notesSlides/_rels/notesSlide353.xml.rels><?xml version="1.0" encoding="UTF-8" standalone="yes"?>
<Relationships xmlns="http://schemas.openxmlformats.org/package/2006/relationships"><Relationship Id="rId2" Type="http://schemas.openxmlformats.org/officeDocument/2006/relationships/slide" Target="../slides/slide353.xml"/><Relationship Id="rId1" Type="http://schemas.openxmlformats.org/officeDocument/2006/relationships/notesMaster" Target="../notesMasters/notesMaster1.xml"/></Relationships>
</file>

<file path=ppt/notesSlides/_rels/notesSlide354.xml.rels><?xml version="1.0" encoding="UTF-8" standalone="yes"?>
<Relationships xmlns="http://schemas.openxmlformats.org/package/2006/relationships"><Relationship Id="rId2" Type="http://schemas.openxmlformats.org/officeDocument/2006/relationships/slide" Target="../slides/slide354.xml"/><Relationship Id="rId1" Type="http://schemas.openxmlformats.org/officeDocument/2006/relationships/notesMaster" Target="../notesMasters/notesMaster1.xml"/></Relationships>
</file>

<file path=ppt/notesSlides/_rels/notesSlide355.xml.rels><?xml version="1.0" encoding="UTF-8" standalone="yes"?>
<Relationships xmlns="http://schemas.openxmlformats.org/package/2006/relationships"><Relationship Id="rId2" Type="http://schemas.openxmlformats.org/officeDocument/2006/relationships/slide" Target="../slides/slide355.xml"/><Relationship Id="rId1" Type="http://schemas.openxmlformats.org/officeDocument/2006/relationships/notesMaster" Target="../notesMasters/notesMaster1.xml"/></Relationships>
</file>

<file path=ppt/notesSlides/_rels/notesSlide356.xml.rels><?xml version="1.0" encoding="UTF-8" standalone="yes"?>
<Relationships xmlns="http://schemas.openxmlformats.org/package/2006/relationships"><Relationship Id="rId2" Type="http://schemas.openxmlformats.org/officeDocument/2006/relationships/slide" Target="../slides/slide356.xml"/><Relationship Id="rId1" Type="http://schemas.openxmlformats.org/officeDocument/2006/relationships/notesMaster" Target="../notesMasters/notesMaster1.xml"/></Relationships>
</file>

<file path=ppt/notesSlides/_rels/notesSlide357.xml.rels><?xml version="1.0" encoding="UTF-8" standalone="yes"?>
<Relationships xmlns="http://schemas.openxmlformats.org/package/2006/relationships"><Relationship Id="rId2" Type="http://schemas.openxmlformats.org/officeDocument/2006/relationships/slide" Target="../slides/slide357.xml"/><Relationship Id="rId1" Type="http://schemas.openxmlformats.org/officeDocument/2006/relationships/notesMaster" Target="../notesMasters/notesMaster1.xml"/></Relationships>
</file>

<file path=ppt/notesSlides/_rels/notesSlide358.xml.rels><?xml version="1.0" encoding="UTF-8" standalone="yes"?>
<Relationships xmlns="http://schemas.openxmlformats.org/package/2006/relationships"><Relationship Id="rId2" Type="http://schemas.openxmlformats.org/officeDocument/2006/relationships/slide" Target="../slides/slide358.xml"/><Relationship Id="rId1" Type="http://schemas.openxmlformats.org/officeDocument/2006/relationships/notesMaster" Target="../notesMasters/notesMaster1.xml"/></Relationships>
</file>

<file path=ppt/notesSlides/_rels/notesSlide359.xml.rels><?xml version="1.0" encoding="UTF-8" standalone="yes"?>
<Relationships xmlns="http://schemas.openxmlformats.org/package/2006/relationships"><Relationship Id="rId2" Type="http://schemas.openxmlformats.org/officeDocument/2006/relationships/slide" Target="../slides/slide3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0.xml.rels><?xml version="1.0" encoding="UTF-8" standalone="yes"?>
<Relationships xmlns="http://schemas.openxmlformats.org/package/2006/relationships"><Relationship Id="rId2" Type="http://schemas.openxmlformats.org/officeDocument/2006/relationships/slide" Target="../slides/slide360.xml"/><Relationship Id="rId1" Type="http://schemas.openxmlformats.org/officeDocument/2006/relationships/notesMaster" Target="../notesMasters/notesMaster1.xml"/></Relationships>
</file>

<file path=ppt/notesSlides/_rels/notesSlide361.xml.rels><?xml version="1.0" encoding="UTF-8" standalone="yes"?>
<Relationships xmlns="http://schemas.openxmlformats.org/package/2006/relationships"><Relationship Id="rId2" Type="http://schemas.openxmlformats.org/officeDocument/2006/relationships/slide" Target="../slides/slide361.xml"/><Relationship Id="rId1" Type="http://schemas.openxmlformats.org/officeDocument/2006/relationships/notesMaster" Target="../notesMasters/notesMaster1.xml"/></Relationships>
</file>

<file path=ppt/notesSlides/_rels/notesSlide362.xml.rels><?xml version="1.0" encoding="UTF-8" standalone="yes"?>
<Relationships xmlns="http://schemas.openxmlformats.org/package/2006/relationships"><Relationship Id="rId2" Type="http://schemas.openxmlformats.org/officeDocument/2006/relationships/slide" Target="../slides/slide362.xml"/><Relationship Id="rId1" Type="http://schemas.openxmlformats.org/officeDocument/2006/relationships/notesMaster" Target="../notesMasters/notesMaster1.xml"/></Relationships>
</file>

<file path=ppt/notesSlides/_rels/notesSlide363.xml.rels><?xml version="1.0" encoding="UTF-8" standalone="yes"?>
<Relationships xmlns="http://schemas.openxmlformats.org/package/2006/relationships"><Relationship Id="rId2" Type="http://schemas.openxmlformats.org/officeDocument/2006/relationships/slide" Target="../slides/slide363.xml"/><Relationship Id="rId1" Type="http://schemas.openxmlformats.org/officeDocument/2006/relationships/notesMaster" Target="../notesMasters/notesMaster1.xml"/></Relationships>
</file>

<file path=ppt/notesSlides/_rels/notesSlide364.xml.rels><?xml version="1.0" encoding="UTF-8" standalone="yes"?>
<Relationships xmlns="http://schemas.openxmlformats.org/package/2006/relationships"><Relationship Id="rId2" Type="http://schemas.openxmlformats.org/officeDocument/2006/relationships/slide" Target="../slides/slide364.xml"/><Relationship Id="rId1" Type="http://schemas.openxmlformats.org/officeDocument/2006/relationships/notesMaster" Target="../notesMasters/notesMaster1.xml"/></Relationships>
</file>

<file path=ppt/notesSlides/_rels/notesSlide365.xml.rels><?xml version="1.0" encoding="UTF-8" standalone="yes"?>
<Relationships xmlns="http://schemas.openxmlformats.org/package/2006/relationships"><Relationship Id="rId2" Type="http://schemas.openxmlformats.org/officeDocument/2006/relationships/slide" Target="../slides/slide365.xml"/><Relationship Id="rId1" Type="http://schemas.openxmlformats.org/officeDocument/2006/relationships/notesMaster" Target="../notesMasters/notesMaster1.xml"/></Relationships>
</file>

<file path=ppt/notesSlides/_rels/notesSlide366.xml.rels><?xml version="1.0" encoding="UTF-8" standalone="yes"?>
<Relationships xmlns="http://schemas.openxmlformats.org/package/2006/relationships"><Relationship Id="rId2" Type="http://schemas.openxmlformats.org/officeDocument/2006/relationships/slide" Target="../slides/slide366.xml"/><Relationship Id="rId1" Type="http://schemas.openxmlformats.org/officeDocument/2006/relationships/notesMaster" Target="../notesMasters/notesMaster1.xml"/></Relationships>
</file>

<file path=ppt/notesSlides/_rels/notesSlide367.xml.rels><?xml version="1.0" encoding="UTF-8" standalone="yes"?>
<Relationships xmlns="http://schemas.openxmlformats.org/package/2006/relationships"><Relationship Id="rId2" Type="http://schemas.openxmlformats.org/officeDocument/2006/relationships/slide" Target="../slides/slide367.xml"/><Relationship Id="rId1" Type="http://schemas.openxmlformats.org/officeDocument/2006/relationships/notesMaster" Target="../notesMasters/notesMaster1.xml"/></Relationships>
</file>

<file path=ppt/notesSlides/_rels/notesSlide368.xml.rels><?xml version="1.0" encoding="UTF-8" standalone="yes"?>
<Relationships xmlns="http://schemas.openxmlformats.org/package/2006/relationships"><Relationship Id="rId2" Type="http://schemas.openxmlformats.org/officeDocument/2006/relationships/slide" Target="../slides/slide368.xml"/><Relationship Id="rId1" Type="http://schemas.openxmlformats.org/officeDocument/2006/relationships/notesMaster" Target="../notesMasters/notesMaster1.xml"/></Relationships>
</file>

<file path=ppt/notesSlides/_rels/notesSlide369.xml.rels><?xml version="1.0" encoding="UTF-8" standalone="yes"?>
<Relationships xmlns="http://schemas.openxmlformats.org/package/2006/relationships"><Relationship Id="rId2" Type="http://schemas.openxmlformats.org/officeDocument/2006/relationships/slide" Target="../slides/slide36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0.xml.rels><?xml version="1.0" encoding="UTF-8" standalone="yes"?>
<Relationships xmlns="http://schemas.openxmlformats.org/package/2006/relationships"><Relationship Id="rId2" Type="http://schemas.openxmlformats.org/officeDocument/2006/relationships/slide" Target="../slides/slide370.xml"/><Relationship Id="rId1" Type="http://schemas.openxmlformats.org/officeDocument/2006/relationships/notesMaster" Target="../notesMasters/notesMaster1.xml"/></Relationships>
</file>

<file path=ppt/notesSlides/_rels/notesSlide371.xml.rels><?xml version="1.0" encoding="UTF-8" standalone="yes"?>
<Relationships xmlns="http://schemas.openxmlformats.org/package/2006/relationships"><Relationship Id="rId2" Type="http://schemas.openxmlformats.org/officeDocument/2006/relationships/slide" Target="../slides/slide371.xml"/><Relationship Id="rId1" Type="http://schemas.openxmlformats.org/officeDocument/2006/relationships/notesMaster" Target="../notesMasters/notesMaster1.xml"/></Relationships>
</file>

<file path=ppt/notesSlides/_rels/notesSlide372.xml.rels><?xml version="1.0" encoding="UTF-8" standalone="yes"?>
<Relationships xmlns="http://schemas.openxmlformats.org/package/2006/relationships"><Relationship Id="rId2" Type="http://schemas.openxmlformats.org/officeDocument/2006/relationships/slide" Target="../slides/slide372.xml"/><Relationship Id="rId1" Type="http://schemas.openxmlformats.org/officeDocument/2006/relationships/notesMaster" Target="../notesMasters/notesMaster1.xml"/></Relationships>
</file>

<file path=ppt/notesSlides/_rels/notesSlide373.xml.rels><?xml version="1.0" encoding="UTF-8" standalone="yes"?>
<Relationships xmlns="http://schemas.openxmlformats.org/package/2006/relationships"><Relationship Id="rId2" Type="http://schemas.openxmlformats.org/officeDocument/2006/relationships/slide" Target="../slides/slide373.xml"/><Relationship Id="rId1" Type="http://schemas.openxmlformats.org/officeDocument/2006/relationships/notesMaster" Target="../notesMasters/notesMaster1.xml"/></Relationships>
</file>

<file path=ppt/notesSlides/_rels/notesSlide374.xml.rels><?xml version="1.0" encoding="UTF-8" standalone="yes"?>
<Relationships xmlns="http://schemas.openxmlformats.org/package/2006/relationships"><Relationship Id="rId2" Type="http://schemas.openxmlformats.org/officeDocument/2006/relationships/slide" Target="../slides/slide374.xml"/><Relationship Id="rId1" Type="http://schemas.openxmlformats.org/officeDocument/2006/relationships/notesMaster" Target="../notesMasters/notesMaster1.xml"/></Relationships>
</file>

<file path=ppt/notesSlides/_rels/notesSlide375.xml.rels><?xml version="1.0" encoding="UTF-8" standalone="yes"?>
<Relationships xmlns="http://schemas.openxmlformats.org/package/2006/relationships"><Relationship Id="rId2" Type="http://schemas.openxmlformats.org/officeDocument/2006/relationships/slide" Target="../slides/slide375.xml"/><Relationship Id="rId1" Type="http://schemas.openxmlformats.org/officeDocument/2006/relationships/notesMaster" Target="../notesMasters/notesMaster1.xml"/></Relationships>
</file>

<file path=ppt/notesSlides/_rels/notesSlide376.xml.rels><?xml version="1.0" encoding="UTF-8" standalone="yes"?>
<Relationships xmlns="http://schemas.openxmlformats.org/package/2006/relationships"><Relationship Id="rId2" Type="http://schemas.openxmlformats.org/officeDocument/2006/relationships/slide" Target="../slides/slide376.xml"/><Relationship Id="rId1" Type="http://schemas.openxmlformats.org/officeDocument/2006/relationships/notesMaster" Target="../notesMasters/notesMaster1.xml"/></Relationships>
</file>

<file path=ppt/notesSlides/_rels/notesSlide377.xml.rels><?xml version="1.0" encoding="UTF-8" standalone="yes"?>
<Relationships xmlns="http://schemas.openxmlformats.org/package/2006/relationships"><Relationship Id="rId2" Type="http://schemas.openxmlformats.org/officeDocument/2006/relationships/slide" Target="../slides/slide377.xml"/><Relationship Id="rId1" Type="http://schemas.openxmlformats.org/officeDocument/2006/relationships/notesMaster" Target="../notesMasters/notesMaster1.xml"/></Relationships>
</file>

<file path=ppt/notesSlides/_rels/notesSlide378.xml.rels><?xml version="1.0" encoding="UTF-8" standalone="yes"?>
<Relationships xmlns="http://schemas.openxmlformats.org/package/2006/relationships"><Relationship Id="rId2" Type="http://schemas.openxmlformats.org/officeDocument/2006/relationships/slide" Target="../slides/slide378.xml"/><Relationship Id="rId1" Type="http://schemas.openxmlformats.org/officeDocument/2006/relationships/notesMaster" Target="../notesMasters/notesMaster1.xml"/></Relationships>
</file>

<file path=ppt/notesSlides/_rels/notesSlide379.xml.rels><?xml version="1.0" encoding="UTF-8" standalone="yes"?>
<Relationships xmlns="http://schemas.openxmlformats.org/package/2006/relationships"><Relationship Id="rId2" Type="http://schemas.openxmlformats.org/officeDocument/2006/relationships/slide" Target="../slides/slide37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0.xml.rels><?xml version="1.0" encoding="UTF-8" standalone="yes"?>
<Relationships xmlns="http://schemas.openxmlformats.org/package/2006/relationships"><Relationship Id="rId2" Type="http://schemas.openxmlformats.org/officeDocument/2006/relationships/slide" Target="../slides/slide380.xml"/><Relationship Id="rId1" Type="http://schemas.openxmlformats.org/officeDocument/2006/relationships/notesMaster" Target="../notesMasters/notesMaster1.xml"/></Relationships>
</file>

<file path=ppt/notesSlides/_rels/notesSlide381.xml.rels><?xml version="1.0" encoding="UTF-8" standalone="yes"?>
<Relationships xmlns="http://schemas.openxmlformats.org/package/2006/relationships"><Relationship Id="rId2" Type="http://schemas.openxmlformats.org/officeDocument/2006/relationships/slide" Target="../slides/slide381.xml"/><Relationship Id="rId1" Type="http://schemas.openxmlformats.org/officeDocument/2006/relationships/notesMaster" Target="../notesMasters/notesMaster1.xml"/></Relationships>
</file>

<file path=ppt/notesSlides/_rels/notesSlide382.xml.rels><?xml version="1.0" encoding="UTF-8" standalone="yes"?>
<Relationships xmlns="http://schemas.openxmlformats.org/package/2006/relationships"><Relationship Id="rId2" Type="http://schemas.openxmlformats.org/officeDocument/2006/relationships/slide" Target="../slides/slide382.xml"/><Relationship Id="rId1" Type="http://schemas.openxmlformats.org/officeDocument/2006/relationships/notesMaster" Target="../notesMasters/notesMaster1.xml"/></Relationships>
</file>

<file path=ppt/notesSlides/_rels/notesSlide383.xml.rels><?xml version="1.0" encoding="UTF-8" standalone="yes"?>
<Relationships xmlns="http://schemas.openxmlformats.org/package/2006/relationships"><Relationship Id="rId2" Type="http://schemas.openxmlformats.org/officeDocument/2006/relationships/slide" Target="../slides/slide383.xml"/><Relationship Id="rId1" Type="http://schemas.openxmlformats.org/officeDocument/2006/relationships/notesMaster" Target="../notesMasters/notesMaster1.xml"/></Relationships>
</file>

<file path=ppt/notesSlides/_rels/notesSlide384.xml.rels><?xml version="1.0" encoding="UTF-8" standalone="yes"?>
<Relationships xmlns="http://schemas.openxmlformats.org/package/2006/relationships"><Relationship Id="rId2" Type="http://schemas.openxmlformats.org/officeDocument/2006/relationships/slide" Target="../slides/slide384.xml"/><Relationship Id="rId1" Type="http://schemas.openxmlformats.org/officeDocument/2006/relationships/notesMaster" Target="../notesMasters/notesMaster1.xml"/></Relationships>
</file>

<file path=ppt/notesSlides/_rels/notesSlide385.xml.rels><?xml version="1.0" encoding="UTF-8" standalone="yes"?>
<Relationships xmlns="http://schemas.openxmlformats.org/package/2006/relationships"><Relationship Id="rId2" Type="http://schemas.openxmlformats.org/officeDocument/2006/relationships/slide" Target="../slides/slide385.xml"/><Relationship Id="rId1" Type="http://schemas.openxmlformats.org/officeDocument/2006/relationships/notesMaster" Target="../notesMasters/notesMaster1.xml"/></Relationships>
</file>

<file path=ppt/notesSlides/_rels/notesSlide386.xml.rels><?xml version="1.0" encoding="UTF-8" standalone="yes"?>
<Relationships xmlns="http://schemas.openxmlformats.org/package/2006/relationships"><Relationship Id="rId2" Type="http://schemas.openxmlformats.org/officeDocument/2006/relationships/slide" Target="../slides/slide386.xml"/><Relationship Id="rId1" Type="http://schemas.openxmlformats.org/officeDocument/2006/relationships/notesMaster" Target="../notesMasters/notesMaster1.xml"/></Relationships>
</file>

<file path=ppt/notesSlides/_rels/notesSlide387.xml.rels><?xml version="1.0" encoding="UTF-8" standalone="yes"?>
<Relationships xmlns="http://schemas.openxmlformats.org/package/2006/relationships"><Relationship Id="rId2" Type="http://schemas.openxmlformats.org/officeDocument/2006/relationships/slide" Target="../slides/slide387.xml"/><Relationship Id="rId1" Type="http://schemas.openxmlformats.org/officeDocument/2006/relationships/notesMaster" Target="../notesMasters/notesMaster1.xml"/></Relationships>
</file>

<file path=ppt/notesSlides/_rels/notesSlide388.xml.rels><?xml version="1.0" encoding="UTF-8" standalone="yes"?>
<Relationships xmlns="http://schemas.openxmlformats.org/package/2006/relationships"><Relationship Id="rId2" Type="http://schemas.openxmlformats.org/officeDocument/2006/relationships/slide" Target="../slides/slide388.xml"/><Relationship Id="rId1" Type="http://schemas.openxmlformats.org/officeDocument/2006/relationships/notesMaster" Target="../notesMasters/notesMaster1.xml"/></Relationships>
</file>

<file path=ppt/notesSlides/_rels/notesSlide389.xml.rels><?xml version="1.0" encoding="UTF-8" standalone="yes"?>
<Relationships xmlns="http://schemas.openxmlformats.org/package/2006/relationships"><Relationship Id="rId2" Type="http://schemas.openxmlformats.org/officeDocument/2006/relationships/slide" Target="../slides/slide38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0.xml.rels><?xml version="1.0" encoding="UTF-8" standalone="yes"?>
<Relationships xmlns="http://schemas.openxmlformats.org/package/2006/relationships"><Relationship Id="rId2" Type="http://schemas.openxmlformats.org/officeDocument/2006/relationships/slide" Target="../slides/slide390.xml"/><Relationship Id="rId1" Type="http://schemas.openxmlformats.org/officeDocument/2006/relationships/notesMaster" Target="../notesMasters/notesMaster1.xml"/></Relationships>
</file>

<file path=ppt/notesSlides/_rels/notesSlide391.xml.rels><?xml version="1.0" encoding="UTF-8" standalone="yes"?>
<Relationships xmlns="http://schemas.openxmlformats.org/package/2006/relationships"><Relationship Id="rId2" Type="http://schemas.openxmlformats.org/officeDocument/2006/relationships/slide" Target="../slides/slide391.xml"/><Relationship Id="rId1" Type="http://schemas.openxmlformats.org/officeDocument/2006/relationships/notesMaster" Target="../notesMasters/notesMaster1.xml"/></Relationships>
</file>

<file path=ppt/notesSlides/_rels/notesSlide392.xml.rels><?xml version="1.0" encoding="UTF-8" standalone="yes"?>
<Relationships xmlns="http://schemas.openxmlformats.org/package/2006/relationships"><Relationship Id="rId2" Type="http://schemas.openxmlformats.org/officeDocument/2006/relationships/slide" Target="../slides/slide392.xml"/><Relationship Id="rId1" Type="http://schemas.openxmlformats.org/officeDocument/2006/relationships/notesMaster" Target="../notesMasters/notesMaster1.xml"/></Relationships>
</file>

<file path=ppt/notesSlides/_rels/notesSlide393.xml.rels><?xml version="1.0" encoding="UTF-8" standalone="yes"?>
<Relationships xmlns="http://schemas.openxmlformats.org/package/2006/relationships"><Relationship Id="rId2" Type="http://schemas.openxmlformats.org/officeDocument/2006/relationships/slide" Target="../slides/slide393.xml"/><Relationship Id="rId1" Type="http://schemas.openxmlformats.org/officeDocument/2006/relationships/notesMaster" Target="../notesMasters/notesMaster1.xml"/></Relationships>
</file>

<file path=ppt/notesSlides/_rels/notesSlide394.xml.rels><?xml version="1.0" encoding="UTF-8" standalone="yes"?>
<Relationships xmlns="http://schemas.openxmlformats.org/package/2006/relationships"><Relationship Id="rId2" Type="http://schemas.openxmlformats.org/officeDocument/2006/relationships/slide" Target="../slides/slide394.xml"/><Relationship Id="rId1" Type="http://schemas.openxmlformats.org/officeDocument/2006/relationships/notesMaster" Target="../notesMasters/notesMaster1.xml"/></Relationships>
</file>

<file path=ppt/notesSlides/_rels/notesSlide395.xml.rels><?xml version="1.0" encoding="UTF-8" standalone="yes"?>
<Relationships xmlns="http://schemas.openxmlformats.org/package/2006/relationships"><Relationship Id="rId2" Type="http://schemas.openxmlformats.org/officeDocument/2006/relationships/slide" Target="../slides/slide395.xml"/><Relationship Id="rId1" Type="http://schemas.openxmlformats.org/officeDocument/2006/relationships/notesMaster" Target="../notesMasters/notesMaster1.xml"/></Relationships>
</file>

<file path=ppt/notesSlides/_rels/notesSlide396.xml.rels><?xml version="1.0" encoding="UTF-8" standalone="yes"?>
<Relationships xmlns="http://schemas.openxmlformats.org/package/2006/relationships"><Relationship Id="rId2" Type="http://schemas.openxmlformats.org/officeDocument/2006/relationships/slide" Target="../slides/slide396.xml"/><Relationship Id="rId1" Type="http://schemas.openxmlformats.org/officeDocument/2006/relationships/notesMaster" Target="../notesMasters/notesMaster1.xml"/></Relationships>
</file>

<file path=ppt/notesSlides/_rels/notesSlide397.xml.rels><?xml version="1.0" encoding="UTF-8" standalone="yes"?>
<Relationships xmlns="http://schemas.openxmlformats.org/package/2006/relationships"><Relationship Id="rId2" Type="http://schemas.openxmlformats.org/officeDocument/2006/relationships/slide" Target="../slides/slide397.xml"/><Relationship Id="rId1" Type="http://schemas.openxmlformats.org/officeDocument/2006/relationships/notesMaster" Target="../notesMasters/notesMaster1.xml"/></Relationships>
</file>

<file path=ppt/notesSlides/_rels/notesSlide398.xml.rels><?xml version="1.0" encoding="UTF-8" standalone="yes"?>
<Relationships xmlns="http://schemas.openxmlformats.org/package/2006/relationships"><Relationship Id="rId2" Type="http://schemas.openxmlformats.org/officeDocument/2006/relationships/slide" Target="../slides/slide398.xml"/><Relationship Id="rId1" Type="http://schemas.openxmlformats.org/officeDocument/2006/relationships/notesMaster" Target="../notesMasters/notesMaster1.xml"/></Relationships>
</file>

<file path=ppt/notesSlides/_rels/notesSlide399.xml.rels><?xml version="1.0" encoding="UTF-8" standalone="yes"?>
<Relationships xmlns="http://schemas.openxmlformats.org/package/2006/relationships"><Relationship Id="rId2" Type="http://schemas.openxmlformats.org/officeDocument/2006/relationships/slide" Target="../slides/slide39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00.xml.rels><?xml version="1.0" encoding="UTF-8" standalone="yes"?>
<Relationships xmlns="http://schemas.openxmlformats.org/package/2006/relationships"><Relationship Id="rId2" Type="http://schemas.openxmlformats.org/officeDocument/2006/relationships/slide" Target="../slides/slide400.xml"/><Relationship Id="rId1" Type="http://schemas.openxmlformats.org/officeDocument/2006/relationships/notesMaster" Target="../notesMasters/notesMaster1.xml"/></Relationships>
</file>

<file path=ppt/notesSlides/_rels/notesSlide401.xml.rels><?xml version="1.0" encoding="UTF-8" standalone="yes"?>
<Relationships xmlns="http://schemas.openxmlformats.org/package/2006/relationships"><Relationship Id="rId2" Type="http://schemas.openxmlformats.org/officeDocument/2006/relationships/slide" Target="../slides/slide401.xml"/><Relationship Id="rId1" Type="http://schemas.openxmlformats.org/officeDocument/2006/relationships/notesMaster" Target="../notesMasters/notesMaster1.xml"/></Relationships>
</file>

<file path=ppt/notesSlides/_rels/notesSlide402.xml.rels><?xml version="1.0" encoding="UTF-8" standalone="yes"?>
<Relationships xmlns="http://schemas.openxmlformats.org/package/2006/relationships"><Relationship Id="rId2" Type="http://schemas.openxmlformats.org/officeDocument/2006/relationships/slide" Target="../slides/slide402.xml"/><Relationship Id="rId1" Type="http://schemas.openxmlformats.org/officeDocument/2006/relationships/notesMaster" Target="../notesMasters/notesMaster1.xml"/></Relationships>
</file>

<file path=ppt/notesSlides/_rels/notesSlide403.xml.rels><?xml version="1.0" encoding="UTF-8" standalone="yes"?>
<Relationships xmlns="http://schemas.openxmlformats.org/package/2006/relationships"><Relationship Id="rId2" Type="http://schemas.openxmlformats.org/officeDocument/2006/relationships/slide" Target="../slides/slide403.xml"/><Relationship Id="rId1" Type="http://schemas.openxmlformats.org/officeDocument/2006/relationships/notesMaster" Target="../notesMasters/notesMaster1.xml"/></Relationships>
</file>

<file path=ppt/notesSlides/_rels/notesSlide404.xml.rels><?xml version="1.0" encoding="UTF-8" standalone="yes"?>
<Relationships xmlns="http://schemas.openxmlformats.org/package/2006/relationships"><Relationship Id="rId2" Type="http://schemas.openxmlformats.org/officeDocument/2006/relationships/slide" Target="../slides/slide404.xml"/><Relationship Id="rId1" Type="http://schemas.openxmlformats.org/officeDocument/2006/relationships/notesMaster" Target="../notesMasters/notesMaster1.xml"/></Relationships>
</file>

<file path=ppt/notesSlides/_rels/notesSlide405.xml.rels><?xml version="1.0" encoding="UTF-8" standalone="yes"?>
<Relationships xmlns="http://schemas.openxmlformats.org/package/2006/relationships"><Relationship Id="rId2" Type="http://schemas.openxmlformats.org/officeDocument/2006/relationships/slide" Target="../slides/slide405.xml"/><Relationship Id="rId1" Type="http://schemas.openxmlformats.org/officeDocument/2006/relationships/notesMaster" Target="../notesMasters/notesMaster1.xml"/></Relationships>
</file>

<file path=ppt/notesSlides/_rels/notesSlide406.xml.rels><?xml version="1.0" encoding="UTF-8" standalone="yes"?>
<Relationships xmlns="http://schemas.openxmlformats.org/package/2006/relationships"><Relationship Id="rId2" Type="http://schemas.openxmlformats.org/officeDocument/2006/relationships/slide" Target="../slides/slide406.xml"/><Relationship Id="rId1" Type="http://schemas.openxmlformats.org/officeDocument/2006/relationships/notesMaster" Target="../notesMasters/notesMaster1.xml"/></Relationships>
</file>

<file path=ppt/notesSlides/_rels/notesSlide407.xml.rels><?xml version="1.0" encoding="UTF-8" standalone="yes"?>
<Relationships xmlns="http://schemas.openxmlformats.org/package/2006/relationships"><Relationship Id="rId2" Type="http://schemas.openxmlformats.org/officeDocument/2006/relationships/slide" Target="../slides/slide407.xml"/><Relationship Id="rId1" Type="http://schemas.openxmlformats.org/officeDocument/2006/relationships/notesMaster" Target="../notesMasters/notesMaster1.xml"/></Relationships>
</file>

<file path=ppt/notesSlides/_rels/notesSlide408.xml.rels><?xml version="1.0" encoding="UTF-8" standalone="yes"?>
<Relationships xmlns="http://schemas.openxmlformats.org/package/2006/relationships"><Relationship Id="rId2" Type="http://schemas.openxmlformats.org/officeDocument/2006/relationships/slide" Target="../slides/slide408.xml"/><Relationship Id="rId1" Type="http://schemas.openxmlformats.org/officeDocument/2006/relationships/notesMaster" Target="../notesMasters/notesMaster1.xml"/></Relationships>
</file>

<file path=ppt/notesSlides/_rels/notesSlide409.xml.rels><?xml version="1.0" encoding="UTF-8" standalone="yes"?>
<Relationships xmlns="http://schemas.openxmlformats.org/package/2006/relationships"><Relationship Id="rId2" Type="http://schemas.openxmlformats.org/officeDocument/2006/relationships/slide" Target="../slides/slide40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0.xml.rels><?xml version="1.0" encoding="UTF-8" standalone="yes"?>
<Relationships xmlns="http://schemas.openxmlformats.org/package/2006/relationships"><Relationship Id="rId2" Type="http://schemas.openxmlformats.org/officeDocument/2006/relationships/slide" Target="../slides/slide410.xml"/><Relationship Id="rId1" Type="http://schemas.openxmlformats.org/officeDocument/2006/relationships/notesMaster" Target="../notesMasters/notesMaster1.xml"/></Relationships>
</file>

<file path=ppt/notesSlides/_rels/notesSlide411.xml.rels><?xml version="1.0" encoding="UTF-8" standalone="yes"?>
<Relationships xmlns="http://schemas.openxmlformats.org/package/2006/relationships"><Relationship Id="rId2" Type="http://schemas.openxmlformats.org/officeDocument/2006/relationships/slide" Target="../slides/slide411.xml"/><Relationship Id="rId1" Type="http://schemas.openxmlformats.org/officeDocument/2006/relationships/notesMaster" Target="../notesMasters/notesMaster1.xml"/></Relationships>
</file>

<file path=ppt/notesSlides/_rels/notesSlide412.xml.rels><?xml version="1.0" encoding="UTF-8" standalone="yes"?>
<Relationships xmlns="http://schemas.openxmlformats.org/package/2006/relationships"><Relationship Id="rId2" Type="http://schemas.openxmlformats.org/officeDocument/2006/relationships/slide" Target="../slides/slide412.xml"/><Relationship Id="rId1" Type="http://schemas.openxmlformats.org/officeDocument/2006/relationships/notesMaster" Target="../notesMasters/notesMaster1.xml"/></Relationships>
</file>

<file path=ppt/notesSlides/_rels/notesSlide413.xml.rels><?xml version="1.0" encoding="UTF-8" standalone="yes"?>
<Relationships xmlns="http://schemas.openxmlformats.org/package/2006/relationships"><Relationship Id="rId2" Type="http://schemas.openxmlformats.org/officeDocument/2006/relationships/slide" Target="../slides/slide413.xml"/><Relationship Id="rId1" Type="http://schemas.openxmlformats.org/officeDocument/2006/relationships/notesMaster" Target="../notesMasters/notesMaster1.xml"/></Relationships>
</file>

<file path=ppt/notesSlides/_rels/notesSlide414.xml.rels><?xml version="1.0" encoding="UTF-8" standalone="yes"?>
<Relationships xmlns="http://schemas.openxmlformats.org/package/2006/relationships"><Relationship Id="rId2" Type="http://schemas.openxmlformats.org/officeDocument/2006/relationships/slide" Target="../slides/slide414.xml"/><Relationship Id="rId1" Type="http://schemas.openxmlformats.org/officeDocument/2006/relationships/notesMaster" Target="../notesMasters/notesMaster1.xml"/></Relationships>
</file>

<file path=ppt/notesSlides/_rels/notesSlide415.xml.rels><?xml version="1.0" encoding="UTF-8" standalone="yes"?>
<Relationships xmlns="http://schemas.openxmlformats.org/package/2006/relationships"><Relationship Id="rId2" Type="http://schemas.openxmlformats.org/officeDocument/2006/relationships/slide" Target="../slides/slide415.xml"/><Relationship Id="rId1" Type="http://schemas.openxmlformats.org/officeDocument/2006/relationships/notesMaster" Target="../notesMasters/notesMaster1.xml"/></Relationships>
</file>

<file path=ppt/notesSlides/_rels/notesSlide416.xml.rels><?xml version="1.0" encoding="UTF-8" standalone="yes"?>
<Relationships xmlns="http://schemas.openxmlformats.org/package/2006/relationships"><Relationship Id="rId2" Type="http://schemas.openxmlformats.org/officeDocument/2006/relationships/slide" Target="../slides/slide416.xml"/><Relationship Id="rId1" Type="http://schemas.openxmlformats.org/officeDocument/2006/relationships/notesMaster" Target="../notesMasters/notesMaster1.xml"/></Relationships>
</file>

<file path=ppt/notesSlides/_rels/notesSlide417.xml.rels><?xml version="1.0" encoding="UTF-8" standalone="yes"?>
<Relationships xmlns="http://schemas.openxmlformats.org/package/2006/relationships"><Relationship Id="rId2" Type="http://schemas.openxmlformats.org/officeDocument/2006/relationships/slide" Target="../slides/slide417.xml"/><Relationship Id="rId1" Type="http://schemas.openxmlformats.org/officeDocument/2006/relationships/notesMaster" Target="../notesMasters/notesMaster1.xml"/></Relationships>
</file>

<file path=ppt/notesSlides/_rels/notesSlide418.xml.rels><?xml version="1.0" encoding="UTF-8" standalone="yes"?>
<Relationships xmlns="http://schemas.openxmlformats.org/package/2006/relationships"><Relationship Id="rId2" Type="http://schemas.openxmlformats.org/officeDocument/2006/relationships/slide" Target="../slides/slide418.xml"/><Relationship Id="rId1" Type="http://schemas.openxmlformats.org/officeDocument/2006/relationships/notesMaster" Target="../notesMasters/notesMaster1.xml"/></Relationships>
</file>

<file path=ppt/notesSlides/_rels/notesSlide419.xml.rels><?xml version="1.0" encoding="UTF-8" standalone="yes"?>
<Relationships xmlns="http://schemas.openxmlformats.org/package/2006/relationships"><Relationship Id="rId2" Type="http://schemas.openxmlformats.org/officeDocument/2006/relationships/slide" Target="../slides/slide41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0.xml.rels><?xml version="1.0" encoding="UTF-8" standalone="yes"?>
<Relationships xmlns="http://schemas.openxmlformats.org/package/2006/relationships"><Relationship Id="rId2" Type="http://schemas.openxmlformats.org/officeDocument/2006/relationships/slide" Target="../slides/slide420.xml"/><Relationship Id="rId1" Type="http://schemas.openxmlformats.org/officeDocument/2006/relationships/notesMaster" Target="../notesMasters/notesMaster1.xml"/></Relationships>
</file>

<file path=ppt/notesSlides/_rels/notesSlide421.xml.rels><?xml version="1.0" encoding="UTF-8" standalone="yes"?>
<Relationships xmlns="http://schemas.openxmlformats.org/package/2006/relationships"><Relationship Id="rId2" Type="http://schemas.openxmlformats.org/officeDocument/2006/relationships/slide" Target="../slides/slide421.xml"/><Relationship Id="rId1" Type="http://schemas.openxmlformats.org/officeDocument/2006/relationships/notesMaster" Target="../notesMasters/notesMaster1.xml"/></Relationships>
</file>

<file path=ppt/notesSlides/_rels/notesSlide422.xml.rels><?xml version="1.0" encoding="UTF-8" standalone="yes"?>
<Relationships xmlns="http://schemas.openxmlformats.org/package/2006/relationships"><Relationship Id="rId2" Type="http://schemas.openxmlformats.org/officeDocument/2006/relationships/slide" Target="../slides/slide422.xml"/><Relationship Id="rId1" Type="http://schemas.openxmlformats.org/officeDocument/2006/relationships/notesMaster" Target="../notesMasters/notesMaster1.xml"/></Relationships>
</file>

<file path=ppt/notesSlides/_rels/notesSlide423.xml.rels><?xml version="1.0" encoding="UTF-8" standalone="yes"?>
<Relationships xmlns="http://schemas.openxmlformats.org/package/2006/relationships"><Relationship Id="rId2" Type="http://schemas.openxmlformats.org/officeDocument/2006/relationships/slide" Target="../slides/slide423.xml"/><Relationship Id="rId1" Type="http://schemas.openxmlformats.org/officeDocument/2006/relationships/notesMaster" Target="../notesMasters/notesMaster1.xml"/></Relationships>
</file>

<file path=ppt/notesSlides/_rels/notesSlide424.xml.rels><?xml version="1.0" encoding="UTF-8" standalone="yes"?>
<Relationships xmlns="http://schemas.openxmlformats.org/package/2006/relationships"><Relationship Id="rId2" Type="http://schemas.openxmlformats.org/officeDocument/2006/relationships/slide" Target="../slides/slide424.xml"/><Relationship Id="rId1" Type="http://schemas.openxmlformats.org/officeDocument/2006/relationships/notesMaster" Target="../notesMasters/notesMaster1.xml"/></Relationships>
</file>

<file path=ppt/notesSlides/_rels/notesSlide425.xml.rels><?xml version="1.0" encoding="UTF-8" standalone="yes"?>
<Relationships xmlns="http://schemas.openxmlformats.org/package/2006/relationships"><Relationship Id="rId2" Type="http://schemas.openxmlformats.org/officeDocument/2006/relationships/slide" Target="../slides/slide425.xml"/><Relationship Id="rId1" Type="http://schemas.openxmlformats.org/officeDocument/2006/relationships/notesMaster" Target="../notesMasters/notesMaster1.xml"/></Relationships>
</file>

<file path=ppt/notesSlides/_rels/notesSlide426.xml.rels><?xml version="1.0" encoding="UTF-8" standalone="yes"?>
<Relationships xmlns="http://schemas.openxmlformats.org/package/2006/relationships"><Relationship Id="rId2" Type="http://schemas.openxmlformats.org/officeDocument/2006/relationships/slide" Target="../slides/slide426.xml"/><Relationship Id="rId1" Type="http://schemas.openxmlformats.org/officeDocument/2006/relationships/notesMaster" Target="../notesMasters/notesMaster1.xml"/></Relationships>
</file>

<file path=ppt/notesSlides/_rels/notesSlide427.xml.rels><?xml version="1.0" encoding="UTF-8" standalone="yes"?>
<Relationships xmlns="http://schemas.openxmlformats.org/package/2006/relationships"><Relationship Id="rId2" Type="http://schemas.openxmlformats.org/officeDocument/2006/relationships/slide" Target="../slides/slide427.xml"/><Relationship Id="rId1" Type="http://schemas.openxmlformats.org/officeDocument/2006/relationships/notesMaster" Target="../notesMasters/notesMaster1.xml"/></Relationships>
</file>

<file path=ppt/notesSlides/_rels/notesSlide428.xml.rels><?xml version="1.0" encoding="UTF-8" standalone="yes"?>
<Relationships xmlns="http://schemas.openxmlformats.org/package/2006/relationships"><Relationship Id="rId2" Type="http://schemas.openxmlformats.org/officeDocument/2006/relationships/slide" Target="../slides/slide428.xml"/><Relationship Id="rId1" Type="http://schemas.openxmlformats.org/officeDocument/2006/relationships/notesMaster" Target="../notesMasters/notesMaster1.xml"/></Relationships>
</file>

<file path=ppt/notesSlides/_rels/notesSlide429.xml.rels><?xml version="1.0" encoding="UTF-8" standalone="yes"?>
<Relationships xmlns="http://schemas.openxmlformats.org/package/2006/relationships"><Relationship Id="rId2" Type="http://schemas.openxmlformats.org/officeDocument/2006/relationships/slide" Target="../slides/slide42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0.xml.rels><?xml version="1.0" encoding="UTF-8" standalone="yes"?>
<Relationships xmlns="http://schemas.openxmlformats.org/package/2006/relationships"><Relationship Id="rId2" Type="http://schemas.openxmlformats.org/officeDocument/2006/relationships/slide" Target="../slides/slide430.xml"/><Relationship Id="rId1" Type="http://schemas.openxmlformats.org/officeDocument/2006/relationships/notesMaster" Target="../notesMasters/notesMaster1.xml"/></Relationships>
</file>

<file path=ppt/notesSlides/_rels/notesSlide431.xml.rels><?xml version="1.0" encoding="UTF-8" standalone="yes"?>
<Relationships xmlns="http://schemas.openxmlformats.org/package/2006/relationships"><Relationship Id="rId2" Type="http://schemas.openxmlformats.org/officeDocument/2006/relationships/slide" Target="../slides/slide431.xml"/><Relationship Id="rId1" Type="http://schemas.openxmlformats.org/officeDocument/2006/relationships/notesMaster" Target="../notesMasters/notesMaster1.xml"/></Relationships>
</file>

<file path=ppt/notesSlides/_rels/notesSlide432.xml.rels><?xml version="1.0" encoding="UTF-8" standalone="yes"?>
<Relationships xmlns="http://schemas.openxmlformats.org/package/2006/relationships"><Relationship Id="rId2" Type="http://schemas.openxmlformats.org/officeDocument/2006/relationships/slide" Target="../slides/slide432.xml"/><Relationship Id="rId1" Type="http://schemas.openxmlformats.org/officeDocument/2006/relationships/notesMaster" Target="../notesMasters/notesMaster1.xml"/></Relationships>
</file>

<file path=ppt/notesSlides/_rels/notesSlide433.xml.rels><?xml version="1.0" encoding="UTF-8" standalone="yes"?>
<Relationships xmlns="http://schemas.openxmlformats.org/package/2006/relationships"><Relationship Id="rId2" Type="http://schemas.openxmlformats.org/officeDocument/2006/relationships/slide" Target="../slides/slide433.xml"/><Relationship Id="rId1" Type="http://schemas.openxmlformats.org/officeDocument/2006/relationships/notesMaster" Target="../notesMasters/notesMaster1.xml"/></Relationships>
</file>

<file path=ppt/notesSlides/_rels/notesSlide434.xml.rels><?xml version="1.0" encoding="UTF-8" standalone="yes"?>
<Relationships xmlns="http://schemas.openxmlformats.org/package/2006/relationships"><Relationship Id="rId2" Type="http://schemas.openxmlformats.org/officeDocument/2006/relationships/slide" Target="../slides/slide434.xml"/><Relationship Id="rId1" Type="http://schemas.openxmlformats.org/officeDocument/2006/relationships/notesMaster" Target="../notesMasters/notesMaster1.xml"/></Relationships>
</file>

<file path=ppt/notesSlides/_rels/notesSlide435.xml.rels><?xml version="1.0" encoding="UTF-8" standalone="yes"?>
<Relationships xmlns="http://schemas.openxmlformats.org/package/2006/relationships"><Relationship Id="rId2" Type="http://schemas.openxmlformats.org/officeDocument/2006/relationships/slide" Target="../slides/slide435.xml"/><Relationship Id="rId1" Type="http://schemas.openxmlformats.org/officeDocument/2006/relationships/notesMaster" Target="../notesMasters/notesMaster1.xml"/></Relationships>
</file>

<file path=ppt/notesSlides/_rels/notesSlide436.xml.rels><?xml version="1.0" encoding="UTF-8" standalone="yes"?>
<Relationships xmlns="http://schemas.openxmlformats.org/package/2006/relationships"><Relationship Id="rId2" Type="http://schemas.openxmlformats.org/officeDocument/2006/relationships/slide" Target="../slides/slide436.xml"/><Relationship Id="rId1" Type="http://schemas.openxmlformats.org/officeDocument/2006/relationships/notesMaster" Target="../notesMasters/notesMaster1.xml"/></Relationships>
</file>

<file path=ppt/notesSlides/_rels/notesSlide437.xml.rels><?xml version="1.0" encoding="UTF-8" standalone="yes"?>
<Relationships xmlns="http://schemas.openxmlformats.org/package/2006/relationships"><Relationship Id="rId2" Type="http://schemas.openxmlformats.org/officeDocument/2006/relationships/slide" Target="../slides/slide437.xml"/><Relationship Id="rId1" Type="http://schemas.openxmlformats.org/officeDocument/2006/relationships/notesMaster" Target="../notesMasters/notesMaster1.xml"/></Relationships>
</file>

<file path=ppt/notesSlides/_rels/notesSlide438.xml.rels><?xml version="1.0" encoding="UTF-8" standalone="yes"?>
<Relationships xmlns="http://schemas.openxmlformats.org/package/2006/relationships"><Relationship Id="rId2" Type="http://schemas.openxmlformats.org/officeDocument/2006/relationships/slide" Target="../slides/slide438.xml"/><Relationship Id="rId1" Type="http://schemas.openxmlformats.org/officeDocument/2006/relationships/notesMaster" Target="../notesMasters/notesMaster1.xml"/></Relationships>
</file>

<file path=ppt/notesSlides/_rels/notesSlide439.xml.rels><?xml version="1.0" encoding="UTF-8" standalone="yes"?>
<Relationships xmlns="http://schemas.openxmlformats.org/package/2006/relationships"><Relationship Id="rId2" Type="http://schemas.openxmlformats.org/officeDocument/2006/relationships/slide" Target="../slides/slide43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0.xml.rels><?xml version="1.0" encoding="UTF-8" standalone="yes"?>
<Relationships xmlns="http://schemas.openxmlformats.org/package/2006/relationships"><Relationship Id="rId2" Type="http://schemas.openxmlformats.org/officeDocument/2006/relationships/slide" Target="../slides/slide440.xml"/><Relationship Id="rId1" Type="http://schemas.openxmlformats.org/officeDocument/2006/relationships/notesMaster" Target="../notesMasters/notesMaster1.xml"/></Relationships>
</file>

<file path=ppt/notesSlides/_rels/notesSlide441.xml.rels><?xml version="1.0" encoding="UTF-8" standalone="yes"?>
<Relationships xmlns="http://schemas.openxmlformats.org/package/2006/relationships"><Relationship Id="rId2" Type="http://schemas.openxmlformats.org/officeDocument/2006/relationships/slide" Target="../slides/slide441.xml"/><Relationship Id="rId1" Type="http://schemas.openxmlformats.org/officeDocument/2006/relationships/notesMaster" Target="../notesMasters/notesMaster1.xml"/></Relationships>
</file>

<file path=ppt/notesSlides/_rels/notesSlide442.xml.rels><?xml version="1.0" encoding="UTF-8" standalone="yes"?>
<Relationships xmlns="http://schemas.openxmlformats.org/package/2006/relationships"><Relationship Id="rId2" Type="http://schemas.openxmlformats.org/officeDocument/2006/relationships/slide" Target="../slides/slide442.xml"/><Relationship Id="rId1" Type="http://schemas.openxmlformats.org/officeDocument/2006/relationships/notesMaster" Target="../notesMasters/notesMaster1.xml"/></Relationships>
</file>

<file path=ppt/notesSlides/_rels/notesSlide443.xml.rels><?xml version="1.0" encoding="UTF-8" standalone="yes"?>
<Relationships xmlns="http://schemas.openxmlformats.org/package/2006/relationships"><Relationship Id="rId2" Type="http://schemas.openxmlformats.org/officeDocument/2006/relationships/slide" Target="../slides/slide443.xml"/><Relationship Id="rId1" Type="http://schemas.openxmlformats.org/officeDocument/2006/relationships/notesMaster" Target="../notesMasters/notesMaster1.xml"/></Relationships>
</file>

<file path=ppt/notesSlides/_rels/notesSlide444.xml.rels><?xml version="1.0" encoding="UTF-8" standalone="yes"?>
<Relationships xmlns="http://schemas.openxmlformats.org/package/2006/relationships"><Relationship Id="rId2" Type="http://schemas.openxmlformats.org/officeDocument/2006/relationships/slide" Target="../slides/slide444.xml"/><Relationship Id="rId1" Type="http://schemas.openxmlformats.org/officeDocument/2006/relationships/notesMaster" Target="../notesMasters/notesMaster1.xml"/></Relationships>
</file>

<file path=ppt/notesSlides/_rels/notesSlide445.xml.rels><?xml version="1.0" encoding="UTF-8" standalone="yes"?>
<Relationships xmlns="http://schemas.openxmlformats.org/package/2006/relationships"><Relationship Id="rId2" Type="http://schemas.openxmlformats.org/officeDocument/2006/relationships/slide" Target="../slides/slide445.xml"/><Relationship Id="rId1" Type="http://schemas.openxmlformats.org/officeDocument/2006/relationships/notesMaster" Target="../notesMasters/notesMaster1.xml"/></Relationships>
</file>

<file path=ppt/notesSlides/_rels/notesSlide446.xml.rels><?xml version="1.0" encoding="UTF-8" standalone="yes"?>
<Relationships xmlns="http://schemas.openxmlformats.org/package/2006/relationships"><Relationship Id="rId2" Type="http://schemas.openxmlformats.org/officeDocument/2006/relationships/slide" Target="../slides/slide446.xml"/><Relationship Id="rId1" Type="http://schemas.openxmlformats.org/officeDocument/2006/relationships/notesMaster" Target="../notesMasters/notesMaster1.xml"/></Relationships>
</file>

<file path=ppt/notesSlides/_rels/notesSlide447.xml.rels><?xml version="1.0" encoding="UTF-8" standalone="yes"?>
<Relationships xmlns="http://schemas.openxmlformats.org/package/2006/relationships"><Relationship Id="rId2" Type="http://schemas.openxmlformats.org/officeDocument/2006/relationships/slide" Target="../slides/slide447.xml"/><Relationship Id="rId1" Type="http://schemas.openxmlformats.org/officeDocument/2006/relationships/notesMaster" Target="../notesMasters/notesMaster1.xml"/></Relationships>
</file>

<file path=ppt/notesSlides/_rels/notesSlide448.xml.rels><?xml version="1.0" encoding="UTF-8" standalone="yes"?>
<Relationships xmlns="http://schemas.openxmlformats.org/package/2006/relationships"><Relationship Id="rId2" Type="http://schemas.openxmlformats.org/officeDocument/2006/relationships/slide" Target="../slides/slide448.xml"/><Relationship Id="rId1" Type="http://schemas.openxmlformats.org/officeDocument/2006/relationships/notesMaster" Target="../notesMasters/notesMaster1.xml"/></Relationships>
</file>

<file path=ppt/notesSlides/_rels/notesSlide449.xml.rels><?xml version="1.0" encoding="UTF-8" standalone="yes"?>
<Relationships xmlns="http://schemas.openxmlformats.org/package/2006/relationships"><Relationship Id="rId2" Type="http://schemas.openxmlformats.org/officeDocument/2006/relationships/slide" Target="../slides/slide4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0.xml.rels><?xml version="1.0" encoding="UTF-8" standalone="yes"?>
<Relationships xmlns="http://schemas.openxmlformats.org/package/2006/relationships"><Relationship Id="rId2" Type="http://schemas.openxmlformats.org/officeDocument/2006/relationships/slide" Target="../slides/slide450.xml"/><Relationship Id="rId1" Type="http://schemas.openxmlformats.org/officeDocument/2006/relationships/notesMaster" Target="../notesMasters/notesMaster1.xml"/></Relationships>
</file>

<file path=ppt/notesSlides/_rels/notesSlide451.xml.rels><?xml version="1.0" encoding="UTF-8" standalone="yes"?>
<Relationships xmlns="http://schemas.openxmlformats.org/package/2006/relationships"><Relationship Id="rId2" Type="http://schemas.openxmlformats.org/officeDocument/2006/relationships/slide" Target="../slides/slide451.xml"/><Relationship Id="rId1" Type="http://schemas.openxmlformats.org/officeDocument/2006/relationships/notesMaster" Target="../notesMasters/notesMaster1.xml"/></Relationships>
</file>

<file path=ppt/notesSlides/_rels/notesSlide452.xml.rels><?xml version="1.0" encoding="UTF-8" standalone="yes"?>
<Relationships xmlns="http://schemas.openxmlformats.org/package/2006/relationships"><Relationship Id="rId2" Type="http://schemas.openxmlformats.org/officeDocument/2006/relationships/slide" Target="../slides/slide452.xml"/><Relationship Id="rId1" Type="http://schemas.openxmlformats.org/officeDocument/2006/relationships/notesMaster" Target="../notesMasters/notesMaster1.xml"/></Relationships>
</file>

<file path=ppt/notesSlides/_rels/notesSlide453.xml.rels><?xml version="1.0" encoding="UTF-8" standalone="yes"?>
<Relationships xmlns="http://schemas.openxmlformats.org/package/2006/relationships"><Relationship Id="rId2" Type="http://schemas.openxmlformats.org/officeDocument/2006/relationships/slide" Target="../slides/slide453.xml"/><Relationship Id="rId1" Type="http://schemas.openxmlformats.org/officeDocument/2006/relationships/notesMaster" Target="../notesMasters/notesMaster1.xml"/></Relationships>
</file>

<file path=ppt/notesSlides/_rels/notesSlide454.xml.rels><?xml version="1.0" encoding="UTF-8" standalone="yes"?>
<Relationships xmlns="http://schemas.openxmlformats.org/package/2006/relationships"><Relationship Id="rId2" Type="http://schemas.openxmlformats.org/officeDocument/2006/relationships/slide" Target="../slides/slide454.xml"/><Relationship Id="rId1" Type="http://schemas.openxmlformats.org/officeDocument/2006/relationships/notesMaster" Target="../notesMasters/notesMaster1.xml"/></Relationships>
</file>

<file path=ppt/notesSlides/_rels/notesSlide455.xml.rels><?xml version="1.0" encoding="UTF-8" standalone="yes"?>
<Relationships xmlns="http://schemas.openxmlformats.org/package/2006/relationships"><Relationship Id="rId2" Type="http://schemas.openxmlformats.org/officeDocument/2006/relationships/slide" Target="../slides/slide455.xml"/><Relationship Id="rId1" Type="http://schemas.openxmlformats.org/officeDocument/2006/relationships/notesMaster" Target="../notesMasters/notesMaster1.xml"/></Relationships>
</file>

<file path=ppt/notesSlides/_rels/notesSlide456.xml.rels><?xml version="1.0" encoding="UTF-8" standalone="yes"?>
<Relationships xmlns="http://schemas.openxmlformats.org/package/2006/relationships"><Relationship Id="rId2" Type="http://schemas.openxmlformats.org/officeDocument/2006/relationships/slide" Target="../slides/slide456.xml"/><Relationship Id="rId1" Type="http://schemas.openxmlformats.org/officeDocument/2006/relationships/notesMaster" Target="../notesMasters/notesMaster1.xml"/></Relationships>
</file>

<file path=ppt/notesSlides/_rels/notesSlide457.xml.rels><?xml version="1.0" encoding="UTF-8" standalone="yes"?>
<Relationships xmlns="http://schemas.openxmlformats.org/package/2006/relationships"><Relationship Id="rId2" Type="http://schemas.openxmlformats.org/officeDocument/2006/relationships/slide" Target="../slides/slide457.xml"/><Relationship Id="rId1" Type="http://schemas.openxmlformats.org/officeDocument/2006/relationships/notesMaster" Target="../notesMasters/notesMaster1.xml"/></Relationships>
</file>

<file path=ppt/notesSlides/_rels/notesSlide458.xml.rels><?xml version="1.0" encoding="UTF-8" standalone="yes"?>
<Relationships xmlns="http://schemas.openxmlformats.org/package/2006/relationships"><Relationship Id="rId2" Type="http://schemas.openxmlformats.org/officeDocument/2006/relationships/slide" Target="../slides/slide458.xml"/><Relationship Id="rId1" Type="http://schemas.openxmlformats.org/officeDocument/2006/relationships/notesMaster" Target="../notesMasters/notesMaster1.xml"/></Relationships>
</file>

<file path=ppt/notesSlides/_rels/notesSlide459.xml.rels><?xml version="1.0" encoding="UTF-8" standalone="yes"?>
<Relationships xmlns="http://schemas.openxmlformats.org/package/2006/relationships"><Relationship Id="rId2" Type="http://schemas.openxmlformats.org/officeDocument/2006/relationships/slide" Target="../slides/slide4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0.xml.rels><?xml version="1.0" encoding="UTF-8" standalone="yes"?>
<Relationships xmlns="http://schemas.openxmlformats.org/package/2006/relationships"><Relationship Id="rId2" Type="http://schemas.openxmlformats.org/officeDocument/2006/relationships/slide" Target="../slides/slide460.xml"/><Relationship Id="rId1" Type="http://schemas.openxmlformats.org/officeDocument/2006/relationships/notesMaster" Target="../notesMasters/notesMaster1.xml"/></Relationships>
</file>

<file path=ppt/notesSlides/_rels/notesSlide461.xml.rels><?xml version="1.0" encoding="UTF-8" standalone="yes"?>
<Relationships xmlns="http://schemas.openxmlformats.org/package/2006/relationships"><Relationship Id="rId2" Type="http://schemas.openxmlformats.org/officeDocument/2006/relationships/slide" Target="../slides/slide461.xml"/><Relationship Id="rId1" Type="http://schemas.openxmlformats.org/officeDocument/2006/relationships/notesMaster" Target="../notesMasters/notesMaster1.xml"/></Relationships>
</file>

<file path=ppt/notesSlides/_rels/notesSlide462.xml.rels><?xml version="1.0" encoding="UTF-8" standalone="yes"?>
<Relationships xmlns="http://schemas.openxmlformats.org/package/2006/relationships"><Relationship Id="rId2" Type="http://schemas.openxmlformats.org/officeDocument/2006/relationships/slide" Target="../slides/slide462.xml"/><Relationship Id="rId1" Type="http://schemas.openxmlformats.org/officeDocument/2006/relationships/notesMaster" Target="../notesMasters/notesMaster1.xml"/></Relationships>
</file>

<file path=ppt/notesSlides/_rels/notesSlide463.xml.rels><?xml version="1.0" encoding="UTF-8" standalone="yes"?>
<Relationships xmlns="http://schemas.openxmlformats.org/package/2006/relationships"><Relationship Id="rId2" Type="http://schemas.openxmlformats.org/officeDocument/2006/relationships/slide" Target="../slides/slide463.xml"/><Relationship Id="rId1" Type="http://schemas.openxmlformats.org/officeDocument/2006/relationships/notesMaster" Target="../notesMasters/notesMaster1.xml"/></Relationships>
</file>

<file path=ppt/notesSlides/_rels/notesSlide464.xml.rels><?xml version="1.0" encoding="UTF-8" standalone="yes"?>
<Relationships xmlns="http://schemas.openxmlformats.org/package/2006/relationships"><Relationship Id="rId2" Type="http://schemas.openxmlformats.org/officeDocument/2006/relationships/slide" Target="../slides/slide464.xml"/><Relationship Id="rId1" Type="http://schemas.openxmlformats.org/officeDocument/2006/relationships/notesMaster" Target="../notesMasters/notesMaster1.xml"/></Relationships>
</file>

<file path=ppt/notesSlides/_rels/notesSlide465.xml.rels><?xml version="1.0" encoding="UTF-8" standalone="yes"?>
<Relationships xmlns="http://schemas.openxmlformats.org/package/2006/relationships"><Relationship Id="rId2" Type="http://schemas.openxmlformats.org/officeDocument/2006/relationships/slide" Target="../slides/slide465.xml"/><Relationship Id="rId1" Type="http://schemas.openxmlformats.org/officeDocument/2006/relationships/notesMaster" Target="../notesMasters/notesMaster1.xml"/></Relationships>
</file>

<file path=ppt/notesSlides/_rels/notesSlide466.xml.rels><?xml version="1.0" encoding="UTF-8" standalone="yes"?>
<Relationships xmlns="http://schemas.openxmlformats.org/package/2006/relationships"><Relationship Id="rId2" Type="http://schemas.openxmlformats.org/officeDocument/2006/relationships/slide" Target="../slides/slide466.xml"/><Relationship Id="rId1" Type="http://schemas.openxmlformats.org/officeDocument/2006/relationships/notesMaster" Target="../notesMasters/notesMaster1.xml"/></Relationships>
</file>

<file path=ppt/notesSlides/_rels/notesSlide467.xml.rels><?xml version="1.0" encoding="UTF-8" standalone="yes"?>
<Relationships xmlns="http://schemas.openxmlformats.org/package/2006/relationships"><Relationship Id="rId2" Type="http://schemas.openxmlformats.org/officeDocument/2006/relationships/slide" Target="../slides/slide467.xml"/><Relationship Id="rId1" Type="http://schemas.openxmlformats.org/officeDocument/2006/relationships/notesMaster" Target="../notesMasters/notesMaster1.xml"/></Relationships>
</file>

<file path=ppt/notesSlides/_rels/notesSlide468.xml.rels><?xml version="1.0" encoding="UTF-8" standalone="yes"?>
<Relationships xmlns="http://schemas.openxmlformats.org/package/2006/relationships"><Relationship Id="rId2" Type="http://schemas.openxmlformats.org/officeDocument/2006/relationships/slide" Target="../slides/slide468.xml"/><Relationship Id="rId1" Type="http://schemas.openxmlformats.org/officeDocument/2006/relationships/notesMaster" Target="../notesMasters/notesMaster1.xml"/></Relationships>
</file>

<file path=ppt/notesSlides/_rels/notesSlide469.xml.rels><?xml version="1.0" encoding="UTF-8" standalone="yes"?>
<Relationships xmlns="http://schemas.openxmlformats.org/package/2006/relationships"><Relationship Id="rId2" Type="http://schemas.openxmlformats.org/officeDocument/2006/relationships/slide" Target="../slides/slide46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0.xml.rels><?xml version="1.0" encoding="UTF-8" standalone="yes"?>
<Relationships xmlns="http://schemas.openxmlformats.org/package/2006/relationships"><Relationship Id="rId2" Type="http://schemas.openxmlformats.org/officeDocument/2006/relationships/slide" Target="../slides/slide470.xml"/><Relationship Id="rId1" Type="http://schemas.openxmlformats.org/officeDocument/2006/relationships/notesMaster" Target="../notesMasters/notesMaster1.xml"/></Relationships>
</file>

<file path=ppt/notesSlides/_rels/notesSlide471.xml.rels><?xml version="1.0" encoding="UTF-8" standalone="yes"?>
<Relationships xmlns="http://schemas.openxmlformats.org/package/2006/relationships"><Relationship Id="rId2" Type="http://schemas.openxmlformats.org/officeDocument/2006/relationships/slide" Target="../slides/slide471.xml"/><Relationship Id="rId1" Type="http://schemas.openxmlformats.org/officeDocument/2006/relationships/notesMaster" Target="../notesMasters/notesMaster1.xml"/></Relationships>
</file>

<file path=ppt/notesSlides/_rels/notesSlide472.xml.rels><?xml version="1.0" encoding="UTF-8" standalone="yes"?>
<Relationships xmlns="http://schemas.openxmlformats.org/package/2006/relationships"><Relationship Id="rId2" Type="http://schemas.openxmlformats.org/officeDocument/2006/relationships/slide" Target="../slides/slide472.xml"/><Relationship Id="rId1" Type="http://schemas.openxmlformats.org/officeDocument/2006/relationships/notesMaster" Target="../notesMasters/notesMaster1.xml"/></Relationships>
</file>

<file path=ppt/notesSlides/_rels/notesSlide473.xml.rels><?xml version="1.0" encoding="UTF-8" standalone="yes"?>
<Relationships xmlns="http://schemas.openxmlformats.org/package/2006/relationships"><Relationship Id="rId2" Type="http://schemas.openxmlformats.org/officeDocument/2006/relationships/slide" Target="../slides/slide473.xml"/><Relationship Id="rId1" Type="http://schemas.openxmlformats.org/officeDocument/2006/relationships/notesMaster" Target="../notesMasters/notesMaster1.xml"/></Relationships>
</file>

<file path=ppt/notesSlides/_rels/notesSlide474.xml.rels><?xml version="1.0" encoding="UTF-8" standalone="yes"?>
<Relationships xmlns="http://schemas.openxmlformats.org/package/2006/relationships"><Relationship Id="rId2" Type="http://schemas.openxmlformats.org/officeDocument/2006/relationships/slide" Target="../slides/slide474.xml"/><Relationship Id="rId1" Type="http://schemas.openxmlformats.org/officeDocument/2006/relationships/notesMaster" Target="../notesMasters/notesMaster1.xml"/></Relationships>
</file>

<file path=ppt/notesSlides/_rels/notesSlide475.xml.rels><?xml version="1.0" encoding="UTF-8" standalone="yes"?>
<Relationships xmlns="http://schemas.openxmlformats.org/package/2006/relationships"><Relationship Id="rId2" Type="http://schemas.openxmlformats.org/officeDocument/2006/relationships/slide" Target="../slides/slide475.xml"/><Relationship Id="rId1" Type="http://schemas.openxmlformats.org/officeDocument/2006/relationships/notesMaster" Target="../notesMasters/notesMaster1.xml"/></Relationships>
</file>

<file path=ppt/notesSlides/_rels/notesSlide476.xml.rels><?xml version="1.0" encoding="UTF-8" standalone="yes"?>
<Relationships xmlns="http://schemas.openxmlformats.org/package/2006/relationships"><Relationship Id="rId2" Type="http://schemas.openxmlformats.org/officeDocument/2006/relationships/slide" Target="../slides/slide476.xml"/><Relationship Id="rId1" Type="http://schemas.openxmlformats.org/officeDocument/2006/relationships/notesMaster" Target="../notesMasters/notesMaster1.xml"/></Relationships>
</file>

<file path=ppt/notesSlides/_rels/notesSlide477.xml.rels><?xml version="1.0" encoding="UTF-8" standalone="yes"?>
<Relationships xmlns="http://schemas.openxmlformats.org/package/2006/relationships"><Relationship Id="rId2" Type="http://schemas.openxmlformats.org/officeDocument/2006/relationships/slide" Target="../slides/slide477.xml"/><Relationship Id="rId1" Type="http://schemas.openxmlformats.org/officeDocument/2006/relationships/notesMaster" Target="../notesMasters/notesMaster1.xml"/></Relationships>
</file>

<file path=ppt/notesSlides/_rels/notesSlide478.xml.rels><?xml version="1.0" encoding="UTF-8" standalone="yes"?>
<Relationships xmlns="http://schemas.openxmlformats.org/package/2006/relationships"><Relationship Id="rId2" Type="http://schemas.openxmlformats.org/officeDocument/2006/relationships/slide" Target="../slides/slide478.xml"/><Relationship Id="rId1" Type="http://schemas.openxmlformats.org/officeDocument/2006/relationships/notesMaster" Target="../notesMasters/notesMaster1.xml"/></Relationships>
</file>

<file path=ppt/notesSlides/_rels/notesSlide479.xml.rels><?xml version="1.0" encoding="UTF-8" standalone="yes"?>
<Relationships xmlns="http://schemas.openxmlformats.org/package/2006/relationships"><Relationship Id="rId2" Type="http://schemas.openxmlformats.org/officeDocument/2006/relationships/slide" Target="../slides/slide47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0.xml.rels><?xml version="1.0" encoding="UTF-8" standalone="yes"?>
<Relationships xmlns="http://schemas.openxmlformats.org/package/2006/relationships"><Relationship Id="rId2" Type="http://schemas.openxmlformats.org/officeDocument/2006/relationships/slide" Target="../slides/slide480.xml"/><Relationship Id="rId1" Type="http://schemas.openxmlformats.org/officeDocument/2006/relationships/notesMaster" Target="../notesMasters/notesMaster1.xml"/></Relationships>
</file>

<file path=ppt/notesSlides/_rels/notesSlide481.xml.rels><?xml version="1.0" encoding="UTF-8" standalone="yes"?>
<Relationships xmlns="http://schemas.openxmlformats.org/package/2006/relationships"><Relationship Id="rId2" Type="http://schemas.openxmlformats.org/officeDocument/2006/relationships/slide" Target="../slides/slide481.xml"/><Relationship Id="rId1" Type="http://schemas.openxmlformats.org/officeDocument/2006/relationships/notesMaster" Target="../notesMasters/notesMaster1.xml"/></Relationships>
</file>

<file path=ppt/notesSlides/_rels/notesSlide482.xml.rels><?xml version="1.0" encoding="UTF-8" standalone="yes"?>
<Relationships xmlns="http://schemas.openxmlformats.org/package/2006/relationships"><Relationship Id="rId2" Type="http://schemas.openxmlformats.org/officeDocument/2006/relationships/slide" Target="../slides/slide482.xml"/><Relationship Id="rId1" Type="http://schemas.openxmlformats.org/officeDocument/2006/relationships/notesMaster" Target="../notesMasters/notesMaster1.xml"/></Relationships>
</file>

<file path=ppt/notesSlides/_rels/notesSlide483.xml.rels><?xml version="1.0" encoding="UTF-8" standalone="yes"?>
<Relationships xmlns="http://schemas.openxmlformats.org/package/2006/relationships"><Relationship Id="rId2" Type="http://schemas.openxmlformats.org/officeDocument/2006/relationships/slide" Target="../slides/slide483.xml"/><Relationship Id="rId1" Type="http://schemas.openxmlformats.org/officeDocument/2006/relationships/notesMaster" Target="../notesMasters/notesMaster1.xml"/></Relationships>
</file>

<file path=ppt/notesSlides/_rels/notesSlide484.xml.rels><?xml version="1.0" encoding="UTF-8" standalone="yes"?>
<Relationships xmlns="http://schemas.openxmlformats.org/package/2006/relationships"><Relationship Id="rId2" Type="http://schemas.openxmlformats.org/officeDocument/2006/relationships/slide" Target="../slides/slide484.xml"/><Relationship Id="rId1" Type="http://schemas.openxmlformats.org/officeDocument/2006/relationships/notesMaster" Target="../notesMasters/notesMaster1.xml"/></Relationships>
</file>

<file path=ppt/notesSlides/_rels/notesSlide485.xml.rels><?xml version="1.0" encoding="UTF-8" standalone="yes"?>
<Relationships xmlns="http://schemas.openxmlformats.org/package/2006/relationships"><Relationship Id="rId2" Type="http://schemas.openxmlformats.org/officeDocument/2006/relationships/slide" Target="../slides/slide485.xml"/><Relationship Id="rId1" Type="http://schemas.openxmlformats.org/officeDocument/2006/relationships/notesMaster" Target="../notesMasters/notesMaster1.xml"/></Relationships>
</file>

<file path=ppt/notesSlides/_rels/notesSlide486.xml.rels><?xml version="1.0" encoding="UTF-8" standalone="yes"?>
<Relationships xmlns="http://schemas.openxmlformats.org/package/2006/relationships"><Relationship Id="rId2" Type="http://schemas.openxmlformats.org/officeDocument/2006/relationships/slide" Target="../slides/slide486.xml"/><Relationship Id="rId1" Type="http://schemas.openxmlformats.org/officeDocument/2006/relationships/notesMaster" Target="../notesMasters/notesMaster1.xml"/></Relationships>
</file>

<file path=ppt/notesSlides/_rels/notesSlide487.xml.rels><?xml version="1.0" encoding="UTF-8" standalone="yes"?>
<Relationships xmlns="http://schemas.openxmlformats.org/package/2006/relationships"><Relationship Id="rId2" Type="http://schemas.openxmlformats.org/officeDocument/2006/relationships/slide" Target="../slides/slide487.xml"/><Relationship Id="rId1" Type="http://schemas.openxmlformats.org/officeDocument/2006/relationships/notesMaster" Target="../notesMasters/notesMaster1.xml"/></Relationships>
</file>

<file path=ppt/notesSlides/_rels/notesSlide488.xml.rels><?xml version="1.0" encoding="UTF-8" standalone="yes"?>
<Relationships xmlns="http://schemas.openxmlformats.org/package/2006/relationships"><Relationship Id="rId2" Type="http://schemas.openxmlformats.org/officeDocument/2006/relationships/slide" Target="../slides/slide488.xml"/><Relationship Id="rId1" Type="http://schemas.openxmlformats.org/officeDocument/2006/relationships/notesMaster" Target="../notesMasters/notesMaster1.xml"/></Relationships>
</file>

<file path=ppt/notesSlides/_rels/notesSlide489.xml.rels><?xml version="1.0" encoding="UTF-8" standalone="yes"?>
<Relationships xmlns="http://schemas.openxmlformats.org/package/2006/relationships"><Relationship Id="rId2" Type="http://schemas.openxmlformats.org/officeDocument/2006/relationships/slide" Target="../slides/slide48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0.xml.rels><?xml version="1.0" encoding="UTF-8" standalone="yes"?>
<Relationships xmlns="http://schemas.openxmlformats.org/package/2006/relationships"><Relationship Id="rId2" Type="http://schemas.openxmlformats.org/officeDocument/2006/relationships/slide" Target="../slides/slide490.xml"/><Relationship Id="rId1" Type="http://schemas.openxmlformats.org/officeDocument/2006/relationships/notesMaster" Target="../notesMasters/notesMaster1.xml"/></Relationships>
</file>

<file path=ppt/notesSlides/_rels/notesSlide491.xml.rels><?xml version="1.0" encoding="UTF-8" standalone="yes"?>
<Relationships xmlns="http://schemas.openxmlformats.org/package/2006/relationships"><Relationship Id="rId2" Type="http://schemas.openxmlformats.org/officeDocument/2006/relationships/slide" Target="../slides/slide491.xml"/><Relationship Id="rId1" Type="http://schemas.openxmlformats.org/officeDocument/2006/relationships/notesMaster" Target="../notesMasters/notesMaster1.xml"/></Relationships>
</file>

<file path=ppt/notesSlides/_rels/notesSlide492.xml.rels><?xml version="1.0" encoding="UTF-8" standalone="yes"?>
<Relationships xmlns="http://schemas.openxmlformats.org/package/2006/relationships"><Relationship Id="rId2" Type="http://schemas.openxmlformats.org/officeDocument/2006/relationships/slide" Target="../slides/slide492.xml"/><Relationship Id="rId1" Type="http://schemas.openxmlformats.org/officeDocument/2006/relationships/notesMaster" Target="../notesMasters/notesMaster1.xml"/></Relationships>
</file>

<file path=ppt/notesSlides/_rels/notesSlide493.xml.rels><?xml version="1.0" encoding="UTF-8" standalone="yes"?>
<Relationships xmlns="http://schemas.openxmlformats.org/package/2006/relationships"><Relationship Id="rId2" Type="http://schemas.openxmlformats.org/officeDocument/2006/relationships/slide" Target="../slides/slide493.xml"/><Relationship Id="rId1" Type="http://schemas.openxmlformats.org/officeDocument/2006/relationships/notesMaster" Target="../notesMasters/notesMaster1.xml"/></Relationships>
</file>

<file path=ppt/notesSlides/_rels/notesSlide494.xml.rels><?xml version="1.0" encoding="UTF-8" standalone="yes"?>
<Relationships xmlns="http://schemas.openxmlformats.org/package/2006/relationships"><Relationship Id="rId2" Type="http://schemas.openxmlformats.org/officeDocument/2006/relationships/slide" Target="../slides/slide494.xml"/><Relationship Id="rId1" Type="http://schemas.openxmlformats.org/officeDocument/2006/relationships/notesMaster" Target="../notesMasters/notesMaster1.xml"/></Relationships>
</file>

<file path=ppt/notesSlides/_rels/notesSlide495.xml.rels><?xml version="1.0" encoding="UTF-8" standalone="yes"?>
<Relationships xmlns="http://schemas.openxmlformats.org/package/2006/relationships"><Relationship Id="rId2" Type="http://schemas.openxmlformats.org/officeDocument/2006/relationships/slide" Target="../slides/slide495.xml"/><Relationship Id="rId1" Type="http://schemas.openxmlformats.org/officeDocument/2006/relationships/notesMaster" Target="../notesMasters/notesMaster1.xml"/></Relationships>
</file>

<file path=ppt/notesSlides/_rels/notesSlide496.xml.rels><?xml version="1.0" encoding="UTF-8" standalone="yes"?>
<Relationships xmlns="http://schemas.openxmlformats.org/package/2006/relationships"><Relationship Id="rId2" Type="http://schemas.openxmlformats.org/officeDocument/2006/relationships/slide" Target="../slides/slide496.xml"/><Relationship Id="rId1" Type="http://schemas.openxmlformats.org/officeDocument/2006/relationships/notesMaster" Target="../notesMasters/notesMaster1.xml"/></Relationships>
</file>

<file path=ppt/notesSlides/_rels/notesSlide497.xml.rels><?xml version="1.0" encoding="UTF-8" standalone="yes"?>
<Relationships xmlns="http://schemas.openxmlformats.org/package/2006/relationships"><Relationship Id="rId2" Type="http://schemas.openxmlformats.org/officeDocument/2006/relationships/slide" Target="../slides/slide497.xml"/><Relationship Id="rId1" Type="http://schemas.openxmlformats.org/officeDocument/2006/relationships/notesMaster" Target="../notesMasters/notesMaster1.xml"/></Relationships>
</file>

<file path=ppt/notesSlides/_rels/notesSlide498.xml.rels><?xml version="1.0" encoding="UTF-8" standalone="yes"?>
<Relationships xmlns="http://schemas.openxmlformats.org/package/2006/relationships"><Relationship Id="rId2" Type="http://schemas.openxmlformats.org/officeDocument/2006/relationships/slide" Target="../slides/slide498.xml"/><Relationship Id="rId1" Type="http://schemas.openxmlformats.org/officeDocument/2006/relationships/notesMaster" Target="../notesMasters/notesMaster1.xml"/></Relationships>
</file>

<file path=ppt/notesSlides/_rels/notesSlide499.xml.rels><?xml version="1.0" encoding="UTF-8" standalone="yes"?>
<Relationships xmlns="http://schemas.openxmlformats.org/package/2006/relationships"><Relationship Id="rId2" Type="http://schemas.openxmlformats.org/officeDocument/2006/relationships/slide" Target="../slides/slide49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00.xml.rels><?xml version="1.0" encoding="UTF-8" standalone="yes"?>
<Relationships xmlns="http://schemas.openxmlformats.org/package/2006/relationships"><Relationship Id="rId2" Type="http://schemas.openxmlformats.org/officeDocument/2006/relationships/slide" Target="../slides/slide500.xml"/><Relationship Id="rId1" Type="http://schemas.openxmlformats.org/officeDocument/2006/relationships/notesMaster" Target="../notesMasters/notesMaster1.xml"/></Relationships>
</file>

<file path=ppt/notesSlides/_rels/notesSlide501.xml.rels><?xml version="1.0" encoding="UTF-8" standalone="yes"?>
<Relationships xmlns="http://schemas.openxmlformats.org/package/2006/relationships"><Relationship Id="rId2" Type="http://schemas.openxmlformats.org/officeDocument/2006/relationships/slide" Target="../slides/slide501.xml"/><Relationship Id="rId1" Type="http://schemas.openxmlformats.org/officeDocument/2006/relationships/notesMaster" Target="../notesMasters/notesMaster1.xml"/></Relationships>
</file>

<file path=ppt/notesSlides/_rels/notesSlide502.xml.rels><?xml version="1.0" encoding="UTF-8" standalone="yes"?>
<Relationships xmlns="http://schemas.openxmlformats.org/package/2006/relationships"><Relationship Id="rId2" Type="http://schemas.openxmlformats.org/officeDocument/2006/relationships/slide" Target="../slides/slide502.xml"/><Relationship Id="rId1" Type="http://schemas.openxmlformats.org/officeDocument/2006/relationships/notesMaster" Target="../notesMasters/notesMaster1.xml"/></Relationships>
</file>

<file path=ppt/notesSlides/_rels/notesSlide503.xml.rels><?xml version="1.0" encoding="UTF-8" standalone="yes"?>
<Relationships xmlns="http://schemas.openxmlformats.org/package/2006/relationships"><Relationship Id="rId2" Type="http://schemas.openxmlformats.org/officeDocument/2006/relationships/slide" Target="../slides/slide503.xml"/><Relationship Id="rId1" Type="http://schemas.openxmlformats.org/officeDocument/2006/relationships/notesMaster" Target="../notesMasters/notesMaster1.xml"/></Relationships>
</file>

<file path=ppt/notesSlides/_rels/notesSlide504.xml.rels><?xml version="1.0" encoding="UTF-8" standalone="yes"?>
<Relationships xmlns="http://schemas.openxmlformats.org/package/2006/relationships"><Relationship Id="rId2" Type="http://schemas.openxmlformats.org/officeDocument/2006/relationships/slide" Target="../slides/slide504.xml"/><Relationship Id="rId1" Type="http://schemas.openxmlformats.org/officeDocument/2006/relationships/notesMaster" Target="../notesMasters/notesMaster1.xml"/></Relationships>
</file>

<file path=ppt/notesSlides/_rels/notesSlide505.xml.rels><?xml version="1.0" encoding="UTF-8" standalone="yes"?>
<Relationships xmlns="http://schemas.openxmlformats.org/package/2006/relationships"><Relationship Id="rId2" Type="http://schemas.openxmlformats.org/officeDocument/2006/relationships/slide" Target="../slides/slide505.xml"/><Relationship Id="rId1" Type="http://schemas.openxmlformats.org/officeDocument/2006/relationships/notesMaster" Target="../notesMasters/notesMaster1.xml"/></Relationships>
</file>

<file path=ppt/notesSlides/_rels/notesSlide506.xml.rels><?xml version="1.0" encoding="UTF-8" standalone="yes"?>
<Relationships xmlns="http://schemas.openxmlformats.org/package/2006/relationships"><Relationship Id="rId2" Type="http://schemas.openxmlformats.org/officeDocument/2006/relationships/slide" Target="../slides/slide506.xml"/><Relationship Id="rId1" Type="http://schemas.openxmlformats.org/officeDocument/2006/relationships/notesMaster" Target="../notesMasters/notesMaster1.xml"/></Relationships>
</file>

<file path=ppt/notesSlides/_rels/notesSlide507.xml.rels><?xml version="1.0" encoding="UTF-8" standalone="yes"?>
<Relationships xmlns="http://schemas.openxmlformats.org/package/2006/relationships"><Relationship Id="rId2" Type="http://schemas.openxmlformats.org/officeDocument/2006/relationships/slide" Target="../slides/slide507.xml"/><Relationship Id="rId1" Type="http://schemas.openxmlformats.org/officeDocument/2006/relationships/notesMaster" Target="../notesMasters/notesMaster1.xml"/></Relationships>
</file>

<file path=ppt/notesSlides/_rels/notesSlide508.xml.rels><?xml version="1.0" encoding="UTF-8" standalone="yes"?>
<Relationships xmlns="http://schemas.openxmlformats.org/package/2006/relationships"><Relationship Id="rId2" Type="http://schemas.openxmlformats.org/officeDocument/2006/relationships/slide" Target="../slides/slide508.xml"/><Relationship Id="rId1" Type="http://schemas.openxmlformats.org/officeDocument/2006/relationships/notesMaster" Target="../notesMasters/notesMaster1.xml"/></Relationships>
</file>

<file path=ppt/notesSlides/_rels/notesSlide509.xml.rels><?xml version="1.0" encoding="UTF-8" standalone="yes"?>
<Relationships xmlns="http://schemas.openxmlformats.org/package/2006/relationships"><Relationship Id="rId2" Type="http://schemas.openxmlformats.org/officeDocument/2006/relationships/slide" Target="../slides/slide50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0.xml.rels><?xml version="1.0" encoding="UTF-8" standalone="yes"?>
<Relationships xmlns="http://schemas.openxmlformats.org/package/2006/relationships"><Relationship Id="rId2" Type="http://schemas.openxmlformats.org/officeDocument/2006/relationships/slide" Target="../slides/slide510.xml"/><Relationship Id="rId1" Type="http://schemas.openxmlformats.org/officeDocument/2006/relationships/notesMaster" Target="../notesMasters/notesMaster1.xml"/></Relationships>
</file>

<file path=ppt/notesSlides/_rels/notesSlide511.xml.rels><?xml version="1.0" encoding="UTF-8" standalone="yes"?>
<Relationships xmlns="http://schemas.openxmlformats.org/package/2006/relationships"><Relationship Id="rId2" Type="http://schemas.openxmlformats.org/officeDocument/2006/relationships/slide" Target="../slides/slide511.xml"/><Relationship Id="rId1" Type="http://schemas.openxmlformats.org/officeDocument/2006/relationships/notesMaster" Target="../notesMasters/notesMaster1.xml"/></Relationships>
</file>

<file path=ppt/notesSlides/_rels/notesSlide512.xml.rels><?xml version="1.0" encoding="UTF-8" standalone="yes"?>
<Relationships xmlns="http://schemas.openxmlformats.org/package/2006/relationships"><Relationship Id="rId2" Type="http://schemas.openxmlformats.org/officeDocument/2006/relationships/slide" Target="../slides/slide512.xml"/><Relationship Id="rId1" Type="http://schemas.openxmlformats.org/officeDocument/2006/relationships/notesMaster" Target="../notesMasters/notesMaster1.xml"/></Relationships>
</file>

<file path=ppt/notesSlides/_rels/notesSlide513.xml.rels><?xml version="1.0" encoding="UTF-8" standalone="yes"?>
<Relationships xmlns="http://schemas.openxmlformats.org/package/2006/relationships"><Relationship Id="rId2" Type="http://schemas.openxmlformats.org/officeDocument/2006/relationships/slide" Target="../slides/slide513.xml"/><Relationship Id="rId1" Type="http://schemas.openxmlformats.org/officeDocument/2006/relationships/notesMaster" Target="../notesMasters/notesMaster1.xml"/></Relationships>
</file>

<file path=ppt/notesSlides/_rels/notesSlide514.xml.rels><?xml version="1.0" encoding="UTF-8" standalone="yes"?>
<Relationships xmlns="http://schemas.openxmlformats.org/package/2006/relationships"><Relationship Id="rId2" Type="http://schemas.openxmlformats.org/officeDocument/2006/relationships/slide" Target="../slides/slide514.xml"/><Relationship Id="rId1" Type="http://schemas.openxmlformats.org/officeDocument/2006/relationships/notesMaster" Target="../notesMasters/notesMaster1.xml"/></Relationships>
</file>

<file path=ppt/notesSlides/_rels/notesSlide515.xml.rels><?xml version="1.0" encoding="UTF-8" standalone="yes"?>
<Relationships xmlns="http://schemas.openxmlformats.org/package/2006/relationships"><Relationship Id="rId2" Type="http://schemas.openxmlformats.org/officeDocument/2006/relationships/slide" Target="../slides/slide515.xml"/><Relationship Id="rId1" Type="http://schemas.openxmlformats.org/officeDocument/2006/relationships/notesMaster" Target="../notesMasters/notesMaster1.xml"/></Relationships>
</file>

<file path=ppt/notesSlides/_rels/notesSlide516.xml.rels><?xml version="1.0" encoding="UTF-8" standalone="yes"?>
<Relationships xmlns="http://schemas.openxmlformats.org/package/2006/relationships"><Relationship Id="rId2" Type="http://schemas.openxmlformats.org/officeDocument/2006/relationships/slide" Target="../slides/slide516.xml"/><Relationship Id="rId1" Type="http://schemas.openxmlformats.org/officeDocument/2006/relationships/notesMaster" Target="../notesMasters/notesMaster1.xml"/></Relationships>
</file>

<file path=ppt/notesSlides/_rels/notesSlide517.xml.rels><?xml version="1.0" encoding="UTF-8" standalone="yes"?>
<Relationships xmlns="http://schemas.openxmlformats.org/package/2006/relationships"><Relationship Id="rId2" Type="http://schemas.openxmlformats.org/officeDocument/2006/relationships/slide" Target="../slides/slide517.xml"/><Relationship Id="rId1" Type="http://schemas.openxmlformats.org/officeDocument/2006/relationships/notesMaster" Target="../notesMasters/notesMaster1.xml"/></Relationships>
</file>

<file path=ppt/notesSlides/_rels/notesSlide518.xml.rels><?xml version="1.0" encoding="UTF-8" standalone="yes"?>
<Relationships xmlns="http://schemas.openxmlformats.org/package/2006/relationships"><Relationship Id="rId2" Type="http://schemas.openxmlformats.org/officeDocument/2006/relationships/slide" Target="../slides/slide518.xml"/><Relationship Id="rId1" Type="http://schemas.openxmlformats.org/officeDocument/2006/relationships/notesMaster" Target="../notesMasters/notesMaster1.xml"/></Relationships>
</file>

<file path=ppt/notesSlides/_rels/notesSlide519.xml.rels><?xml version="1.0" encoding="UTF-8" standalone="yes"?>
<Relationships xmlns="http://schemas.openxmlformats.org/package/2006/relationships"><Relationship Id="rId2" Type="http://schemas.openxmlformats.org/officeDocument/2006/relationships/slide" Target="../slides/slide51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0.xml.rels><?xml version="1.0" encoding="UTF-8" standalone="yes"?>
<Relationships xmlns="http://schemas.openxmlformats.org/package/2006/relationships"><Relationship Id="rId2" Type="http://schemas.openxmlformats.org/officeDocument/2006/relationships/slide" Target="../slides/slide520.xml"/><Relationship Id="rId1" Type="http://schemas.openxmlformats.org/officeDocument/2006/relationships/notesMaster" Target="../notesMasters/notesMaster1.xml"/></Relationships>
</file>

<file path=ppt/notesSlides/_rels/notesSlide521.xml.rels><?xml version="1.0" encoding="UTF-8" standalone="yes"?>
<Relationships xmlns="http://schemas.openxmlformats.org/package/2006/relationships"><Relationship Id="rId2" Type="http://schemas.openxmlformats.org/officeDocument/2006/relationships/slide" Target="../slides/slide521.xml"/><Relationship Id="rId1" Type="http://schemas.openxmlformats.org/officeDocument/2006/relationships/notesMaster" Target="../notesMasters/notesMaster1.xml"/></Relationships>
</file>

<file path=ppt/notesSlides/_rels/notesSlide522.xml.rels><?xml version="1.0" encoding="UTF-8" standalone="yes"?>
<Relationships xmlns="http://schemas.openxmlformats.org/package/2006/relationships"><Relationship Id="rId2" Type="http://schemas.openxmlformats.org/officeDocument/2006/relationships/slide" Target="../slides/slide522.xml"/><Relationship Id="rId1" Type="http://schemas.openxmlformats.org/officeDocument/2006/relationships/notesMaster" Target="../notesMasters/notesMaster1.xml"/></Relationships>
</file>

<file path=ppt/notesSlides/_rels/notesSlide523.xml.rels><?xml version="1.0" encoding="UTF-8" standalone="yes"?>
<Relationships xmlns="http://schemas.openxmlformats.org/package/2006/relationships"><Relationship Id="rId2" Type="http://schemas.openxmlformats.org/officeDocument/2006/relationships/slide" Target="../slides/slide523.xml"/><Relationship Id="rId1" Type="http://schemas.openxmlformats.org/officeDocument/2006/relationships/notesMaster" Target="../notesMasters/notesMaster1.xml"/></Relationships>
</file>

<file path=ppt/notesSlides/_rels/notesSlide524.xml.rels><?xml version="1.0" encoding="UTF-8" standalone="yes"?>
<Relationships xmlns="http://schemas.openxmlformats.org/package/2006/relationships"><Relationship Id="rId2" Type="http://schemas.openxmlformats.org/officeDocument/2006/relationships/slide" Target="../slides/slide524.xml"/><Relationship Id="rId1" Type="http://schemas.openxmlformats.org/officeDocument/2006/relationships/notesMaster" Target="../notesMasters/notesMaster1.xml"/></Relationships>
</file>

<file path=ppt/notesSlides/_rels/notesSlide525.xml.rels><?xml version="1.0" encoding="UTF-8" standalone="yes"?>
<Relationships xmlns="http://schemas.openxmlformats.org/package/2006/relationships"><Relationship Id="rId2" Type="http://schemas.openxmlformats.org/officeDocument/2006/relationships/slide" Target="../slides/slide525.xml"/><Relationship Id="rId1" Type="http://schemas.openxmlformats.org/officeDocument/2006/relationships/notesMaster" Target="../notesMasters/notesMaster1.xml"/></Relationships>
</file>

<file path=ppt/notesSlides/_rels/notesSlide526.xml.rels><?xml version="1.0" encoding="UTF-8" standalone="yes"?>
<Relationships xmlns="http://schemas.openxmlformats.org/package/2006/relationships"><Relationship Id="rId2" Type="http://schemas.openxmlformats.org/officeDocument/2006/relationships/slide" Target="../slides/slide526.xml"/><Relationship Id="rId1" Type="http://schemas.openxmlformats.org/officeDocument/2006/relationships/notesMaster" Target="../notesMasters/notesMaster1.xml"/></Relationships>
</file>

<file path=ppt/notesSlides/_rels/notesSlide527.xml.rels><?xml version="1.0" encoding="UTF-8" standalone="yes"?>
<Relationships xmlns="http://schemas.openxmlformats.org/package/2006/relationships"><Relationship Id="rId2" Type="http://schemas.openxmlformats.org/officeDocument/2006/relationships/slide" Target="../slides/slide527.xml"/><Relationship Id="rId1" Type="http://schemas.openxmlformats.org/officeDocument/2006/relationships/notesMaster" Target="../notesMasters/notesMaster1.xml"/></Relationships>
</file>

<file path=ppt/notesSlides/_rels/notesSlide528.xml.rels><?xml version="1.0" encoding="UTF-8" standalone="yes"?>
<Relationships xmlns="http://schemas.openxmlformats.org/package/2006/relationships"><Relationship Id="rId2" Type="http://schemas.openxmlformats.org/officeDocument/2006/relationships/slide" Target="../slides/slide528.xml"/><Relationship Id="rId1" Type="http://schemas.openxmlformats.org/officeDocument/2006/relationships/notesMaster" Target="../notesMasters/notesMaster1.xml"/></Relationships>
</file>

<file path=ppt/notesSlides/_rels/notesSlide529.xml.rels><?xml version="1.0" encoding="UTF-8" standalone="yes"?>
<Relationships xmlns="http://schemas.openxmlformats.org/package/2006/relationships"><Relationship Id="rId2" Type="http://schemas.openxmlformats.org/officeDocument/2006/relationships/slide" Target="../slides/slide52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0.xml.rels><?xml version="1.0" encoding="UTF-8" standalone="yes"?>
<Relationships xmlns="http://schemas.openxmlformats.org/package/2006/relationships"><Relationship Id="rId2" Type="http://schemas.openxmlformats.org/officeDocument/2006/relationships/slide" Target="../slides/slide530.xml"/><Relationship Id="rId1" Type="http://schemas.openxmlformats.org/officeDocument/2006/relationships/notesMaster" Target="../notesMasters/notesMaster1.xml"/></Relationships>
</file>

<file path=ppt/notesSlides/_rels/notesSlide531.xml.rels><?xml version="1.0" encoding="UTF-8" standalone="yes"?>
<Relationships xmlns="http://schemas.openxmlformats.org/package/2006/relationships"><Relationship Id="rId2" Type="http://schemas.openxmlformats.org/officeDocument/2006/relationships/slide" Target="../slides/slide531.xml"/><Relationship Id="rId1" Type="http://schemas.openxmlformats.org/officeDocument/2006/relationships/notesMaster" Target="../notesMasters/notesMaster1.xml"/></Relationships>
</file>

<file path=ppt/notesSlides/_rels/notesSlide532.xml.rels><?xml version="1.0" encoding="UTF-8" standalone="yes"?>
<Relationships xmlns="http://schemas.openxmlformats.org/package/2006/relationships"><Relationship Id="rId2" Type="http://schemas.openxmlformats.org/officeDocument/2006/relationships/slide" Target="../slides/slide532.xml"/><Relationship Id="rId1" Type="http://schemas.openxmlformats.org/officeDocument/2006/relationships/notesMaster" Target="../notesMasters/notesMaster1.xml"/></Relationships>
</file>

<file path=ppt/notesSlides/_rels/notesSlide533.xml.rels><?xml version="1.0" encoding="UTF-8" standalone="yes"?>
<Relationships xmlns="http://schemas.openxmlformats.org/package/2006/relationships"><Relationship Id="rId2" Type="http://schemas.openxmlformats.org/officeDocument/2006/relationships/slide" Target="../slides/slide533.xml"/><Relationship Id="rId1" Type="http://schemas.openxmlformats.org/officeDocument/2006/relationships/notesMaster" Target="../notesMasters/notesMaster1.xml"/></Relationships>
</file>

<file path=ppt/notesSlides/_rels/notesSlide534.xml.rels><?xml version="1.0" encoding="UTF-8" standalone="yes"?>
<Relationships xmlns="http://schemas.openxmlformats.org/package/2006/relationships"><Relationship Id="rId2" Type="http://schemas.openxmlformats.org/officeDocument/2006/relationships/slide" Target="../slides/slide534.xml"/><Relationship Id="rId1" Type="http://schemas.openxmlformats.org/officeDocument/2006/relationships/notesMaster" Target="../notesMasters/notesMaster1.xml"/></Relationships>
</file>

<file path=ppt/notesSlides/_rels/notesSlide535.xml.rels><?xml version="1.0" encoding="UTF-8" standalone="yes"?>
<Relationships xmlns="http://schemas.openxmlformats.org/package/2006/relationships"><Relationship Id="rId2" Type="http://schemas.openxmlformats.org/officeDocument/2006/relationships/slide" Target="../slides/slide535.xml"/><Relationship Id="rId1" Type="http://schemas.openxmlformats.org/officeDocument/2006/relationships/notesMaster" Target="../notesMasters/notesMaster1.xml"/></Relationships>
</file>

<file path=ppt/notesSlides/_rels/notesSlide536.xml.rels><?xml version="1.0" encoding="UTF-8" standalone="yes"?>
<Relationships xmlns="http://schemas.openxmlformats.org/package/2006/relationships"><Relationship Id="rId2" Type="http://schemas.openxmlformats.org/officeDocument/2006/relationships/slide" Target="../slides/slide536.xml"/><Relationship Id="rId1" Type="http://schemas.openxmlformats.org/officeDocument/2006/relationships/notesMaster" Target="../notesMasters/notesMaster1.xml"/></Relationships>
</file>

<file path=ppt/notesSlides/_rels/notesSlide537.xml.rels><?xml version="1.0" encoding="UTF-8" standalone="yes"?>
<Relationships xmlns="http://schemas.openxmlformats.org/package/2006/relationships"><Relationship Id="rId2" Type="http://schemas.openxmlformats.org/officeDocument/2006/relationships/slide" Target="../slides/slide537.xml"/><Relationship Id="rId1" Type="http://schemas.openxmlformats.org/officeDocument/2006/relationships/notesMaster" Target="../notesMasters/notesMaster1.xml"/></Relationships>
</file>

<file path=ppt/notesSlides/_rels/notesSlide538.xml.rels><?xml version="1.0" encoding="UTF-8" standalone="yes"?>
<Relationships xmlns="http://schemas.openxmlformats.org/package/2006/relationships"><Relationship Id="rId2" Type="http://schemas.openxmlformats.org/officeDocument/2006/relationships/slide" Target="../slides/slide538.xml"/><Relationship Id="rId1" Type="http://schemas.openxmlformats.org/officeDocument/2006/relationships/notesMaster" Target="../notesMasters/notesMaster1.xml"/></Relationships>
</file>

<file path=ppt/notesSlides/_rels/notesSlide539.xml.rels><?xml version="1.0" encoding="UTF-8" standalone="yes"?>
<Relationships xmlns="http://schemas.openxmlformats.org/package/2006/relationships"><Relationship Id="rId2" Type="http://schemas.openxmlformats.org/officeDocument/2006/relationships/slide" Target="../slides/slide53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0.xml.rels><?xml version="1.0" encoding="UTF-8" standalone="yes"?>
<Relationships xmlns="http://schemas.openxmlformats.org/package/2006/relationships"><Relationship Id="rId2" Type="http://schemas.openxmlformats.org/officeDocument/2006/relationships/slide" Target="../slides/slide540.xml"/><Relationship Id="rId1" Type="http://schemas.openxmlformats.org/officeDocument/2006/relationships/notesMaster" Target="../notesMasters/notesMaster1.xml"/></Relationships>
</file>

<file path=ppt/notesSlides/_rels/notesSlide541.xml.rels><?xml version="1.0" encoding="UTF-8" standalone="yes"?>
<Relationships xmlns="http://schemas.openxmlformats.org/package/2006/relationships"><Relationship Id="rId2" Type="http://schemas.openxmlformats.org/officeDocument/2006/relationships/slide" Target="../slides/slide541.xml"/><Relationship Id="rId1" Type="http://schemas.openxmlformats.org/officeDocument/2006/relationships/notesMaster" Target="../notesMasters/notesMaster1.xml"/></Relationships>
</file>

<file path=ppt/notesSlides/_rels/notesSlide542.xml.rels><?xml version="1.0" encoding="UTF-8" standalone="yes"?>
<Relationships xmlns="http://schemas.openxmlformats.org/package/2006/relationships"><Relationship Id="rId2" Type="http://schemas.openxmlformats.org/officeDocument/2006/relationships/slide" Target="../slides/slide542.xml"/><Relationship Id="rId1" Type="http://schemas.openxmlformats.org/officeDocument/2006/relationships/notesMaster" Target="../notesMasters/notesMaster1.xml"/></Relationships>
</file>

<file path=ppt/notesSlides/_rels/notesSlide543.xml.rels><?xml version="1.0" encoding="UTF-8" standalone="yes"?>
<Relationships xmlns="http://schemas.openxmlformats.org/package/2006/relationships"><Relationship Id="rId2" Type="http://schemas.openxmlformats.org/officeDocument/2006/relationships/slide" Target="../slides/slide543.xml"/><Relationship Id="rId1" Type="http://schemas.openxmlformats.org/officeDocument/2006/relationships/notesMaster" Target="../notesMasters/notesMaster1.xml"/></Relationships>
</file>

<file path=ppt/notesSlides/_rels/notesSlide544.xml.rels><?xml version="1.0" encoding="UTF-8" standalone="yes"?>
<Relationships xmlns="http://schemas.openxmlformats.org/package/2006/relationships"><Relationship Id="rId2" Type="http://schemas.openxmlformats.org/officeDocument/2006/relationships/slide" Target="../slides/slide544.xml"/><Relationship Id="rId1" Type="http://schemas.openxmlformats.org/officeDocument/2006/relationships/notesMaster" Target="../notesMasters/notesMaster1.xml"/></Relationships>
</file>

<file path=ppt/notesSlides/_rels/notesSlide545.xml.rels><?xml version="1.0" encoding="UTF-8" standalone="yes"?>
<Relationships xmlns="http://schemas.openxmlformats.org/package/2006/relationships"><Relationship Id="rId2" Type="http://schemas.openxmlformats.org/officeDocument/2006/relationships/slide" Target="../slides/slide545.xml"/><Relationship Id="rId1" Type="http://schemas.openxmlformats.org/officeDocument/2006/relationships/notesMaster" Target="../notesMasters/notesMaster1.xml"/></Relationships>
</file>

<file path=ppt/notesSlides/_rels/notesSlide546.xml.rels><?xml version="1.0" encoding="UTF-8" standalone="yes"?>
<Relationships xmlns="http://schemas.openxmlformats.org/package/2006/relationships"><Relationship Id="rId2" Type="http://schemas.openxmlformats.org/officeDocument/2006/relationships/slide" Target="../slides/slide546.xml"/><Relationship Id="rId1" Type="http://schemas.openxmlformats.org/officeDocument/2006/relationships/notesMaster" Target="../notesMasters/notesMaster1.xml"/></Relationships>
</file>

<file path=ppt/notesSlides/_rels/notesSlide547.xml.rels><?xml version="1.0" encoding="UTF-8" standalone="yes"?>
<Relationships xmlns="http://schemas.openxmlformats.org/package/2006/relationships"><Relationship Id="rId2" Type="http://schemas.openxmlformats.org/officeDocument/2006/relationships/slide" Target="../slides/slide547.xml"/><Relationship Id="rId1" Type="http://schemas.openxmlformats.org/officeDocument/2006/relationships/notesMaster" Target="../notesMasters/notesMaster1.xml"/></Relationships>
</file>

<file path=ppt/notesSlides/_rels/notesSlide548.xml.rels><?xml version="1.0" encoding="UTF-8" standalone="yes"?>
<Relationships xmlns="http://schemas.openxmlformats.org/package/2006/relationships"><Relationship Id="rId2" Type="http://schemas.openxmlformats.org/officeDocument/2006/relationships/slide" Target="../slides/slide548.xml"/><Relationship Id="rId1" Type="http://schemas.openxmlformats.org/officeDocument/2006/relationships/notesMaster" Target="../notesMasters/notesMaster1.xml"/></Relationships>
</file>

<file path=ppt/notesSlides/_rels/notesSlide549.xml.rels><?xml version="1.0" encoding="UTF-8" standalone="yes"?>
<Relationships xmlns="http://schemas.openxmlformats.org/package/2006/relationships"><Relationship Id="rId2" Type="http://schemas.openxmlformats.org/officeDocument/2006/relationships/slide" Target="../slides/slide54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0.xml.rels><?xml version="1.0" encoding="UTF-8" standalone="yes"?>
<Relationships xmlns="http://schemas.openxmlformats.org/package/2006/relationships"><Relationship Id="rId2" Type="http://schemas.openxmlformats.org/officeDocument/2006/relationships/slide" Target="../slides/slide550.xml"/><Relationship Id="rId1" Type="http://schemas.openxmlformats.org/officeDocument/2006/relationships/notesMaster" Target="../notesMasters/notesMaster1.xml"/></Relationships>
</file>

<file path=ppt/notesSlides/_rels/notesSlide551.xml.rels><?xml version="1.0" encoding="UTF-8" standalone="yes"?>
<Relationships xmlns="http://schemas.openxmlformats.org/package/2006/relationships"><Relationship Id="rId2" Type="http://schemas.openxmlformats.org/officeDocument/2006/relationships/slide" Target="../slides/slide551.xml"/><Relationship Id="rId1" Type="http://schemas.openxmlformats.org/officeDocument/2006/relationships/notesMaster" Target="../notesMasters/notesMaster1.xml"/></Relationships>
</file>

<file path=ppt/notesSlides/_rels/notesSlide552.xml.rels><?xml version="1.0" encoding="UTF-8" standalone="yes"?>
<Relationships xmlns="http://schemas.openxmlformats.org/package/2006/relationships"><Relationship Id="rId2" Type="http://schemas.openxmlformats.org/officeDocument/2006/relationships/slide" Target="../slides/slide552.xml"/><Relationship Id="rId1" Type="http://schemas.openxmlformats.org/officeDocument/2006/relationships/notesMaster" Target="../notesMasters/notesMaster1.xml"/></Relationships>
</file>

<file path=ppt/notesSlides/_rels/notesSlide553.xml.rels><?xml version="1.0" encoding="UTF-8" standalone="yes"?>
<Relationships xmlns="http://schemas.openxmlformats.org/package/2006/relationships"><Relationship Id="rId2" Type="http://schemas.openxmlformats.org/officeDocument/2006/relationships/slide" Target="../slides/slide553.xml"/><Relationship Id="rId1" Type="http://schemas.openxmlformats.org/officeDocument/2006/relationships/notesMaster" Target="../notesMasters/notesMaster1.xml"/></Relationships>
</file>

<file path=ppt/notesSlides/_rels/notesSlide554.xml.rels><?xml version="1.0" encoding="UTF-8" standalone="yes"?>
<Relationships xmlns="http://schemas.openxmlformats.org/package/2006/relationships"><Relationship Id="rId2" Type="http://schemas.openxmlformats.org/officeDocument/2006/relationships/slide" Target="../slides/slide554.xml"/><Relationship Id="rId1" Type="http://schemas.openxmlformats.org/officeDocument/2006/relationships/notesMaster" Target="../notesMasters/notesMaster1.xml"/></Relationships>
</file>

<file path=ppt/notesSlides/_rels/notesSlide555.xml.rels><?xml version="1.0" encoding="UTF-8" standalone="yes"?>
<Relationships xmlns="http://schemas.openxmlformats.org/package/2006/relationships"><Relationship Id="rId2" Type="http://schemas.openxmlformats.org/officeDocument/2006/relationships/slide" Target="../slides/slide555.xml"/><Relationship Id="rId1" Type="http://schemas.openxmlformats.org/officeDocument/2006/relationships/notesMaster" Target="../notesMasters/notesMaster1.xml"/></Relationships>
</file>

<file path=ppt/notesSlides/_rels/notesSlide556.xml.rels><?xml version="1.0" encoding="UTF-8" standalone="yes"?>
<Relationships xmlns="http://schemas.openxmlformats.org/package/2006/relationships"><Relationship Id="rId2" Type="http://schemas.openxmlformats.org/officeDocument/2006/relationships/slide" Target="../slides/slide556.xml"/><Relationship Id="rId1" Type="http://schemas.openxmlformats.org/officeDocument/2006/relationships/notesMaster" Target="../notesMasters/notesMaster1.xml"/></Relationships>
</file>

<file path=ppt/notesSlides/_rels/notesSlide557.xml.rels><?xml version="1.0" encoding="UTF-8" standalone="yes"?>
<Relationships xmlns="http://schemas.openxmlformats.org/package/2006/relationships"><Relationship Id="rId2" Type="http://schemas.openxmlformats.org/officeDocument/2006/relationships/slide" Target="../slides/slide557.xml"/><Relationship Id="rId1" Type="http://schemas.openxmlformats.org/officeDocument/2006/relationships/notesMaster" Target="../notesMasters/notesMaster1.xml"/></Relationships>
</file>

<file path=ppt/notesSlides/_rels/notesSlide558.xml.rels><?xml version="1.0" encoding="UTF-8" standalone="yes"?>
<Relationships xmlns="http://schemas.openxmlformats.org/package/2006/relationships"><Relationship Id="rId2" Type="http://schemas.openxmlformats.org/officeDocument/2006/relationships/slide" Target="../slides/slide558.xml"/><Relationship Id="rId1" Type="http://schemas.openxmlformats.org/officeDocument/2006/relationships/notesMaster" Target="../notesMasters/notesMaster1.xml"/></Relationships>
</file>

<file path=ppt/notesSlides/_rels/notesSlide559.xml.rels><?xml version="1.0" encoding="UTF-8" standalone="yes"?>
<Relationships xmlns="http://schemas.openxmlformats.org/package/2006/relationships"><Relationship Id="rId2" Type="http://schemas.openxmlformats.org/officeDocument/2006/relationships/slide" Target="../slides/slide5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0.xml.rels><?xml version="1.0" encoding="UTF-8" standalone="yes"?>
<Relationships xmlns="http://schemas.openxmlformats.org/package/2006/relationships"><Relationship Id="rId2" Type="http://schemas.openxmlformats.org/officeDocument/2006/relationships/slide" Target="../slides/slide560.xml"/><Relationship Id="rId1" Type="http://schemas.openxmlformats.org/officeDocument/2006/relationships/notesMaster" Target="../notesMasters/notesMaster1.xml"/></Relationships>
</file>

<file path=ppt/notesSlides/_rels/notesSlide561.xml.rels><?xml version="1.0" encoding="UTF-8" standalone="yes"?>
<Relationships xmlns="http://schemas.openxmlformats.org/package/2006/relationships"><Relationship Id="rId2" Type="http://schemas.openxmlformats.org/officeDocument/2006/relationships/slide" Target="../slides/slide561.xml"/><Relationship Id="rId1" Type="http://schemas.openxmlformats.org/officeDocument/2006/relationships/notesMaster" Target="../notesMasters/notesMaster1.xml"/></Relationships>
</file>

<file path=ppt/notesSlides/_rels/notesSlide562.xml.rels><?xml version="1.0" encoding="UTF-8" standalone="yes"?>
<Relationships xmlns="http://schemas.openxmlformats.org/package/2006/relationships"><Relationship Id="rId2" Type="http://schemas.openxmlformats.org/officeDocument/2006/relationships/slide" Target="../slides/slide562.xml"/><Relationship Id="rId1" Type="http://schemas.openxmlformats.org/officeDocument/2006/relationships/notesMaster" Target="../notesMasters/notesMaster1.xml"/></Relationships>
</file>

<file path=ppt/notesSlides/_rels/notesSlide563.xml.rels><?xml version="1.0" encoding="UTF-8" standalone="yes"?>
<Relationships xmlns="http://schemas.openxmlformats.org/package/2006/relationships"><Relationship Id="rId2" Type="http://schemas.openxmlformats.org/officeDocument/2006/relationships/slide" Target="../slides/slide563.xml"/><Relationship Id="rId1" Type="http://schemas.openxmlformats.org/officeDocument/2006/relationships/notesMaster" Target="../notesMasters/notesMaster1.xml"/></Relationships>
</file>

<file path=ppt/notesSlides/_rels/notesSlide564.xml.rels><?xml version="1.0" encoding="UTF-8" standalone="yes"?>
<Relationships xmlns="http://schemas.openxmlformats.org/package/2006/relationships"><Relationship Id="rId2" Type="http://schemas.openxmlformats.org/officeDocument/2006/relationships/slide" Target="../slides/slide564.xml"/><Relationship Id="rId1" Type="http://schemas.openxmlformats.org/officeDocument/2006/relationships/notesMaster" Target="../notesMasters/notesMaster1.xml"/></Relationships>
</file>

<file path=ppt/notesSlides/_rels/notesSlide565.xml.rels><?xml version="1.0" encoding="UTF-8" standalone="yes"?>
<Relationships xmlns="http://schemas.openxmlformats.org/package/2006/relationships"><Relationship Id="rId2" Type="http://schemas.openxmlformats.org/officeDocument/2006/relationships/slide" Target="../slides/slide565.xml"/><Relationship Id="rId1" Type="http://schemas.openxmlformats.org/officeDocument/2006/relationships/notesMaster" Target="../notesMasters/notesMaster1.xml"/></Relationships>
</file>

<file path=ppt/notesSlides/_rels/notesSlide566.xml.rels><?xml version="1.0" encoding="UTF-8" standalone="yes"?>
<Relationships xmlns="http://schemas.openxmlformats.org/package/2006/relationships"><Relationship Id="rId2" Type="http://schemas.openxmlformats.org/officeDocument/2006/relationships/slide" Target="../slides/slide566.xml"/><Relationship Id="rId1" Type="http://schemas.openxmlformats.org/officeDocument/2006/relationships/notesMaster" Target="../notesMasters/notesMaster1.xml"/></Relationships>
</file>

<file path=ppt/notesSlides/_rels/notesSlide567.xml.rels><?xml version="1.0" encoding="UTF-8" standalone="yes"?>
<Relationships xmlns="http://schemas.openxmlformats.org/package/2006/relationships"><Relationship Id="rId2" Type="http://schemas.openxmlformats.org/officeDocument/2006/relationships/slide" Target="../slides/slide567.xml"/><Relationship Id="rId1" Type="http://schemas.openxmlformats.org/officeDocument/2006/relationships/notesMaster" Target="../notesMasters/notesMaster1.xml"/></Relationships>
</file>

<file path=ppt/notesSlides/_rels/notesSlide568.xml.rels><?xml version="1.0" encoding="UTF-8" standalone="yes"?>
<Relationships xmlns="http://schemas.openxmlformats.org/package/2006/relationships"><Relationship Id="rId2" Type="http://schemas.openxmlformats.org/officeDocument/2006/relationships/slide" Target="../slides/slide568.xml"/><Relationship Id="rId1" Type="http://schemas.openxmlformats.org/officeDocument/2006/relationships/notesMaster" Target="../notesMasters/notesMaster1.xml"/></Relationships>
</file>

<file path=ppt/notesSlides/_rels/notesSlide569.xml.rels><?xml version="1.0" encoding="UTF-8" standalone="yes"?>
<Relationships xmlns="http://schemas.openxmlformats.org/package/2006/relationships"><Relationship Id="rId2" Type="http://schemas.openxmlformats.org/officeDocument/2006/relationships/slide" Target="../slides/slide56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0.xml.rels><?xml version="1.0" encoding="UTF-8" standalone="yes"?>
<Relationships xmlns="http://schemas.openxmlformats.org/package/2006/relationships"><Relationship Id="rId2" Type="http://schemas.openxmlformats.org/officeDocument/2006/relationships/slide" Target="../slides/slide570.xml"/><Relationship Id="rId1" Type="http://schemas.openxmlformats.org/officeDocument/2006/relationships/notesMaster" Target="../notesMasters/notesMaster1.xml"/></Relationships>
</file>

<file path=ppt/notesSlides/_rels/notesSlide571.xml.rels><?xml version="1.0" encoding="UTF-8" standalone="yes"?>
<Relationships xmlns="http://schemas.openxmlformats.org/package/2006/relationships"><Relationship Id="rId2" Type="http://schemas.openxmlformats.org/officeDocument/2006/relationships/slide" Target="../slides/slide571.xml"/><Relationship Id="rId1" Type="http://schemas.openxmlformats.org/officeDocument/2006/relationships/notesMaster" Target="../notesMasters/notesMaster1.xml"/></Relationships>
</file>

<file path=ppt/notesSlides/_rels/notesSlide572.xml.rels><?xml version="1.0" encoding="UTF-8" standalone="yes"?>
<Relationships xmlns="http://schemas.openxmlformats.org/package/2006/relationships"><Relationship Id="rId2" Type="http://schemas.openxmlformats.org/officeDocument/2006/relationships/slide" Target="../slides/slide572.xml"/><Relationship Id="rId1" Type="http://schemas.openxmlformats.org/officeDocument/2006/relationships/notesMaster" Target="../notesMasters/notesMaster1.xml"/></Relationships>
</file>

<file path=ppt/notesSlides/_rels/notesSlide573.xml.rels><?xml version="1.0" encoding="UTF-8" standalone="yes"?>
<Relationships xmlns="http://schemas.openxmlformats.org/package/2006/relationships"><Relationship Id="rId2" Type="http://schemas.openxmlformats.org/officeDocument/2006/relationships/slide" Target="../slides/slide573.xml"/><Relationship Id="rId1" Type="http://schemas.openxmlformats.org/officeDocument/2006/relationships/notesMaster" Target="../notesMasters/notesMaster1.xml"/></Relationships>
</file>

<file path=ppt/notesSlides/_rels/notesSlide574.xml.rels><?xml version="1.0" encoding="UTF-8" standalone="yes"?>
<Relationships xmlns="http://schemas.openxmlformats.org/package/2006/relationships"><Relationship Id="rId2" Type="http://schemas.openxmlformats.org/officeDocument/2006/relationships/slide" Target="../slides/slide574.xml"/><Relationship Id="rId1" Type="http://schemas.openxmlformats.org/officeDocument/2006/relationships/notesMaster" Target="../notesMasters/notesMaster1.xml"/></Relationships>
</file>

<file path=ppt/notesSlides/_rels/notesSlide575.xml.rels><?xml version="1.0" encoding="UTF-8" standalone="yes"?>
<Relationships xmlns="http://schemas.openxmlformats.org/package/2006/relationships"><Relationship Id="rId2" Type="http://schemas.openxmlformats.org/officeDocument/2006/relationships/slide" Target="../slides/slide575.xml"/><Relationship Id="rId1" Type="http://schemas.openxmlformats.org/officeDocument/2006/relationships/notesMaster" Target="../notesMasters/notesMaster1.xml"/></Relationships>
</file>

<file path=ppt/notesSlides/_rels/notesSlide576.xml.rels><?xml version="1.0" encoding="UTF-8" standalone="yes"?>
<Relationships xmlns="http://schemas.openxmlformats.org/package/2006/relationships"><Relationship Id="rId2" Type="http://schemas.openxmlformats.org/officeDocument/2006/relationships/slide" Target="../slides/slide576.xml"/><Relationship Id="rId1" Type="http://schemas.openxmlformats.org/officeDocument/2006/relationships/notesMaster" Target="../notesMasters/notesMaster1.xml"/></Relationships>
</file>

<file path=ppt/notesSlides/_rels/notesSlide577.xml.rels><?xml version="1.0" encoding="UTF-8" standalone="yes"?>
<Relationships xmlns="http://schemas.openxmlformats.org/package/2006/relationships"><Relationship Id="rId2" Type="http://schemas.openxmlformats.org/officeDocument/2006/relationships/slide" Target="../slides/slide577.xml"/><Relationship Id="rId1" Type="http://schemas.openxmlformats.org/officeDocument/2006/relationships/notesMaster" Target="../notesMasters/notesMaster1.xml"/></Relationships>
</file>

<file path=ppt/notesSlides/_rels/notesSlide578.xml.rels><?xml version="1.0" encoding="UTF-8" standalone="yes"?>
<Relationships xmlns="http://schemas.openxmlformats.org/package/2006/relationships"><Relationship Id="rId2" Type="http://schemas.openxmlformats.org/officeDocument/2006/relationships/slide" Target="../slides/slide578.xml"/><Relationship Id="rId1" Type="http://schemas.openxmlformats.org/officeDocument/2006/relationships/notesMaster" Target="../notesMasters/notesMaster1.xml"/></Relationships>
</file>

<file path=ppt/notesSlides/_rels/notesSlide579.xml.rels><?xml version="1.0" encoding="UTF-8" standalone="yes"?>
<Relationships xmlns="http://schemas.openxmlformats.org/package/2006/relationships"><Relationship Id="rId2" Type="http://schemas.openxmlformats.org/officeDocument/2006/relationships/slide" Target="../slides/slide57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0.xml.rels><?xml version="1.0" encoding="UTF-8" standalone="yes"?>
<Relationships xmlns="http://schemas.openxmlformats.org/package/2006/relationships"><Relationship Id="rId2" Type="http://schemas.openxmlformats.org/officeDocument/2006/relationships/slide" Target="../slides/slide580.xml"/><Relationship Id="rId1" Type="http://schemas.openxmlformats.org/officeDocument/2006/relationships/notesMaster" Target="../notesMasters/notesMaster1.xml"/></Relationships>
</file>

<file path=ppt/notesSlides/_rels/notesSlide581.xml.rels><?xml version="1.0" encoding="UTF-8" standalone="yes"?>
<Relationships xmlns="http://schemas.openxmlformats.org/package/2006/relationships"><Relationship Id="rId2" Type="http://schemas.openxmlformats.org/officeDocument/2006/relationships/slide" Target="../slides/slide581.xml"/><Relationship Id="rId1" Type="http://schemas.openxmlformats.org/officeDocument/2006/relationships/notesMaster" Target="../notesMasters/notesMaster1.xml"/></Relationships>
</file>

<file path=ppt/notesSlides/_rels/notesSlide582.xml.rels><?xml version="1.0" encoding="UTF-8" standalone="yes"?>
<Relationships xmlns="http://schemas.openxmlformats.org/package/2006/relationships"><Relationship Id="rId2" Type="http://schemas.openxmlformats.org/officeDocument/2006/relationships/slide" Target="../slides/slide582.xml"/><Relationship Id="rId1" Type="http://schemas.openxmlformats.org/officeDocument/2006/relationships/notesMaster" Target="../notesMasters/notesMaster1.xml"/></Relationships>
</file>

<file path=ppt/notesSlides/_rels/notesSlide583.xml.rels><?xml version="1.0" encoding="UTF-8" standalone="yes"?>
<Relationships xmlns="http://schemas.openxmlformats.org/package/2006/relationships"><Relationship Id="rId2" Type="http://schemas.openxmlformats.org/officeDocument/2006/relationships/slide" Target="../slides/slide583.xml"/><Relationship Id="rId1" Type="http://schemas.openxmlformats.org/officeDocument/2006/relationships/notesMaster" Target="../notesMasters/notesMaster1.xml"/></Relationships>
</file>

<file path=ppt/notesSlides/_rels/notesSlide584.xml.rels><?xml version="1.0" encoding="UTF-8" standalone="yes"?>
<Relationships xmlns="http://schemas.openxmlformats.org/package/2006/relationships"><Relationship Id="rId2" Type="http://schemas.openxmlformats.org/officeDocument/2006/relationships/slide" Target="../slides/slide584.xml"/><Relationship Id="rId1" Type="http://schemas.openxmlformats.org/officeDocument/2006/relationships/notesMaster" Target="../notesMasters/notesMaster1.xml"/></Relationships>
</file>

<file path=ppt/notesSlides/_rels/notesSlide585.xml.rels><?xml version="1.0" encoding="UTF-8" standalone="yes"?>
<Relationships xmlns="http://schemas.openxmlformats.org/package/2006/relationships"><Relationship Id="rId2" Type="http://schemas.openxmlformats.org/officeDocument/2006/relationships/slide" Target="../slides/slide585.xml"/><Relationship Id="rId1" Type="http://schemas.openxmlformats.org/officeDocument/2006/relationships/notesMaster" Target="../notesMasters/notesMaster1.xml"/></Relationships>
</file>

<file path=ppt/notesSlides/_rels/notesSlide586.xml.rels><?xml version="1.0" encoding="UTF-8" standalone="yes"?>
<Relationships xmlns="http://schemas.openxmlformats.org/package/2006/relationships"><Relationship Id="rId2" Type="http://schemas.openxmlformats.org/officeDocument/2006/relationships/slide" Target="../slides/slide586.xml"/><Relationship Id="rId1" Type="http://schemas.openxmlformats.org/officeDocument/2006/relationships/notesMaster" Target="../notesMasters/notesMaster1.xml"/></Relationships>
</file>

<file path=ppt/notesSlides/_rels/notesSlide587.xml.rels><?xml version="1.0" encoding="UTF-8" standalone="yes"?>
<Relationships xmlns="http://schemas.openxmlformats.org/package/2006/relationships"><Relationship Id="rId2" Type="http://schemas.openxmlformats.org/officeDocument/2006/relationships/slide" Target="../slides/slide587.xml"/><Relationship Id="rId1" Type="http://schemas.openxmlformats.org/officeDocument/2006/relationships/notesMaster" Target="../notesMasters/notesMaster1.xml"/></Relationships>
</file>

<file path=ppt/notesSlides/_rels/notesSlide588.xml.rels><?xml version="1.0" encoding="UTF-8" standalone="yes"?>
<Relationships xmlns="http://schemas.openxmlformats.org/package/2006/relationships"><Relationship Id="rId2" Type="http://schemas.openxmlformats.org/officeDocument/2006/relationships/slide" Target="../slides/slide588.xml"/><Relationship Id="rId1" Type="http://schemas.openxmlformats.org/officeDocument/2006/relationships/notesMaster" Target="../notesMasters/notesMaster1.xml"/></Relationships>
</file>

<file path=ppt/notesSlides/_rels/notesSlide589.xml.rels><?xml version="1.0" encoding="UTF-8" standalone="yes"?>
<Relationships xmlns="http://schemas.openxmlformats.org/package/2006/relationships"><Relationship Id="rId2" Type="http://schemas.openxmlformats.org/officeDocument/2006/relationships/slide" Target="../slides/slide58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0.xml.rels><?xml version="1.0" encoding="UTF-8" standalone="yes"?>
<Relationships xmlns="http://schemas.openxmlformats.org/package/2006/relationships"><Relationship Id="rId2" Type="http://schemas.openxmlformats.org/officeDocument/2006/relationships/slide" Target="../slides/slide590.xml"/><Relationship Id="rId1" Type="http://schemas.openxmlformats.org/officeDocument/2006/relationships/notesMaster" Target="../notesMasters/notesMaster1.xml"/></Relationships>
</file>

<file path=ppt/notesSlides/_rels/notesSlide591.xml.rels><?xml version="1.0" encoding="UTF-8" standalone="yes"?>
<Relationships xmlns="http://schemas.openxmlformats.org/package/2006/relationships"><Relationship Id="rId2" Type="http://schemas.openxmlformats.org/officeDocument/2006/relationships/slide" Target="../slides/slide591.xml"/><Relationship Id="rId1" Type="http://schemas.openxmlformats.org/officeDocument/2006/relationships/notesMaster" Target="../notesMasters/notesMaster1.xml"/></Relationships>
</file>

<file path=ppt/notesSlides/_rels/notesSlide592.xml.rels><?xml version="1.0" encoding="UTF-8" standalone="yes"?>
<Relationships xmlns="http://schemas.openxmlformats.org/package/2006/relationships"><Relationship Id="rId2" Type="http://schemas.openxmlformats.org/officeDocument/2006/relationships/slide" Target="../slides/slide592.xml"/><Relationship Id="rId1" Type="http://schemas.openxmlformats.org/officeDocument/2006/relationships/notesMaster" Target="../notesMasters/notesMaster1.xml"/></Relationships>
</file>

<file path=ppt/notesSlides/_rels/notesSlide593.xml.rels><?xml version="1.0" encoding="UTF-8" standalone="yes"?>
<Relationships xmlns="http://schemas.openxmlformats.org/package/2006/relationships"><Relationship Id="rId2" Type="http://schemas.openxmlformats.org/officeDocument/2006/relationships/slide" Target="../slides/slide593.xml"/><Relationship Id="rId1" Type="http://schemas.openxmlformats.org/officeDocument/2006/relationships/notesMaster" Target="../notesMasters/notesMaster1.xml"/></Relationships>
</file>

<file path=ppt/notesSlides/_rels/notesSlide594.xml.rels><?xml version="1.0" encoding="UTF-8" standalone="yes"?>
<Relationships xmlns="http://schemas.openxmlformats.org/package/2006/relationships"><Relationship Id="rId2" Type="http://schemas.openxmlformats.org/officeDocument/2006/relationships/slide" Target="../slides/slide594.xml"/><Relationship Id="rId1" Type="http://schemas.openxmlformats.org/officeDocument/2006/relationships/notesMaster" Target="../notesMasters/notesMaster1.xml"/></Relationships>
</file>

<file path=ppt/notesSlides/_rels/notesSlide595.xml.rels><?xml version="1.0" encoding="UTF-8" standalone="yes"?>
<Relationships xmlns="http://schemas.openxmlformats.org/package/2006/relationships"><Relationship Id="rId2" Type="http://schemas.openxmlformats.org/officeDocument/2006/relationships/slide" Target="../slides/slide595.xml"/><Relationship Id="rId1" Type="http://schemas.openxmlformats.org/officeDocument/2006/relationships/notesMaster" Target="../notesMasters/notesMaster1.xml"/></Relationships>
</file>

<file path=ppt/notesSlides/_rels/notesSlide596.xml.rels><?xml version="1.0" encoding="UTF-8" standalone="yes"?>
<Relationships xmlns="http://schemas.openxmlformats.org/package/2006/relationships"><Relationship Id="rId2" Type="http://schemas.openxmlformats.org/officeDocument/2006/relationships/slide" Target="../slides/slide596.xml"/><Relationship Id="rId1" Type="http://schemas.openxmlformats.org/officeDocument/2006/relationships/notesMaster" Target="../notesMasters/notesMaster1.xml"/></Relationships>
</file>

<file path=ppt/notesSlides/_rels/notesSlide597.xml.rels><?xml version="1.0" encoding="UTF-8" standalone="yes"?>
<Relationships xmlns="http://schemas.openxmlformats.org/package/2006/relationships"><Relationship Id="rId2" Type="http://schemas.openxmlformats.org/officeDocument/2006/relationships/slide" Target="../slides/slide597.xml"/><Relationship Id="rId1" Type="http://schemas.openxmlformats.org/officeDocument/2006/relationships/notesMaster" Target="../notesMasters/notesMaster1.xml"/></Relationships>
</file>

<file path=ppt/notesSlides/_rels/notesSlide598.xml.rels><?xml version="1.0" encoding="UTF-8" standalone="yes"?>
<Relationships xmlns="http://schemas.openxmlformats.org/package/2006/relationships"><Relationship Id="rId2" Type="http://schemas.openxmlformats.org/officeDocument/2006/relationships/slide" Target="../slides/slide598.xml"/><Relationship Id="rId1" Type="http://schemas.openxmlformats.org/officeDocument/2006/relationships/notesMaster" Target="../notesMasters/notesMaster1.xml"/></Relationships>
</file>

<file path=ppt/notesSlides/_rels/notesSlide599.xml.rels><?xml version="1.0" encoding="UTF-8" standalone="yes"?>
<Relationships xmlns="http://schemas.openxmlformats.org/package/2006/relationships"><Relationship Id="rId2" Type="http://schemas.openxmlformats.org/officeDocument/2006/relationships/slide" Target="../slides/slide59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00.xml.rels><?xml version="1.0" encoding="UTF-8" standalone="yes"?>
<Relationships xmlns="http://schemas.openxmlformats.org/package/2006/relationships"><Relationship Id="rId2" Type="http://schemas.openxmlformats.org/officeDocument/2006/relationships/slide" Target="../slides/slide600.xml"/><Relationship Id="rId1" Type="http://schemas.openxmlformats.org/officeDocument/2006/relationships/notesMaster" Target="../notesMasters/notesMaster1.xml"/></Relationships>
</file>

<file path=ppt/notesSlides/_rels/notesSlide601.xml.rels><?xml version="1.0" encoding="UTF-8" standalone="yes"?>
<Relationships xmlns="http://schemas.openxmlformats.org/package/2006/relationships"><Relationship Id="rId2" Type="http://schemas.openxmlformats.org/officeDocument/2006/relationships/slide" Target="../slides/slide601.xml"/><Relationship Id="rId1" Type="http://schemas.openxmlformats.org/officeDocument/2006/relationships/notesMaster" Target="../notesMasters/notesMaster1.xml"/></Relationships>
</file>

<file path=ppt/notesSlides/_rels/notesSlide602.xml.rels><?xml version="1.0" encoding="UTF-8" standalone="yes"?>
<Relationships xmlns="http://schemas.openxmlformats.org/package/2006/relationships"><Relationship Id="rId2" Type="http://schemas.openxmlformats.org/officeDocument/2006/relationships/slide" Target="../slides/slide602.xml"/><Relationship Id="rId1" Type="http://schemas.openxmlformats.org/officeDocument/2006/relationships/notesMaster" Target="../notesMasters/notesMaster1.xml"/></Relationships>
</file>

<file path=ppt/notesSlides/_rels/notesSlide603.xml.rels><?xml version="1.0" encoding="UTF-8" standalone="yes"?>
<Relationships xmlns="http://schemas.openxmlformats.org/package/2006/relationships"><Relationship Id="rId2" Type="http://schemas.openxmlformats.org/officeDocument/2006/relationships/slide" Target="../slides/slide603.xml"/><Relationship Id="rId1" Type="http://schemas.openxmlformats.org/officeDocument/2006/relationships/notesMaster" Target="../notesMasters/notesMaster1.xml"/></Relationships>
</file>

<file path=ppt/notesSlides/_rels/notesSlide604.xml.rels><?xml version="1.0" encoding="UTF-8" standalone="yes"?>
<Relationships xmlns="http://schemas.openxmlformats.org/package/2006/relationships"><Relationship Id="rId2" Type="http://schemas.openxmlformats.org/officeDocument/2006/relationships/slide" Target="../slides/slide604.xml"/><Relationship Id="rId1" Type="http://schemas.openxmlformats.org/officeDocument/2006/relationships/notesMaster" Target="../notesMasters/notesMaster1.xml"/></Relationships>
</file>

<file path=ppt/notesSlides/_rels/notesSlide605.xml.rels><?xml version="1.0" encoding="UTF-8" standalone="yes"?>
<Relationships xmlns="http://schemas.openxmlformats.org/package/2006/relationships"><Relationship Id="rId2" Type="http://schemas.openxmlformats.org/officeDocument/2006/relationships/slide" Target="../slides/slide605.xml"/><Relationship Id="rId1" Type="http://schemas.openxmlformats.org/officeDocument/2006/relationships/notesMaster" Target="../notesMasters/notesMaster1.xml"/></Relationships>
</file>

<file path=ppt/notesSlides/_rels/notesSlide606.xml.rels><?xml version="1.0" encoding="UTF-8" standalone="yes"?>
<Relationships xmlns="http://schemas.openxmlformats.org/package/2006/relationships"><Relationship Id="rId2" Type="http://schemas.openxmlformats.org/officeDocument/2006/relationships/slide" Target="../slides/slide606.xml"/><Relationship Id="rId1" Type="http://schemas.openxmlformats.org/officeDocument/2006/relationships/notesMaster" Target="../notesMasters/notesMaster1.xml"/></Relationships>
</file>

<file path=ppt/notesSlides/_rels/notesSlide607.xml.rels><?xml version="1.0" encoding="UTF-8" standalone="yes"?>
<Relationships xmlns="http://schemas.openxmlformats.org/package/2006/relationships"><Relationship Id="rId2" Type="http://schemas.openxmlformats.org/officeDocument/2006/relationships/slide" Target="../slides/slide607.xml"/><Relationship Id="rId1" Type="http://schemas.openxmlformats.org/officeDocument/2006/relationships/notesMaster" Target="../notesMasters/notesMaster1.xml"/></Relationships>
</file>

<file path=ppt/notesSlides/_rels/notesSlide608.xml.rels><?xml version="1.0" encoding="UTF-8" standalone="yes"?>
<Relationships xmlns="http://schemas.openxmlformats.org/package/2006/relationships"><Relationship Id="rId2" Type="http://schemas.openxmlformats.org/officeDocument/2006/relationships/slide" Target="../slides/slide608.xml"/><Relationship Id="rId1" Type="http://schemas.openxmlformats.org/officeDocument/2006/relationships/notesMaster" Target="../notesMasters/notesMaster1.xml"/></Relationships>
</file>

<file path=ppt/notesSlides/_rels/notesSlide609.xml.rels><?xml version="1.0" encoding="UTF-8" standalone="yes"?>
<Relationships xmlns="http://schemas.openxmlformats.org/package/2006/relationships"><Relationship Id="rId2" Type="http://schemas.openxmlformats.org/officeDocument/2006/relationships/slide" Target="../slides/slide60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0.xml.rels><?xml version="1.0" encoding="UTF-8" standalone="yes"?>
<Relationships xmlns="http://schemas.openxmlformats.org/package/2006/relationships"><Relationship Id="rId2" Type="http://schemas.openxmlformats.org/officeDocument/2006/relationships/slide" Target="../slides/slide610.xml"/><Relationship Id="rId1" Type="http://schemas.openxmlformats.org/officeDocument/2006/relationships/notesMaster" Target="../notesMasters/notesMaster1.xml"/></Relationships>
</file>

<file path=ppt/notesSlides/_rels/notesSlide611.xml.rels><?xml version="1.0" encoding="UTF-8" standalone="yes"?>
<Relationships xmlns="http://schemas.openxmlformats.org/package/2006/relationships"><Relationship Id="rId2" Type="http://schemas.openxmlformats.org/officeDocument/2006/relationships/slide" Target="../slides/slide611.xml"/><Relationship Id="rId1" Type="http://schemas.openxmlformats.org/officeDocument/2006/relationships/notesMaster" Target="../notesMasters/notesMaster1.xml"/></Relationships>
</file>

<file path=ppt/notesSlides/_rels/notesSlide612.xml.rels><?xml version="1.0" encoding="UTF-8" standalone="yes"?>
<Relationships xmlns="http://schemas.openxmlformats.org/package/2006/relationships"><Relationship Id="rId2" Type="http://schemas.openxmlformats.org/officeDocument/2006/relationships/slide" Target="../slides/slide612.xml"/><Relationship Id="rId1" Type="http://schemas.openxmlformats.org/officeDocument/2006/relationships/notesMaster" Target="../notesMasters/notesMaster1.xml"/></Relationships>
</file>

<file path=ppt/notesSlides/_rels/notesSlide613.xml.rels><?xml version="1.0" encoding="UTF-8" standalone="yes"?>
<Relationships xmlns="http://schemas.openxmlformats.org/package/2006/relationships"><Relationship Id="rId2" Type="http://schemas.openxmlformats.org/officeDocument/2006/relationships/slide" Target="../slides/slide613.xml"/><Relationship Id="rId1" Type="http://schemas.openxmlformats.org/officeDocument/2006/relationships/notesMaster" Target="../notesMasters/notesMaster1.xml"/></Relationships>
</file>

<file path=ppt/notesSlides/_rels/notesSlide614.xml.rels><?xml version="1.0" encoding="UTF-8" standalone="yes"?>
<Relationships xmlns="http://schemas.openxmlformats.org/package/2006/relationships"><Relationship Id="rId2" Type="http://schemas.openxmlformats.org/officeDocument/2006/relationships/slide" Target="../slides/slide614.xml"/><Relationship Id="rId1" Type="http://schemas.openxmlformats.org/officeDocument/2006/relationships/notesMaster" Target="../notesMasters/notesMaster1.xml"/></Relationships>
</file>

<file path=ppt/notesSlides/_rels/notesSlide615.xml.rels><?xml version="1.0" encoding="UTF-8" standalone="yes"?>
<Relationships xmlns="http://schemas.openxmlformats.org/package/2006/relationships"><Relationship Id="rId2" Type="http://schemas.openxmlformats.org/officeDocument/2006/relationships/slide" Target="../slides/slide615.xml"/><Relationship Id="rId1" Type="http://schemas.openxmlformats.org/officeDocument/2006/relationships/notesMaster" Target="../notesMasters/notesMaster1.xml"/></Relationships>
</file>

<file path=ppt/notesSlides/_rels/notesSlide616.xml.rels><?xml version="1.0" encoding="UTF-8" standalone="yes"?>
<Relationships xmlns="http://schemas.openxmlformats.org/package/2006/relationships"><Relationship Id="rId2" Type="http://schemas.openxmlformats.org/officeDocument/2006/relationships/slide" Target="../slides/slide616.xml"/><Relationship Id="rId1" Type="http://schemas.openxmlformats.org/officeDocument/2006/relationships/notesMaster" Target="../notesMasters/notesMaster1.xml"/></Relationships>
</file>

<file path=ppt/notesSlides/_rels/notesSlide617.xml.rels><?xml version="1.0" encoding="UTF-8" standalone="yes"?>
<Relationships xmlns="http://schemas.openxmlformats.org/package/2006/relationships"><Relationship Id="rId2" Type="http://schemas.openxmlformats.org/officeDocument/2006/relationships/slide" Target="../slides/slide617.xml"/><Relationship Id="rId1" Type="http://schemas.openxmlformats.org/officeDocument/2006/relationships/notesMaster" Target="../notesMasters/notesMaster1.xml"/></Relationships>
</file>

<file path=ppt/notesSlides/_rels/notesSlide618.xml.rels><?xml version="1.0" encoding="UTF-8" standalone="yes"?>
<Relationships xmlns="http://schemas.openxmlformats.org/package/2006/relationships"><Relationship Id="rId2" Type="http://schemas.openxmlformats.org/officeDocument/2006/relationships/slide" Target="../slides/slide618.xml"/><Relationship Id="rId1" Type="http://schemas.openxmlformats.org/officeDocument/2006/relationships/notesMaster" Target="../notesMasters/notesMaster1.xml"/></Relationships>
</file>

<file path=ppt/notesSlides/_rels/notesSlide619.xml.rels><?xml version="1.0" encoding="UTF-8" standalone="yes"?>
<Relationships xmlns="http://schemas.openxmlformats.org/package/2006/relationships"><Relationship Id="rId2" Type="http://schemas.openxmlformats.org/officeDocument/2006/relationships/slide" Target="../slides/slide61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0.xml.rels><?xml version="1.0" encoding="UTF-8" standalone="yes"?>
<Relationships xmlns="http://schemas.openxmlformats.org/package/2006/relationships"><Relationship Id="rId2" Type="http://schemas.openxmlformats.org/officeDocument/2006/relationships/slide" Target="../slides/slide620.xml"/><Relationship Id="rId1" Type="http://schemas.openxmlformats.org/officeDocument/2006/relationships/notesMaster" Target="../notesMasters/notesMaster1.xml"/></Relationships>
</file>

<file path=ppt/notesSlides/_rels/notesSlide621.xml.rels><?xml version="1.0" encoding="UTF-8" standalone="yes"?>
<Relationships xmlns="http://schemas.openxmlformats.org/package/2006/relationships"><Relationship Id="rId2" Type="http://schemas.openxmlformats.org/officeDocument/2006/relationships/slide" Target="../slides/slide621.xml"/><Relationship Id="rId1" Type="http://schemas.openxmlformats.org/officeDocument/2006/relationships/notesMaster" Target="../notesMasters/notesMaster1.xml"/></Relationships>
</file>

<file path=ppt/notesSlides/_rels/notesSlide622.xml.rels><?xml version="1.0" encoding="UTF-8" standalone="yes"?>
<Relationships xmlns="http://schemas.openxmlformats.org/package/2006/relationships"><Relationship Id="rId2" Type="http://schemas.openxmlformats.org/officeDocument/2006/relationships/slide" Target="../slides/slide622.xml"/><Relationship Id="rId1" Type="http://schemas.openxmlformats.org/officeDocument/2006/relationships/notesMaster" Target="../notesMasters/notesMaster1.xml"/></Relationships>
</file>

<file path=ppt/notesSlides/_rels/notesSlide623.xml.rels><?xml version="1.0" encoding="UTF-8" standalone="yes"?>
<Relationships xmlns="http://schemas.openxmlformats.org/package/2006/relationships"><Relationship Id="rId2" Type="http://schemas.openxmlformats.org/officeDocument/2006/relationships/slide" Target="../slides/slide623.xml"/><Relationship Id="rId1" Type="http://schemas.openxmlformats.org/officeDocument/2006/relationships/notesMaster" Target="../notesMasters/notesMaster1.xml"/></Relationships>
</file>

<file path=ppt/notesSlides/_rels/notesSlide624.xml.rels><?xml version="1.0" encoding="UTF-8" standalone="yes"?>
<Relationships xmlns="http://schemas.openxmlformats.org/package/2006/relationships"><Relationship Id="rId2" Type="http://schemas.openxmlformats.org/officeDocument/2006/relationships/slide" Target="../slides/slide624.xml"/><Relationship Id="rId1" Type="http://schemas.openxmlformats.org/officeDocument/2006/relationships/notesMaster" Target="../notesMasters/notesMaster1.xml"/></Relationships>
</file>

<file path=ppt/notesSlides/_rels/notesSlide625.xml.rels><?xml version="1.0" encoding="UTF-8" standalone="yes"?>
<Relationships xmlns="http://schemas.openxmlformats.org/package/2006/relationships"><Relationship Id="rId2" Type="http://schemas.openxmlformats.org/officeDocument/2006/relationships/slide" Target="../slides/slide625.xml"/><Relationship Id="rId1" Type="http://schemas.openxmlformats.org/officeDocument/2006/relationships/notesMaster" Target="../notesMasters/notesMaster1.xml"/></Relationships>
</file>

<file path=ppt/notesSlides/_rels/notesSlide626.xml.rels><?xml version="1.0" encoding="UTF-8" standalone="yes"?>
<Relationships xmlns="http://schemas.openxmlformats.org/package/2006/relationships"><Relationship Id="rId2" Type="http://schemas.openxmlformats.org/officeDocument/2006/relationships/slide" Target="../slides/slide626.xml"/><Relationship Id="rId1" Type="http://schemas.openxmlformats.org/officeDocument/2006/relationships/notesMaster" Target="../notesMasters/notesMaster1.xml"/></Relationships>
</file>

<file path=ppt/notesSlides/_rels/notesSlide627.xml.rels><?xml version="1.0" encoding="UTF-8" standalone="yes"?>
<Relationships xmlns="http://schemas.openxmlformats.org/package/2006/relationships"><Relationship Id="rId2" Type="http://schemas.openxmlformats.org/officeDocument/2006/relationships/slide" Target="../slides/slide627.xml"/><Relationship Id="rId1" Type="http://schemas.openxmlformats.org/officeDocument/2006/relationships/notesMaster" Target="../notesMasters/notesMaster1.xml"/></Relationships>
</file>

<file path=ppt/notesSlides/_rels/notesSlide628.xml.rels><?xml version="1.0" encoding="UTF-8" standalone="yes"?>
<Relationships xmlns="http://schemas.openxmlformats.org/package/2006/relationships"><Relationship Id="rId2" Type="http://schemas.openxmlformats.org/officeDocument/2006/relationships/slide" Target="../slides/slide628.xml"/><Relationship Id="rId1" Type="http://schemas.openxmlformats.org/officeDocument/2006/relationships/notesMaster" Target="../notesMasters/notesMaster1.xml"/></Relationships>
</file>

<file path=ppt/notesSlides/_rels/notesSlide629.xml.rels><?xml version="1.0" encoding="UTF-8" standalone="yes"?>
<Relationships xmlns="http://schemas.openxmlformats.org/package/2006/relationships"><Relationship Id="rId2" Type="http://schemas.openxmlformats.org/officeDocument/2006/relationships/slide" Target="../slides/slide62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0.xml.rels><?xml version="1.0" encoding="UTF-8" standalone="yes"?>
<Relationships xmlns="http://schemas.openxmlformats.org/package/2006/relationships"><Relationship Id="rId2" Type="http://schemas.openxmlformats.org/officeDocument/2006/relationships/slide" Target="../slides/slide630.xml"/><Relationship Id="rId1" Type="http://schemas.openxmlformats.org/officeDocument/2006/relationships/notesMaster" Target="../notesMasters/notesMaster1.xml"/></Relationships>
</file>

<file path=ppt/notesSlides/_rels/notesSlide631.xml.rels><?xml version="1.0" encoding="UTF-8" standalone="yes"?>
<Relationships xmlns="http://schemas.openxmlformats.org/package/2006/relationships"><Relationship Id="rId2" Type="http://schemas.openxmlformats.org/officeDocument/2006/relationships/slide" Target="../slides/slide631.xml"/><Relationship Id="rId1" Type="http://schemas.openxmlformats.org/officeDocument/2006/relationships/notesMaster" Target="../notesMasters/notesMaster1.xml"/></Relationships>
</file>

<file path=ppt/notesSlides/_rels/notesSlide632.xml.rels><?xml version="1.0" encoding="UTF-8" standalone="yes"?>
<Relationships xmlns="http://schemas.openxmlformats.org/package/2006/relationships"><Relationship Id="rId2" Type="http://schemas.openxmlformats.org/officeDocument/2006/relationships/slide" Target="../slides/slide632.xml"/><Relationship Id="rId1" Type="http://schemas.openxmlformats.org/officeDocument/2006/relationships/notesMaster" Target="../notesMasters/notesMaster1.xml"/></Relationships>
</file>

<file path=ppt/notesSlides/_rels/notesSlide633.xml.rels><?xml version="1.0" encoding="UTF-8" standalone="yes"?>
<Relationships xmlns="http://schemas.openxmlformats.org/package/2006/relationships"><Relationship Id="rId2" Type="http://schemas.openxmlformats.org/officeDocument/2006/relationships/slide" Target="../slides/slide633.xml"/><Relationship Id="rId1" Type="http://schemas.openxmlformats.org/officeDocument/2006/relationships/notesMaster" Target="../notesMasters/notesMaster1.xml"/></Relationships>
</file>

<file path=ppt/notesSlides/_rels/notesSlide634.xml.rels><?xml version="1.0" encoding="UTF-8" standalone="yes"?>
<Relationships xmlns="http://schemas.openxmlformats.org/package/2006/relationships"><Relationship Id="rId2" Type="http://schemas.openxmlformats.org/officeDocument/2006/relationships/slide" Target="../slides/slide634.xml"/><Relationship Id="rId1" Type="http://schemas.openxmlformats.org/officeDocument/2006/relationships/notesMaster" Target="../notesMasters/notesMaster1.xml"/></Relationships>
</file>

<file path=ppt/notesSlides/_rels/notesSlide635.xml.rels><?xml version="1.0" encoding="UTF-8" standalone="yes"?>
<Relationships xmlns="http://schemas.openxmlformats.org/package/2006/relationships"><Relationship Id="rId2" Type="http://schemas.openxmlformats.org/officeDocument/2006/relationships/slide" Target="../slides/slide635.xml"/><Relationship Id="rId1" Type="http://schemas.openxmlformats.org/officeDocument/2006/relationships/notesMaster" Target="../notesMasters/notesMaster1.xml"/></Relationships>
</file>

<file path=ppt/notesSlides/_rels/notesSlide636.xml.rels><?xml version="1.0" encoding="UTF-8" standalone="yes"?>
<Relationships xmlns="http://schemas.openxmlformats.org/package/2006/relationships"><Relationship Id="rId2" Type="http://schemas.openxmlformats.org/officeDocument/2006/relationships/slide" Target="../slides/slide636.xml"/><Relationship Id="rId1" Type="http://schemas.openxmlformats.org/officeDocument/2006/relationships/notesMaster" Target="../notesMasters/notesMaster1.xml"/></Relationships>
</file>

<file path=ppt/notesSlides/_rels/notesSlide637.xml.rels><?xml version="1.0" encoding="UTF-8" standalone="yes"?>
<Relationships xmlns="http://schemas.openxmlformats.org/package/2006/relationships"><Relationship Id="rId2" Type="http://schemas.openxmlformats.org/officeDocument/2006/relationships/slide" Target="../slides/slide637.xml"/><Relationship Id="rId1" Type="http://schemas.openxmlformats.org/officeDocument/2006/relationships/notesMaster" Target="../notesMasters/notesMaster1.xml"/></Relationships>
</file>

<file path=ppt/notesSlides/_rels/notesSlide638.xml.rels><?xml version="1.0" encoding="UTF-8" standalone="yes"?>
<Relationships xmlns="http://schemas.openxmlformats.org/package/2006/relationships"><Relationship Id="rId2" Type="http://schemas.openxmlformats.org/officeDocument/2006/relationships/slide" Target="../slides/slide638.xml"/><Relationship Id="rId1" Type="http://schemas.openxmlformats.org/officeDocument/2006/relationships/notesMaster" Target="../notesMasters/notesMaster1.xml"/></Relationships>
</file>

<file path=ppt/notesSlides/_rels/notesSlide639.xml.rels><?xml version="1.0" encoding="UTF-8" standalone="yes"?>
<Relationships xmlns="http://schemas.openxmlformats.org/package/2006/relationships"><Relationship Id="rId2" Type="http://schemas.openxmlformats.org/officeDocument/2006/relationships/slide" Target="../slides/slide63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0.xml.rels><?xml version="1.0" encoding="UTF-8" standalone="yes"?>
<Relationships xmlns="http://schemas.openxmlformats.org/package/2006/relationships"><Relationship Id="rId2" Type="http://schemas.openxmlformats.org/officeDocument/2006/relationships/slide" Target="../slides/slide640.xml"/><Relationship Id="rId1" Type="http://schemas.openxmlformats.org/officeDocument/2006/relationships/notesMaster" Target="../notesMasters/notesMaster1.xml"/></Relationships>
</file>

<file path=ppt/notesSlides/_rels/notesSlide641.xml.rels><?xml version="1.0" encoding="UTF-8" standalone="yes"?>
<Relationships xmlns="http://schemas.openxmlformats.org/package/2006/relationships"><Relationship Id="rId2" Type="http://schemas.openxmlformats.org/officeDocument/2006/relationships/slide" Target="../slides/slide641.xml"/><Relationship Id="rId1" Type="http://schemas.openxmlformats.org/officeDocument/2006/relationships/notesMaster" Target="../notesMasters/notesMaster1.xml"/></Relationships>
</file>

<file path=ppt/notesSlides/_rels/notesSlide642.xml.rels><?xml version="1.0" encoding="UTF-8" standalone="yes"?>
<Relationships xmlns="http://schemas.openxmlformats.org/package/2006/relationships"><Relationship Id="rId2" Type="http://schemas.openxmlformats.org/officeDocument/2006/relationships/slide" Target="../slides/slide642.xml"/><Relationship Id="rId1" Type="http://schemas.openxmlformats.org/officeDocument/2006/relationships/notesMaster" Target="../notesMasters/notesMaster1.xml"/></Relationships>
</file>

<file path=ppt/notesSlides/_rels/notesSlide643.xml.rels><?xml version="1.0" encoding="UTF-8" standalone="yes"?>
<Relationships xmlns="http://schemas.openxmlformats.org/package/2006/relationships"><Relationship Id="rId2" Type="http://schemas.openxmlformats.org/officeDocument/2006/relationships/slide" Target="../slides/slide643.xml"/><Relationship Id="rId1" Type="http://schemas.openxmlformats.org/officeDocument/2006/relationships/notesMaster" Target="../notesMasters/notesMaster1.xml"/></Relationships>
</file>

<file path=ppt/notesSlides/_rels/notesSlide644.xml.rels><?xml version="1.0" encoding="UTF-8" standalone="yes"?>
<Relationships xmlns="http://schemas.openxmlformats.org/package/2006/relationships"><Relationship Id="rId2" Type="http://schemas.openxmlformats.org/officeDocument/2006/relationships/slide" Target="../slides/slide644.xml"/><Relationship Id="rId1" Type="http://schemas.openxmlformats.org/officeDocument/2006/relationships/notesMaster" Target="../notesMasters/notesMaster1.xml"/></Relationships>
</file>

<file path=ppt/notesSlides/_rels/notesSlide645.xml.rels><?xml version="1.0" encoding="UTF-8" standalone="yes"?>
<Relationships xmlns="http://schemas.openxmlformats.org/package/2006/relationships"><Relationship Id="rId2" Type="http://schemas.openxmlformats.org/officeDocument/2006/relationships/slide" Target="../slides/slide645.xml"/><Relationship Id="rId1" Type="http://schemas.openxmlformats.org/officeDocument/2006/relationships/notesMaster" Target="../notesMasters/notesMaster1.xml"/></Relationships>
</file>

<file path=ppt/notesSlides/_rels/notesSlide646.xml.rels><?xml version="1.0" encoding="UTF-8" standalone="yes"?>
<Relationships xmlns="http://schemas.openxmlformats.org/package/2006/relationships"><Relationship Id="rId2" Type="http://schemas.openxmlformats.org/officeDocument/2006/relationships/slide" Target="../slides/slide646.xml"/><Relationship Id="rId1" Type="http://schemas.openxmlformats.org/officeDocument/2006/relationships/notesMaster" Target="../notesMasters/notesMaster1.xml"/></Relationships>
</file>

<file path=ppt/notesSlides/_rels/notesSlide647.xml.rels><?xml version="1.0" encoding="UTF-8" standalone="yes"?>
<Relationships xmlns="http://schemas.openxmlformats.org/package/2006/relationships"><Relationship Id="rId2" Type="http://schemas.openxmlformats.org/officeDocument/2006/relationships/slide" Target="../slides/slide647.xml"/><Relationship Id="rId1" Type="http://schemas.openxmlformats.org/officeDocument/2006/relationships/notesMaster" Target="../notesMasters/notesMaster1.xml"/></Relationships>
</file>

<file path=ppt/notesSlides/_rels/notesSlide648.xml.rels><?xml version="1.0" encoding="UTF-8" standalone="yes"?>
<Relationships xmlns="http://schemas.openxmlformats.org/package/2006/relationships"><Relationship Id="rId2" Type="http://schemas.openxmlformats.org/officeDocument/2006/relationships/slide" Target="../slides/slide648.xml"/><Relationship Id="rId1" Type="http://schemas.openxmlformats.org/officeDocument/2006/relationships/notesMaster" Target="../notesMasters/notesMaster1.xml"/></Relationships>
</file>

<file path=ppt/notesSlides/_rels/notesSlide649.xml.rels><?xml version="1.0" encoding="UTF-8" standalone="yes"?>
<Relationships xmlns="http://schemas.openxmlformats.org/package/2006/relationships"><Relationship Id="rId2" Type="http://schemas.openxmlformats.org/officeDocument/2006/relationships/slide" Target="../slides/slide64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0.xml.rels><?xml version="1.0" encoding="UTF-8" standalone="yes"?>
<Relationships xmlns="http://schemas.openxmlformats.org/package/2006/relationships"><Relationship Id="rId2" Type="http://schemas.openxmlformats.org/officeDocument/2006/relationships/slide" Target="../slides/slide650.xml"/><Relationship Id="rId1" Type="http://schemas.openxmlformats.org/officeDocument/2006/relationships/notesMaster" Target="../notesMasters/notesMaster1.xml"/></Relationships>
</file>

<file path=ppt/notesSlides/_rels/notesSlide651.xml.rels><?xml version="1.0" encoding="UTF-8" standalone="yes"?>
<Relationships xmlns="http://schemas.openxmlformats.org/package/2006/relationships"><Relationship Id="rId2" Type="http://schemas.openxmlformats.org/officeDocument/2006/relationships/slide" Target="../slides/slide651.xml"/><Relationship Id="rId1" Type="http://schemas.openxmlformats.org/officeDocument/2006/relationships/notesMaster" Target="../notesMasters/notesMaster1.xml"/></Relationships>
</file>

<file path=ppt/notesSlides/_rels/notesSlide652.xml.rels><?xml version="1.0" encoding="UTF-8" standalone="yes"?>
<Relationships xmlns="http://schemas.openxmlformats.org/package/2006/relationships"><Relationship Id="rId2" Type="http://schemas.openxmlformats.org/officeDocument/2006/relationships/slide" Target="../slides/slide652.xml"/><Relationship Id="rId1" Type="http://schemas.openxmlformats.org/officeDocument/2006/relationships/notesMaster" Target="../notesMasters/notesMaster1.xml"/></Relationships>
</file>

<file path=ppt/notesSlides/_rels/notesSlide653.xml.rels><?xml version="1.0" encoding="UTF-8" standalone="yes"?>
<Relationships xmlns="http://schemas.openxmlformats.org/package/2006/relationships"><Relationship Id="rId2" Type="http://schemas.openxmlformats.org/officeDocument/2006/relationships/slide" Target="../slides/slide653.xml"/><Relationship Id="rId1" Type="http://schemas.openxmlformats.org/officeDocument/2006/relationships/notesMaster" Target="../notesMasters/notesMaster1.xml"/></Relationships>
</file>

<file path=ppt/notesSlides/_rels/notesSlide654.xml.rels><?xml version="1.0" encoding="UTF-8" standalone="yes"?>
<Relationships xmlns="http://schemas.openxmlformats.org/package/2006/relationships"><Relationship Id="rId2" Type="http://schemas.openxmlformats.org/officeDocument/2006/relationships/slide" Target="../slides/slide654.xml"/><Relationship Id="rId1" Type="http://schemas.openxmlformats.org/officeDocument/2006/relationships/notesMaster" Target="../notesMasters/notesMaster1.xml"/></Relationships>
</file>

<file path=ppt/notesSlides/_rels/notesSlide655.xml.rels><?xml version="1.0" encoding="UTF-8" standalone="yes"?>
<Relationships xmlns="http://schemas.openxmlformats.org/package/2006/relationships"><Relationship Id="rId2" Type="http://schemas.openxmlformats.org/officeDocument/2006/relationships/slide" Target="../slides/slide655.xml"/><Relationship Id="rId1" Type="http://schemas.openxmlformats.org/officeDocument/2006/relationships/notesMaster" Target="../notesMasters/notesMaster1.xml"/></Relationships>
</file>

<file path=ppt/notesSlides/_rels/notesSlide656.xml.rels><?xml version="1.0" encoding="UTF-8" standalone="yes"?>
<Relationships xmlns="http://schemas.openxmlformats.org/package/2006/relationships"><Relationship Id="rId2" Type="http://schemas.openxmlformats.org/officeDocument/2006/relationships/slide" Target="../slides/slide656.xml"/><Relationship Id="rId1" Type="http://schemas.openxmlformats.org/officeDocument/2006/relationships/notesMaster" Target="../notesMasters/notesMaster1.xml"/></Relationships>
</file>

<file path=ppt/notesSlides/_rels/notesSlide657.xml.rels><?xml version="1.0" encoding="UTF-8" standalone="yes"?>
<Relationships xmlns="http://schemas.openxmlformats.org/package/2006/relationships"><Relationship Id="rId2" Type="http://schemas.openxmlformats.org/officeDocument/2006/relationships/slide" Target="../slides/slide657.xml"/><Relationship Id="rId1" Type="http://schemas.openxmlformats.org/officeDocument/2006/relationships/notesMaster" Target="../notesMasters/notesMaster1.xml"/></Relationships>
</file>

<file path=ppt/notesSlides/_rels/notesSlide658.xml.rels><?xml version="1.0" encoding="UTF-8" standalone="yes"?>
<Relationships xmlns="http://schemas.openxmlformats.org/package/2006/relationships"><Relationship Id="rId2" Type="http://schemas.openxmlformats.org/officeDocument/2006/relationships/slide" Target="../slides/slide658.xml"/><Relationship Id="rId1" Type="http://schemas.openxmlformats.org/officeDocument/2006/relationships/notesMaster" Target="../notesMasters/notesMaster1.xml"/></Relationships>
</file>

<file path=ppt/notesSlides/_rels/notesSlide659.xml.rels><?xml version="1.0" encoding="UTF-8" standalone="yes"?>
<Relationships xmlns="http://schemas.openxmlformats.org/package/2006/relationships"><Relationship Id="rId2" Type="http://schemas.openxmlformats.org/officeDocument/2006/relationships/slide" Target="../slides/slide65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0.xml.rels><?xml version="1.0" encoding="UTF-8" standalone="yes"?>
<Relationships xmlns="http://schemas.openxmlformats.org/package/2006/relationships"><Relationship Id="rId2" Type="http://schemas.openxmlformats.org/officeDocument/2006/relationships/slide" Target="../slides/slide660.xml"/><Relationship Id="rId1" Type="http://schemas.openxmlformats.org/officeDocument/2006/relationships/notesMaster" Target="../notesMasters/notesMaster1.xml"/></Relationships>
</file>

<file path=ppt/notesSlides/_rels/notesSlide661.xml.rels><?xml version="1.0" encoding="UTF-8" standalone="yes"?>
<Relationships xmlns="http://schemas.openxmlformats.org/package/2006/relationships"><Relationship Id="rId2" Type="http://schemas.openxmlformats.org/officeDocument/2006/relationships/slide" Target="../slides/slide661.xml"/><Relationship Id="rId1" Type="http://schemas.openxmlformats.org/officeDocument/2006/relationships/notesMaster" Target="../notesMasters/notesMaster1.xml"/></Relationships>
</file>

<file path=ppt/notesSlides/_rels/notesSlide662.xml.rels><?xml version="1.0" encoding="UTF-8" standalone="yes"?>
<Relationships xmlns="http://schemas.openxmlformats.org/package/2006/relationships"><Relationship Id="rId2" Type="http://schemas.openxmlformats.org/officeDocument/2006/relationships/slide" Target="../slides/slide662.xml"/><Relationship Id="rId1" Type="http://schemas.openxmlformats.org/officeDocument/2006/relationships/notesMaster" Target="../notesMasters/notesMaster1.xml"/></Relationships>
</file>

<file path=ppt/notesSlides/_rels/notesSlide663.xml.rels><?xml version="1.0" encoding="UTF-8" standalone="yes"?>
<Relationships xmlns="http://schemas.openxmlformats.org/package/2006/relationships"><Relationship Id="rId2" Type="http://schemas.openxmlformats.org/officeDocument/2006/relationships/slide" Target="../slides/slide663.xml"/><Relationship Id="rId1" Type="http://schemas.openxmlformats.org/officeDocument/2006/relationships/notesMaster" Target="../notesMasters/notesMaster1.xml"/></Relationships>
</file>

<file path=ppt/notesSlides/_rels/notesSlide664.xml.rels><?xml version="1.0" encoding="UTF-8" standalone="yes"?>
<Relationships xmlns="http://schemas.openxmlformats.org/package/2006/relationships"><Relationship Id="rId2" Type="http://schemas.openxmlformats.org/officeDocument/2006/relationships/slide" Target="../slides/slide664.xml"/><Relationship Id="rId1" Type="http://schemas.openxmlformats.org/officeDocument/2006/relationships/notesMaster" Target="../notesMasters/notesMaster1.xml"/></Relationships>
</file>

<file path=ppt/notesSlides/_rels/notesSlide665.xml.rels><?xml version="1.0" encoding="UTF-8" standalone="yes"?>
<Relationships xmlns="http://schemas.openxmlformats.org/package/2006/relationships"><Relationship Id="rId2" Type="http://schemas.openxmlformats.org/officeDocument/2006/relationships/slide" Target="../slides/slide665.xml"/><Relationship Id="rId1" Type="http://schemas.openxmlformats.org/officeDocument/2006/relationships/notesMaster" Target="../notesMasters/notesMaster1.xml"/></Relationships>
</file>

<file path=ppt/notesSlides/_rels/notesSlide666.xml.rels><?xml version="1.0" encoding="UTF-8" standalone="yes"?>
<Relationships xmlns="http://schemas.openxmlformats.org/package/2006/relationships"><Relationship Id="rId2" Type="http://schemas.openxmlformats.org/officeDocument/2006/relationships/slide" Target="../slides/slide666.xml"/><Relationship Id="rId1" Type="http://schemas.openxmlformats.org/officeDocument/2006/relationships/notesMaster" Target="../notesMasters/notesMaster1.xml"/></Relationships>
</file>

<file path=ppt/notesSlides/_rels/notesSlide667.xml.rels><?xml version="1.0" encoding="UTF-8" standalone="yes"?>
<Relationships xmlns="http://schemas.openxmlformats.org/package/2006/relationships"><Relationship Id="rId2" Type="http://schemas.openxmlformats.org/officeDocument/2006/relationships/slide" Target="../slides/slide667.xml"/><Relationship Id="rId1" Type="http://schemas.openxmlformats.org/officeDocument/2006/relationships/notesMaster" Target="../notesMasters/notesMaster1.xml"/></Relationships>
</file>

<file path=ppt/notesSlides/_rels/notesSlide668.xml.rels><?xml version="1.0" encoding="UTF-8" standalone="yes"?>
<Relationships xmlns="http://schemas.openxmlformats.org/package/2006/relationships"><Relationship Id="rId2" Type="http://schemas.openxmlformats.org/officeDocument/2006/relationships/slide" Target="../slides/slide668.xml"/><Relationship Id="rId1" Type="http://schemas.openxmlformats.org/officeDocument/2006/relationships/notesMaster" Target="../notesMasters/notesMaster1.xml"/></Relationships>
</file>

<file path=ppt/notesSlides/_rels/notesSlide669.xml.rels><?xml version="1.0" encoding="UTF-8" standalone="yes"?>
<Relationships xmlns="http://schemas.openxmlformats.org/package/2006/relationships"><Relationship Id="rId2" Type="http://schemas.openxmlformats.org/officeDocument/2006/relationships/slide" Target="../slides/slide6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0.xml.rels><?xml version="1.0" encoding="UTF-8" standalone="yes"?>
<Relationships xmlns="http://schemas.openxmlformats.org/package/2006/relationships"><Relationship Id="rId2" Type="http://schemas.openxmlformats.org/officeDocument/2006/relationships/slide" Target="../slides/slide670.xml"/><Relationship Id="rId1" Type="http://schemas.openxmlformats.org/officeDocument/2006/relationships/notesMaster" Target="../notesMasters/notesMaster1.xml"/></Relationships>
</file>

<file path=ppt/notesSlides/_rels/notesSlide671.xml.rels><?xml version="1.0" encoding="UTF-8" standalone="yes"?>
<Relationships xmlns="http://schemas.openxmlformats.org/package/2006/relationships"><Relationship Id="rId2" Type="http://schemas.openxmlformats.org/officeDocument/2006/relationships/slide" Target="../slides/slide671.xml"/><Relationship Id="rId1" Type="http://schemas.openxmlformats.org/officeDocument/2006/relationships/notesMaster" Target="../notesMasters/notesMaster1.xml"/></Relationships>
</file>

<file path=ppt/notesSlides/_rels/notesSlide672.xml.rels><?xml version="1.0" encoding="UTF-8" standalone="yes"?>
<Relationships xmlns="http://schemas.openxmlformats.org/package/2006/relationships"><Relationship Id="rId2" Type="http://schemas.openxmlformats.org/officeDocument/2006/relationships/slide" Target="../slides/slide672.xml"/><Relationship Id="rId1" Type="http://schemas.openxmlformats.org/officeDocument/2006/relationships/notesMaster" Target="../notesMasters/notesMaster1.xml"/></Relationships>
</file>

<file path=ppt/notesSlides/_rels/notesSlide673.xml.rels><?xml version="1.0" encoding="UTF-8" standalone="yes"?>
<Relationships xmlns="http://schemas.openxmlformats.org/package/2006/relationships"><Relationship Id="rId2" Type="http://schemas.openxmlformats.org/officeDocument/2006/relationships/slide" Target="../slides/slide673.xml"/><Relationship Id="rId1" Type="http://schemas.openxmlformats.org/officeDocument/2006/relationships/notesMaster" Target="../notesMasters/notesMaster1.xml"/></Relationships>
</file>

<file path=ppt/notesSlides/_rels/notesSlide674.xml.rels><?xml version="1.0" encoding="UTF-8" standalone="yes"?>
<Relationships xmlns="http://schemas.openxmlformats.org/package/2006/relationships"><Relationship Id="rId2" Type="http://schemas.openxmlformats.org/officeDocument/2006/relationships/slide" Target="../slides/slide674.xml"/><Relationship Id="rId1" Type="http://schemas.openxmlformats.org/officeDocument/2006/relationships/notesMaster" Target="../notesMasters/notesMaster1.xml"/></Relationships>
</file>

<file path=ppt/notesSlides/_rels/notesSlide675.xml.rels><?xml version="1.0" encoding="UTF-8" standalone="yes"?>
<Relationships xmlns="http://schemas.openxmlformats.org/package/2006/relationships"><Relationship Id="rId2" Type="http://schemas.openxmlformats.org/officeDocument/2006/relationships/slide" Target="../slides/slide675.xml"/><Relationship Id="rId1" Type="http://schemas.openxmlformats.org/officeDocument/2006/relationships/notesMaster" Target="../notesMasters/notesMaster1.xml"/></Relationships>
</file>

<file path=ppt/notesSlides/_rels/notesSlide676.xml.rels><?xml version="1.0" encoding="UTF-8" standalone="yes"?>
<Relationships xmlns="http://schemas.openxmlformats.org/package/2006/relationships"><Relationship Id="rId2" Type="http://schemas.openxmlformats.org/officeDocument/2006/relationships/slide" Target="../slides/slide676.xml"/><Relationship Id="rId1" Type="http://schemas.openxmlformats.org/officeDocument/2006/relationships/notesMaster" Target="../notesMasters/notesMaster1.xml"/></Relationships>
</file>

<file path=ppt/notesSlides/_rels/notesSlide677.xml.rels><?xml version="1.0" encoding="UTF-8" standalone="yes"?>
<Relationships xmlns="http://schemas.openxmlformats.org/package/2006/relationships"><Relationship Id="rId2" Type="http://schemas.openxmlformats.org/officeDocument/2006/relationships/slide" Target="../slides/slide677.xml"/><Relationship Id="rId1" Type="http://schemas.openxmlformats.org/officeDocument/2006/relationships/notesMaster" Target="../notesMasters/notesMaster1.xml"/></Relationships>
</file>

<file path=ppt/notesSlides/_rels/notesSlide678.xml.rels><?xml version="1.0" encoding="UTF-8" standalone="yes"?>
<Relationships xmlns="http://schemas.openxmlformats.org/package/2006/relationships"><Relationship Id="rId2" Type="http://schemas.openxmlformats.org/officeDocument/2006/relationships/slide" Target="../slides/slide678.xml"/><Relationship Id="rId1" Type="http://schemas.openxmlformats.org/officeDocument/2006/relationships/notesMaster" Target="../notesMasters/notesMaster1.xml"/></Relationships>
</file>

<file path=ppt/notesSlides/_rels/notesSlide679.xml.rels><?xml version="1.0" encoding="UTF-8" standalone="yes"?>
<Relationships xmlns="http://schemas.openxmlformats.org/package/2006/relationships"><Relationship Id="rId2" Type="http://schemas.openxmlformats.org/officeDocument/2006/relationships/slide" Target="../slides/slide67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0.xml.rels><?xml version="1.0" encoding="UTF-8" standalone="yes"?>
<Relationships xmlns="http://schemas.openxmlformats.org/package/2006/relationships"><Relationship Id="rId2" Type="http://schemas.openxmlformats.org/officeDocument/2006/relationships/slide" Target="../slides/slide680.xml"/><Relationship Id="rId1" Type="http://schemas.openxmlformats.org/officeDocument/2006/relationships/notesMaster" Target="../notesMasters/notesMaster1.xml"/></Relationships>
</file>

<file path=ppt/notesSlides/_rels/notesSlide681.xml.rels><?xml version="1.0" encoding="UTF-8" standalone="yes"?>
<Relationships xmlns="http://schemas.openxmlformats.org/package/2006/relationships"><Relationship Id="rId2" Type="http://schemas.openxmlformats.org/officeDocument/2006/relationships/slide" Target="../slides/slide681.xml"/><Relationship Id="rId1" Type="http://schemas.openxmlformats.org/officeDocument/2006/relationships/notesMaster" Target="../notesMasters/notesMaster1.xml"/></Relationships>
</file>

<file path=ppt/notesSlides/_rels/notesSlide682.xml.rels><?xml version="1.0" encoding="UTF-8" standalone="yes"?>
<Relationships xmlns="http://schemas.openxmlformats.org/package/2006/relationships"><Relationship Id="rId2" Type="http://schemas.openxmlformats.org/officeDocument/2006/relationships/slide" Target="../slides/slide682.xml"/><Relationship Id="rId1" Type="http://schemas.openxmlformats.org/officeDocument/2006/relationships/notesMaster" Target="../notesMasters/notesMaster1.xml"/></Relationships>
</file>

<file path=ppt/notesSlides/_rels/notesSlide683.xml.rels><?xml version="1.0" encoding="UTF-8" standalone="yes"?>
<Relationships xmlns="http://schemas.openxmlformats.org/package/2006/relationships"><Relationship Id="rId2" Type="http://schemas.openxmlformats.org/officeDocument/2006/relationships/slide" Target="../slides/slide683.xml"/><Relationship Id="rId1" Type="http://schemas.openxmlformats.org/officeDocument/2006/relationships/notesMaster" Target="../notesMasters/notesMaster1.xml"/></Relationships>
</file>

<file path=ppt/notesSlides/_rels/notesSlide684.xml.rels><?xml version="1.0" encoding="UTF-8" standalone="yes"?>
<Relationships xmlns="http://schemas.openxmlformats.org/package/2006/relationships"><Relationship Id="rId2" Type="http://schemas.openxmlformats.org/officeDocument/2006/relationships/slide" Target="../slides/slide684.xml"/><Relationship Id="rId1" Type="http://schemas.openxmlformats.org/officeDocument/2006/relationships/notesMaster" Target="../notesMasters/notesMaster1.xml"/></Relationships>
</file>

<file path=ppt/notesSlides/_rels/notesSlide685.xml.rels><?xml version="1.0" encoding="UTF-8" standalone="yes"?>
<Relationships xmlns="http://schemas.openxmlformats.org/package/2006/relationships"><Relationship Id="rId2" Type="http://schemas.openxmlformats.org/officeDocument/2006/relationships/slide" Target="../slides/slide685.xml"/><Relationship Id="rId1" Type="http://schemas.openxmlformats.org/officeDocument/2006/relationships/notesMaster" Target="../notesMasters/notesMaster1.xml"/></Relationships>
</file>

<file path=ppt/notesSlides/_rels/notesSlide686.xml.rels><?xml version="1.0" encoding="UTF-8" standalone="yes"?>
<Relationships xmlns="http://schemas.openxmlformats.org/package/2006/relationships"><Relationship Id="rId2" Type="http://schemas.openxmlformats.org/officeDocument/2006/relationships/slide" Target="../slides/slide686.xml"/><Relationship Id="rId1" Type="http://schemas.openxmlformats.org/officeDocument/2006/relationships/notesMaster" Target="../notesMasters/notesMaster1.xml"/></Relationships>
</file>

<file path=ppt/notesSlides/_rels/notesSlide687.xml.rels><?xml version="1.0" encoding="UTF-8" standalone="yes"?>
<Relationships xmlns="http://schemas.openxmlformats.org/package/2006/relationships"><Relationship Id="rId2" Type="http://schemas.openxmlformats.org/officeDocument/2006/relationships/slide" Target="../slides/slide687.xml"/><Relationship Id="rId1" Type="http://schemas.openxmlformats.org/officeDocument/2006/relationships/notesMaster" Target="../notesMasters/notesMaster1.xml"/></Relationships>
</file>

<file path=ppt/notesSlides/_rels/notesSlide688.xml.rels><?xml version="1.0" encoding="UTF-8" standalone="yes"?>
<Relationships xmlns="http://schemas.openxmlformats.org/package/2006/relationships"><Relationship Id="rId2" Type="http://schemas.openxmlformats.org/officeDocument/2006/relationships/slide" Target="../slides/slide688.xml"/><Relationship Id="rId1" Type="http://schemas.openxmlformats.org/officeDocument/2006/relationships/notesMaster" Target="../notesMasters/notesMaster1.xml"/></Relationships>
</file>

<file path=ppt/notesSlides/_rels/notesSlide689.xml.rels><?xml version="1.0" encoding="UTF-8" standalone="yes"?>
<Relationships xmlns="http://schemas.openxmlformats.org/package/2006/relationships"><Relationship Id="rId2" Type="http://schemas.openxmlformats.org/officeDocument/2006/relationships/slide" Target="../slides/slide68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0.xml.rels><?xml version="1.0" encoding="UTF-8" standalone="yes"?>
<Relationships xmlns="http://schemas.openxmlformats.org/package/2006/relationships"><Relationship Id="rId2" Type="http://schemas.openxmlformats.org/officeDocument/2006/relationships/slide" Target="../slides/slide690.xml"/><Relationship Id="rId1" Type="http://schemas.openxmlformats.org/officeDocument/2006/relationships/notesMaster" Target="../notesMasters/notesMaster1.xml"/></Relationships>
</file>

<file path=ppt/notesSlides/_rels/notesSlide691.xml.rels><?xml version="1.0" encoding="UTF-8" standalone="yes"?>
<Relationships xmlns="http://schemas.openxmlformats.org/package/2006/relationships"><Relationship Id="rId2" Type="http://schemas.openxmlformats.org/officeDocument/2006/relationships/slide" Target="../slides/slide691.xml"/><Relationship Id="rId1" Type="http://schemas.openxmlformats.org/officeDocument/2006/relationships/notesMaster" Target="../notesMasters/notesMaster1.xml"/></Relationships>
</file>

<file path=ppt/notesSlides/_rels/notesSlide692.xml.rels><?xml version="1.0" encoding="UTF-8" standalone="yes"?>
<Relationships xmlns="http://schemas.openxmlformats.org/package/2006/relationships"><Relationship Id="rId2" Type="http://schemas.openxmlformats.org/officeDocument/2006/relationships/slide" Target="../slides/slide692.xml"/><Relationship Id="rId1" Type="http://schemas.openxmlformats.org/officeDocument/2006/relationships/notesMaster" Target="../notesMasters/notesMaster1.xml"/></Relationships>
</file>

<file path=ppt/notesSlides/_rels/notesSlide693.xml.rels><?xml version="1.0" encoding="UTF-8" standalone="yes"?>
<Relationships xmlns="http://schemas.openxmlformats.org/package/2006/relationships"><Relationship Id="rId2" Type="http://schemas.openxmlformats.org/officeDocument/2006/relationships/slide" Target="../slides/slide693.xml"/><Relationship Id="rId1" Type="http://schemas.openxmlformats.org/officeDocument/2006/relationships/notesMaster" Target="../notesMasters/notesMaster1.xml"/></Relationships>
</file>

<file path=ppt/notesSlides/_rels/notesSlide694.xml.rels><?xml version="1.0" encoding="UTF-8" standalone="yes"?>
<Relationships xmlns="http://schemas.openxmlformats.org/package/2006/relationships"><Relationship Id="rId2" Type="http://schemas.openxmlformats.org/officeDocument/2006/relationships/slide" Target="../slides/slide694.xml"/><Relationship Id="rId1" Type="http://schemas.openxmlformats.org/officeDocument/2006/relationships/notesMaster" Target="../notesMasters/notesMaster1.xml"/></Relationships>
</file>

<file path=ppt/notesSlides/_rels/notesSlide695.xml.rels><?xml version="1.0" encoding="UTF-8" standalone="yes"?>
<Relationships xmlns="http://schemas.openxmlformats.org/package/2006/relationships"><Relationship Id="rId2" Type="http://schemas.openxmlformats.org/officeDocument/2006/relationships/slide" Target="../slides/slide695.xml"/><Relationship Id="rId1" Type="http://schemas.openxmlformats.org/officeDocument/2006/relationships/notesMaster" Target="../notesMasters/notesMaster1.xml"/></Relationships>
</file>

<file path=ppt/notesSlides/_rels/notesSlide696.xml.rels><?xml version="1.0" encoding="UTF-8" standalone="yes"?>
<Relationships xmlns="http://schemas.openxmlformats.org/package/2006/relationships"><Relationship Id="rId2" Type="http://schemas.openxmlformats.org/officeDocument/2006/relationships/slide" Target="../slides/slide696.xml"/><Relationship Id="rId1" Type="http://schemas.openxmlformats.org/officeDocument/2006/relationships/notesMaster" Target="../notesMasters/notesMaster1.xml"/></Relationships>
</file>

<file path=ppt/notesSlides/_rels/notesSlide697.xml.rels><?xml version="1.0" encoding="UTF-8" standalone="yes"?>
<Relationships xmlns="http://schemas.openxmlformats.org/package/2006/relationships"><Relationship Id="rId2" Type="http://schemas.openxmlformats.org/officeDocument/2006/relationships/slide" Target="../slides/slide697.xml"/><Relationship Id="rId1" Type="http://schemas.openxmlformats.org/officeDocument/2006/relationships/notesMaster" Target="../notesMasters/notesMaster1.xml"/></Relationships>
</file>

<file path=ppt/notesSlides/_rels/notesSlide698.xml.rels><?xml version="1.0" encoding="UTF-8" standalone="yes"?>
<Relationships xmlns="http://schemas.openxmlformats.org/package/2006/relationships"><Relationship Id="rId2" Type="http://schemas.openxmlformats.org/officeDocument/2006/relationships/slide" Target="../slides/slide698.xml"/><Relationship Id="rId1" Type="http://schemas.openxmlformats.org/officeDocument/2006/relationships/notesMaster" Target="../notesMasters/notesMaster1.xml"/></Relationships>
</file>

<file path=ppt/notesSlides/_rels/notesSlide699.xml.rels><?xml version="1.0" encoding="UTF-8" standalone="yes"?>
<Relationships xmlns="http://schemas.openxmlformats.org/package/2006/relationships"><Relationship Id="rId2" Type="http://schemas.openxmlformats.org/officeDocument/2006/relationships/slide" Target="../slides/slide69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00.xml.rels><?xml version="1.0" encoding="UTF-8" standalone="yes"?>
<Relationships xmlns="http://schemas.openxmlformats.org/package/2006/relationships"><Relationship Id="rId2" Type="http://schemas.openxmlformats.org/officeDocument/2006/relationships/slide" Target="../slides/slide70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C96A70-A370-791A-CE96-59C3345106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723C91-9346-D5ED-9DDA-3815495F2B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9331C8-82B6-CE8F-EA0A-8EB649F256F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41043DB-724F-659D-200C-C28F69C1DBFD}"/>
              </a:ext>
            </a:extLst>
          </p:cNvPr>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2925701508"/>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FE6D6-08C0-0283-9E8D-A61A940A62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416B1A-F3F9-0292-5619-F8BC8F1FBB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2503B3-138B-DBC3-BA30-C8CFCB6F301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4138827-1C7C-EA8A-FD9B-63D84AA7273A}"/>
              </a:ext>
            </a:extLst>
          </p:cNvPr>
          <p:cNvSpPr>
            <a:spLocks noGrp="1"/>
          </p:cNvSpPr>
          <p:nvPr>
            <p:ph type="sldNum" sz="quarter" idx="10"/>
          </p:nvPr>
        </p:nvSpPr>
        <p:spPr/>
        <p:txBody>
          <a:bodyPr/>
          <a:lstStyle/>
          <a:p>
            <a:fld id="{F7021451-1387-4CA6-816F-3879F97B5CBC}" type="slidenum">
              <a:rPr lang="en-US"/>
              <a:t>155</a:t>
            </a:fld>
            <a:endParaRPr lang="en-US"/>
          </a:p>
        </p:txBody>
      </p:sp>
    </p:spTree>
    <p:extLst>
      <p:ext uri="{BB962C8B-B14F-4D97-AF65-F5344CB8AC3E}">
        <p14:creationId xmlns:p14="http://schemas.microsoft.com/office/powerpoint/2010/main" val="2686390986"/>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A404B7-9C48-3697-005C-0E0150CA4E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836716-CAB1-D493-D475-C348F7D9FF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C6F1F9-2AAB-A8F7-7CC2-E05E4B85C13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E5F8490-F9DA-01E6-C871-DAF9E3C893FE}"/>
              </a:ext>
            </a:extLst>
          </p:cNvPr>
          <p:cNvSpPr>
            <a:spLocks noGrp="1"/>
          </p:cNvSpPr>
          <p:nvPr>
            <p:ph type="sldNum" sz="quarter" idx="10"/>
          </p:nvPr>
        </p:nvSpPr>
        <p:spPr/>
        <p:txBody>
          <a:bodyPr/>
          <a:lstStyle/>
          <a:p>
            <a:fld id="{F7021451-1387-4CA6-816F-3879F97B5CBC}" type="slidenum">
              <a:rPr lang="en-US"/>
              <a:t>167</a:t>
            </a:fld>
            <a:endParaRPr lang="en-US"/>
          </a:p>
        </p:txBody>
      </p:sp>
    </p:spTree>
    <p:extLst>
      <p:ext uri="{BB962C8B-B14F-4D97-AF65-F5344CB8AC3E}">
        <p14:creationId xmlns:p14="http://schemas.microsoft.com/office/powerpoint/2010/main" val="3053859101"/>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AF185-1ED3-8326-F94B-F520E5FA17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862394-9F49-F0D0-1902-9961910E85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0A917C-2369-A7A2-CA30-6FA2249F475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BBB6287-D4DA-EA27-AB08-AEC7EAF24FE2}"/>
              </a:ext>
            </a:extLst>
          </p:cNvPr>
          <p:cNvSpPr>
            <a:spLocks noGrp="1"/>
          </p:cNvSpPr>
          <p:nvPr>
            <p:ph type="sldNum" sz="quarter" idx="10"/>
          </p:nvPr>
        </p:nvSpPr>
        <p:spPr/>
        <p:txBody>
          <a:bodyPr/>
          <a:lstStyle/>
          <a:p>
            <a:fld id="{F7021451-1387-4CA6-816F-3879F97B5CBC}" type="slidenum">
              <a:rPr lang="en-US"/>
              <a:t>168</a:t>
            </a:fld>
            <a:endParaRPr lang="en-US"/>
          </a:p>
        </p:txBody>
      </p:sp>
    </p:spTree>
    <p:extLst>
      <p:ext uri="{BB962C8B-B14F-4D97-AF65-F5344CB8AC3E}">
        <p14:creationId xmlns:p14="http://schemas.microsoft.com/office/powerpoint/2010/main" val="2030399746"/>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8A97C-A063-21C0-E014-3B8EC7E956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A6A598-7F6E-9029-0A67-AC77B57D29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9190D4-AFF7-E1B0-0222-62999C63D51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5F45B33-B918-ADFE-A4CF-9AAB9EF70E62}"/>
              </a:ext>
            </a:extLst>
          </p:cNvPr>
          <p:cNvSpPr>
            <a:spLocks noGrp="1"/>
          </p:cNvSpPr>
          <p:nvPr>
            <p:ph type="sldNum" sz="quarter" idx="10"/>
          </p:nvPr>
        </p:nvSpPr>
        <p:spPr/>
        <p:txBody>
          <a:bodyPr/>
          <a:lstStyle/>
          <a:p>
            <a:fld id="{F7021451-1387-4CA6-816F-3879F97B5CBC}" type="slidenum">
              <a:rPr lang="en-US"/>
              <a:t>169</a:t>
            </a:fld>
            <a:endParaRPr lang="en-US"/>
          </a:p>
        </p:txBody>
      </p:sp>
    </p:spTree>
    <p:extLst>
      <p:ext uri="{BB962C8B-B14F-4D97-AF65-F5344CB8AC3E}">
        <p14:creationId xmlns:p14="http://schemas.microsoft.com/office/powerpoint/2010/main" val="32275414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6FB9A-9D23-0497-A394-D4F043AA03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EAF5D4-89F2-E23F-8889-872874F781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E41869-E996-B20C-3AE0-91425FFBF8A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C36DA4D-0858-E941-B1F6-9F7DCB456D60}"/>
              </a:ext>
            </a:extLst>
          </p:cNvPr>
          <p:cNvSpPr>
            <a:spLocks noGrp="1"/>
          </p:cNvSpPr>
          <p:nvPr>
            <p:ph type="sldNum" sz="quarter" idx="10"/>
          </p:nvPr>
        </p:nvSpPr>
        <p:spPr/>
        <p:txBody>
          <a:bodyPr/>
          <a:lstStyle/>
          <a:p>
            <a:fld id="{F7021451-1387-4CA6-816F-3879F97B5CBC}" type="slidenum">
              <a:rPr lang="en-US"/>
              <a:t>197</a:t>
            </a:fld>
            <a:endParaRPr lang="en-US"/>
          </a:p>
        </p:txBody>
      </p:sp>
    </p:spTree>
    <p:extLst>
      <p:ext uri="{BB962C8B-B14F-4D97-AF65-F5344CB8AC3E}">
        <p14:creationId xmlns:p14="http://schemas.microsoft.com/office/powerpoint/2010/main" val="214897212"/>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61201-710D-70AF-DBC2-3B45A764D0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9A96A0-2B76-11EC-985E-3F9B964C44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9A1575-12A5-E94F-A585-2ECC80B59D9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A8A444C-100C-0544-00D4-66445897172B}"/>
              </a:ext>
            </a:extLst>
          </p:cNvPr>
          <p:cNvSpPr>
            <a:spLocks noGrp="1"/>
          </p:cNvSpPr>
          <p:nvPr>
            <p:ph type="sldNum" sz="quarter" idx="10"/>
          </p:nvPr>
        </p:nvSpPr>
        <p:spPr/>
        <p:txBody>
          <a:bodyPr/>
          <a:lstStyle/>
          <a:p>
            <a:fld id="{F7021451-1387-4CA6-816F-3879F97B5CBC}" type="slidenum">
              <a:rPr lang="en-US"/>
              <a:t>295</a:t>
            </a:fld>
            <a:endParaRPr lang="en-US"/>
          </a:p>
        </p:txBody>
      </p:sp>
    </p:spTree>
    <p:extLst>
      <p:ext uri="{BB962C8B-B14F-4D97-AF65-F5344CB8AC3E}">
        <p14:creationId xmlns:p14="http://schemas.microsoft.com/office/powerpoint/2010/main" val="534729473"/>
      </p:ext>
    </p:extLst>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84769F-1994-6DB3-BCAD-6A02C72B6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EE8E51-86A7-BFA2-1E63-6CF764CDFF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33D60B-37B2-1C4A-946D-783DCFAC40B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32AD0AD-2C24-BFED-77CA-9EAF46CFA5C3}"/>
              </a:ext>
            </a:extLst>
          </p:cNvPr>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29260886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410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411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412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413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414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415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416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417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418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419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43D8DD-145E-4926-65B2-7D522F57DB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B0E69C-2D16-F3F6-D365-4989F20E16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6909CE-4D3F-FD6A-8246-9298975C1D0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E8D331F-2AAB-778A-0B9A-C73B13D4CC59}"/>
              </a:ext>
            </a:extLst>
          </p:cNvPr>
          <p:cNvSpPr>
            <a:spLocks noGrp="1"/>
          </p:cNvSpPr>
          <p:nvPr>
            <p:ph type="sldNum" sz="quarter" idx="10"/>
          </p:nvPr>
        </p:nvSpPr>
        <p:spPr/>
        <p:txBody>
          <a:bodyPr/>
          <a:lstStyle/>
          <a:p>
            <a:fld id="{F7021451-1387-4CA6-816F-3879F97B5CBC}" type="slidenum">
              <a:rPr lang="en-US"/>
              <a:t>429</a:t>
            </a:fld>
            <a:endParaRPr lang="en-US"/>
          </a:p>
        </p:txBody>
      </p:sp>
    </p:spTree>
    <p:extLst>
      <p:ext uri="{BB962C8B-B14F-4D97-AF65-F5344CB8AC3E}">
        <p14:creationId xmlns:p14="http://schemas.microsoft.com/office/powerpoint/2010/main" val="138585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430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431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432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433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434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435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436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437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438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439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440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441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442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443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444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445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446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447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448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449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480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481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482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483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484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485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486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487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488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489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490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491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492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493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494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495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496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497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498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499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530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531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532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533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534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535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536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537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538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539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540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541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542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543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544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545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953BD6-31ED-66B3-E4D6-9A5B8C3B7E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0BB961-842D-39D9-882C-9B2512B256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E68CC4-5469-296F-CD9E-76200DB967F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D9E1FE0-2C16-426A-1136-C16A0D47AEE6}"/>
              </a:ext>
            </a:extLst>
          </p:cNvPr>
          <p:cNvSpPr>
            <a:spLocks noGrp="1"/>
          </p:cNvSpPr>
          <p:nvPr>
            <p:ph type="sldNum" sz="quarter" idx="10"/>
          </p:nvPr>
        </p:nvSpPr>
        <p:spPr/>
        <p:txBody>
          <a:bodyPr/>
          <a:lstStyle/>
          <a:p>
            <a:fld id="{F7021451-1387-4CA6-816F-3879F97B5CBC}" type="slidenum">
              <a:rPr lang="en-US"/>
              <a:t>546</a:t>
            </a:fld>
            <a:endParaRPr lang="en-US"/>
          </a:p>
        </p:txBody>
      </p:sp>
    </p:spTree>
    <p:extLst>
      <p:ext uri="{BB962C8B-B14F-4D97-AF65-F5344CB8AC3E}">
        <p14:creationId xmlns:p14="http://schemas.microsoft.com/office/powerpoint/2010/main" val="2528396996"/>
      </p:ext>
    </p:extLst>
  </p:cSld>
  <p:clrMapOvr>
    <a:masterClrMapping/>
  </p:clrMapOvr>
</p:notes>
</file>

<file path=ppt/notesSlides/notesSlide5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547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548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549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560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561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562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563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5EEFE8-525A-0B16-4A67-811950D670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9C8A4E-6D46-8ACE-4BEF-0CA3DF82AF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58B334-81F5-9F61-9202-13584472222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B2411D4-DA93-0BCA-D948-6FF0DCD05803}"/>
              </a:ext>
            </a:extLst>
          </p:cNvPr>
          <p:cNvSpPr>
            <a:spLocks noGrp="1"/>
          </p:cNvSpPr>
          <p:nvPr>
            <p:ph type="sldNum" sz="quarter" idx="10"/>
          </p:nvPr>
        </p:nvSpPr>
        <p:spPr/>
        <p:txBody>
          <a:bodyPr/>
          <a:lstStyle/>
          <a:p>
            <a:fld id="{F7021451-1387-4CA6-816F-3879F97B5CBC}" type="slidenum">
              <a:rPr lang="en-US"/>
              <a:t>564</a:t>
            </a:fld>
            <a:endParaRPr lang="en-US"/>
          </a:p>
        </p:txBody>
      </p:sp>
    </p:spTree>
    <p:extLst>
      <p:ext uri="{BB962C8B-B14F-4D97-AF65-F5344CB8AC3E}">
        <p14:creationId xmlns:p14="http://schemas.microsoft.com/office/powerpoint/2010/main" val="1921041631"/>
      </p:ext>
    </p:extLst>
  </p:cSld>
  <p:clrMapOvr>
    <a:masterClrMapping/>
  </p:clrMapOvr>
</p:notes>
</file>

<file path=ppt/notesSlides/notesSlide5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565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566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567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568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569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570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571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572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573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574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575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576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577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578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579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580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581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582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583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584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585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586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587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588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589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590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591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592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593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594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595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596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597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598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599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600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601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602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603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604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605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606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607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608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609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620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621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622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623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624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A0216-5F74-ACFF-9D17-910A283D8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013620-2026-BB92-4AFC-3AD6F5F704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6EE3B3-569E-128F-6026-0CC96D31B4C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D79C8EB-C6E9-842F-27E8-07E76CA81550}"/>
              </a:ext>
            </a:extLst>
          </p:cNvPr>
          <p:cNvSpPr>
            <a:spLocks noGrp="1"/>
          </p:cNvSpPr>
          <p:nvPr>
            <p:ph type="sldNum" sz="quarter" idx="10"/>
          </p:nvPr>
        </p:nvSpPr>
        <p:spPr/>
        <p:txBody>
          <a:bodyPr/>
          <a:lstStyle/>
          <a:p>
            <a:fld id="{F7021451-1387-4CA6-816F-3879F97B5CBC}" type="slidenum">
              <a:rPr lang="en-US"/>
              <a:t>625</a:t>
            </a:fld>
            <a:endParaRPr lang="en-US"/>
          </a:p>
        </p:txBody>
      </p:sp>
    </p:spTree>
    <p:extLst>
      <p:ext uri="{BB962C8B-B14F-4D97-AF65-F5344CB8AC3E}">
        <p14:creationId xmlns:p14="http://schemas.microsoft.com/office/powerpoint/2010/main" val="2015221654"/>
      </p:ext>
    </p:extLst>
  </p:cSld>
  <p:clrMapOvr>
    <a:masterClrMapping/>
  </p:clrMapOvr>
</p:notes>
</file>

<file path=ppt/notesSlides/notesSlide6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626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627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628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629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639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640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641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642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643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644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645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646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647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648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649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650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651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652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653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654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655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656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657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658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659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660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661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662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663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664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665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666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667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668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669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670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671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672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673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674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675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676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677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678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679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680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681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682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683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684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685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686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687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688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689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5DAF06-F4D5-887D-A061-8634DAD786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0241FF-FE4B-6077-15C4-866A6BDC6A5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4FAF29-B6A0-093B-9A56-2884A4E7862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07DD1E2-796A-5EAB-D916-0A37C5B07977}"/>
              </a:ext>
            </a:extLst>
          </p:cNvPr>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3532231353"/>
      </p:ext>
    </p:extLst>
  </p:cSld>
  <p:clrMapOvr>
    <a:masterClrMapping/>
  </p:clrMapOvr>
</p:notes>
</file>

<file path=ppt/notesSlides/notesSlide6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690</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691</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692</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693</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694</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695</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696</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697</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698</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等线"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699</a:t>
            </a:fld>
            <a:endParaRPr kumimoji="0" lang="en-US" sz="1800" b="0" i="0" u="none" strike="noStrike" kern="1200" cap="none" spc="0" normalizeH="0" baseline="0" noProof="0">
              <a:ln>
                <a:noFill/>
              </a:ln>
              <a:solidFill>
                <a:prstClr val="black"/>
              </a:solidFill>
              <a:effectLst/>
              <a:uLnTx/>
              <a:uFillTx/>
              <a:latin typeface="等线"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B37C7A67-FAA3-A4AA-C9FE-5868460F18B1}"/>
              </a:ext>
            </a:extLst>
          </p:cNvPr>
          <p:cNvPicPr>
            <a:picLocks noChangeAspect="1"/>
          </p:cNvPicPr>
          <p:nvPr userDrawn="1"/>
        </p:nvPicPr>
        <p:blipFill>
          <a:blip r:embed="rId2"/>
          <a:stretch>
            <a:fillRect/>
          </a:stretch>
        </p:blipFill>
        <p:spPr>
          <a:xfrm>
            <a:off x="0" y="0"/>
            <a:ext cx="9139277" cy="5143500"/>
          </a:xfrm>
          <a:prstGeom prst="rect">
            <a:avLst/>
          </a:prstGeom>
          <a:blipFill>
            <a:blip r:embed="rId3"/>
            <a:stretch>
              <a:fillRect/>
            </a:stretch>
          </a:blipFill>
        </p:spPr>
      </p:pic>
    </p:spTree>
    <p:extLst>
      <p:ext uri="{BB962C8B-B14F-4D97-AF65-F5344CB8AC3E}">
        <p14:creationId xmlns:p14="http://schemas.microsoft.com/office/powerpoint/2010/main" val="3145097294"/>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314205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66129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82822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9481963"/>
      </p:ext>
    </p:extLst>
  </p:cSld>
  <p:clrMap bg1="lt1" tx1="dk1" bg2="lt2" tx2="dk2" accent1="accent1" accent2="accent2" accent3="accent3" accent4="accent4" accent5="accent5" accent6="accent6" hlink="hlink" folHlink="folHlink"/>
  <p:sldLayoutIdLst>
    <p:sldLayoutId id="2147483652" r:id="rId1"/>
    <p:sldLayoutId id="2147483656" r:id="rId2"/>
  </p:sldLayoutIdLst>
  <p:hf sldNum="0" hdr="0" ftr="0" dt="0"/>
  <p:txStyles>
    <p:titleStyle>
      <a:lvl1pPr algn="l" rtl="0" eaLnBrk="1" fontAlgn="base" hangingPunct="1">
        <a:lnSpc>
          <a:spcPct val="90000"/>
        </a:lnSpc>
        <a:spcBef>
          <a:spcPct val="0"/>
        </a:spcBef>
        <a:spcAft>
          <a:spcPct val="0"/>
        </a:spcAft>
        <a:defRPr sz="3300" kern="1200">
          <a:solidFill>
            <a:schemeClr val="tx1"/>
          </a:solidFill>
          <a:latin typeface="+mj-lt"/>
          <a:ea typeface="+mj-ea"/>
          <a:cs typeface="+mj-cs"/>
        </a:defRPr>
      </a:lvl1pPr>
      <a:lvl2pPr algn="l" rtl="0" eaLnBrk="1" fontAlgn="base" hangingPunct="1">
        <a:lnSpc>
          <a:spcPct val="90000"/>
        </a:lnSpc>
        <a:spcBef>
          <a:spcPct val="0"/>
        </a:spcBef>
        <a:spcAft>
          <a:spcPct val="0"/>
        </a:spcAft>
        <a:defRPr sz="3300">
          <a:solidFill>
            <a:schemeClr val="tx1"/>
          </a:solidFill>
          <a:latin typeface="Arial" panose="020B0604020202020204" pitchFamily="34" charset="0"/>
          <a:ea typeface="微软雅黑" panose="020B0503020204020204" pitchFamily="34" charset="-122"/>
        </a:defRPr>
      </a:lvl2pPr>
      <a:lvl3pPr algn="l" rtl="0" eaLnBrk="1" fontAlgn="base" hangingPunct="1">
        <a:lnSpc>
          <a:spcPct val="90000"/>
        </a:lnSpc>
        <a:spcBef>
          <a:spcPct val="0"/>
        </a:spcBef>
        <a:spcAft>
          <a:spcPct val="0"/>
        </a:spcAft>
        <a:defRPr sz="3300">
          <a:solidFill>
            <a:schemeClr val="tx1"/>
          </a:solidFill>
          <a:latin typeface="Arial" panose="020B0604020202020204" pitchFamily="34" charset="0"/>
          <a:ea typeface="微软雅黑" panose="020B0503020204020204" pitchFamily="34" charset="-122"/>
        </a:defRPr>
      </a:lvl3pPr>
      <a:lvl4pPr algn="l" rtl="0" eaLnBrk="1" fontAlgn="base" hangingPunct="1">
        <a:lnSpc>
          <a:spcPct val="90000"/>
        </a:lnSpc>
        <a:spcBef>
          <a:spcPct val="0"/>
        </a:spcBef>
        <a:spcAft>
          <a:spcPct val="0"/>
        </a:spcAft>
        <a:defRPr sz="3300">
          <a:solidFill>
            <a:schemeClr val="tx1"/>
          </a:solidFill>
          <a:latin typeface="Arial" panose="020B0604020202020204" pitchFamily="34" charset="0"/>
          <a:ea typeface="微软雅黑" panose="020B0503020204020204" pitchFamily="34" charset="-122"/>
        </a:defRPr>
      </a:lvl4pPr>
      <a:lvl5pPr algn="l" rtl="0" eaLnBrk="1" fontAlgn="base" hangingPunct="1">
        <a:lnSpc>
          <a:spcPct val="90000"/>
        </a:lnSpc>
        <a:spcBef>
          <a:spcPct val="0"/>
        </a:spcBef>
        <a:spcAft>
          <a:spcPct val="0"/>
        </a:spcAft>
        <a:defRPr sz="3300">
          <a:solidFill>
            <a:schemeClr val="tx1"/>
          </a:solidFill>
          <a:latin typeface="Arial" panose="020B0604020202020204" pitchFamily="34" charset="0"/>
          <a:ea typeface="微软雅黑" panose="020B0503020204020204" pitchFamily="34" charset="-122"/>
        </a:defRPr>
      </a:lvl5pPr>
      <a:lvl6pPr marL="342900" algn="l" rtl="0" eaLnBrk="1" fontAlgn="base" hangingPunct="1">
        <a:lnSpc>
          <a:spcPct val="90000"/>
        </a:lnSpc>
        <a:spcBef>
          <a:spcPct val="0"/>
        </a:spcBef>
        <a:spcAft>
          <a:spcPct val="0"/>
        </a:spcAft>
        <a:defRPr sz="3300">
          <a:solidFill>
            <a:schemeClr val="tx1"/>
          </a:solidFill>
          <a:latin typeface="Arial" panose="020B0604020202020204" pitchFamily="34" charset="0"/>
          <a:ea typeface="微软雅黑" panose="020B0503020204020204" pitchFamily="34" charset="-122"/>
        </a:defRPr>
      </a:lvl6pPr>
      <a:lvl7pPr marL="685800" algn="l" rtl="0" eaLnBrk="1" fontAlgn="base" hangingPunct="1">
        <a:lnSpc>
          <a:spcPct val="90000"/>
        </a:lnSpc>
        <a:spcBef>
          <a:spcPct val="0"/>
        </a:spcBef>
        <a:spcAft>
          <a:spcPct val="0"/>
        </a:spcAft>
        <a:defRPr sz="3300">
          <a:solidFill>
            <a:schemeClr val="tx1"/>
          </a:solidFill>
          <a:latin typeface="Arial" panose="020B0604020202020204" pitchFamily="34" charset="0"/>
          <a:ea typeface="微软雅黑" panose="020B0503020204020204" pitchFamily="34" charset="-122"/>
        </a:defRPr>
      </a:lvl7pPr>
      <a:lvl8pPr marL="1028700" algn="l" rtl="0" eaLnBrk="1" fontAlgn="base" hangingPunct="1">
        <a:lnSpc>
          <a:spcPct val="90000"/>
        </a:lnSpc>
        <a:spcBef>
          <a:spcPct val="0"/>
        </a:spcBef>
        <a:spcAft>
          <a:spcPct val="0"/>
        </a:spcAft>
        <a:defRPr sz="3300">
          <a:solidFill>
            <a:schemeClr val="tx1"/>
          </a:solidFill>
          <a:latin typeface="Arial" panose="020B0604020202020204" pitchFamily="34" charset="0"/>
          <a:ea typeface="微软雅黑" panose="020B0503020204020204" pitchFamily="34" charset="-122"/>
        </a:defRPr>
      </a:lvl8pPr>
      <a:lvl9pPr marL="1371600" algn="l" rtl="0" eaLnBrk="1" fontAlgn="base" hangingPunct="1">
        <a:lnSpc>
          <a:spcPct val="90000"/>
        </a:lnSpc>
        <a:spcBef>
          <a:spcPct val="0"/>
        </a:spcBef>
        <a:spcAft>
          <a:spcPct val="0"/>
        </a:spcAft>
        <a:defRPr sz="3300">
          <a:solidFill>
            <a:schemeClr val="tx1"/>
          </a:solidFill>
          <a:latin typeface="Arial" panose="020B0604020202020204" pitchFamily="34" charset="0"/>
          <a:ea typeface="微软雅黑" panose="020B0503020204020204" pitchFamily="34" charset="-122"/>
        </a:defRPr>
      </a:lvl9pPr>
    </p:titleStyle>
    <p:bodyStyle>
      <a:lvl1pPr marL="171450" indent="-171450" algn="l" rtl="0" eaLnBrk="1" fontAlgn="base" hangingPunct="1">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rtl="0" eaLnBrk="1" fontAlgn="base" hangingPunct="1">
        <a:lnSpc>
          <a:spcPct val="90000"/>
        </a:lnSpc>
        <a:spcBef>
          <a:spcPts val="375"/>
        </a:spcBef>
        <a:spcAft>
          <a:spcPct val="0"/>
        </a:spcAft>
        <a:buFont typeface="Arial" panose="020B0604020202020204" pitchFamily="34" charset="0"/>
        <a:buChar char="•"/>
        <a:defRPr sz="1800" kern="1200">
          <a:solidFill>
            <a:schemeClr val="tx1"/>
          </a:solidFill>
          <a:latin typeface="+mn-lt"/>
          <a:ea typeface="+mn-ea"/>
          <a:cs typeface="+mn-cs"/>
        </a:defRPr>
      </a:lvl2pPr>
      <a:lvl3pPr marL="857250" indent="-171450" algn="l" rtl="0" eaLnBrk="1" fontAlgn="base" hangingPunct="1">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1" fontAlgn="base" hangingPunct="1">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1" fontAlgn="base" hangingPunct="1">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4059722"/>
      </p:ext>
    </p:extLst>
  </p:cSld>
  <p:clrMap bg1="lt1" tx1="dk1" bg2="lt2" tx2="dk2" accent1="accent1" accent2="accent2" accent3="accent3" accent4="accent4" accent5="accent5" accent6="accent6" hlink="hlink" folHlink="folHlink"/>
  <p:sldLayoutIdLst>
    <p:sldLayoutId id="2147483658" r:id="rId1"/>
    <p:sldLayoutId id="2147483659"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0.xml"/><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10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1.xml"/><Relationship Id="rId1" Type="http://schemas.openxmlformats.org/officeDocument/2006/relationships/slideLayout" Target="../slideLayouts/slideLayout2.xml"/><Relationship Id="rId4" Type="http://schemas.openxmlformats.org/officeDocument/2006/relationships/image" Target="../media/image89.png"/></Relationships>
</file>

<file path=ppt/slides/_rels/slide10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2.xml"/><Relationship Id="rId1" Type="http://schemas.openxmlformats.org/officeDocument/2006/relationships/slideLayout" Target="../slideLayouts/slideLayout2.xml"/><Relationship Id="rId5" Type="http://schemas.openxmlformats.org/officeDocument/2006/relationships/image" Target="../media/image91.png"/><Relationship Id="rId4" Type="http://schemas.openxmlformats.org/officeDocument/2006/relationships/image" Target="../media/image90.png"/></Relationships>
</file>

<file path=ppt/slides/_rels/slide10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10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openxmlformats.org/officeDocument/2006/relationships/image" Target="../media/image93.png"/></Relationships>
</file>

<file path=ppt/slides/_rels/slide10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10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7.xml"/><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10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96.png"/></Relationships>
</file>

<file path=ppt/slides/_rels/slide10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1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1.xml"/><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1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2.xml"/><Relationship Id="rId1" Type="http://schemas.openxmlformats.org/officeDocument/2006/relationships/slideLayout" Target="../slideLayouts/slideLayout2.xml"/><Relationship Id="rId5" Type="http://schemas.openxmlformats.org/officeDocument/2006/relationships/image" Target="../media/image101.png"/><Relationship Id="rId4" Type="http://schemas.openxmlformats.org/officeDocument/2006/relationships/image" Target="../media/image100.png"/></Relationships>
</file>

<file path=ppt/slides/_rels/slide1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3.xml"/><Relationship Id="rId1" Type="http://schemas.openxmlformats.org/officeDocument/2006/relationships/slideLayout" Target="../slideLayouts/slideLayout2.xml"/><Relationship Id="rId5" Type="http://schemas.openxmlformats.org/officeDocument/2006/relationships/image" Target="../media/image103.png"/><Relationship Id="rId4" Type="http://schemas.openxmlformats.org/officeDocument/2006/relationships/image" Target="../media/image102.png"/></Relationships>
</file>

<file path=ppt/slides/_rels/slide1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openxmlformats.org/officeDocument/2006/relationships/image" Target="../media/image104.png"/></Relationships>
</file>

<file path=ppt/slides/_rels/slide1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105.png"/></Relationships>
</file>

<file path=ppt/slides/_rels/slide1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image" Target="../media/image106.png"/></Relationships>
</file>

<file path=ppt/slides/_rels/slide1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107.png"/></Relationships>
</file>

<file path=ppt/slides/_rels/slide1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8.xml"/><Relationship Id="rId1" Type="http://schemas.openxmlformats.org/officeDocument/2006/relationships/slideLayout" Target="../slideLayouts/slideLayout2.xml"/><Relationship Id="rId4" Type="http://schemas.openxmlformats.org/officeDocument/2006/relationships/image" Target="../media/image108.png"/></Relationships>
</file>

<file path=ppt/slides/_rels/slide1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2.xml"/><Relationship Id="rId1" Type="http://schemas.openxmlformats.org/officeDocument/2006/relationships/slideLayout" Target="../slideLayouts/slideLayout2.xml"/><Relationship Id="rId4" Type="http://schemas.openxmlformats.org/officeDocument/2006/relationships/image" Target="../media/image109.png"/></Relationships>
</file>

<file path=ppt/slides/_rels/slide1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110.png"/></Relationships>
</file>

<file path=ppt/slides/_rels/slide1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openxmlformats.org/officeDocument/2006/relationships/image" Target="../media/image111.png"/></Relationships>
</file>

<file path=ppt/slides/_rels/slide1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5.xml"/><Relationship Id="rId1" Type="http://schemas.openxmlformats.org/officeDocument/2006/relationships/slideLayout" Target="../slideLayouts/slideLayout2.xml"/><Relationship Id="rId5" Type="http://schemas.openxmlformats.org/officeDocument/2006/relationships/image" Target="../media/image113.png"/><Relationship Id="rId4" Type="http://schemas.openxmlformats.org/officeDocument/2006/relationships/image" Target="../media/image112.png"/></Relationships>
</file>

<file path=ppt/slides/_rels/slide1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6.xml"/><Relationship Id="rId1" Type="http://schemas.openxmlformats.org/officeDocument/2006/relationships/slideLayout" Target="../slideLayouts/slideLayout2.xml"/><Relationship Id="rId5" Type="http://schemas.openxmlformats.org/officeDocument/2006/relationships/image" Target="../media/image115.png"/><Relationship Id="rId4" Type="http://schemas.openxmlformats.org/officeDocument/2006/relationships/image" Target="../media/image114.png"/></Relationships>
</file>

<file path=ppt/slides/_rels/slide1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7.xml"/><Relationship Id="rId1" Type="http://schemas.openxmlformats.org/officeDocument/2006/relationships/slideLayout" Target="../slideLayouts/slideLayout2.xml"/><Relationship Id="rId4" Type="http://schemas.openxmlformats.org/officeDocument/2006/relationships/image" Target="../media/image116.png"/></Relationships>
</file>

<file path=ppt/slides/_rels/slide1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8.xml"/><Relationship Id="rId1" Type="http://schemas.openxmlformats.org/officeDocument/2006/relationships/slideLayout" Target="../slideLayouts/slideLayout2.xml"/><Relationship Id="rId4" Type="http://schemas.openxmlformats.org/officeDocument/2006/relationships/image" Target="../media/image117.png"/></Relationships>
</file>

<file path=ppt/slides/_rels/slide1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9.xml"/><Relationship Id="rId1" Type="http://schemas.openxmlformats.org/officeDocument/2006/relationships/slideLayout" Target="../slideLayouts/slideLayout2.xml"/><Relationship Id="rId4" Type="http://schemas.openxmlformats.org/officeDocument/2006/relationships/image" Target="../media/image118.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0.xml"/><Relationship Id="rId1" Type="http://schemas.openxmlformats.org/officeDocument/2006/relationships/slideLayout" Target="../slideLayouts/slideLayout2.xml"/><Relationship Id="rId4" Type="http://schemas.openxmlformats.org/officeDocument/2006/relationships/image" Target="../media/image119.png"/></Relationships>
</file>

<file path=ppt/slides/_rels/slide1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1.xml"/><Relationship Id="rId1" Type="http://schemas.openxmlformats.org/officeDocument/2006/relationships/slideLayout" Target="../slideLayouts/slideLayout2.xml"/><Relationship Id="rId4" Type="http://schemas.openxmlformats.org/officeDocument/2006/relationships/image" Target="../media/image120.png"/></Relationships>
</file>

<file path=ppt/slides/_rels/slide1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2.xml"/><Relationship Id="rId1" Type="http://schemas.openxmlformats.org/officeDocument/2006/relationships/slideLayout" Target="../slideLayouts/slideLayout2.xml"/><Relationship Id="rId4" Type="http://schemas.openxmlformats.org/officeDocument/2006/relationships/image" Target="../media/image121.png"/></Relationships>
</file>

<file path=ppt/slides/_rels/slide1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3.xml"/><Relationship Id="rId1" Type="http://schemas.openxmlformats.org/officeDocument/2006/relationships/slideLayout" Target="../slideLayouts/slideLayout2.xml"/><Relationship Id="rId4" Type="http://schemas.openxmlformats.org/officeDocument/2006/relationships/image" Target="../media/image122.png"/></Relationships>
</file>

<file path=ppt/slides/_rels/slide1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4.xml"/><Relationship Id="rId1" Type="http://schemas.openxmlformats.org/officeDocument/2006/relationships/slideLayout" Target="../slideLayouts/slideLayout2.xml"/><Relationship Id="rId4" Type="http://schemas.openxmlformats.org/officeDocument/2006/relationships/image" Target="../media/image123.png"/></Relationships>
</file>

<file path=ppt/slides/_rels/slide1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5.xml"/><Relationship Id="rId1" Type="http://schemas.openxmlformats.org/officeDocument/2006/relationships/slideLayout" Target="../slideLayouts/slideLayout2.xml"/><Relationship Id="rId4" Type="http://schemas.openxmlformats.org/officeDocument/2006/relationships/image" Target="../media/image124.png"/></Relationships>
</file>

<file path=ppt/slides/_rels/slide1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6.xml"/><Relationship Id="rId1" Type="http://schemas.openxmlformats.org/officeDocument/2006/relationships/slideLayout" Target="../slideLayouts/slideLayout2.xml"/><Relationship Id="rId4" Type="http://schemas.openxmlformats.org/officeDocument/2006/relationships/image" Target="../media/image125.png"/></Relationships>
</file>

<file path=ppt/slides/_rels/slide1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7.xml"/><Relationship Id="rId1" Type="http://schemas.openxmlformats.org/officeDocument/2006/relationships/slideLayout" Target="../slideLayouts/slideLayout2.xml"/><Relationship Id="rId4" Type="http://schemas.openxmlformats.org/officeDocument/2006/relationships/image" Target="../media/image126.png"/></Relationships>
</file>

<file path=ppt/slides/_rels/slide1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0.xml"/><Relationship Id="rId1" Type="http://schemas.openxmlformats.org/officeDocument/2006/relationships/slideLayout" Target="../slideLayouts/slideLayout2.xml"/><Relationship Id="rId4" Type="http://schemas.openxmlformats.org/officeDocument/2006/relationships/image" Target="../media/image127.png"/></Relationships>
</file>

<file path=ppt/slides/_rels/slide1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1.xml"/><Relationship Id="rId1" Type="http://schemas.openxmlformats.org/officeDocument/2006/relationships/slideLayout" Target="../slideLayouts/slideLayout2.xml"/><Relationship Id="rId5" Type="http://schemas.openxmlformats.org/officeDocument/2006/relationships/image" Target="../media/image129.png"/><Relationship Id="rId4" Type="http://schemas.openxmlformats.org/officeDocument/2006/relationships/image" Target="../media/image128.png"/></Relationships>
</file>

<file path=ppt/slides/_rels/slide1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2.xml"/><Relationship Id="rId1" Type="http://schemas.openxmlformats.org/officeDocument/2006/relationships/slideLayout" Target="../slideLayouts/slideLayout2.xml"/><Relationship Id="rId4" Type="http://schemas.openxmlformats.org/officeDocument/2006/relationships/image" Target="../media/image130.png"/></Relationships>
</file>

<file path=ppt/slides/_rels/slide1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3.xml"/><Relationship Id="rId1" Type="http://schemas.openxmlformats.org/officeDocument/2006/relationships/slideLayout" Target="../slideLayouts/slideLayout2.xml"/><Relationship Id="rId4" Type="http://schemas.openxmlformats.org/officeDocument/2006/relationships/image" Target="../media/image131.png"/></Relationships>
</file>

<file path=ppt/slides/_rels/slide1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4.xml"/><Relationship Id="rId1" Type="http://schemas.openxmlformats.org/officeDocument/2006/relationships/slideLayout" Target="../slideLayouts/slideLayout2.xml"/><Relationship Id="rId4" Type="http://schemas.openxmlformats.org/officeDocument/2006/relationships/image" Target="../media/image132.png"/></Relationships>
</file>

<file path=ppt/slides/_rels/slide1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5.xml"/><Relationship Id="rId1" Type="http://schemas.openxmlformats.org/officeDocument/2006/relationships/slideLayout" Target="../slideLayouts/slideLayout2.xml"/><Relationship Id="rId4" Type="http://schemas.openxmlformats.org/officeDocument/2006/relationships/image" Target="../media/image133.png"/></Relationships>
</file>

<file path=ppt/slides/_rels/slide1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6.xml"/><Relationship Id="rId1" Type="http://schemas.openxmlformats.org/officeDocument/2006/relationships/slideLayout" Target="../slideLayouts/slideLayout2.xml"/><Relationship Id="rId4" Type="http://schemas.openxmlformats.org/officeDocument/2006/relationships/image" Target="../media/image134.png"/></Relationships>
</file>

<file path=ppt/slides/_rels/slide1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9.xml"/><Relationship Id="rId1" Type="http://schemas.openxmlformats.org/officeDocument/2006/relationships/slideLayout" Target="../slideLayouts/slideLayout2.xml"/><Relationship Id="rId5" Type="http://schemas.openxmlformats.org/officeDocument/2006/relationships/image" Target="../media/image136.png"/><Relationship Id="rId4" Type="http://schemas.openxmlformats.org/officeDocument/2006/relationships/image" Target="../media/image135.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0.xml"/><Relationship Id="rId1" Type="http://schemas.openxmlformats.org/officeDocument/2006/relationships/slideLayout" Target="../slideLayouts/slideLayout2.xml"/><Relationship Id="rId5" Type="http://schemas.openxmlformats.org/officeDocument/2006/relationships/image" Target="../media/image138.png"/><Relationship Id="rId4" Type="http://schemas.openxmlformats.org/officeDocument/2006/relationships/image" Target="../media/image137.png"/></Relationships>
</file>

<file path=ppt/slides/_rels/slide1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1.xml"/><Relationship Id="rId1" Type="http://schemas.openxmlformats.org/officeDocument/2006/relationships/slideLayout" Target="../slideLayouts/slideLayout2.xml"/><Relationship Id="rId5" Type="http://schemas.openxmlformats.org/officeDocument/2006/relationships/image" Target="../media/image140.png"/><Relationship Id="rId4" Type="http://schemas.openxmlformats.org/officeDocument/2006/relationships/image" Target="../media/image139.png"/></Relationships>
</file>

<file path=ppt/slides/_rels/slide1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2.xml"/><Relationship Id="rId1" Type="http://schemas.openxmlformats.org/officeDocument/2006/relationships/slideLayout" Target="../slideLayouts/slideLayout2.xml"/><Relationship Id="rId5" Type="http://schemas.openxmlformats.org/officeDocument/2006/relationships/image" Target="../media/image142.png"/><Relationship Id="rId4" Type="http://schemas.openxmlformats.org/officeDocument/2006/relationships/image" Target="../media/image141.png"/></Relationships>
</file>

<file path=ppt/slides/_rels/slide1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3.xml"/><Relationship Id="rId1" Type="http://schemas.openxmlformats.org/officeDocument/2006/relationships/slideLayout" Target="../slideLayouts/slideLayout2.xml"/><Relationship Id="rId4" Type="http://schemas.openxmlformats.org/officeDocument/2006/relationships/image" Target="../media/image143.png"/></Relationships>
</file>

<file path=ppt/slides/_rels/slide1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4.xml"/><Relationship Id="rId1" Type="http://schemas.openxmlformats.org/officeDocument/2006/relationships/slideLayout" Target="../slideLayouts/slideLayout2.xml"/><Relationship Id="rId4" Type="http://schemas.openxmlformats.org/officeDocument/2006/relationships/image" Target="../media/image144.png"/></Relationships>
</file>

<file path=ppt/slides/_rels/slide1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6.xml"/><Relationship Id="rId1" Type="http://schemas.openxmlformats.org/officeDocument/2006/relationships/slideLayout" Target="../slideLayouts/slideLayout2.xml"/><Relationship Id="rId5" Type="http://schemas.openxmlformats.org/officeDocument/2006/relationships/image" Target="../media/image146.png"/><Relationship Id="rId4" Type="http://schemas.openxmlformats.org/officeDocument/2006/relationships/image" Target="../media/image145.png"/></Relationships>
</file>

<file path=ppt/slides/_rels/slide1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7.xml"/><Relationship Id="rId1" Type="http://schemas.openxmlformats.org/officeDocument/2006/relationships/slideLayout" Target="../slideLayouts/slideLayout2.xml"/><Relationship Id="rId4" Type="http://schemas.openxmlformats.org/officeDocument/2006/relationships/image" Target="../media/image147.png"/></Relationships>
</file>

<file path=ppt/slides/_rels/slide1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8.xml"/><Relationship Id="rId1" Type="http://schemas.openxmlformats.org/officeDocument/2006/relationships/slideLayout" Target="../slideLayouts/slideLayout2.xml"/><Relationship Id="rId4" Type="http://schemas.openxmlformats.org/officeDocument/2006/relationships/image" Target="../media/image148.png"/></Relationships>
</file>

<file path=ppt/slides/_rels/slide1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9.xml"/><Relationship Id="rId1" Type="http://schemas.openxmlformats.org/officeDocument/2006/relationships/slideLayout" Target="../slideLayouts/slideLayout2.xml"/><Relationship Id="rId5" Type="http://schemas.openxmlformats.org/officeDocument/2006/relationships/image" Target="../media/image149.png"/><Relationship Id="rId4" Type="http://schemas.openxmlformats.org/officeDocument/2006/relationships/image" Target="../media/image148.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0.xml"/><Relationship Id="rId1" Type="http://schemas.openxmlformats.org/officeDocument/2006/relationships/slideLayout" Target="../slideLayouts/slideLayout2.xml"/><Relationship Id="rId4" Type="http://schemas.openxmlformats.org/officeDocument/2006/relationships/image" Target="../media/image150.png"/></Relationships>
</file>

<file path=ppt/slides/_rels/slide1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3.xml"/><Relationship Id="rId1" Type="http://schemas.openxmlformats.org/officeDocument/2006/relationships/slideLayout" Target="../slideLayouts/slideLayout2.xml"/><Relationship Id="rId4" Type="http://schemas.openxmlformats.org/officeDocument/2006/relationships/image" Target="../media/image151.png"/></Relationships>
</file>

<file path=ppt/slides/_rels/slide1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4.xml"/><Relationship Id="rId1" Type="http://schemas.openxmlformats.org/officeDocument/2006/relationships/slideLayout" Target="../slideLayouts/slideLayout2.xml"/><Relationship Id="rId4" Type="http://schemas.openxmlformats.org/officeDocument/2006/relationships/image" Target="../media/image152.png"/></Relationships>
</file>

<file path=ppt/slides/_rels/slide1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5.xml"/><Relationship Id="rId1" Type="http://schemas.openxmlformats.org/officeDocument/2006/relationships/slideLayout" Target="../slideLayouts/slideLayout2.xml"/><Relationship Id="rId5" Type="http://schemas.openxmlformats.org/officeDocument/2006/relationships/image" Target="../media/image154.png"/><Relationship Id="rId4" Type="http://schemas.openxmlformats.org/officeDocument/2006/relationships/image" Target="../media/image153.png"/></Relationships>
</file>

<file path=ppt/slides/_rels/slide1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7.xml"/><Relationship Id="rId1" Type="http://schemas.openxmlformats.org/officeDocument/2006/relationships/slideLayout" Target="../slideLayouts/slideLayout2.xml"/><Relationship Id="rId4" Type="http://schemas.openxmlformats.org/officeDocument/2006/relationships/image" Target="../media/image155.png"/></Relationships>
</file>

<file path=ppt/slides/_rels/slide1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8.xml"/><Relationship Id="rId1" Type="http://schemas.openxmlformats.org/officeDocument/2006/relationships/slideLayout" Target="../slideLayouts/slideLayout1.xml"/><Relationship Id="rId4" Type="http://schemas.openxmlformats.org/officeDocument/2006/relationships/image" Target="../media/image156.png"/></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0.xml"/><Relationship Id="rId1" Type="http://schemas.openxmlformats.org/officeDocument/2006/relationships/slideLayout" Target="../slideLayouts/slideLayout3.xml"/></Relationships>
</file>

<file path=ppt/slides/_rels/slide1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1.xml"/><Relationship Id="rId1" Type="http://schemas.openxmlformats.org/officeDocument/2006/relationships/slideLayout" Target="../slideLayouts/slideLayout3.xml"/></Relationships>
</file>

<file path=ppt/slides/_rels/slide1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2.xml"/><Relationship Id="rId1" Type="http://schemas.openxmlformats.org/officeDocument/2006/relationships/slideLayout" Target="../slideLayouts/slideLayout3.xml"/><Relationship Id="rId4" Type="http://schemas.openxmlformats.org/officeDocument/2006/relationships/image" Target="../media/image157.png"/></Relationships>
</file>

<file path=ppt/slides/_rels/slide17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3.xml"/><Relationship Id="rId1" Type="http://schemas.openxmlformats.org/officeDocument/2006/relationships/slideLayout" Target="../slideLayouts/slideLayout3.xml"/><Relationship Id="rId4" Type="http://schemas.openxmlformats.org/officeDocument/2006/relationships/image" Target="../media/image158.png"/></Relationships>
</file>

<file path=ppt/slides/_rels/slide17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4.xml"/><Relationship Id="rId1" Type="http://schemas.openxmlformats.org/officeDocument/2006/relationships/slideLayout" Target="../slideLayouts/slideLayout3.xml"/></Relationships>
</file>

<file path=ppt/slides/_rels/slide17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5.xml"/><Relationship Id="rId1" Type="http://schemas.openxmlformats.org/officeDocument/2006/relationships/slideLayout" Target="../slideLayouts/slideLayout3.xml"/><Relationship Id="rId4" Type="http://schemas.openxmlformats.org/officeDocument/2006/relationships/image" Target="../media/image159.png"/></Relationships>
</file>

<file path=ppt/slides/_rels/slide1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6.xml"/><Relationship Id="rId1" Type="http://schemas.openxmlformats.org/officeDocument/2006/relationships/slideLayout" Target="../slideLayouts/slideLayout3.xml"/><Relationship Id="rId4" Type="http://schemas.openxmlformats.org/officeDocument/2006/relationships/image" Target="../media/image160.png"/></Relationships>
</file>

<file path=ppt/slides/_rels/slide1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7.xml"/><Relationship Id="rId1" Type="http://schemas.openxmlformats.org/officeDocument/2006/relationships/slideLayout" Target="../slideLayouts/slideLayout3.xml"/><Relationship Id="rId4" Type="http://schemas.openxmlformats.org/officeDocument/2006/relationships/image" Target="../media/image161.png"/></Relationships>
</file>

<file path=ppt/slides/_rels/slide1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8.xml"/><Relationship Id="rId1" Type="http://schemas.openxmlformats.org/officeDocument/2006/relationships/slideLayout" Target="../slideLayouts/slideLayout3.xml"/></Relationships>
</file>

<file path=ppt/slides/_rels/slide17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9.xml"/><Relationship Id="rId1" Type="http://schemas.openxmlformats.org/officeDocument/2006/relationships/slideLayout" Target="../slideLayouts/slideLayout3.xml"/><Relationship Id="rId4" Type="http://schemas.openxmlformats.org/officeDocument/2006/relationships/image" Target="../media/image162.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0.xml"/><Relationship Id="rId1" Type="http://schemas.openxmlformats.org/officeDocument/2006/relationships/slideLayout" Target="../slideLayouts/slideLayout3.xml"/><Relationship Id="rId4" Type="http://schemas.openxmlformats.org/officeDocument/2006/relationships/image" Target="../media/image163.png"/></Relationships>
</file>

<file path=ppt/slides/_rels/slide1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1.xml"/><Relationship Id="rId1" Type="http://schemas.openxmlformats.org/officeDocument/2006/relationships/slideLayout" Target="../slideLayouts/slideLayout3.xml"/><Relationship Id="rId4" Type="http://schemas.openxmlformats.org/officeDocument/2006/relationships/image" Target="../media/image164.png"/></Relationships>
</file>

<file path=ppt/slides/_rels/slide18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2.xml"/><Relationship Id="rId1" Type="http://schemas.openxmlformats.org/officeDocument/2006/relationships/slideLayout" Target="../slideLayouts/slideLayout3.xml"/><Relationship Id="rId4" Type="http://schemas.openxmlformats.org/officeDocument/2006/relationships/image" Target="../media/image165.png"/></Relationships>
</file>

<file path=ppt/slides/_rels/slide18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3.xml"/><Relationship Id="rId1" Type="http://schemas.openxmlformats.org/officeDocument/2006/relationships/slideLayout" Target="../slideLayouts/slideLayout3.xml"/><Relationship Id="rId4" Type="http://schemas.openxmlformats.org/officeDocument/2006/relationships/image" Target="../media/image166.png"/></Relationships>
</file>

<file path=ppt/slides/_rels/slide18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4.xml"/><Relationship Id="rId1" Type="http://schemas.openxmlformats.org/officeDocument/2006/relationships/slideLayout" Target="../slideLayouts/slideLayout3.xml"/><Relationship Id="rId4" Type="http://schemas.openxmlformats.org/officeDocument/2006/relationships/image" Target="../media/image167.png"/></Relationships>
</file>

<file path=ppt/slides/_rels/slide18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5.xml"/><Relationship Id="rId1" Type="http://schemas.openxmlformats.org/officeDocument/2006/relationships/slideLayout" Target="../slideLayouts/slideLayout3.xml"/><Relationship Id="rId4" Type="http://schemas.openxmlformats.org/officeDocument/2006/relationships/image" Target="../media/image168.png"/></Relationships>
</file>

<file path=ppt/slides/_rels/slide18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6.xml"/><Relationship Id="rId1" Type="http://schemas.openxmlformats.org/officeDocument/2006/relationships/slideLayout" Target="../slideLayouts/slideLayout3.xml"/></Relationships>
</file>

<file path=ppt/slides/_rels/slide18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7.xml"/><Relationship Id="rId1" Type="http://schemas.openxmlformats.org/officeDocument/2006/relationships/slideLayout" Target="../slideLayouts/slideLayout3.xml"/><Relationship Id="rId4" Type="http://schemas.openxmlformats.org/officeDocument/2006/relationships/image" Target="../media/image169.png"/></Relationships>
</file>

<file path=ppt/slides/_rels/slide18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8.xml"/><Relationship Id="rId1" Type="http://schemas.openxmlformats.org/officeDocument/2006/relationships/slideLayout" Target="../slideLayouts/slideLayout3.xml"/><Relationship Id="rId4" Type="http://schemas.openxmlformats.org/officeDocument/2006/relationships/image" Target="../media/image170.png"/></Relationships>
</file>

<file path=ppt/slides/_rels/slide18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9.xml"/><Relationship Id="rId1" Type="http://schemas.openxmlformats.org/officeDocument/2006/relationships/slideLayout" Target="../slideLayouts/slideLayout3.xml"/><Relationship Id="rId4" Type="http://schemas.openxmlformats.org/officeDocument/2006/relationships/image" Target="../media/image171.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0.xml"/><Relationship Id="rId1" Type="http://schemas.openxmlformats.org/officeDocument/2006/relationships/slideLayout" Target="../slideLayouts/slideLayout3.xml"/><Relationship Id="rId4" Type="http://schemas.openxmlformats.org/officeDocument/2006/relationships/image" Target="../media/image172.png"/></Relationships>
</file>

<file path=ppt/slides/_rels/slide19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1.xml"/><Relationship Id="rId1" Type="http://schemas.openxmlformats.org/officeDocument/2006/relationships/slideLayout" Target="../slideLayouts/slideLayout3.xml"/><Relationship Id="rId4" Type="http://schemas.openxmlformats.org/officeDocument/2006/relationships/image" Target="../media/image173.png"/></Relationships>
</file>

<file path=ppt/slides/_rels/slide19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2.xml"/><Relationship Id="rId1" Type="http://schemas.openxmlformats.org/officeDocument/2006/relationships/slideLayout" Target="../slideLayouts/slideLayout3.xml"/><Relationship Id="rId4" Type="http://schemas.openxmlformats.org/officeDocument/2006/relationships/image" Target="../media/image174.png"/></Relationships>
</file>

<file path=ppt/slides/_rels/slide19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3.xml"/><Relationship Id="rId1" Type="http://schemas.openxmlformats.org/officeDocument/2006/relationships/slideLayout" Target="../slideLayouts/slideLayout3.xml"/></Relationships>
</file>

<file path=ppt/slides/_rels/slide19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4.xml"/><Relationship Id="rId1" Type="http://schemas.openxmlformats.org/officeDocument/2006/relationships/slideLayout" Target="../slideLayouts/slideLayout3.xml"/></Relationships>
</file>

<file path=ppt/slides/_rels/slide19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5.xml"/><Relationship Id="rId1" Type="http://schemas.openxmlformats.org/officeDocument/2006/relationships/slideLayout" Target="../slideLayouts/slideLayout3.xml"/><Relationship Id="rId4" Type="http://schemas.openxmlformats.org/officeDocument/2006/relationships/image" Target="../media/image175.png"/></Relationships>
</file>

<file path=ppt/slides/_rels/slide1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6.xml"/><Relationship Id="rId1" Type="http://schemas.openxmlformats.org/officeDocument/2006/relationships/slideLayout" Target="../slideLayouts/slideLayout3.xml"/><Relationship Id="rId4" Type="http://schemas.openxmlformats.org/officeDocument/2006/relationships/image" Target="../media/image176.png"/></Relationships>
</file>

<file path=ppt/slides/_rels/slide19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7.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9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8.xml"/><Relationship Id="rId1" Type="http://schemas.openxmlformats.org/officeDocument/2006/relationships/slideLayout" Target="../slideLayouts/slideLayout3.xml"/><Relationship Id="rId5" Type="http://schemas.openxmlformats.org/officeDocument/2006/relationships/image" Target="../media/image178.png"/><Relationship Id="rId4" Type="http://schemas.openxmlformats.org/officeDocument/2006/relationships/image" Target="../media/image177.png"/></Relationships>
</file>

<file path=ppt/slides/_rels/slide19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9.xml"/><Relationship Id="rId1" Type="http://schemas.openxmlformats.org/officeDocument/2006/relationships/slideLayout" Target="../slideLayouts/slideLayout3.xml"/><Relationship Id="rId4" Type="http://schemas.openxmlformats.org/officeDocument/2006/relationships/image" Target="../media/image179.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0.xml"/><Relationship Id="rId1" Type="http://schemas.openxmlformats.org/officeDocument/2006/relationships/slideLayout" Target="../slideLayouts/slideLayout3.xml"/></Relationships>
</file>

<file path=ppt/slides/_rels/slide20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1.xml"/><Relationship Id="rId1" Type="http://schemas.openxmlformats.org/officeDocument/2006/relationships/slideLayout" Target="../slideLayouts/slideLayout3.xml"/></Relationships>
</file>

<file path=ppt/slides/_rels/slide20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2.xml"/><Relationship Id="rId1" Type="http://schemas.openxmlformats.org/officeDocument/2006/relationships/slideLayout" Target="../slideLayouts/slideLayout3.xml"/></Relationships>
</file>

<file path=ppt/slides/_rels/slide20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3.xml"/><Relationship Id="rId1" Type="http://schemas.openxmlformats.org/officeDocument/2006/relationships/slideLayout" Target="../slideLayouts/slideLayout3.xml"/><Relationship Id="rId4" Type="http://schemas.openxmlformats.org/officeDocument/2006/relationships/image" Target="../media/image180.png"/></Relationships>
</file>

<file path=ppt/slides/_rels/slide20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4.xml"/><Relationship Id="rId1" Type="http://schemas.openxmlformats.org/officeDocument/2006/relationships/slideLayout" Target="../slideLayouts/slideLayout3.xml"/><Relationship Id="rId4" Type="http://schemas.openxmlformats.org/officeDocument/2006/relationships/image" Target="../media/image181.png"/></Relationships>
</file>

<file path=ppt/slides/_rels/slide20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5.xml"/><Relationship Id="rId1" Type="http://schemas.openxmlformats.org/officeDocument/2006/relationships/slideLayout" Target="../slideLayouts/slideLayout3.xml"/><Relationship Id="rId4" Type="http://schemas.openxmlformats.org/officeDocument/2006/relationships/image" Target="../media/image182.png"/></Relationships>
</file>

<file path=ppt/slides/_rels/slide20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6.xml"/><Relationship Id="rId1" Type="http://schemas.openxmlformats.org/officeDocument/2006/relationships/slideLayout" Target="../slideLayouts/slideLayout3.xml"/><Relationship Id="rId4" Type="http://schemas.openxmlformats.org/officeDocument/2006/relationships/image" Target="../media/image183.png"/></Relationships>
</file>

<file path=ppt/slides/_rels/slide20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7.xml"/><Relationship Id="rId1" Type="http://schemas.openxmlformats.org/officeDocument/2006/relationships/slideLayout" Target="../slideLayouts/slideLayout3.xml"/><Relationship Id="rId4" Type="http://schemas.openxmlformats.org/officeDocument/2006/relationships/image" Target="../media/image184.png"/></Relationships>
</file>

<file path=ppt/slides/_rels/slide20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8.xml"/><Relationship Id="rId1" Type="http://schemas.openxmlformats.org/officeDocument/2006/relationships/slideLayout" Target="../slideLayouts/slideLayout3.xml"/><Relationship Id="rId4" Type="http://schemas.openxmlformats.org/officeDocument/2006/relationships/image" Target="../media/image185.png"/></Relationships>
</file>

<file path=ppt/slides/_rels/slide20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0.xml"/><Relationship Id="rId1" Type="http://schemas.openxmlformats.org/officeDocument/2006/relationships/slideLayout" Target="../slideLayouts/slideLayout3.xml"/><Relationship Id="rId4" Type="http://schemas.openxmlformats.org/officeDocument/2006/relationships/image" Target="../media/image186.png"/></Relationships>
</file>

<file path=ppt/slides/_rels/slide2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1.xml"/><Relationship Id="rId1" Type="http://schemas.openxmlformats.org/officeDocument/2006/relationships/slideLayout" Target="../slideLayouts/slideLayout3.xml"/><Relationship Id="rId4" Type="http://schemas.openxmlformats.org/officeDocument/2006/relationships/image" Target="../media/image186.png"/></Relationships>
</file>

<file path=ppt/slides/_rels/slide2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2.xml"/><Relationship Id="rId1" Type="http://schemas.openxmlformats.org/officeDocument/2006/relationships/slideLayout" Target="../slideLayouts/slideLayout3.xml"/><Relationship Id="rId4" Type="http://schemas.openxmlformats.org/officeDocument/2006/relationships/image" Target="../media/image187.png"/></Relationships>
</file>

<file path=ppt/slides/_rels/slide2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3.xml"/><Relationship Id="rId1" Type="http://schemas.openxmlformats.org/officeDocument/2006/relationships/slideLayout" Target="../slideLayouts/slideLayout3.xml"/><Relationship Id="rId4" Type="http://schemas.openxmlformats.org/officeDocument/2006/relationships/image" Target="../media/image188.png"/></Relationships>
</file>

<file path=ppt/slides/_rels/slide2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4.xml"/><Relationship Id="rId1" Type="http://schemas.openxmlformats.org/officeDocument/2006/relationships/slideLayout" Target="../slideLayouts/slideLayout3.xml"/><Relationship Id="rId4" Type="http://schemas.openxmlformats.org/officeDocument/2006/relationships/image" Target="../media/image189.png"/></Relationships>
</file>

<file path=ppt/slides/_rels/slide2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5.xml"/><Relationship Id="rId1" Type="http://schemas.openxmlformats.org/officeDocument/2006/relationships/slideLayout" Target="../slideLayouts/slideLayout3.xml"/><Relationship Id="rId4" Type="http://schemas.openxmlformats.org/officeDocument/2006/relationships/image" Target="../media/image190.png"/></Relationships>
</file>

<file path=ppt/slides/_rels/slide2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6.xml"/><Relationship Id="rId1" Type="http://schemas.openxmlformats.org/officeDocument/2006/relationships/slideLayout" Target="../slideLayouts/slideLayout3.xml"/><Relationship Id="rId4" Type="http://schemas.openxmlformats.org/officeDocument/2006/relationships/image" Target="../media/image191.png"/></Relationships>
</file>

<file path=ppt/slides/_rels/slide2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7.xml"/><Relationship Id="rId1" Type="http://schemas.openxmlformats.org/officeDocument/2006/relationships/slideLayout" Target="../slideLayouts/slideLayout3.xml"/><Relationship Id="rId4" Type="http://schemas.openxmlformats.org/officeDocument/2006/relationships/image" Target="../media/image192.png"/></Relationships>
</file>

<file path=ppt/slides/_rels/slide2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8.xml"/><Relationship Id="rId1" Type="http://schemas.openxmlformats.org/officeDocument/2006/relationships/slideLayout" Target="../slideLayouts/slideLayout3.xml"/></Relationships>
</file>

<file path=ppt/slides/_rels/slide2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9.xml"/><Relationship Id="rId1" Type="http://schemas.openxmlformats.org/officeDocument/2006/relationships/slideLayout" Target="../slideLayouts/slideLayout3.xml"/><Relationship Id="rId4" Type="http://schemas.openxmlformats.org/officeDocument/2006/relationships/image" Target="../media/image193.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0.xml"/><Relationship Id="rId1" Type="http://schemas.openxmlformats.org/officeDocument/2006/relationships/slideLayout" Target="../slideLayouts/slideLayout3.xml"/><Relationship Id="rId4" Type="http://schemas.openxmlformats.org/officeDocument/2006/relationships/image" Target="../media/image193.png"/></Relationships>
</file>

<file path=ppt/slides/_rels/slide2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1.xml"/><Relationship Id="rId1" Type="http://schemas.openxmlformats.org/officeDocument/2006/relationships/slideLayout" Target="../slideLayouts/slideLayout3.xml"/><Relationship Id="rId4" Type="http://schemas.openxmlformats.org/officeDocument/2006/relationships/image" Target="../media/image194.png"/></Relationships>
</file>

<file path=ppt/slides/_rels/slide2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2.xml"/><Relationship Id="rId1" Type="http://schemas.openxmlformats.org/officeDocument/2006/relationships/slideLayout" Target="../slideLayouts/slideLayout3.xml"/><Relationship Id="rId4" Type="http://schemas.openxmlformats.org/officeDocument/2006/relationships/image" Target="../media/image195.png"/></Relationships>
</file>

<file path=ppt/slides/_rels/slide2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3.xml"/><Relationship Id="rId1" Type="http://schemas.openxmlformats.org/officeDocument/2006/relationships/slideLayout" Target="../slideLayouts/slideLayout3.xml"/><Relationship Id="rId4" Type="http://schemas.openxmlformats.org/officeDocument/2006/relationships/image" Target="../media/image196.png"/></Relationships>
</file>

<file path=ppt/slides/_rels/slide2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4.xml"/><Relationship Id="rId1" Type="http://schemas.openxmlformats.org/officeDocument/2006/relationships/slideLayout" Target="../slideLayouts/slideLayout3.xml"/><Relationship Id="rId4" Type="http://schemas.openxmlformats.org/officeDocument/2006/relationships/image" Target="../media/image197.png"/></Relationships>
</file>

<file path=ppt/slides/_rels/slide2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5.xml"/><Relationship Id="rId1" Type="http://schemas.openxmlformats.org/officeDocument/2006/relationships/slideLayout" Target="../slideLayouts/slideLayout3.xml"/><Relationship Id="rId4" Type="http://schemas.openxmlformats.org/officeDocument/2006/relationships/image" Target="../media/image198.png"/></Relationships>
</file>

<file path=ppt/slides/_rels/slide2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6.xml"/><Relationship Id="rId1" Type="http://schemas.openxmlformats.org/officeDocument/2006/relationships/slideLayout" Target="../slideLayouts/slideLayout3.xml"/><Relationship Id="rId4" Type="http://schemas.openxmlformats.org/officeDocument/2006/relationships/image" Target="../media/image199.png"/></Relationships>
</file>

<file path=ppt/slides/_rels/slide2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7.xml"/><Relationship Id="rId1" Type="http://schemas.openxmlformats.org/officeDocument/2006/relationships/slideLayout" Target="../slideLayouts/slideLayout3.xml"/><Relationship Id="rId4" Type="http://schemas.openxmlformats.org/officeDocument/2006/relationships/image" Target="../media/image200.png"/></Relationships>
</file>

<file path=ppt/slides/_rels/slide2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8.xml"/><Relationship Id="rId1" Type="http://schemas.openxmlformats.org/officeDocument/2006/relationships/slideLayout" Target="../slideLayouts/slideLayout3.xml"/><Relationship Id="rId4" Type="http://schemas.openxmlformats.org/officeDocument/2006/relationships/image" Target="../media/image201.png"/></Relationships>
</file>

<file path=ppt/slides/_rels/slide2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9.xml"/><Relationship Id="rId1" Type="http://schemas.openxmlformats.org/officeDocument/2006/relationships/slideLayout" Target="../slideLayouts/slideLayout3.xml"/><Relationship Id="rId4" Type="http://schemas.openxmlformats.org/officeDocument/2006/relationships/image" Target="../media/image202.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2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0.xml"/><Relationship Id="rId1" Type="http://schemas.openxmlformats.org/officeDocument/2006/relationships/slideLayout" Target="../slideLayouts/slideLayout3.xml"/><Relationship Id="rId6" Type="http://schemas.openxmlformats.org/officeDocument/2006/relationships/image" Target="../media/image205.png"/><Relationship Id="rId5" Type="http://schemas.openxmlformats.org/officeDocument/2006/relationships/image" Target="../media/image204.png"/><Relationship Id="rId4" Type="http://schemas.openxmlformats.org/officeDocument/2006/relationships/image" Target="../media/image203.png"/></Relationships>
</file>

<file path=ppt/slides/_rels/slide2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1.xml"/><Relationship Id="rId1" Type="http://schemas.openxmlformats.org/officeDocument/2006/relationships/slideLayout" Target="../slideLayouts/slideLayout3.xml"/><Relationship Id="rId5" Type="http://schemas.openxmlformats.org/officeDocument/2006/relationships/image" Target="../media/image207.png"/><Relationship Id="rId4" Type="http://schemas.openxmlformats.org/officeDocument/2006/relationships/image" Target="../media/image206.png"/></Relationships>
</file>

<file path=ppt/slides/_rels/slide2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2.xml"/><Relationship Id="rId1" Type="http://schemas.openxmlformats.org/officeDocument/2006/relationships/slideLayout" Target="../slideLayouts/slideLayout3.xml"/><Relationship Id="rId4" Type="http://schemas.openxmlformats.org/officeDocument/2006/relationships/image" Target="../media/image208.png"/></Relationships>
</file>

<file path=ppt/slides/_rels/slide2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3.xml"/><Relationship Id="rId1" Type="http://schemas.openxmlformats.org/officeDocument/2006/relationships/slideLayout" Target="../slideLayouts/slideLayout3.xml"/><Relationship Id="rId4" Type="http://schemas.openxmlformats.org/officeDocument/2006/relationships/image" Target="../media/image209.png"/></Relationships>
</file>

<file path=ppt/slides/_rels/slide2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4.xml"/><Relationship Id="rId1" Type="http://schemas.openxmlformats.org/officeDocument/2006/relationships/slideLayout" Target="../slideLayouts/slideLayout3.xml"/><Relationship Id="rId4" Type="http://schemas.openxmlformats.org/officeDocument/2006/relationships/image" Target="../media/image210.png"/></Relationships>
</file>

<file path=ppt/slides/_rels/slide2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5.xml"/><Relationship Id="rId1" Type="http://schemas.openxmlformats.org/officeDocument/2006/relationships/slideLayout" Target="../slideLayouts/slideLayout3.xml"/><Relationship Id="rId4" Type="http://schemas.openxmlformats.org/officeDocument/2006/relationships/image" Target="../media/image211.png"/></Relationships>
</file>

<file path=ppt/slides/_rels/slide2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6.xml"/><Relationship Id="rId1" Type="http://schemas.openxmlformats.org/officeDocument/2006/relationships/slideLayout" Target="../slideLayouts/slideLayout3.xml"/><Relationship Id="rId5" Type="http://schemas.openxmlformats.org/officeDocument/2006/relationships/image" Target="../media/image213.png"/><Relationship Id="rId4" Type="http://schemas.openxmlformats.org/officeDocument/2006/relationships/image" Target="../media/image212.png"/></Relationships>
</file>

<file path=ppt/slides/_rels/slide2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7.xml"/><Relationship Id="rId1" Type="http://schemas.openxmlformats.org/officeDocument/2006/relationships/slideLayout" Target="../slideLayouts/slideLayout3.xml"/><Relationship Id="rId4" Type="http://schemas.openxmlformats.org/officeDocument/2006/relationships/image" Target="../media/image214.png"/></Relationships>
</file>

<file path=ppt/slides/_rels/slide2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8.xml"/><Relationship Id="rId1" Type="http://schemas.openxmlformats.org/officeDocument/2006/relationships/slideLayout" Target="../slideLayouts/slideLayout3.xml"/><Relationship Id="rId4" Type="http://schemas.openxmlformats.org/officeDocument/2006/relationships/image" Target="../media/image215.png"/></Relationships>
</file>

<file path=ppt/slides/_rels/slide2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9.xml"/><Relationship Id="rId1" Type="http://schemas.openxmlformats.org/officeDocument/2006/relationships/slideLayout" Target="../slideLayouts/slideLayout3.xml"/><Relationship Id="rId4" Type="http://schemas.openxmlformats.org/officeDocument/2006/relationships/image" Target="../media/image216.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0.xml"/><Relationship Id="rId1" Type="http://schemas.openxmlformats.org/officeDocument/2006/relationships/slideLayout" Target="../slideLayouts/slideLayout3.xml"/><Relationship Id="rId4" Type="http://schemas.openxmlformats.org/officeDocument/2006/relationships/image" Target="../media/image217.png"/></Relationships>
</file>

<file path=ppt/slides/_rels/slide2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1.xml"/><Relationship Id="rId1" Type="http://schemas.openxmlformats.org/officeDocument/2006/relationships/slideLayout" Target="../slideLayouts/slideLayout3.xml"/><Relationship Id="rId4" Type="http://schemas.openxmlformats.org/officeDocument/2006/relationships/image" Target="../media/image218.png"/></Relationships>
</file>

<file path=ppt/slides/_rels/slide2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2.xml"/><Relationship Id="rId1" Type="http://schemas.openxmlformats.org/officeDocument/2006/relationships/slideLayout" Target="../slideLayouts/slideLayout3.xml"/></Relationships>
</file>

<file path=ppt/slides/_rels/slide2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3.xml"/><Relationship Id="rId1" Type="http://schemas.openxmlformats.org/officeDocument/2006/relationships/slideLayout" Target="../slideLayouts/slideLayout3.xml"/></Relationships>
</file>

<file path=ppt/slides/_rels/slide2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4.xml"/><Relationship Id="rId1" Type="http://schemas.openxmlformats.org/officeDocument/2006/relationships/slideLayout" Target="../slideLayouts/slideLayout3.xml"/><Relationship Id="rId4" Type="http://schemas.openxmlformats.org/officeDocument/2006/relationships/image" Target="../media/image219.png"/></Relationships>
</file>

<file path=ppt/slides/_rels/slide2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5.xml"/><Relationship Id="rId1" Type="http://schemas.openxmlformats.org/officeDocument/2006/relationships/slideLayout" Target="../slideLayouts/slideLayout3.xml"/><Relationship Id="rId4" Type="http://schemas.openxmlformats.org/officeDocument/2006/relationships/image" Target="../media/image220.png"/></Relationships>
</file>

<file path=ppt/slides/_rels/slide2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6.xml"/><Relationship Id="rId1" Type="http://schemas.openxmlformats.org/officeDocument/2006/relationships/slideLayout" Target="../slideLayouts/slideLayout3.xml"/><Relationship Id="rId4" Type="http://schemas.openxmlformats.org/officeDocument/2006/relationships/image" Target="../media/image221.png"/></Relationships>
</file>

<file path=ppt/slides/_rels/slide2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7.xml"/><Relationship Id="rId1" Type="http://schemas.openxmlformats.org/officeDocument/2006/relationships/slideLayout" Target="../slideLayouts/slideLayout3.xml"/><Relationship Id="rId5" Type="http://schemas.openxmlformats.org/officeDocument/2006/relationships/image" Target="../media/image223.png"/><Relationship Id="rId4" Type="http://schemas.openxmlformats.org/officeDocument/2006/relationships/image" Target="../media/image222.png"/></Relationships>
</file>

<file path=ppt/slides/_rels/slide2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8.xml"/><Relationship Id="rId1" Type="http://schemas.openxmlformats.org/officeDocument/2006/relationships/slideLayout" Target="../slideLayouts/slideLayout3.xml"/></Relationships>
</file>

<file path=ppt/slides/_rels/slide2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9.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0.xml"/><Relationship Id="rId1" Type="http://schemas.openxmlformats.org/officeDocument/2006/relationships/slideLayout" Target="../slideLayouts/slideLayout3.xml"/></Relationships>
</file>

<file path=ppt/slides/_rels/slide2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1.xml"/><Relationship Id="rId1" Type="http://schemas.openxmlformats.org/officeDocument/2006/relationships/slideLayout" Target="../slideLayouts/slideLayout3.xml"/></Relationships>
</file>

<file path=ppt/slides/_rels/slide2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2.xml"/><Relationship Id="rId1" Type="http://schemas.openxmlformats.org/officeDocument/2006/relationships/slideLayout" Target="../slideLayouts/slideLayout3.xml"/><Relationship Id="rId4" Type="http://schemas.openxmlformats.org/officeDocument/2006/relationships/image" Target="../media/image224.png"/></Relationships>
</file>

<file path=ppt/slides/_rels/slide2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3.xml"/><Relationship Id="rId1" Type="http://schemas.openxmlformats.org/officeDocument/2006/relationships/slideLayout" Target="../slideLayouts/slideLayout3.xml"/></Relationships>
</file>

<file path=ppt/slides/_rels/slide2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4.xml"/><Relationship Id="rId1" Type="http://schemas.openxmlformats.org/officeDocument/2006/relationships/slideLayout" Target="../slideLayouts/slideLayout3.xml"/><Relationship Id="rId4" Type="http://schemas.openxmlformats.org/officeDocument/2006/relationships/image" Target="../media/image225.png"/></Relationships>
</file>

<file path=ppt/slides/_rels/slide2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5.xml"/><Relationship Id="rId1" Type="http://schemas.openxmlformats.org/officeDocument/2006/relationships/slideLayout" Target="../slideLayouts/slideLayout3.xml"/><Relationship Id="rId4" Type="http://schemas.openxmlformats.org/officeDocument/2006/relationships/image" Target="../media/image226.png"/></Relationships>
</file>

<file path=ppt/slides/_rels/slide2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6.xml"/><Relationship Id="rId1" Type="http://schemas.openxmlformats.org/officeDocument/2006/relationships/slideLayout" Target="../slideLayouts/slideLayout3.xml"/><Relationship Id="rId4" Type="http://schemas.openxmlformats.org/officeDocument/2006/relationships/image" Target="../media/image227.png"/></Relationships>
</file>

<file path=ppt/slides/_rels/slide2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7.xml"/><Relationship Id="rId1" Type="http://schemas.openxmlformats.org/officeDocument/2006/relationships/slideLayout" Target="../slideLayouts/slideLayout3.xml"/><Relationship Id="rId5" Type="http://schemas.openxmlformats.org/officeDocument/2006/relationships/image" Target="../media/image229.png"/><Relationship Id="rId4" Type="http://schemas.openxmlformats.org/officeDocument/2006/relationships/image" Target="../media/image228.png"/></Relationships>
</file>

<file path=ppt/slides/_rels/slide2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8.xml"/><Relationship Id="rId1" Type="http://schemas.openxmlformats.org/officeDocument/2006/relationships/slideLayout" Target="../slideLayouts/slideLayout3.xml"/><Relationship Id="rId4" Type="http://schemas.openxmlformats.org/officeDocument/2006/relationships/image" Target="../media/image230.png"/></Relationships>
</file>

<file path=ppt/slides/_rels/slide2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9.xml"/><Relationship Id="rId1" Type="http://schemas.openxmlformats.org/officeDocument/2006/relationships/slideLayout" Target="../slideLayouts/slideLayout3.xml"/><Relationship Id="rId4" Type="http://schemas.openxmlformats.org/officeDocument/2006/relationships/image" Target="../media/image231.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0.xml"/><Relationship Id="rId1" Type="http://schemas.openxmlformats.org/officeDocument/2006/relationships/slideLayout" Target="../slideLayouts/slideLayout3.xml"/><Relationship Id="rId4" Type="http://schemas.openxmlformats.org/officeDocument/2006/relationships/image" Target="../media/image232.png"/></Relationships>
</file>

<file path=ppt/slides/_rels/slide2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1.xml"/><Relationship Id="rId1" Type="http://schemas.openxmlformats.org/officeDocument/2006/relationships/slideLayout" Target="../slideLayouts/slideLayout3.xml"/><Relationship Id="rId4" Type="http://schemas.openxmlformats.org/officeDocument/2006/relationships/image" Target="../media/image233.png"/></Relationships>
</file>

<file path=ppt/slides/_rels/slide2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2.xml"/><Relationship Id="rId1" Type="http://schemas.openxmlformats.org/officeDocument/2006/relationships/slideLayout" Target="../slideLayouts/slideLayout3.xml"/><Relationship Id="rId4" Type="http://schemas.openxmlformats.org/officeDocument/2006/relationships/image" Target="../media/image234.png"/></Relationships>
</file>

<file path=ppt/slides/_rels/slide2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3.xml"/><Relationship Id="rId1" Type="http://schemas.openxmlformats.org/officeDocument/2006/relationships/slideLayout" Target="../slideLayouts/slideLayout3.xml"/><Relationship Id="rId4" Type="http://schemas.openxmlformats.org/officeDocument/2006/relationships/image" Target="../media/image235.png"/></Relationships>
</file>

<file path=ppt/slides/_rels/slide2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4.xml"/><Relationship Id="rId1" Type="http://schemas.openxmlformats.org/officeDocument/2006/relationships/slideLayout" Target="../slideLayouts/slideLayout3.xml"/></Relationships>
</file>

<file path=ppt/slides/_rels/slide2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5.xml"/><Relationship Id="rId1" Type="http://schemas.openxmlformats.org/officeDocument/2006/relationships/slideLayout" Target="../slideLayouts/slideLayout3.xml"/><Relationship Id="rId4" Type="http://schemas.openxmlformats.org/officeDocument/2006/relationships/image" Target="../media/image236.png"/></Relationships>
</file>

<file path=ppt/slides/_rels/slide2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6.xml"/><Relationship Id="rId1" Type="http://schemas.openxmlformats.org/officeDocument/2006/relationships/slideLayout" Target="../slideLayouts/slideLayout3.xml"/><Relationship Id="rId4" Type="http://schemas.openxmlformats.org/officeDocument/2006/relationships/image" Target="../media/image237.png"/></Relationships>
</file>

<file path=ppt/slides/_rels/slide2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7.xml"/><Relationship Id="rId1" Type="http://schemas.openxmlformats.org/officeDocument/2006/relationships/slideLayout" Target="../slideLayouts/slideLayout3.xml"/><Relationship Id="rId4" Type="http://schemas.openxmlformats.org/officeDocument/2006/relationships/image" Target="../media/image238.png"/></Relationships>
</file>

<file path=ppt/slides/_rels/slide2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8.xml"/><Relationship Id="rId1" Type="http://schemas.openxmlformats.org/officeDocument/2006/relationships/slideLayout" Target="../slideLayouts/slideLayout3.xml"/><Relationship Id="rId4" Type="http://schemas.openxmlformats.org/officeDocument/2006/relationships/image" Target="../media/image239.png"/></Relationships>
</file>

<file path=ppt/slides/_rels/slide2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9.xml"/><Relationship Id="rId1" Type="http://schemas.openxmlformats.org/officeDocument/2006/relationships/slideLayout" Target="../slideLayouts/slideLayout3.xml"/><Relationship Id="rId4" Type="http://schemas.openxmlformats.org/officeDocument/2006/relationships/image" Target="../media/image240.png"/></Relationships>
</file>

<file path=ppt/slides/_rels/slide2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8.png"/><Relationship Id="rId7"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0.xml"/><Relationship Id="rId1" Type="http://schemas.openxmlformats.org/officeDocument/2006/relationships/slideLayout" Target="../slideLayouts/slideLayout3.xml"/><Relationship Id="rId4" Type="http://schemas.openxmlformats.org/officeDocument/2006/relationships/image" Target="../media/image241.png"/></Relationships>
</file>

<file path=ppt/slides/_rels/slide2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1.xml"/><Relationship Id="rId1" Type="http://schemas.openxmlformats.org/officeDocument/2006/relationships/slideLayout" Target="../slideLayouts/slideLayout3.xml"/></Relationships>
</file>

<file path=ppt/slides/_rels/slide2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2.xml"/><Relationship Id="rId1" Type="http://schemas.openxmlformats.org/officeDocument/2006/relationships/slideLayout" Target="../slideLayouts/slideLayout3.xml"/><Relationship Id="rId4" Type="http://schemas.openxmlformats.org/officeDocument/2006/relationships/image" Target="../media/image242.png"/></Relationships>
</file>

<file path=ppt/slides/_rels/slide27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3.xml"/><Relationship Id="rId1" Type="http://schemas.openxmlformats.org/officeDocument/2006/relationships/slideLayout" Target="../slideLayouts/slideLayout3.xml"/><Relationship Id="rId4" Type="http://schemas.openxmlformats.org/officeDocument/2006/relationships/image" Target="../media/image243.png"/></Relationships>
</file>

<file path=ppt/slides/_rels/slide27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4.xml"/><Relationship Id="rId1" Type="http://schemas.openxmlformats.org/officeDocument/2006/relationships/slideLayout" Target="../slideLayouts/slideLayout3.xml"/><Relationship Id="rId4" Type="http://schemas.openxmlformats.org/officeDocument/2006/relationships/image" Target="../media/image244.png"/></Relationships>
</file>

<file path=ppt/slides/_rels/slide27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5.xml"/><Relationship Id="rId1" Type="http://schemas.openxmlformats.org/officeDocument/2006/relationships/slideLayout" Target="../slideLayouts/slideLayout3.xml"/></Relationships>
</file>

<file path=ppt/slides/_rels/slide2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6.xml"/><Relationship Id="rId1" Type="http://schemas.openxmlformats.org/officeDocument/2006/relationships/slideLayout" Target="../slideLayouts/slideLayout3.xml"/></Relationships>
</file>

<file path=ppt/slides/_rels/slide2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7.xml"/><Relationship Id="rId1" Type="http://schemas.openxmlformats.org/officeDocument/2006/relationships/slideLayout" Target="../slideLayouts/slideLayout3.xml"/></Relationships>
</file>

<file path=ppt/slides/_rels/slide2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8.xml"/><Relationship Id="rId1" Type="http://schemas.openxmlformats.org/officeDocument/2006/relationships/slideLayout" Target="../slideLayouts/slideLayout3.xml"/></Relationships>
</file>

<file path=ppt/slides/_rels/slide27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9.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0.xml"/><Relationship Id="rId1" Type="http://schemas.openxmlformats.org/officeDocument/2006/relationships/slideLayout" Target="../slideLayouts/slideLayout3.xml"/></Relationships>
</file>

<file path=ppt/slides/_rels/slide2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1.xml"/><Relationship Id="rId1" Type="http://schemas.openxmlformats.org/officeDocument/2006/relationships/slideLayout" Target="../slideLayouts/slideLayout3.xml"/></Relationships>
</file>

<file path=ppt/slides/_rels/slide28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2.xml"/><Relationship Id="rId1" Type="http://schemas.openxmlformats.org/officeDocument/2006/relationships/slideLayout" Target="../slideLayouts/slideLayout3.xml"/><Relationship Id="rId4" Type="http://schemas.openxmlformats.org/officeDocument/2006/relationships/image" Target="../media/image245.png"/></Relationships>
</file>

<file path=ppt/slides/_rels/slide28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3.xml"/><Relationship Id="rId1" Type="http://schemas.openxmlformats.org/officeDocument/2006/relationships/slideLayout" Target="../slideLayouts/slideLayout3.xml"/><Relationship Id="rId4" Type="http://schemas.openxmlformats.org/officeDocument/2006/relationships/image" Target="../media/image246.png"/></Relationships>
</file>

<file path=ppt/slides/_rels/slide28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4.xml"/><Relationship Id="rId1" Type="http://schemas.openxmlformats.org/officeDocument/2006/relationships/slideLayout" Target="../slideLayouts/slideLayout3.xml"/></Relationships>
</file>

<file path=ppt/slides/_rels/slide28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5.xml"/><Relationship Id="rId1" Type="http://schemas.openxmlformats.org/officeDocument/2006/relationships/slideLayout" Target="../slideLayouts/slideLayout3.xml"/></Relationships>
</file>

<file path=ppt/slides/_rels/slide28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6.xml"/><Relationship Id="rId1" Type="http://schemas.openxmlformats.org/officeDocument/2006/relationships/slideLayout" Target="../slideLayouts/slideLayout3.xml"/></Relationships>
</file>

<file path=ppt/slides/_rels/slide28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7.xml"/><Relationship Id="rId1" Type="http://schemas.openxmlformats.org/officeDocument/2006/relationships/slideLayout" Target="../slideLayouts/slideLayout3.xml"/></Relationships>
</file>

<file path=ppt/slides/_rels/slide28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8.xml"/><Relationship Id="rId1" Type="http://schemas.openxmlformats.org/officeDocument/2006/relationships/slideLayout" Target="../slideLayouts/slideLayout3.xml"/><Relationship Id="rId4" Type="http://schemas.openxmlformats.org/officeDocument/2006/relationships/image" Target="../media/image247.png"/></Relationships>
</file>

<file path=ppt/slides/_rels/slide28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9.xml"/><Relationship Id="rId1" Type="http://schemas.openxmlformats.org/officeDocument/2006/relationships/slideLayout" Target="../slideLayouts/slideLayout3.xml"/><Relationship Id="rId4" Type="http://schemas.openxmlformats.org/officeDocument/2006/relationships/image" Target="../media/image248.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9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0.xml"/><Relationship Id="rId1" Type="http://schemas.openxmlformats.org/officeDocument/2006/relationships/slideLayout" Target="../slideLayouts/slideLayout3.xml"/><Relationship Id="rId4" Type="http://schemas.openxmlformats.org/officeDocument/2006/relationships/image" Target="../media/image249.png"/></Relationships>
</file>

<file path=ppt/slides/_rels/slide29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1.xml"/><Relationship Id="rId1" Type="http://schemas.openxmlformats.org/officeDocument/2006/relationships/slideLayout" Target="../slideLayouts/slideLayout3.xml"/></Relationships>
</file>

<file path=ppt/slides/_rels/slide29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2.xml"/><Relationship Id="rId1" Type="http://schemas.openxmlformats.org/officeDocument/2006/relationships/slideLayout" Target="../slideLayouts/slideLayout3.xml"/></Relationships>
</file>

<file path=ppt/slides/_rels/slide29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3.xml"/><Relationship Id="rId1" Type="http://schemas.openxmlformats.org/officeDocument/2006/relationships/slideLayout" Target="../slideLayouts/slideLayout3.xml"/><Relationship Id="rId4" Type="http://schemas.openxmlformats.org/officeDocument/2006/relationships/image" Target="../media/image250.png"/></Relationships>
</file>

<file path=ppt/slides/_rels/slide29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4.xml"/><Relationship Id="rId1" Type="http://schemas.openxmlformats.org/officeDocument/2006/relationships/slideLayout" Target="../slideLayouts/slideLayout3.xml"/><Relationship Id="rId4" Type="http://schemas.openxmlformats.org/officeDocument/2006/relationships/image" Target="../media/image251.png"/></Relationships>
</file>

<file path=ppt/slides/_rels/slide29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5.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29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55.png"/><Relationship Id="rId2" Type="http://schemas.openxmlformats.org/officeDocument/2006/relationships/notesSlide" Target="../notesSlides/notesSlide296.xml"/><Relationship Id="rId1" Type="http://schemas.openxmlformats.org/officeDocument/2006/relationships/slideLayout" Target="../slideLayouts/slideLayout3.xml"/><Relationship Id="rId6" Type="http://schemas.openxmlformats.org/officeDocument/2006/relationships/image" Target="../media/image254.png"/><Relationship Id="rId5" Type="http://schemas.openxmlformats.org/officeDocument/2006/relationships/image" Target="../media/image253.png"/><Relationship Id="rId4" Type="http://schemas.openxmlformats.org/officeDocument/2006/relationships/image" Target="../media/image252.png"/></Relationships>
</file>

<file path=ppt/slides/_rels/slide2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7.xml"/><Relationship Id="rId1" Type="http://schemas.openxmlformats.org/officeDocument/2006/relationships/slideLayout" Target="../slideLayouts/slideLayout3.xml"/></Relationships>
</file>

<file path=ppt/slides/_rels/slide29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8.xml"/><Relationship Id="rId1" Type="http://schemas.openxmlformats.org/officeDocument/2006/relationships/slideLayout" Target="../slideLayouts/slideLayout3.xml"/><Relationship Id="rId4" Type="http://schemas.openxmlformats.org/officeDocument/2006/relationships/image" Target="../media/image256.png"/></Relationships>
</file>

<file path=ppt/slides/_rels/slide29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9.xml"/><Relationship Id="rId1" Type="http://schemas.openxmlformats.org/officeDocument/2006/relationships/slideLayout" Target="../slideLayouts/slideLayout3.xml"/><Relationship Id="rId4" Type="http://schemas.openxmlformats.org/officeDocument/2006/relationships/image" Target="../media/image257.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0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0.xml"/><Relationship Id="rId1" Type="http://schemas.openxmlformats.org/officeDocument/2006/relationships/slideLayout" Target="../slideLayouts/slideLayout3.xml"/><Relationship Id="rId5" Type="http://schemas.openxmlformats.org/officeDocument/2006/relationships/image" Target="../media/image259.png"/><Relationship Id="rId4" Type="http://schemas.openxmlformats.org/officeDocument/2006/relationships/image" Target="../media/image258.png"/></Relationships>
</file>

<file path=ppt/slides/_rels/slide30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1.xml"/><Relationship Id="rId1" Type="http://schemas.openxmlformats.org/officeDocument/2006/relationships/slideLayout" Target="../slideLayouts/slideLayout3.xml"/></Relationships>
</file>

<file path=ppt/slides/_rels/slide30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2.xml"/><Relationship Id="rId1" Type="http://schemas.openxmlformats.org/officeDocument/2006/relationships/slideLayout" Target="../slideLayouts/slideLayout3.xml"/><Relationship Id="rId4" Type="http://schemas.openxmlformats.org/officeDocument/2006/relationships/image" Target="../media/image260.png"/></Relationships>
</file>

<file path=ppt/slides/_rels/slide30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3.xml"/><Relationship Id="rId1" Type="http://schemas.openxmlformats.org/officeDocument/2006/relationships/slideLayout" Target="../slideLayouts/slideLayout3.xml"/><Relationship Id="rId4" Type="http://schemas.openxmlformats.org/officeDocument/2006/relationships/image" Target="../media/image261.png"/></Relationships>
</file>

<file path=ppt/slides/_rels/slide30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4.xml"/><Relationship Id="rId1" Type="http://schemas.openxmlformats.org/officeDocument/2006/relationships/slideLayout" Target="../slideLayouts/slideLayout3.xml"/><Relationship Id="rId4" Type="http://schemas.openxmlformats.org/officeDocument/2006/relationships/image" Target="../media/image262.png"/></Relationships>
</file>

<file path=ppt/slides/_rels/slide30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5.xml"/><Relationship Id="rId1" Type="http://schemas.openxmlformats.org/officeDocument/2006/relationships/slideLayout" Target="../slideLayouts/slideLayout3.xml"/><Relationship Id="rId5" Type="http://schemas.openxmlformats.org/officeDocument/2006/relationships/image" Target="../media/image264.png"/><Relationship Id="rId4" Type="http://schemas.openxmlformats.org/officeDocument/2006/relationships/image" Target="../media/image263.png"/></Relationships>
</file>

<file path=ppt/slides/_rels/slide30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6.xml"/><Relationship Id="rId1" Type="http://schemas.openxmlformats.org/officeDocument/2006/relationships/slideLayout" Target="../slideLayouts/slideLayout3.xml"/><Relationship Id="rId4" Type="http://schemas.openxmlformats.org/officeDocument/2006/relationships/image" Target="../media/image265.png"/></Relationships>
</file>

<file path=ppt/slides/_rels/slide30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7.xml"/><Relationship Id="rId1" Type="http://schemas.openxmlformats.org/officeDocument/2006/relationships/slideLayout" Target="../slideLayouts/slideLayout3.xml"/></Relationships>
</file>

<file path=ppt/slides/_rels/slide30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8.xml"/><Relationship Id="rId1" Type="http://schemas.openxmlformats.org/officeDocument/2006/relationships/slideLayout" Target="../slideLayouts/slideLayout3.xml"/><Relationship Id="rId4" Type="http://schemas.openxmlformats.org/officeDocument/2006/relationships/image" Target="../media/image266.png"/></Relationships>
</file>

<file path=ppt/slides/_rels/slide30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9.xml"/><Relationship Id="rId1" Type="http://schemas.openxmlformats.org/officeDocument/2006/relationships/slideLayout" Target="../slideLayouts/slideLayout3.xml"/><Relationship Id="rId4" Type="http://schemas.openxmlformats.org/officeDocument/2006/relationships/image" Target="../media/image267.png"/></Relationships>
</file>

<file path=ppt/slides/_rels/slide3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8.png"/><Relationship Id="rId7"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3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0.xml"/><Relationship Id="rId1" Type="http://schemas.openxmlformats.org/officeDocument/2006/relationships/slideLayout" Target="../slideLayouts/slideLayout3.xml"/><Relationship Id="rId4" Type="http://schemas.openxmlformats.org/officeDocument/2006/relationships/image" Target="../media/image268.png"/></Relationships>
</file>

<file path=ppt/slides/_rels/slide3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1.xml"/><Relationship Id="rId1" Type="http://schemas.openxmlformats.org/officeDocument/2006/relationships/slideLayout" Target="../slideLayouts/slideLayout3.xml"/><Relationship Id="rId4" Type="http://schemas.openxmlformats.org/officeDocument/2006/relationships/image" Target="../media/image269.png"/></Relationships>
</file>

<file path=ppt/slides/_rels/slide3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2.xml"/><Relationship Id="rId1" Type="http://schemas.openxmlformats.org/officeDocument/2006/relationships/slideLayout" Target="../slideLayouts/slideLayout3.xml"/><Relationship Id="rId4" Type="http://schemas.openxmlformats.org/officeDocument/2006/relationships/image" Target="../media/image270.png"/></Relationships>
</file>

<file path=ppt/slides/_rels/slide3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3.xml"/><Relationship Id="rId1" Type="http://schemas.openxmlformats.org/officeDocument/2006/relationships/slideLayout" Target="../slideLayouts/slideLayout3.xml"/><Relationship Id="rId4" Type="http://schemas.openxmlformats.org/officeDocument/2006/relationships/image" Target="../media/image271.png"/></Relationships>
</file>

<file path=ppt/slides/_rels/slide3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4.xml"/><Relationship Id="rId1" Type="http://schemas.openxmlformats.org/officeDocument/2006/relationships/slideLayout" Target="../slideLayouts/slideLayout3.xml"/></Relationships>
</file>

<file path=ppt/slides/_rels/slide3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5.xml"/><Relationship Id="rId1" Type="http://schemas.openxmlformats.org/officeDocument/2006/relationships/slideLayout" Target="../slideLayouts/slideLayout3.xml"/><Relationship Id="rId5" Type="http://schemas.openxmlformats.org/officeDocument/2006/relationships/image" Target="../media/image273.png"/><Relationship Id="rId4" Type="http://schemas.openxmlformats.org/officeDocument/2006/relationships/image" Target="../media/image272.png"/></Relationships>
</file>

<file path=ppt/slides/_rels/slide3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6.xml"/><Relationship Id="rId1" Type="http://schemas.openxmlformats.org/officeDocument/2006/relationships/slideLayout" Target="../slideLayouts/slideLayout3.xml"/><Relationship Id="rId4" Type="http://schemas.openxmlformats.org/officeDocument/2006/relationships/image" Target="../media/image274.png"/></Relationships>
</file>

<file path=ppt/slides/_rels/slide3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7.xml"/><Relationship Id="rId1" Type="http://schemas.openxmlformats.org/officeDocument/2006/relationships/slideLayout" Target="../slideLayouts/slideLayout3.xml"/><Relationship Id="rId4" Type="http://schemas.openxmlformats.org/officeDocument/2006/relationships/image" Target="../media/image275.png"/></Relationships>
</file>

<file path=ppt/slides/_rels/slide3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8.xml"/><Relationship Id="rId1" Type="http://schemas.openxmlformats.org/officeDocument/2006/relationships/slideLayout" Target="../slideLayouts/slideLayout3.xml"/></Relationships>
</file>

<file path=ppt/slides/_rels/slide3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9.xml"/><Relationship Id="rId1" Type="http://schemas.openxmlformats.org/officeDocument/2006/relationships/slideLayout" Target="../slideLayouts/slideLayout3.xml"/><Relationship Id="rId4" Type="http://schemas.openxmlformats.org/officeDocument/2006/relationships/image" Target="../media/image276.pn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3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0.xml"/><Relationship Id="rId1" Type="http://schemas.openxmlformats.org/officeDocument/2006/relationships/slideLayout" Target="../slideLayouts/slideLayout3.xml"/><Relationship Id="rId4" Type="http://schemas.openxmlformats.org/officeDocument/2006/relationships/image" Target="../media/image277.png"/></Relationships>
</file>

<file path=ppt/slides/_rels/slide3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1.xml"/><Relationship Id="rId1" Type="http://schemas.openxmlformats.org/officeDocument/2006/relationships/slideLayout" Target="../slideLayouts/slideLayout3.xml"/><Relationship Id="rId4" Type="http://schemas.openxmlformats.org/officeDocument/2006/relationships/image" Target="../media/image278.png"/></Relationships>
</file>

<file path=ppt/slides/_rels/slide3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2.xml"/><Relationship Id="rId1" Type="http://schemas.openxmlformats.org/officeDocument/2006/relationships/slideLayout" Target="../slideLayouts/slideLayout3.xml"/><Relationship Id="rId4" Type="http://schemas.openxmlformats.org/officeDocument/2006/relationships/image" Target="../media/image279.png"/></Relationships>
</file>

<file path=ppt/slides/_rels/slide3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3.xml"/><Relationship Id="rId1" Type="http://schemas.openxmlformats.org/officeDocument/2006/relationships/slideLayout" Target="../slideLayouts/slideLayout3.xml"/><Relationship Id="rId4" Type="http://schemas.openxmlformats.org/officeDocument/2006/relationships/image" Target="../media/image280.png"/></Relationships>
</file>

<file path=ppt/slides/_rels/slide3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4.xml"/><Relationship Id="rId1" Type="http://schemas.openxmlformats.org/officeDocument/2006/relationships/slideLayout" Target="../slideLayouts/slideLayout3.xml"/><Relationship Id="rId4" Type="http://schemas.openxmlformats.org/officeDocument/2006/relationships/image" Target="../media/image281.png"/></Relationships>
</file>

<file path=ppt/slides/_rels/slide3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5.xml"/><Relationship Id="rId1" Type="http://schemas.openxmlformats.org/officeDocument/2006/relationships/slideLayout" Target="../slideLayouts/slideLayout3.xml"/><Relationship Id="rId4" Type="http://schemas.openxmlformats.org/officeDocument/2006/relationships/image" Target="../media/image282.png"/></Relationships>
</file>

<file path=ppt/slides/_rels/slide3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6.xml"/><Relationship Id="rId1" Type="http://schemas.openxmlformats.org/officeDocument/2006/relationships/slideLayout" Target="../slideLayouts/slideLayout3.xml"/><Relationship Id="rId4" Type="http://schemas.openxmlformats.org/officeDocument/2006/relationships/image" Target="../media/image283.png"/></Relationships>
</file>

<file path=ppt/slides/_rels/slide3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7.xml"/><Relationship Id="rId1" Type="http://schemas.openxmlformats.org/officeDocument/2006/relationships/slideLayout" Target="../slideLayouts/slideLayout3.xml"/><Relationship Id="rId4" Type="http://schemas.openxmlformats.org/officeDocument/2006/relationships/image" Target="../media/image284.png"/></Relationships>
</file>

<file path=ppt/slides/_rels/slide3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8.xml"/><Relationship Id="rId1" Type="http://schemas.openxmlformats.org/officeDocument/2006/relationships/slideLayout" Target="../slideLayouts/slideLayout3.xml"/><Relationship Id="rId4" Type="http://schemas.openxmlformats.org/officeDocument/2006/relationships/image" Target="../media/image285.png"/></Relationships>
</file>

<file path=ppt/slides/_rels/slide3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9.xml"/><Relationship Id="rId1" Type="http://schemas.openxmlformats.org/officeDocument/2006/relationships/slideLayout" Target="../slideLayouts/slideLayout3.xml"/><Relationship Id="rId4" Type="http://schemas.openxmlformats.org/officeDocument/2006/relationships/image" Target="../media/image286.png"/></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3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0.xml"/><Relationship Id="rId1" Type="http://schemas.openxmlformats.org/officeDocument/2006/relationships/slideLayout" Target="../slideLayouts/slideLayout3.xml"/><Relationship Id="rId4" Type="http://schemas.openxmlformats.org/officeDocument/2006/relationships/image" Target="../media/image287.png"/></Relationships>
</file>

<file path=ppt/slides/_rels/slide3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1.xml"/><Relationship Id="rId1" Type="http://schemas.openxmlformats.org/officeDocument/2006/relationships/slideLayout" Target="../slideLayouts/slideLayout3.xml"/><Relationship Id="rId4" Type="http://schemas.openxmlformats.org/officeDocument/2006/relationships/image" Target="../media/image288.png"/></Relationships>
</file>

<file path=ppt/slides/_rels/slide3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2.xml"/><Relationship Id="rId1" Type="http://schemas.openxmlformats.org/officeDocument/2006/relationships/slideLayout" Target="../slideLayouts/slideLayout3.xml"/></Relationships>
</file>

<file path=ppt/slides/_rels/slide3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3.xml"/><Relationship Id="rId1" Type="http://schemas.openxmlformats.org/officeDocument/2006/relationships/slideLayout" Target="../slideLayouts/slideLayout3.xml"/><Relationship Id="rId4" Type="http://schemas.openxmlformats.org/officeDocument/2006/relationships/image" Target="../media/image289.png"/></Relationships>
</file>

<file path=ppt/slides/_rels/slide3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4.xml"/><Relationship Id="rId1" Type="http://schemas.openxmlformats.org/officeDocument/2006/relationships/slideLayout" Target="../slideLayouts/slideLayout3.xml"/><Relationship Id="rId4" Type="http://schemas.openxmlformats.org/officeDocument/2006/relationships/image" Target="../media/image290.png"/></Relationships>
</file>

<file path=ppt/slides/_rels/slide3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5.xml"/><Relationship Id="rId1" Type="http://schemas.openxmlformats.org/officeDocument/2006/relationships/slideLayout" Target="../slideLayouts/slideLayout3.xml"/><Relationship Id="rId4" Type="http://schemas.openxmlformats.org/officeDocument/2006/relationships/image" Target="../media/image291.png"/></Relationships>
</file>

<file path=ppt/slides/_rels/slide3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6.xml"/><Relationship Id="rId1" Type="http://schemas.openxmlformats.org/officeDocument/2006/relationships/slideLayout" Target="../slideLayouts/slideLayout3.xml"/><Relationship Id="rId4" Type="http://schemas.openxmlformats.org/officeDocument/2006/relationships/image" Target="../media/image292.png"/></Relationships>
</file>

<file path=ppt/slides/_rels/slide3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7.xml"/><Relationship Id="rId1" Type="http://schemas.openxmlformats.org/officeDocument/2006/relationships/slideLayout" Target="../slideLayouts/slideLayout3.xml"/><Relationship Id="rId4" Type="http://schemas.openxmlformats.org/officeDocument/2006/relationships/image" Target="../media/image293.png"/></Relationships>
</file>

<file path=ppt/slides/_rels/slide3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8.xml"/><Relationship Id="rId1" Type="http://schemas.openxmlformats.org/officeDocument/2006/relationships/slideLayout" Target="../slideLayouts/slideLayout3.xml"/><Relationship Id="rId4" Type="http://schemas.openxmlformats.org/officeDocument/2006/relationships/image" Target="../media/image294.png"/></Relationships>
</file>

<file path=ppt/slides/_rels/slide3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9.xml"/><Relationship Id="rId1" Type="http://schemas.openxmlformats.org/officeDocument/2006/relationships/slideLayout" Target="../slideLayouts/slideLayout3.xml"/><Relationship Id="rId4" Type="http://schemas.openxmlformats.org/officeDocument/2006/relationships/image" Target="../media/image295.png"/></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0.xml"/><Relationship Id="rId1" Type="http://schemas.openxmlformats.org/officeDocument/2006/relationships/slideLayout" Target="../slideLayouts/slideLayout3.xml"/><Relationship Id="rId4" Type="http://schemas.openxmlformats.org/officeDocument/2006/relationships/image" Target="../media/image296.png"/></Relationships>
</file>

<file path=ppt/slides/_rels/slide3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1.xml"/><Relationship Id="rId1" Type="http://schemas.openxmlformats.org/officeDocument/2006/relationships/slideLayout" Target="../slideLayouts/slideLayout3.xml"/><Relationship Id="rId4" Type="http://schemas.openxmlformats.org/officeDocument/2006/relationships/image" Target="../media/image297.png"/></Relationships>
</file>

<file path=ppt/slides/_rels/slide3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2.xml"/><Relationship Id="rId1" Type="http://schemas.openxmlformats.org/officeDocument/2006/relationships/slideLayout" Target="../slideLayouts/slideLayout3.xml"/><Relationship Id="rId4" Type="http://schemas.openxmlformats.org/officeDocument/2006/relationships/image" Target="../media/image298.png"/></Relationships>
</file>

<file path=ppt/slides/_rels/slide3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3.xml"/><Relationship Id="rId1" Type="http://schemas.openxmlformats.org/officeDocument/2006/relationships/slideLayout" Target="../slideLayouts/slideLayout3.xml"/><Relationship Id="rId4" Type="http://schemas.openxmlformats.org/officeDocument/2006/relationships/image" Target="../media/image299.png"/></Relationships>
</file>

<file path=ppt/slides/_rels/slide3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4.xml"/><Relationship Id="rId1" Type="http://schemas.openxmlformats.org/officeDocument/2006/relationships/slideLayout" Target="../slideLayouts/slideLayout3.xml"/><Relationship Id="rId5" Type="http://schemas.openxmlformats.org/officeDocument/2006/relationships/image" Target="../media/image301.png"/><Relationship Id="rId4" Type="http://schemas.openxmlformats.org/officeDocument/2006/relationships/image" Target="../media/image300.png"/></Relationships>
</file>

<file path=ppt/slides/_rels/slide3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5.xml"/><Relationship Id="rId1" Type="http://schemas.openxmlformats.org/officeDocument/2006/relationships/slideLayout" Target="../slideLayouts/slideLayout3.xml"/><Relationship Id="rId4" Type="http://schemas.openxmlformats.org/officeDocument/2006/relationships/image" Target="../media/image302.png"/></Relationships>
</file>

<file path=ppt/slides/_rels/slide3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6.xml"/><Relationship Id="rId1" Type="http://schemas.openxmlformats.org/officeDocument/2006/relationships/slideLayout" Target="../slideLayouts/slideLayout3.xml"/><Relationship Id="rId4" Type="http://schemas.openxmlformats.org/officeDocument/2006/relationships/image" Target="../media/image303.png"/></Relationships>
</file>

<file path=ppt/slides/_rels/slide3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7.xml"/><Relationship Id="rId1" Type="http://schemas.openxmlformats.org/officeDocument/2006/relationships/slideLayout" Target="../slideLayouts/slideLayout3.xml"/><Relationship Id="rId4" Type="http://schemas.openxmlformats.org/officeDocument/2006/relationships/image" Target="../media/image304.png"/></Relationships>
</file>

<file path=ppt/slides/_rels/slide3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8.xml"/><Relationship Id="rId1" Type="http://schemas.openxmlformats.org/officeDocument/2006/relationships/slideLayout" Target="../slideLayouts/slideLayout3.xml"/><Relationship Id="rId4" Type="http://schemas.openxmlformats.org/officeDocument/2006/relationships/image" Target="../media/image305.png"/></Relationships>
</file>

<file path=ppt/slides/_rels/slide3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9.xml"/><Relationship Id="rId1" Type="http://schemas.openxmlformats.org/officeDocument/2006/relationships/slideLayout" Target="../slideLayouts/slideLayout3.xml"/><Relationship Id="rId4" Type="http://schemas.openxmlformats.org/officeDocument/2006/relationships/image" Target="../media/image306.png"/></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0.xml"/><Relationship Id="rId1" Type="http://schemas.openxmlformats.org/officeDocument/2006/relationships/slideLayout" Target="../slideLayouts/slideLayout3.xml"/><Relationship Id="rId4" Type="http://schemas.openxmlformats.org/officeDocument/2006/relationships/image" Target="../media/image307.png"/></Relationships>
</file>

<file path=ppt/slides/_rels/slide3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1.xml"/><Relationship Id="rId1" Type="http://schemas.openxmlformats.org/officeDocument/2006/relationships/slideLayout" Target="../slideLayouts/slideLayout3.xml"/><Relationship Id="rId4" Type="http://schemas.openxmlformats.org/officeDocument/2006/relationships/image" Target="../media/image308.png"/></Relationships>
</file>

<file path=ppt/slides/_rels/slide3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2.xml"/><Relationship Id="rId1" Type="http://schemas.openxmlformats.org/officeDocument/2006/relationships/slideLayout" Target="../slideLayouts/slideLayout3.xml"/><Relationship Id="rId4" Type="http://schemas.openxmlformats.org/officeDocument/2006/relationships/image" Target="../media/image309.png"/></Relationships>
</file>

<file path=ppt/slides/_rels/slide3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3.xml"/><Relationship Id="rId1" Type="http://schemas.openxmlformats.org/officeDocument/2006/relationships/slideLayout" Target="../slideLayouts/slideLayout3.xml"/><Relationship Id="rId4" Type="http://schemas.openxmlformats.org/officeDocument/2006/relationships/image" Target="../media/image310.png"/></Relationships>
</file>

<file path=ppt/slides/_rels/slide3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4.xml"/><Relationship Id="rId1" Type="http://schemas.openxmlformats.org/officeDocument/2006/relationships/slideLayout" Target="../slideLayouts/slideLayout3.xml"/></Relationships>
</file>

<file path=ppt/slides/_rels/slide3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5.xml"/><Relationship Id="rId1" Type="http://schemas.openxmlformats.org/officeDocument/2006/relationships/slideLayout" Target="../slideLayouts/slideLayout3.xml"/></Relationships>
</file>

<file path=ppt/slides/_rels/slide3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6.xml"/><Relationship Id="rId1" Type="http://schemas.openxmlformats.org/officeDocument/2006/relationships/slideLayout" Target="../slideLayouts/slideLayout3.xml"/><Relationship Id="rId4" Type="http://schemas.openxmlformats.org/officeDocument/2006/relationships/image" Target="../media/image311.png"/></Relationships>
</file>

<file path=ppt/slides/_rels/slide3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7.xml"/><Relationship Id="rId1" Type="http://schemas.openxmlformats.org/officeDocument/2006/relationships/slideLayout" Target="../slideLayouts/slideLayout3.xml"/><Relationship Id="rId4" Type="http://schemas.openxmlformats.org/officeDocument/2006/relationships/image" Target="../media/image312.png"/></Relationships>
</file>

<file path=ppt/slides/_rels/slide3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8.xml"/><Relationship Id="rId1" Type="http://schemas.openxmlformats.org/officeDocument/2006/relationships/slideLayout" Target="../slideLayouts/slideLayout3.xml"/><Relationship Id="rId4" Type="http://schemas.openxmlformats.org/officeDocument/2006/relationships/image" Target="../media/image313.png"/></Relationships>
</file>

<file path=ppt/slides/_rels/slide3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9.xml"/><Relationship Id="rId1" Type="http://schemas.openxmlformats.org/officeDocument/2006/relationships/slideLayout" Target="../slideLayouts/slideLayout3.xml"/><Relationship Id="rId4" Type="http://schemas.openxmlformats.org/officeDocument/2006/relationships/image" Target="../media/image314.png"/></Relationships>
</file>

<file path=ppt/slides/_rels/slide36.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8.png"/><Relationship Id="rId7"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3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0.xml"/><Relationship Id="rId1" Type="http://schemas.openxmlformats.org/officeDocument/2006/relationships/slideLayout" Target="../slideLayouts/slideLayout3.xml"/><Relationship Id="rId4" Type="http://schemas.openxmlformats.org/officeDocument/2006/relationships/image" Target="../media/image315.png"/></Relationships>
</file>

<file path=ppt/slides/_rels/slide3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1.xml"/><Relationship Id="rId1" Type="http://schemas.openxmlformats.org/officeDocument/2006/relationships/slideLayout" Target="../slideLayouts/slideLayout3.xml"/><Relationship Id="rId4" Type="http://schemas.openxmlformats.org/officeDocument/2006/relationships/image" Target="../media/image316.png"/></Relationships>
</file>

<file path=ppt/slides/_rels/slide3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2.xml"/><Relationship Id="rId1" Type="http://schemas.openxmlformats.org/officeDocument/2006/relationships/slideLayout" Target="../slideLayouts/slideLayout3.xml"/><Relationship Id="rId4" Type="http://schemas.openxmlformats.org/officeDocument/2006/relationships/image" Target="../media/image317.png"/></Relationships>
</file>

<file path=ppt/slides/_rels/slide3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3.xml"/><Relationship Id="rId1" Type="http://schemas.openxmlformats.org/officeDocument/2006/relationships/slideLayout" Target="../slideLayouts/slideLayout3.xml"/><Relationship Id="rId4" Type="http://schemas.openxmlformats.org/officeDocument/2006/relationships/image" Target="../media/image318.png"/></Relationships>
</file>

<file path=ppt/slides/_rels/slide3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4.xml"/><Relationship Id="rId1" Type="http://schemas.openxmlformats.org/officeDocument/2006/relationships/slideLayout" Target="../slideLayouts/slideLayout3.xml"/></Relationships>
</file>

<file path=ppt/slides/_rels/slide3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5.xml"/><Relationship Id="rId1" Type="http://schemas.openxmlformats.org/officeDocument/2006/relationships/slideLayout" Target="../slideLayouts/slideLayout3.xml"/><Relationship Id="rId6" Type="http://schemas.openxmlformats.org/officeDocument/2006/relationships/image" Target="../media/image321.png"/><Relationship Id="rId5" Type="http://schemas.openxmlformats.org/officeDocument/2006/relationships/image" Target="../media/image320.png"/><Relationship Id="rId4" Type="http://schemas.openxmlformats.org/officeDocument/2006/relationships/image" Target="../media/image319.png"/></Relationships>
</file>

<file path=ppt/slides/_rels/slide3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6.xml"/><Relationship Id="rId1" Type="http://schemas.openxmlformats.org/officeDocument/2006/relationships/slideLayout" Target="../slideLayouts/slideLayout3.xml"/><Relationship Id="rId5" Type="http://schemas.openxmlformats.org/officeDocument/2006/relationships/image" Target="../media/image323.png"/><Relationship Id="rId4" Type="http://schemas.openxmlformats.org/officeDocument/2006/relationships/image" Target="../media/image322.png"/></Relationships>
</file>

<file path=ppt/slides/_rels/slide3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7.xml"/><Relationship Id="rId1" Type="http://schemas.openxmlformats.org/officeDocument/2006/relationships/slideLayout" Target="../slideLayouts/slideLayout3.xml"/><Relationship Id="rId4" Type="http://schemas.openxmlformats.org/officeDocument/2006/relationships/image" Target="../media/image324.png"/></Relationships>
</file>

<file path=ppt/slides/_rels/slide3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8.xml"/><Relationship Id="rId1" Type="http://schemas.openxmlformats.org/officeDocument/2006/relationships/slideLayout" Target="../slideLayouts/slideLayout3.xml"/><Relationship Id="rId4" Type="http://schemas.openxmlformats.org/officeDocument/2006/relationships/image" Target="../media/image325.png"/></Relationships>
</file>

<file path=ppt/slides/_rels/slide3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9.xml"/><Relationship Id="rId1" Type="http://schemas.openxmlformats.org/officeDocument/2006/relationships/slideLayout" Target="../slideLayouts/slideLayout3.xml"/><Relationship Id="rId4" Type="http://schemas.openxmlformats.org/officeDocument/2006/relationships/image" Target="../media/image326.png"/></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0.xml"/><Relationship Id="rId1" Type="http://schemas.openxmlformats.org/officeDocument/2006/relationships/slideLayout" Target="../slideLayouts/slideLayout3.xml"/></Relationships>
</file>

<file path=ppt/slides/_rels/slide3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1.xml"/><Relationship Id="rId1" Type="http://schemas.openxmlformats.org/officeDocument/2006/relationships/slideLayout" Target="../slideLayouts/slideLayout3.xml"/></Relationships>
</file>

<file path=ppt/slides/_rels/slide3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2.xml"/><Relationship Id="rId1" Type="http://schemas.openxmlformats.org/officeDocument/2006/relationships/slideLayout" Target="../slideLayouts/slideLayout3.xml"/><Relationship Id="rId4" Type="http://schemas.openxmlformats.org/officeDocument/2006/relationships/image" Target="../media/image327.png"/></Relationships>
</file>

<file path=ppt/slides/_rels/slide37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3.xml"/><Relationship Id="rId1" Type="http://schemas.openxmlformats.org/officeDocument/2006/relationships/slideLayout" Target="../slideLayouts/slideLayout3.xml"/><Relationship Id="rId4" Type="http://schemas.openxmlformats.org/officeDocument/2006/relationships/image" Target="../media/image328.png"/></Relationships>
</file>

<file path=ppt/slides/_rels/slide37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4.xml"/><Relationship Id="rId1" Type="http://schemas.openxmlformats.org/officeDocument/2006/relationships/slideLayout" Target="../slideLayouts/slideLayout3.xml"/><Relationship Id="rId4" Type="http://schemas.openxmlformats.org/officeDocument/2006/relationships/image" Target="../media/image329.png"/></Relationships>
</file>

<file path=ppt/slides/_rels/slide37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5.xml"/><Relationship Id="rId1" Type="http://schemas.openxmlformats.org/officeDocument/2006/relationships/slideLayout" Target="../slideLayouts/slideLayout3.xml"/><Relationship Id="rId4" Type="http://schemas.openxmlformats.org/officeDocument/2006/relationships/image" Target="../media/image330.png"/></Relationships>
</file>

<file path=ppt/slides/_rels/slide3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6.xml"/><Relationship Id="rId1" Type="http://schemas.openxmlformats.org/officeDocument/2006/relationships/slideLayout" Target="../slideLayouts/slideLayout3.xml"/><Relationship Id="rId5" Type="http://schemas.openxmlformats.org/officeDocument/2006/relationships/image" Target="../media/image332.png"/><Relationship Id="rId4" Type="http://schemas.openxmlformats.org/officeDocument/2006/relationships/image" Target="../media/image331.png"/></Relationships>
</file>

<file path=ppt/slides/_rels/slide3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7.xml"/><Relationship Id="rId1" Type="http://schemas.openxmlformats.org/officeDocument/2006/relationships/slideLayout" Target="../slideLayouts/slideLayout3.xml"/><Relationship Id="rId4" Type="http://schemas.openxmlformats.org/officeDocument/2006/relationships/image" Target="../media/image333.png"/></Relationships>
</file>

<file path=ppt/slides/_rels/slide3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8.xml"/><Relationship Id="rId1" Type="http://schemas.openxmlformats.org/officeDocument/2006/relationships/slideLayout" Target="../slideLayouts/slideLayout3.xml"/><Relationship Id="rId4" Type="http://schemas.openxmlformats.org/officeDocument/2006/relationships/image" Target="../media/image334.png"/></Relationships>
</file>

<file path=ppt/slides/_rels/slide37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9.xml"/><Relationship Id="rId1" Type="http://schemas.openxmlformats.org/officeDocument/2006/relationships/slideLayout" Target="../slideLayouts/slideLayout3.xml"/><Relationship Id="rId4" Type="http://schemas.openxmlformats.org/officeDocument/2006/relationships/image" Target="../media/image335.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0.xml"/><Relationship Id="rId1" Type="http://schemas.openxmlformats.org/officeDocument/2006/relationships/slideLayout" Target="../slideLayouts/slideLayout3.xml"/><Relationship Id="rId4" Type="http://schemas.openxmlformats.org/officeDocument/2006/relationships/image" Target="../media/image336.png"/></Relationships>
</file>

<file path=ppt/slides/_rels/slide3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1.xml"/><Relationship Id="rId1" Type="http://schemas.openxmlformats.org/officeDocument/2006/relationships/slideLayout" Target="../slideLayouts/slideLayout3.xml"/><Relationship Id="rId4" Type="http://schemas.openxmlformats.org/officeDocument/2006/relationships/image" Target="../media/image337.png"/></Relationships>
</file>

<file path=ppt/slides/_rels/slide38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2.xml"/><Relationship Id="rId1" Type="http://schemas.openxmlformats.org/officeDocument/2006/relationships/slideLayout" Target="../slideLayouts/slideLayout3.xml"/><Relationship Id="rId4" Type="http://schemas.openxmlformats.org/officeDocument/2006/relationships/image" Target="../media/image338.png"/></Relationships>
</file>

<file path=ppt/slides/_rels/slide38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3.xml"/><Relationship Id="rId1" Type="http://schemas.openxmlformats.org/officeDocument/2006/relationships/slideLayout" Target="../slideLayouts/slideLayout3.xml"/><Relationship Id="rId4" Type="http://schemas.openxmlformats.org/officeDocument/2006/relationships/image" Target="../media/image339.png"/></Relationships>
</file>

<file path=ppt/slides/_rels/slide38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4.xml"/><Relationship Id="rId1" Type="http://schemas.openxmlformats.org/officeDocument/2006/relationships/slideLayout" Target="../slideLayouts/slideLayout3.xml"/><Relationship Id="rId4" Type="http://schemas.openxmlformats.org/officeDocument/2006/relationships/image" Target="../media/image340.png"/></Relationships>
</file>

<file path=ppt/slides/_rels/slide38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5.xml"/><Relationship Id="rId1" Type="http://schemas.openxmlformats.org/officeDocument/2006/relationships/slideLayout" Target="../slideLayouts/slideLayout3.xml"/><Relationship Id="rId4" Type="http://schemas.openxmlformats.org/officeDocument/2006/relationships/image" Target="../media/image341.png"/></Relationships>
</file>

<file path=ppt/slides/_rels/slide38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6.xml"/><Relationship Id="rId1" Type="http://schemas.openxmlformats.org/officeDocument/2006/relationships/slideLayout" Target="../slideLayouts/slideLayout3.xml"/><Relationship Id="rId4" Type="http://schemas.openxmlformats.org/officeDocument/2006/relationships/image" Target="../media/image342.png"/></Relationships>
</file>

<file path=ppt/slides/_rels/slide38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7.xml"/><Relationship Id="rId1" Type="http://schemas.openxmlformats.org/officeDocument/2006/relationships/slideLayout" Target="../slideLayouts/slideLayout3.xml"/><Relationship Id="rId4" Type="http://schemas.openxmlformats.org/officeDocument/2006/relationships/image" Target="../media/image343.png"/></Relationships>
</file>

<file path=ppt/slides/_rels/slide38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8.xml"/><Relationship Id="rId1" Type="http://schemas.openxmlformats.org/officeDocument/2006/relationships/slideLayout" Target="../slideLayouts/slideLayout3.xml"/><Relationship Id="rId4" Type="http://schemas.openxmlformats.org/officeDocument/2006/relationships/image" Target="../media/image344.png"/></Relationships>
</file>

<file path=ppt/slides/_rels/slide38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9.xml"/><Relationship Id="rId1" Type="http://schemas.openxmlformats.org/officeDocument/2006/relationships/slideLayout" Target="../slideLayouts/slideLayout3.xml"/><Relationship Id="rId4" Type="http://schemas.openxmlformats.org/officeDocument/2006/relationships/image" Target="../media/image345.png"/></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39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0.xml"/><Relationship Id="rId1" Type="http://schemas.openxmlformats.org/officeDocument/2006/relationships/slideLayout" Target="../slideLayouts/slideLayout3.xml"/><Relationship Id="rId4" Type="http://schemas.openxmlformats.org/officeDocument/2006/relationships/image" Target="../media/image346.png"/></Relationships>
</file>

<file path=ppt/slides/_rels/slide39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1.xml"/><Relationship Id="rId1" Type="http://schemas.openxmlformats.org/officeDocument/2006/relationships/slideLayout" Target="../slideLayouts/slideLayout3.xml"/></Relationships>
</file>

<file path=ppt/slides/_rels/slide39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2.xml"/><Relationship Id="rId1" Type="http://schemas.openxmlformats.org/officeDocument/2006/relationships/slideLayout" Target="../slideLayouts/slideLayout3.xml"/><Relationship Id="rId4" Type="http://schemas.openxmlformats.org/officeDocument/2006/relationships/image" Target="../media/image347.png"/></Relationships>
</file>

<file path=ppt/slides/_rels/slide39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3.xml"/><Relationship Id="rId1" Type="http://schemas.openxmlformats.org/officeDocument/2006/relationships/slideLayout" Target="../slideLayouts/slideLayout3.xml"/><Relationship Id="rId4" Type="http://schemas.openxmlformats.org/officeDocument/2006/relationships/image" Target="../media/image348.png"/></Relationships>
</file>

<file path=ppt/slides/_rels/slide39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4.xml"/><Relationship Id="rId1" Type="http://schemas.openxmlformats.org/officeDocument/2006/relationships/slideLayout" Target="../slideLayouts/slideLayout3.xml"/><Relationship Id="rId4" Type="http://schemas.openxmlformats.org/officeDocument/2006/relationships/image" Target="../media/image349.png"/></Relationships>
</file>

<file path=ppt/slides/_rels/slide39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5.xml"/><Relationship Id="rId1" Type="http://schemas.openxmlformats.org/officeDocument/2006/relationships/slideLayout" Target="../slideLayouts/slideLayout3.xml"/><Relationship Id="rId4" Type="http://schemas.openxmlformats.org/officeDocument/2006/relationships/image" Target="../media/image350.png"/></Relationships>
</file>

<file path=ppt/slides/_rels/slide3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6.xml"/><Relationship Id="rId1" Type="http://schemas.openxmlformats.org/officeDocument/2006/relationships/slideLayout" Target="../slideLayouts/slideLayout3.xml"/><Relationship Id="rId4" Type="http://schemas.openxmlformats.org/officeDocument/2006/relationships/image" Target="../media/image351.png"/></Relationships>
</file>

<file path=ppt/slides/_rels/slide3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7.xml"/><Relationship Id="rId1" Type="http://schemas.openxmlformats.org/officeDocument/2006/relationships/slideLayout" Target="../slideLayouts/slideLayout3.xml"/><Relationship Id="rId4" Type="http://schemas.openxmlformats.org/officeDocument/2006/relationships/image" Target="../media/image352.png"/></Relationships>
</file>

<file path=ppt/slides/_rels/slide39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8.xml"/><Relationship Id="rId1" Type="http://schemas.openxmlformats.org/officeDocument/2006/relationships/slideLayout" Target="../slideLayouts/slideLayout3.xml"/><Relationship Id="rId4" Type="http://schemas.openxmlformats.org/officeDocument/2006/relationships/image" Target="../media/image353.png"/></Relationships>
</file>

<file path=ppt/slides/_rels/slide39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9.xml"/><Relationship Id="rId1" Type="http://schemas.openxmlformats.org/officeDocument/2006/relationships/slideLayout" Target="../slideLayouts/slideLayout3.xml"/><Relationship Id="rId4" Type="http://schemas.openxmlformats.org/officeDocument/2006/relationships/image" Target="../media/image354.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40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0.xml"/><Relationship Id="rId1" Type="http://schemas.openxmlformats.org/officeDocument/2006/relationships/slideLayout" Target="../slideLayouts/slideLayout3.xml"/><Relationship Id="rId4" Type="http://schemas.openxmlformats.org/officeDocument/2006/relationships/image" Target="../media/image355.png"/></Relationships>
</file>

<file path=ppt/slides/_rels/slide40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1.xml"/><Relationship Id="rId1" Type="http://schemas.openxmlformats.org/officeDocument/2006/relationships/slideLayout" Target="../slideLayouts/slideLayout3.xml"/><Relationship Id="rId4" Type="http://schemas.openxmlformats.org/officeDocument/2006/relationships/image" Target="../media/image356.png"/></Relationships>
</file>

<file path=ppt/slides/_rels/slide40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2.xml"/><Relationship Id="rId1" Type="http://schemas.openxmlformats.org/officeDocument/2006/relationships/slideLayout" Target="../slideLayouts/slideLayout3.xml"/><Relationship Id="rId5" Type="http://schemas.openxmlformats.org/officeDocument/2006/relationships/image" Target="../media/image358.png"/><Relationship Id="rId4" Type="http://schemas.openxmlformats.org/officeDocument/2006/relationships/image" Target="../media/image357.png"/></Relationships>
</file>

<file path=ppt/slides/_rels/slide40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3.xml"/><Relationship Id="rId1" Type="http://schemas.openxmlformats.org/officeDocument/2006/relationships/slideLayout" Target="../slideLayouts/slideLayout3.xml"/><Relationship Id="rId4" Type="http://schemas.openxmlformats.org/officeDocument/2006/relationships/image" Target="../media/image359.png"/></Relationships>
</file>

<file path=ppt/slides/_rels/slide40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4.xml"/><Relationship Id="rId1" Type="http://schemas.openxmlformats.org/officeDocument/2006/relationships/slideLayout" Target="../slideLayouts/slideLayout3.xml"/><Relationship Id="rId4" Type="http://schemas.openxmlformats.org/officeDocument/2006/relationships/image" Target="../media/image360.png"/></Relationships>
</file>

<file path=ppt/slides/_rels/slide40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5.xml"/><Relationship Id="rId1" Type="http://schemas.openxmlformats.org/officeDocument/2006/relationships/slideLayout" Target="../slideLayouts/slideLayout3.xml"/><Relationship Id="rId4" Type="http://schemas.openxmlformats.org/officeDocument/2006/relationships/image" Target="../media/image361.png"/></Relationships>
</file>

<file path=ppt/slides/_rels/slide40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6.xml"/><Relationship Id="rId1" Type="http://schemas.openxmlformats.org/officeDocument/2006/relationships/slideLayout" Target="../slideLayouts/slideLayout3.xml"/></Relationships>
</file>

<file path=ppt/slides/_rels/slide40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7.xml"/><Relationship Id="rId1" Type="http://schemas.openxmlformats.org/officeDocument/2006/relationships/slideLayout" Target="../slideLayouts/slideLayout3.xml"/><Relationship Id="rId4" Type="http://schemas.openxmlformats.org/officeDocument/2006/relationships/image" Target="../media/image362.png"/></Relationships>
</file>

<file path=ppt/slides/_rels/slide40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8.xml"/><Relationship Id="rId1" Type="http://schemas.openxmlformats.org/officeDocument/2006/relationships/slideLayout" Target="../slideLayouts/slideLayout3.xml"/><Relationship Id="rId4" Type="http://schemas.openxmlformats.org/officeDocument/2006/relationships/image" Target="../media/image363.png"/></Relationships>
</file>

<file path=ppt/slides/_rels/slide40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9.xml"/><Relationship Id="rId1" Type="http://schemas.openxmlformats.org/officeDocument/2006/relationships/slideLayout" Target="../slideLayouts/slideLayout3.xml"/><Relationship Id="rId4" Type="http://schemas.openxmlformats.org/officeDocument/2006/relationships/image" Target="../media/image364.png"/></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4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0.xml"/><Relationship Id="rId1" Type="http://schemas.openxmlformats.org/officeDocument/2006/relationships/slideLayout" Target="../slideLayouts/slideLayout3.xml"/><Relationship Id="rId5" Type="http://schemas.openxmlformats.org/officeDocument/2006/relationships/image" Target="../media/image366.png"/><Relationship Id="rId4" Type="http://schemas.openxmlformats.org/officeDocument/2006/relationships/image" Target="../media/image365.png"/></Relationships>
</file>

<file path=ppt/slides/_rels/slide4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1.xml"/><Relationship Id="rId1" Type="http://schemas.openxmlformats.org/officeDocument/2006/relationships/slideLayout" Target="../slideLayouts/slideLayout3.xml"/></Relationships>
</file>

<file path=ppt/slides/_rels/slide4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2.xml"/><Relationship Id="rId1" Type="http://schemas.openxmlformats.org/officeDocument/2006/relationships/slideLayout" Target="../slideLayouts/slideLayout3.xml"/><Relationship Id="rId4" Type="http://schemas.openxmlformats.org/officeDocument/2006/relationships/image" Target="../media/image367.png"/></Relationships>
</file>

<file path=ppt/slides/_rels/slide4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3.xml"/><Relationship Id="rId1" Type="http://schemas.openxmlformats.org/officeDocument/2006/relationships/slideLayout" Target="../slideLayouts/slideLayout3.xml"/><Relationship Id="rId4" Type="http://schemas.openxmlformats.org/officeDocument/2006/relationships/image" Target="../media/image368.png"/></Relationships>
</file>

<file path=ppt/slides/_rels/slide4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4.xml"/><Relationship Id="rId1" Type="http://schemas.openxmlformats.org/officeDocument/2006/relationships/slideLayout" Target="../slideLayouts/slideLayout3.xml"/><Relationship Id="rId4" Type="http://schemas.openxmlformats.org/officeDocument/2006/relationships/image" Target="../media/image369.png"/></Relationships>
</file>

<file path=ppt/slides/_rels/slide4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5.xml"/><Relationship Id="rId1" Type="http://schemas.openxmlformats.org/officeDocument/2006/relationships/slideLayout" Target="../slideLayouts/slideLayout3.xml"/></Relationships>
</file>

<file path=ppt/slides/_rels/slide4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6.xml"/><Relationship Id="rId1" Type="http://schemas.openxmlformats.org/officeDocument/2006/relationships/slideLayout" Target="../slideLayouts/slideLayout3.xml"/><Relationship Id="rId4" Type="http://schemas.openxmlformats.org/officeDocument/2006/relationships/image" Target="../media/image370.png"/></Relationships>
</file>

<file path=ppt/slides/_rels/slide4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7.xml"/><Relationship Id="rId1" Type="http://schemas.openxmlformats.org/officeDocument/2006/relationships/slideLayout" Target="../slideLayouts/slideLayout3.xml"/><Relationship Id="rId4" Type="http://schemas.openxmlformats.org/officeDocument/2006/relationships/image" Target="../media/image371.png"/></Relationships>
</file>

<file path=ppt/slides/_rels/slide4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8.xml"/><Relationship Id="rId1" Type="http://schemas.openxmlformats.org/officeDocument/2006/relationships/slideLayout" Target="../slideLayouts/slideLayout3.xml"/><Relationship Id="rId4" Type="http://schemas.openxmlformats.org/officeDocument/2006/relationships/image" Target="../media/image372.png"/></Relationships>
</file>

<file path=ppt/slides/_rels/slide4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9.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4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0.xml"/><Relationship Id="rId1" Type="http://schemas.openxmlformats.org/officeDocument/2006/relationships/slideLayout" Target="../slideLayouts/slideLayout3.xml"/><Relationship Id="rId4" Type="http://schemas.openxmlformats.org/officeDocument/2006/relationships/image" Target="../media/image373.png"/></Relationships>
</file>

<file path=ppt/slides/_rels/slide4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1.xml"/><Relationship Id="rId1" Type="http://schemas.openxmlformats.org/officeDocument/2006/relationships/slideLayout" Target="../slideLayouts/slideLayout3.xml"/><Relationship Id="rId4" Type="http://schemas.openxmlformats.org/officeDocument/2006/relationships/image" Target="../media/image374.png"/></Relationships>
</file>

<file path=ppt/slides/_rels/slide4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2.xml"/><Relationship Id="rId1" Type="http://schemas.openxmlformats.org/officeDocument/2006/relationships/slideLayout" Target="../slideLayouts/slideLayout3.xml"/><Relationship Id="rId4" Type="http://schemas.openxmlformats.org/officeDocument/2006/relationships/image" Target="../media/image375.png"/></Relationships>
</file>

<file path=ppt/slides/_rels/slide4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3.xml"/><Relationship Id="rId1" Type="http://schemas.openxmlformats.org/officeDocument/2006/relationships/slideLayout" Target="../slideLayouts/slideLayout3.xml"/><Relationship Id="rId4" Type="http://schemas.openxmlformats.org/officeDocument/2006/relationships/image" Target="../media/image376.png"/></Relationships>
</file>

<file path=ppt/slides/_rels/slide4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4.xml"/><Relationship Id="rId1" Type="http://schemas.openxmlformats.org/officeDocument/2006/relationships/slideLayout" Target="../slideLayouts/slideLayout3.xml"/><Relationship Id="rId4" Type="http://schemas.openxmlformats.org/officeDocument/2006/relationships/image" Target="../media/image377.png"/></Relationships>
</file>

<file path=ppt/slides/_rels/slide4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5.xml"/><Relationship Id="rId1" Type="http://schemas.openxmlformats.org/officeDocument/2006/relationships/slideLayout" Target="../slideLayouts/slideLayout3.xml"/><Relationship Id="rId4" Type="http://schemas.openxmlformats.org/officeDocument/2006/relationships/image" Target="../media/image378.png"/></Relationships>
</file>

<file path=ppt/slides/_rels/slide4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6.xml"/><Relationship Id="rId1" Type="http://schemas.openxmlformats.org/officeDocument/2006/relationships/slideLayout" Target="../slideLayouts/slideLayout3.xml"/><Relationship Id="rId4" Type="http://schemas.openxmlformats.org/officeDocument/2006/relationships/image" Target="../media/image379.png"/></Relationships>
</file>

<file path=ppt/slides/_rels/slide4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7.xml"/><Relationship Id="rId1" Type="http://schemas.openxmlformats.org/officeDocument/2006/relationships/slideLayout" Target="../slideLayouts/slideLayout3.xml"/><Relationship Id="rId4" Type="http://schemas.openxmlformats.org/officeDocument/2006/relationships/image" Target="../media/image380.png"/></Relationships>
</file>

<file path=ppt/slides/_rels/slide4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8.xml"/><Relationship Id="rId1" Type="http://schemas.openxmlformats.org/officeDocument/2006/relationships/slideLayout" Target="../slideLayouts/slideLayout3.xml"/><Relationship Id="rId4" Type="http://schemas.openxmlformats.org/officeDocument/2006/relationships/image" Target="../media/image381.png"/></Relationships>
</file>

<file path=ppt/slides/_rels/slide4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29.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4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0.xml"/><Relationship Id="rId1" Type="http://schemas.openxmlformats.org/officeDocument/2006/relationships/slideLayout" Target="../slideLayouts/slideLayout3.xml"/><Relationship Id="rId4" Type="http://schemas.openxmlformats.org/officeDocument/2006/relationships/image" Target="../media/image382.png"/></Relationships>
</file>

<file path=ppt/slides/_rels/slide4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1.xml"/><Relationship Id="rId1" Type="http://schemas.openxmlformats.org/officeDocument/2006/relationships/slideLayout" Target="../slideLayouts/slideLayout3.xml"/><Relationship Id="rId4" Type="http://schemas.openxmlformats.org/officeDocument/2006/relationships/image" Target="../media/image383.png"/></Relationships>
</file>

<file path=ppt/slides/_rels/slide4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2.xml"/><Relationship Id="rId1" Type="http://schemas.openxmlformats.org/officeDocument/2006/relationships/slideLayout" Target="../slideLayouts/slideLayout3.xml"/><Relationship Id="rId4" Type="http://schemas.openxmlformats.org/officeDocument/2006/relationships/image" Target="../media/image384.png"/></Relationships>
</file>

<file path=ppt/slides/_rels/slide4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3.xml"/><Relationship Id="rId1" Type="http://schemas.openxmlformats.org/officeDocument/2006/relationships/slideLayout" Target="../slideLayouts/slideLayout3.xml"/><Relationship Id="rId4" Type="http://schemas.openxmlformats.org/officeDocument/2006/relationships/image" Target="../media/image385.png"/></Relationships>
</file>

<file path=ppt/slides/_rels/slide4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4.xml"/><Relationship Id="rId1" Type="http://schemas.openxmlformats.org/officeDocument/2006/relationships/slideLayout" Target="../slideLayouts/slideLayout3.xml"/><Relationship Id="rId4" Type="http://schemas.openxmlformats.org/officeDocument/2006/relationships/image" Target="../media/image386.png"/></Relationships>
</file>

<file path=ppt/slides/_rels/slide4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5.xml"/><Relationship Id="rId1" Type="http://schemas.openxmlformats.org/officeDocument/2006/relationships/slideLayout" Target="../slideLayouts/slideLayout3.xml"/><Relationship Id="rId4" Type="http://schemas.openxmlformats.org/officeDocument/2006/relationships/image" Target="../media/image387.png"/></Relationships>
</file>

<file path=ppt/slides/_rels/slide4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6.xml"/><Relationship Id="rId1" Type="http://schemas.openxmlformats.org/officeDocument/2006/relationships/slideLayout" Target="../slideLayouts/slideLayout3.xml"/><Relationship Id="rId4" Type="http://schemas.openxmlformats.org/officeDocument/2006/relationships/image" Target="../media/image388.png"/></Relationships>
</file>

<file path=ppt/slides/_rels/slide4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7.xml"/><Relationship Id="rId1" Type="http://schemas.openxmlformats.org/officeDocument/2006/relationships/slideLayout" Target="../slideLayouts/slideLayout3.xml"/><Relationship Id="rId4" Type="http://schemas.openxmlformats.org/officeDocument/2006/relationships/image" Target="../media/image389.png"/></Relationships>
</file>

<file path=ppt/slides/_rels/slide4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8.xml"/><Relationship Id="rId1" Type="http://schemas.openxmlformats.org/officeDocument/2006/relationships/slideLayout" Target="../slideLayouts/slideLayout3.xml"/></Relationships>
</file>

<file path=ppt/slides/_rels/slide4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9.xml"/><Relationship Id="rId1" Type="http://schemas.openxmlformats.org/officeDocument/2006/relationships/slideLayout" Target="../slideLayouts/slideLayout3.xml"/><Relationship Id="rId4" Type="http://schemas.openxmlformats.org/officeDocument/2006/relationships/image" Target="../media/image390.png"/></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42.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3.png"/><Relationship Id="rId4" Type="http://schemas.openxmlformats.org/officeDocument/2006/relationships/image" Target="../media/image41.png"/></Relationships>
</file>

<file path=ppt/slides/_rels/slide4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0.xml"/><Relationship Id="rId1" Type="http://schemas.openxmlformats.org/officeDocument/2006/relationships/slideLayout" Target="../slideLayouts/slideLayout3.xml"/><Relationship Id="rId4" Type="http://schemas.openxmlformats.org/officeDocument/2006/relationships/image" Target="../media/image391.png"/></Relationships>
</file>

<file path=ppt/slides/_rels/slide4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1.xml"/><Relationship Id="rId1" Type="http://schemas.openxmlformats.org/officeDocument/2006/relationships/slideLayout" Target="../slideLayouts/slideLayout3.xml"/><Relationship Id="rId4" Type="http://schemas.openxmlformats.org/officeDocument/2006/relationships/image" Target="../media/image392.png"/></Relationships>
</file>

<file path=ppt/slides/_rels/slide4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2.xml"/><Relationship Id="rId1" Type="http://schemas.openxmlformats.org/officeDocument/2006/relationships/slideLayout" Target="../slideLayouts/slideLayout3.xml"/></Relationships>
</file>

<file path=ppt/slides/_rels/slide4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3.xml"/><Relationship Id="rId1" Type="http://schemas.openxmlformats.org/officeDocument/2006/relationships/slideLayout" Target="../slideLayouts/slideLayout3.xml"/></Relationships>
</file>

<file path=ppt/slides/_rels/slide4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4.xml"/><Relationship Id="rId1" Type="http://schemas.openxmlformats.org/officeDocument/2006/relationships/slideLayout" Target="../slideLayouts/slideLayout3.xml"/><Relationship Id="rId4" Type="http://schemas.openxmlformats.org/officeDocument/2006/relationships/image" Target="../media/image393.png"/></Relationships>
</file>

<file path=ppt/slides/_rels/slide4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5.xml"/><Relationship Id="rId1" Type="http://schemas.openxmlformats.org/officeDocument/2006/relationships/slideLayout" Target="../slideLayouts/slideLayout3.xml"/><Relationship Id="rId5" Type="http://schemas.openxmlformats.org/officeDocument/2006/relationships/image" Target="../media/image395.png"/><Relationship Id="rId4" Type="http://schemas.openxmlformats.org/officeDocument/2006/relationships/image" Target="../media/image394.png"/></Relationships>
</file>

<file path=ppt/slides/_rels/slide4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6.xml"/><Relationship Id="rId1" Type="http://schemas.openxmlformats.org/officeDocument/2006/relationships/slideLayout" Target="../slideLayouts/slideLayout3.xml"/><Relationship Id="rId4" Type="http://schemas.openxmlformats.org/officeDocument/2006/relationships/image" Target="../media/image396.png"/></Relationships>
</file>

<file path=ppt/slides/_rels/slide4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7.xml"/><Relationship Id="rId1" Type="http://schemas.openxmlformats.org/officeDocument/2006/relationships/slideLayout" Target="../slideLayouts/slideLayout3.xml"/></Relationships>
</file>

<file path=ppt/slides/_rels/slide4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8.xml"/><Relationship Id="rId1" Type="http://schemas.openxmlformats.org/officeDocument/2006/relationships/slideLayout" Target="../slideLayouts/slideLayout3.xml"/><Relationship Id="rId4" Type="http://schemas.openxmlformats.org/officeDocument/2006/relationships/image" Target="../media/image397.png"/></Relationships>
</file>

<file path=ppt/slides/_rels/slide4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9.xml"/><Relationship Id="rId1" Type="http://schemas.openxmlformats.org/officeDocument/2006/relationships/slideLayout" Target="../slideLayouts/slideLayout3.xml"/><Relationship Id="rId4" Type="http://schemas.openxmlformats.org/officeDocument/2006/relationships/image" Target="../media/image398.png"/></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0.xml"/><Relationship Id="rId1" Type="http://schemas.openxmlformats.org/officeDocument/2006/relationships/slideLayout" Target="../slideLayouts/slideLayout3.xml"/><Relationship Id="rId4" Type="http://schemas.openxmlformats.org/officeDocument/2006/relationships/image" Target="../media/image399.png"/></Relationships>
</file>

<file path=ppt/slides/_rels/slide4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1.xml"/><Relationship Id="rId1" Type="http://schemas.openxmlformats.org/officeDocument/2006/relationships/slideLayout" Target="../slideLayouts/slideLayout3.xml"/><Relationship Id="rId4" Type="http://schemas.openxmlformats.org/officeDocument/2006/relationships/image" Target="../media/image400.png"/></Relationships>
</file>

<file path=ppt/slides/_rels/slide4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2.xml"/><Relationship Id="rId1" Type="http://schemas.openxmlformats.org/officeDocument/2006/relationships/slideLayout" Target="../slideLayouts/slideLayout3.xml"/><Relationship Id="rId4" Type="http://schemas.openxmlformats.org/officeDocument/2006/relationships/image" Target="../media/image401.png"/></Relationships>
</file>

<file path=ppt/slides/_rels/slide4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3.xml"/><Relationship Id="rId1" Type="http://schemas.openxmlformats.org/officeDocument/2006/relationships/slideLayout" Target="../slideLayouts/slideLayout3.xml"/></Relationships>
</file>

<file path=ppt/slides/_rels/slide4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4.xml"/><Relationship Id="rId1" Type="http://schemas.openxmlformats.org/officeDocument/2006/relationships/slideLayout" Target="../slideLayouts/slideLayout3.xml"/></Relationships>
</file>

<file path=ppt/slides/_rels/slide4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5.xml"/><Relationship Id="rId1" Type="http://schemas.openxmlformats.org/officeDocument/2006/relationships/slideLayout" Target="../slideLayouts/slideLayout3.xml"/></Relationships>
</file>

<file path=ppt/slides/_rels/slide4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6.xml"/><Relationship Id="rId1" Type="http://schemas.openxmlformats.org/officeDocument/2006/relationships/slideLayout" Target="../slideLayouts/slideLayout3.xml"/><Relationship Id="rId5" Type="http://schemas.openxmlformats.org/officeDocument/2006/relationships/image" Target="../media/image403.png"/><Relationship Id="rId4" Type="http://schemas.openxmlformats.org/officeDocument/2006/relationships/image" Target="../media/image402.png"/></Relationships>
</file>

<file path=ppt/slides/_rels/slide4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7.xml"/><Relationship Id="rId1" Type="http://schemas.openxmlformats.org/officeDocument/2006/relationships/slideLayout" Target="../slideLayouts/slideLayout3.xml"/><Relationship Id="rId4" Type="http://schemas.openxmlformats.org/officeDocument/2006/relationships/image" Target="../media/image404.png"/></Relationships>
</file>

<file path=ppt/slides/_rels/slide4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8.xml"/><Relationship Id="rId1" Type="http://schemas.openxmlformats.org/officeDocument/2006/relationships/slideLayout" Target="../slideLayouts/slideLayout3.xml"/><Relationship Id="rId4" Type="http://schemas.openxmlformats.org/officeDocument/2006/relationships/image" Target="../media/image405.png"/></Relationships>
</file>

<file path=ppt/slides/_rels/slide4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9.xml"/><Relationship Id="rId1" Type="http://schemas.openxmlformats.org/officeDocument/2006/relationships/slideLayout" Target="../slideLayouts/slideLayout3.xml"/><Relationship Id="rId4" Type="http://schemas.openxmlformats.org/officeDocument/2006/relationships/image" Target="../media/image406.png"/></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4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0.xml"/><Relationship Id="rId1" Type="http://schemas.openxmlformats.org/officeDocument/2006/relationships/slideLayout" Target="../slideLayouts/slideLayout3.xml"/><Relationship Id="rId5" Type="http://schemas.openxmlformats.org/officeDocument/2006/relationships/image" Target="../media/image408.png"/><Relationship Id="rId4" Type="http://schemas.openxmlformats.org/officeDocument/2006/relationships/image" Target="../media/image407.png"/></Relationships>
</file>

<file path=ppt/slides/_rels/slide4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1.xml"/><Relationship Id="rId1" Type="http://schemas.openxmlformats.org/officeDocument/2006/relationships/slideLayout" Target="../slideLayouts/slideLayout3.xml"/><Relationship Id="rId4" Type="http://schemas.openxmlformats.org/officeDocument/2006/relationships/image" Target="../media/image409.png"/></Relationships>
</file>

<file path=ppt/slides/_rels/slide4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2.xml"/><Relationship Id="rId1" Type="http://schemas.openxmlformats.org/officeDocument/2006/relationships/slideLayout" Target="../slideLayouts/slideLayout3.xml"/><Relationship Id="rId4" Type="http://schemas.openxmlformats.org/officeDocument/2006/relationships/image" Target="../media/image410.png"/></Relationships>
</file>

<file path=ppt/slides/_rels/slide4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3.xml"/><Relationship Id="rId1" Type="http://schemas.openxmlformats.org/officeDocument/2006/relationships/slideLayout" Target="../slideLayouts/slideLayout3.xml"/><Relationship Id="rId4" Type="http://schemas.openxmlformats.org/officeDocument/2006/relationships/image" Target="../media/image411.png"/></Relationships>
</file>

<file path=ppt/slides/_rels/slide4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4.xml"/><Relationship Id="rId1" Type="http://schemas.openxmlformats.org/officeDocument/2006/relationships/slideLayout" Target="../slideLayouts/slideLayout3.xml"/><Relationship Id="rId4" Type="http://schemas.openxmlformats.org/officeDocument/2006/relationships/image" Target="../media/image412.png"/></Relationships>
</file>

<file path=ppt/slides/_rels/slide4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5.xml"/><Relationship Id="rId1" Type="http://schemas.openxmlformats.org/officeDocument/2006/relationships/slideLayout" Target="../slideLayouts/slideLayout3.xml"/><Relationship Id="rId5" Type="http://schemas.openxmlformats.org/officeDocument/2006/relationships/image" Target="../media/image414.png"/><Relationship Id="rId4" Type="http://schemas.openxmlformats.org/officeDocument/2006/relationships/image" Target="../media/image413.png"/></Relationships>
</file>

<file path=ppt/slides/_rels/slide4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6.xml"/><Relationship Id="rId1" Type="http://schemas.openxmlformats.org/officeDocument/2006/relationships/slideLayout" Target="../slideLayouts/slideLayout3.xml"/><Relationship Id="rId4" Type="http://schemas.openxmlformats.org/officeDocument/2006/relationships/image" Target="../media/image415.png"/></Relationships>
</file>

<file path=ppt/slides/_rels/slide4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7.xml"/><Relationship Id="rId1" Type="http://schemas.openxmlformats.org/officeDocument/2006/relationships/slideLayout" Target="../slideLayouts/slideLayout3.xml"/><Relationship Id="rId4" Type="http://schemas.openxmlformats.org/officeDocument/2006/relationships/image" Target="../media/image416.png"/></Relationships>
</file>

<file path=ppt/slides/_rels/slide4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8.xml"/><Relationship Id="rId1" Type="http://schemas.openxmlformats.org/officeDocument/2006/relationships/slideLayout" Target="../slideLayouts/slideLayout3.xml"/><Relationship Id="rId4" Type="http://schemas.openxmlformats.org/officeDocument/2006/relationships/image" Target="../media/image417.png"/></Relationships>
</file>

<file path=ppt/slides/_rels/slide4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9.xml"/><Relationship Id="rId1" Type="http://schemas.openxmlformats.org/officeDocument/2006/relationships/slideLayout" Target="../slideLayouts/slideLayout3.xml"/><Relationship Id="rId4" Type="http://schemas.openxmlformats.org/officeDocument/2006/relationships/image" Target="../media/image418.png"/></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52.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4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0.xml"/><Relationship Id="rId1" Type="http://schemas.openxmlformats.org/officeDocument/2006/relationships/slideLayout" Target="../slideLayouts/slideLayout3.xml"/><Relationship Id="rId4" Type="http://schemas.openxmlformats.org/officeDocument/2006/relationships/image" Target="../media/image419.png"/></Relationships>
</file>

<file path=ppt/slides/_rels/slide4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1.xml"/><Relationship Id="rId1" Type="http://schemas.openxmlformats.org/officeDocument/2006/relationships/slideLayout" Target="../slideLayouts/slideLayout3.xml"/><Relationship Id="rId4" Type="http://schemas.openxmlformats.org/officeDocument/2006/relationships/image" Target="../media/image420.png"/></Relationships>
</file>

<file path=ppt/slides/_rels/slide4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2.xml"/><Relationship Id="rId1" Type="http://schemas.openxmlformats.org/officeDocument/2006/relationships/slideLayout" Target="../slideLayouts/slideLayout3.xml"/><Relationship Id="rId5" Type="http://schemas.openxmlformats.org/officeDocument/2006/relationships/image" Target="../media/image422.png"/><Relationship Id="rId4" Type="http://schemas.openxmlformats.org/officeDocument/2006/relationships/image" Target="../media/image421.png"/></Relationships>
</file>

<file path=ppt/slides/_rels/slide47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3.xml"/><Relationship Id="rId1" Type="http://schemas.openxmlformats.org/officeDocument/2006/relationships/slideLayout" Target="../slideLayouts/slideLayout3.xml"/><Relationship Id="rId6" Type="http://schemas.openxmlformats.org/officeDocument/2006/relationships/image" Target="../media/image425.png"/><Relationship Id="rId5" Type="http://schemas.openxmlformats.org/officeDocument/2006/relationships/image" Target="../media/image424.png"/><Relationship Id="rId4" Type="http://schemas.openxmlformats.org/officeDocument/2006/relationships/image" Target="../media/image423.png"/></Relationships>
</file>

<file path=ppt/slides/_rels/slide47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4.xml"/><Relationship Id="rId1" Type="http://schemas.openxmlformats.org/officeDocument/2006/relationships/slideLayout" Target="../slideLayouts/slideLayout3.xml"/><Relationship Id="rId4" Type="http://schemas.openxmlformats.org/officeDocument/2006/relationships/image" Target="../media/image426.png"/></Relationships>
</file>

<file path=ppt/slides/_rels/slide47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5.xml"/><Relationship Id="rId1" Type="http://schemas.openxmlformats.org/officeDocument/2006/relationships/slideLayout" Target="../slideLayouts/slideLayout3.xml"/><Relationship Id="rId4" Type="http://schemas.openxmlformats.org/officeDocument/2006/relationships/image" Target="../media/image427.png"/></Relationships>
</file>

<file path=ppt/slides/_rels/slide4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6.xml"/><Relationship Id="rId1" Type="http://schemas.openxmlformats.org/officeDocument/2006/relationships/slideLayout" Target="../slideLayouts/slideLayout3.xml"/><Relationship Id="rId4" Type="http://schemas.openxmlformats.org/officeDocument/2006/relationships/image" Target="../media/image427.png"/></Relationships>
</file>

<file path=ppt/slides/_rels/slide4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7.xml"/><Relationship Id="rId1" Type="http://schemas.openxmlformats.org/officeDocument/2006/relationships/slideLayout" Target="../slideLayouts/slideLayout3.xml"/><Relationship Id="rId4" Type="http://schemas.openxmlformats.org/officeDocument/2006/relationships/image" Target="../media/image428.png"/></Relationships>
</file>

<file path=ppt/slides/_rels/slide4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8.xml"/><Relationship Id="rId1" Type="http://schemas.openxmlformats.org/officeDocument/2006/relationships/slideLayout" Target="../slideLayouts/slideLayout3.xml"/><Relationship Id="rId4" Type="http://schemas.openxmlformats.org/officeDocument/2006/relationships/image" Target="../media/image429.png"/></Relationships>
</file>

<file path=ppt/slides/_rels/slide47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9.xml"/><Relationship Id="rId1" Type="http://schemas.openxmlformats.org/officeDocument/2006/relationships/slideLayout" Target="../slideLayouts/slideLayout3.xml"/><Relationship Id="rId4" Type="http://schemas.openxmlformats.org/officeDocument/2006/relationships/image" Target="../media/image430.png"/></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52.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4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0.xml"/><Relationship Id="rId1" Type="http://schemas.openxmlformats.org/officeDocument/2006/relationships/slideLayout" Target="../slideLayouts/slideLayout3.xml"/><Relationship Id="rId5" Type="http://schemas.openxmlformats.org/officeDocument/2006/relationships/image" Target="../media/image432.png"/><Relationship Id="rId4" Type="http://schemas.openxmlformats.org/officeDocument/2006/relationships/image" Target="../media/image431.png"/></Relationships>
</file>

<file path=ppt/slides/_rels/slide4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1.xml"/><Relationship Id="rId1" Type="http://schemas.openxmlformats.org/officeDocument/2006/relationships/slideLayout" Target="../slideLayouts/slideLayout3.xml"/><Relationship Id="rId5" Type="http://schemas.openxmlformats.org/officeDocument/2006/relationships/image" Target="../media/image434.png"/><Relationship Id="rId4" Type="http://schemas.openxmlformats.org/officeDocument/2006/relationships/image" Target="../media/image433.png"/></Relationships>
</file>

<file path=ppt/slides/_rels/slide48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2.xml"/><Relationship Id="rId1" Type="http://schemas.openxmlformats.org/officeDocument/2006/relationships/slideLayout" Target="../slideLayouts/slideLayout3.xml"/><Relationship Id="rId4" Type="http://schemas.openxmlformats.org/officeDocument/2006/relationships/image" Target="../media/image435.png"/></Relationships>
</file>

<file path=ppt/slides/_rels/slide48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3.xml"/><Relationship Id="rId1" Type="http://schemas.openxmlformats.org/officeDocument/2006/relationships/slideLayout" Target="../slideLayouts/slideLayout3.xml"/><Relationship Id="rId5" Type="http://schemas.openxmlformats.org/officeDocument/2006/relationships/image" Target="../media/image437.png"/><Relationship Id="rId4" Type="http://schemas.openxmlformats.org/officeDocument/2006/relationships/image" Target="../media/image436.png"/></Relationships>
</file>

<file path=ppt/slides/_rels/slide48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4.xml"/><Relationship Id="rId1" Type="http://schemas.openxmlformats.org/officeDocument/2006/relationships/slideLayout" Target="../slideLayouts/slideLayout3.xml"/><Relationship Id="rId4" Type="http://schemas.openxmlformats.org/officeDocument/2006/relationships/image" Target="../media/image438.png"/></Relationships>
</file>

<file path=ppt/slides/_rels/slide48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5.xml"/><Relationship Id="rId1" Type="http://schemas.openxmlformats.org/officeDocument/2006/relationships/slideLayout" Target="../slideLayouts/slideLayout3.xml"/><Relationship Id="rId4" Type="http://schemas.openxmlformats.org/officeDocument/2006/relationships/image" Target="../media/image439.png"/></Relationships>
</file>

<file path=ppt/slides/_rels/slide48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6.xml"/><Relationship Id="rId1" Type="http://schemas.openxmlformats.org/officeDocument/2006/relationships/slideLayout" Target="../slideLayouts/slideLayout3.xml"/><Relationship Id="rId4" Type="http://schemas.openxmlformats.org/officeDocument/2006/relationships/image" Target="../media/image440.png"/></Relationships>
</file>

<file path=ppt/slides/_rels/slide48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7.xml"/><Relationship Id="rId1" Type="http://schemas.openxmlformats.org/officeDocument/2006/relationships/slideLayout" Target="../slideLayouts/slideLayout3.xml"/><Relationship Id="rId4" Type="http://schemas.openxmlformats.org/officeDocument/2006/relationships/image" Target="../media/image441.png"/></Relationships>
</file>

<file path=ppt/slides/_rels/slide48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8.xml"/><Relationship Id="rId1" Type="http://schemas.openxmlformats.org/officeDocument/2006/relationships/slideLayout" Target="../slideLayouts/slideLayout3.xml"/><Relationship Id="rId4" Type="http://schemas.openxmlformats.org/officeDocument/2006/relationships/image" Target="../media/image442.png"/></Relationships>
</file>

<file path=ppt/slides/_rels/slide48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9.xml"/><Relationship Id="rId1" Type="http://schemas.openxmlformats.org/officeDocument/2006/relationships/slideLayout" Target="../slideLayouts/slideLayout3.xml"/><Relationship Id="rId4" Type="http://schemas.openxmlformats.org/officeDocument/2006/relationships/image" Target="../media/image443.png"/></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49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0.xml"/><Relationship Id="rId1" Type="http://schemas.openxmlformats.org/officeDocument/2006/relationships/slideLayout" Target="../slideLayouts/slideLayout3.xml"/><Relationship Id="rId4" Type="http://schemas.openxmlformats.org/officeDocument/2006/relationships/image" Target="../media/image444.png"/></Relationships>
</file>

<file path=ppt/slides/_rels/slide49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1.xml"/><Relationship Id="rId1" Type="http://schemas.openxmlformats.org/officeDocument/2006/relationships/slideLayout" Target="../slideLayouts/slideLayout3.xml"/><Relationship Id="rId5" Type="http://schemas.openxmlformats.org/officeDocument/2006/relationships/image" Target="../media/image446.png"/><Relationship Id="rId4" Type="http://schemas.openxmlformats.org/officeDocument/2006/relationships/image" Target="../media/image445.png"/></Relationships>
</file>

<file path=ppt/slides/_rels/slide49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2.xml"/><Relationship Id="rId1" Type="http://schemas.openxmlformats.org/officeDocument/2006/relationships/slideLayout" Target="../slideLayouts/slideLayout3.xml"/><Relationship Id="rId4" Type="http://schemas.openxmlformats.org/officeDocument/2006/relationships/image" Target="../media/image447.png"/></Relationships>
</file>

<file path=ppt/slides/_rels/slide49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3.xml"/><Relationship Id="rId1" Type="http://schemas.openxmlformats.org/officeDocument/2006/relationships/slideLayout" Target="../slideLayouts/slideLayout3.xml"/><Relationship Id="rId4" Type="http://schemas.openxmlformats.org/officeDocument/2006/relationships/image" Target="../media/image448.png"/></Relationships>
</file>

<file path=ppt/slides/_rels/slide49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4.xml"/><Relationship Id="rId1" Type="http://schemas.openxmlformats.org/officeDocument/2006/relationships/slideLayout" Target="../slideLayouts/slideLayout3.xml"/><Relationship Id="rId4" Type="http://schemas.openxmlformats.org/officeDocument/2006/relationships/image" Target="../media/image449.png"/></Relationships>
</file>

<file path=ppt/slides/_rels/slide49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5.xml"/><Relationship Id="rId1" Type="http://schemas.openxmlformats.org/officeDocument/2006/relationships/slideLayout" Target="../slideLayouts/slideLayout3.xml"/><Relationship Id="rId4" Type="http://schemas.openxmlformats.org/officeDocument/2006/relationships/image" Target="../media/image450.png"/></Relationships>
</file>

<file path=ppt/slides/_rels/slide4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6.xml"/><Relationship Id="rId1" Type="http://schemas.openxmlformats.org/officeDocument/2006/relationships/slideLayout" Target="../slideLayouts/slideLayout3.xml"/><Relationship Id="rId4" Type="http://schemas.openxmlformats.org/officeDocument/2006/relationships/image" Target="../media/image451.png"/></Relationships>
</file>

<file path=ppt/slides/_rels/slide4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7.xml"/><Relationship Id="rId1" Type="http://schemas.openxmlformats.org/officeDocument/2006/relationships/slideLayout" Target="../slideLayouts/slideLayout3.xml"/><Relationship Id="rId4" Type="http://schemas.openxmlformats.org/officeDocument/2006/relationships/image" Target="../media/image452.png"/></Relationships>
</file>

<file path=ppt/slides/_rels/slide49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8.xml"/><Relationship Id="rId1" Type="http://schemas.openxmlformats.org/officeDocument/2006/relationships/slideLayout" Target="../slideLayouts/slideLayout3.xml"/><Relationship Id="rId4" Type="http://schemas.openxmlformats.org/officeDocument/2006/relationships/image" Target="../media/image453.png"/></Relationships>
</file>

<file path=ppt/slides/_rels/slide49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9.xml"/><Relationship Id="rId1" Type="http://schemas.openxmlformats.org/officeDocument/2006/relationships/slideLayout" Target="../slideLayouts/slideLayout3.xml"/><Relationship Id="rId4" Type="http://schemas.openxmlformats.org/officeDocument/2006/relationships/image" Target="../media/image454.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50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0.xml"/><Relationship Id="rId1" Type="http://schemas.openxmlformats.org/officeDocument/2006/relationships/slideLayout" Target="../slideLayouts/slideLayout3.xml"/></Relationships>
</file>

<file path=ppt/slides/_rels/slide50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1.xml"/><Relationship Id="rId1" Type="http://schemas.openxmlformats.org/officeDocument/2006/relationships/slideLayout" Target="../slideLayouts/slideLayout3.xml"/><Relationship Id="rId4" Type="http://schemas.openxmlformats.org/officeDocument/2006/relationships/image" Target="../media/image455.png"/></Relationships>
</file>

<file path=ppt/slides/_rels/slide50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2.xml"/><Relationship Id="rId1" Type="http://schemas.openxmlformats.org/officeDocument/2006/relationships/slideLayout" Target="../slideLayouts/slideLayout3.xml"/><Relationship Id="rId4" Type="http://schemas.openxmlformats.org/officeDocument/2006/relationships/image" Target="../media/image456.png"/></Relationships>
</file>

<file path=ppt/slides/_rels/slide50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3.xml"/><Relationship Id="rId1" Type="http://schemas.openxmlformats.org/officeDocument/2006/relationships/slideLayout" Target="../slideLayouts/slideLayout3.xml"/><Relationship Id="rId4" Type="http://schemas.openxmlformats.org/officeDocument/2006/relationships/image" Target="../media/image457.png"/></Relationships>
</file>

<file path=ppt/slides/_rels/slide50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4.xml"/><Relationship Id="rId1" Type="http://schemas.openxmlformats.org/officeDocument/2006/relationships/slideLayout" Target="../slideLayouts/slideLayout3.xml"/><Relationship Id="rId4" Type="http://schemas.openxmlformats.org/officeDocument/2006/relationships/image" Target="../media/image458.png"/></Relationships>
</file>

<file path=ppt/slides/_rels/slide50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5.xml"/><Relationship Id="rId1" Type="http://schemas.openxmlformats.org/officeDocument/2006/relationships/slideLayout" Target="../slideLayouts/slideLayout3.xml"/><Relationship Id="rId4" Type="http://schemas.openxmlformats.org/officeDocument/2006/relationships/image" Target="../media/image459.png"/></Relationships>
</file>

<file path=ppt/slides/_rels/slide50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6.xml"/><Relationship Id="rId1" Type="http://schemas.openxmlformats.org/officeDocument/2006/relationships/slideLayout" Target="../slideLayouts/slideLayout3.xml"/><Relationship Id="rId4" Type="http://schemas.openxmlformats.org/officeDocument/2006/relationships/image" Target="../media/image460.png"/></Relationships>
</file>

<file path=ppt/slides/_rels/slide50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7.xml"/><Relationship Id="rId1" Type="http://schemas.openxmlformats.org/officeDocument/2006/relationships/slideLayout" Target="../slideLayouts/slideLayout3.xml"/></Relationships>
</file>

<file path=ppt/slides/_rels/slide50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8.xml"/><Relationship Id="rId1" Type="http://schemas.openxmlformats.org/officeDocument/2006/relationships/slideLayout" Target="../slideLayouts/slideLayout3.xml"/><Relationship Id="rId4" Type="http://schemas.openxmlformats.org/officeDocument/2006/relationships/image" Target="../media/image461.png"/></Relationships>
</file>

<file path=ppt/slides/_rels/slide50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9.xml"/><Relationship Id="rId1" Type="http://schemas.openxmlformats.org/officeDocument/2006/relationships/slideLayout" Target="../slideLayouts/slideLayout3.xml"/><Relationship Id="rId4" Type="http://schemas.openxmlformats.org/officeDocument/2006/relationships/image" Target="../media/image462.png"/></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56.png"/></Relationships>
</file>

<file path=ppt/slides/_rels/slide5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0.xml"/><Relationship Id="rId1" Type="http://schemas.openxmlformats.org/officeDocument/2006/relationships/slideLayout" Target="../slideLayouts/slideLayout3.xml"/><Relationship Id="rId4" Type="http://schemas.openxmlformats.org/officeDocument/2006/relationships/image" Target="../media/image463.png"/></Relationships>
</file>

<file path=ppt/slides/_rels/slide5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1.xml"/><Relationship Id="rId1" Type="http://schemas.openxmlformats.org/officeDocument/2006/relationships/slideLayout" Target="../slideLayouts/slideLayout3.xml"/><Relationship Id="rId4" Type="http://schemas.openxmlformats.org/officeDocument/2006/relationships/image" Target="../media/image464.png"/></Relationships>
</file>

<file path=ppt/slides/_rels/slide5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2.xml"/><Relationship Id="rId1" Type="http://schemas.openxmlformats.org/officeDocument/2006/relationships/slideLayout" Target="../slideLayouts/slideLayout3.xml"/><Relationship Id="rId4" Type="http://schemas.openxmlformats.org/officeDocument/2006/relationships/image" Target="../media/image465.png"/></Relationships>
</file>

<file path=ppt/slides/_rels/slide5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3.xml"/><Relationship Id="rId1" Type="http://schemas.openxmlformats.org/officeDocument/2006/relationships/slideLayout" Target="../slideLayouts/slideLayout3.xml"/><Relationship Id="rId4" Type="http://schemas.openxmlformats.org/officeDocument/2006/relationships/image" Target="../media/image466.png"/></Relationships>
</file>

<file path=ppt/slides/_rels/slide5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4.xml"/><Relationship Id="rId1" Type="http://schemas.openxmlformats.org/officeDocument/2006/relationships/slideLayout" Target="../slideLayouts/slideLayout3.xml"/></Relationships>
</file>

<file path=ppt/slides/_rels/slide5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5.xml"/><Relationship Id="rId1" Type="http://schemas.openxmlformats.org/officeDocument/2006/relationships/slideLayout" Target="../slideLayouts/slideLayout3.xml"/><Relationship Id="rId4" Type="http://schemas.openxmlformats.org/officeDocument/2006/relationships/image" Target="../media/image467.png"/></Relationships>
</file>

<file path=ppt/slides/_rels/slide5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6.xml"/><Relationship Id="rId1" Type="http://schemas.openxmlformats.org/officeDocument/2006/relationships/slideLayout" Target="../slideLayouts/slideLayout3.xml"/><Relationship Id="rId4" Type="http://schemas.openxmlformats.org/officeDocument/2006/relationships/image" Target="../media/image468.png"/></Relationships>
</file>

<file path=ppt/slides/_rels/slide5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7.xml"/><Relationship Id="rId1" Type="http://schemas.openxmlformats.org/officeDocument/2006/relationships/slideLayout" Target="../slideLayouts/slideLayout3.xml"/><Relationship Id="rId4" Type="http://schemas.openxmlformats.org/officeDocument/2006/relationships/image" Target="../media/image469.png"/></Relationships>
</file>

<file path=ppt/slides/_rels/slide5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8.xml"/><Relationship Id="rId1" Type="http://schemas.openxmlformats.org/officeDocument/2006/relationships/slideLayout" Target="../slideLayouts/slideLayout3.xml"/></Relationships>
</file>

<file path=ppt/slides/_rels/slide5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9.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5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0.xml"/><Relationship Id="rId1" Type="http://schemas.openxmlformats.org/officeDocument/2006/relationships/slideLayout" Target="../slideLayouts/slideLayout3.xml"/></Relationships>
</file>

<file path=ppt/slides/_rels/slide5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1.xml"/><Relationship Id="rId1" Type="http://schemas.openxmlformats.org/officeDocument/2006/relationships/slideLayout" Target="../slideLayouts/slideLayout3.xml"/></Relationships>
</file>

<file path=ppt/slides/_rels/slide5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2.xml"/><Relationship Id="rId1" Type="http://schemas.openxmlformats.org/officeDocument/2006/relationships/slideLayout" Target="../slideLayouts/slideLayout3.xml"/></Relationships>
</file>

<file path=ppt/slides/_rels/slide5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3.xml"/><Relationship Id="rId1" Type="http://schemas.openxmlformats.org/officeDocument/2006/relationships/slideLayout" Target="../slideLayouts/slideLayout3.xml"/></Relationships>
</file>

<file path=ppt/slides/_rels/slide5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4.xml"/><Relationship Id="rId1" Type="http://schemas.openxmlformats.org/officeDocument/2006/relationships/slideLayout" Target="../slideLayouts/slideLayout3.xml"/></Relationships>
</file>

<file path=ppt/slides/_rels/slide5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5.xml"/><Relationship Id="rId1" Type="http://schemas.openxmlformats.org/officeDocument/2006/relationships/slideLayout" Target="../slideLayouts/slideLayout3.xml"/></Relationships>
</file>

<file path=ppt/slides/_rels/slide5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6.xml"/><Relationship Id="rId1" Type="http://schemas.openxmlformats.org/officeDocument/2006/relationships/slideLayout" Target="../slideLayouts/slideLayout3.xml"/></Relationships>
</file>

<file path=ppt/slides/_rels/slide5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7.xml"/><Relationship Id="rId1" Type="http://schemas.openxmlformats.org/officeDocument/2006/relationships/slideLayout" Target="../slideLayouts/slideLayout3.xml"/></Relationships>
</file>

<file path=ppt/slides/_rels/slide5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8.xml"/><Relationship Id="rId1" Type="http://schemas.openxmlformats.org/officeDocument/2006/relationships/slideLayout" Target="../slideLayouts/slideLayout3.xml"/></Relationships>
</file>

<file path=ppt/slides/_rels/slide5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9.xml"/><Relationship Id="rId1" Type="http://schemas.openxmlformats.org/officeDocument/2006/relationships/slideLayout" Target="../slideLayouts/slideLayout3.xml"/><Relationship Id="rId4" Type="http://schemas.openxmlformats.org/officeDocument/2006/relationships/image" Target="../media/image470.png"/></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5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0.xml"/><Relationship Id="rId1" Type="http://schemas.openxmlformats.org/officeDocument/2006/relationships/slideLayout" Target="../slideLayouts/slideLayout3.xml"/><Relationship Id="rId4" Type="http://schemas.openxmlformats.org/officeDocument/2006/relationships/image" Target="../media/image471.png"/></Relationships>
</file>

<file path=ppt/slides/_rels/slide5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1.xml"/><Relationship Id="rId1" Type="http://schemas.openxmlformats.org/officeDocument/2006/relationships/slideLayout" Target="../slideLayouts/slideLayout3.xml"/><Relationship Id="rId4" Type="http://schemas.openxmlformats.org/officeDocument/2006/relationships/image" Target="../media/image472.png"/></Relationships>
</file>

<file path=ppt/slides/_rels/slide5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2.xml"/><Relationship Id="rId1" Type="http://schemas.openxmlformats.org/officeDocument/2006/relationships/slideLayout" Target="../slideLayouts/slideLayout3.xml"/><Relationship Id="rId4" Type="http://schemas.openxmlformats.org/officeDocument/2006/relationships/image" Target="../media/image473.png"/></Relationships>
</file>

<file path=ppt/slides/_rels/slide5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3.xml"/><Relationship Id="rId1" Type="http://schemas.openxmlformats.org/officeDocument/2006/relationships/slideLayout" Target="../slideLayouts/slideLayout3.xml"/><Relationship Id="rId4" Type="http://schemas.openxmlformats.org/officeDocument/2006/relationships/image" Target="../media/image474.png"/></Relationships>
</file>

<file path=ppt/slides/_rels/slide5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4.xml"/><Relationship Id="rId1" Type="http://schemas.openxmlformats.org/officeDocument/2006/relationships/slideLayout" Target="../slideLayouts/slideLayout3.xml"/><Relationship Id="rId4" Type="http://schemas.openxmlformats.org/officeDocument/2006/relationships/image" Target="../media/image475.png"/></Relationships>
</file>

<file path=ppt/slides/_rels/slide5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5.xml"/><Relationship Id="rId1" Type="http://schemas.openxmlformats.org/officeDocument/2006/relationships/slideLayout" Target="../slideLayouts/slideLayout3.xml"/><Relationship Id="rId4" Type="http://schemas.openxmlformats.org/officeDocument/2006/relationships/image" Target="../media/image476.png"/></Relationships>
</file>

<file path=ppt/slides/_rels/slide5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6.xml"/><Relationship Id="rId1" Type="http://schemas.openxmlformats.org/officeDocument/2006/relationships/slideLayout" Target="../slideLayouts/slideLayout3.xml"/><Relationship Id="rId4" Type="http://schemas.openxmlformats.org/officeDocument/2006/relationships/image" Target="../media/image477.png"/></Relationships>
</file>

<file path=ppt/slides/_rels/slide5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7.xml"/><Relationship Id="rId1" Type="http://schemas.openxmlformats.org/officeDocument/2006/relationships/slideLayout" Target="../slideLayouts/slideLayout3.xml"/><Relationship Id="rId4" Type="http://schemas.openxmlformats.org/officeDocument/2006/relationships/image" Target="../media/image478.png"/></Relationships>
</file>

<file path=ppt/slides/_rels/slide5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8.xml"/><Relationship Id="rId1" Type="http://schemas.openxmlformats.org/officeDocument/2006/relationships/slideLayout" Target="../slideLayouts/slideLayout3.xml"/><Relationship Id="rId4" Type="http://schemas.openxmlformats.org/officeDocument/2006/relationships/image" Target="../media/image479.png"/></Relationships>
</file>

<file path=ppt/slides/_rels/slide5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9.xml"/><Relationship Id="rId1" Type="http://schemas.openxmlformats.org/officeDocument/2006/relationships/slideLayout" Target="../slideLayouts/slideLayout3.xml"/><Relationship Id="rId4" Type="http://schemas.openxmlformats.org/officeDocument/2006/relationships/image" Target="../media/image480.png"/></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5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0.xml"/><Relationship Id="rId1" Type="http://schemas.openxmlformats.org/officeDocument/2006/relationships/slideLayout" Target="../slideLayouts/slideLayout3.xml"/><Relationship Id="rId4" Type="http://schemas.openxmlformats.org/officeDocument/2006/relationships/image" Target="../media/image481.png"/></Relationships>
</file>

<file path=ppt/slides/_rels/slide5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1.xml"/><Relationship Id="rId1" Type="http://schemas.openxmlformats.org/officeDocument/2006/relationships/slideLayout" Target="../slideLayouts/slideLayout3.xml"/><Relationship Id="rId4" Type="http://schemas.openxmlformats.org/officeDocument/2006/relationships/image" Target="../media/image482.png"/></Relationships>
</file>

<file path=ppt/slides/_rels/slide5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2.xml"/><Relationship Id="rId1" Type="http://schemas.openxmlformats.org/officeDocument/2006/relationships/slideLayout" Target="../slideLayouts/slideLayout3.xml"/><Relationship Id="rId4" Type="http://schemas.openxmlformats.org/officeDocument/2006/relationships/image" Target="../media/image483.png"/></Relationships>
</file>

<file path=ppt/slides/_rels/slide5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3.xml"/><Relationship Id="rId1" Type="http://schemas.openxmlformats.org/officeDocument/2006/relationships/slideLayout" Target="../slideLayouts/slideLayout3.xml"/><Relationship Id="rId4" Type="http://schemas.openxmlformats.org/officeDocument/2006/relationships/image" Target="../media/image484.png"/></Relationships>
</file>

<file path=ppt/slides/_rels/slide5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4.xml"/><Relationship Id="rId1" Type="http://schemas.openxmlformats.org/officeDocument/2006/relationships/slideLayout" Target="../slideLayouts/slideLayout3.xml"/><Relationship Id="rId4" Type="http://schemas.openxmlformats.org/officeDocument/2006/relationships/image" Target="../media/image485.png"/></Relationships>
</file>

<file path=ppt/slides/_rels/slide5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5.xml"/><Relationship Id="rId1" Type="http://schemas.openxmlformats.org/officeDocument/2006/relationships/slideLayout" Target="../slideLayouts/slideLayout3.xml"/><Relationship Id="rId4" Type="http://schemas.openxmlformats.org/officeDocument/2006/relationships/image" Target="../media/image486.png"/></Relationships>
</file>

<file path=ppt/slides/_rels/slide5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46.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5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7.xml"/><Relationship Id="rId1" Type="http://schemas.openxmlformats.org/officeDocument/2006/relationships/slideLayout" Target="../slideLayouts/slideLayout3.xml"/><Relationship Id="rId4" Type="http://schemas.openxmlformats.org/officeDocument/2006/relationships/image" Target="../media/image487.png"/></Relationships>
</file>

<file path=ppt/slides/_rels/slide5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8.xml"/><Relationship Id="rId1" Type="http://schemas.openxmlformats.org/officeDocument/2006/relationships/slideLayout" Target="../slideLayouts/slideLayout3.xml"/><Relationship Id="rId4" Type="http://schemas.openxmlformats.org/officeDocument/2006/relationships/image" Target="../media/image488.png"/></Relationships>
</file>

<file path=ppt/slides/_rels/slide5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9.xml"/><Relationship Id="rId1" Type="http://schemas.openxmlformats.org/officeDocument/2006/relationships/slideLayout" Target="../slideLayouts/slideLayout3.xml"/><Relationship Id="rId4" Type="http://schemas.openxmlformats.org/officeDocument/2006/relationships/image" Target="../media/image489.png"/></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5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0.xml"/><Relationship Id="rId1" Type="http://schemas.openxmlformats.org/officeDocument/2006/relationships/slideLayout" Target="../slideLayouts/slideLayout3.xml"/><Relationship Id="rId4" Type="http://schemas.openxmlformats.org/officeDocument/2006/relationships/image" Target="../media/image490.png"/></Relationships>
</file>

<file path=ppt/slides/_rels/slide5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1.xml"/><Relationship Id="rId1" Type="http://schemas.openxmlformats.org/officeDocument/2006/relationships/slideLayout" Target="../slideLayouts/slideLayout3.xml"/></Relationships>
</file>

<file path=ppt/slides/_rels/slide5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2.xml"/><Relationship Id="rId1" Type="http://schemas.openxmlformats.org/officeDocument/2006/relationships/slideLayout" Target="../slideLayouts/slideLayout3.xml"/></Relationships>
</file>

<file path=ppt/slides/_rels/slide5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3.xml"/><Relationship Id="rId1" Type="http://schemas.openxmlformats.org/officeDocument/2006/relationships/slideLayout" Target="../slideLayouts/slideLayout3.xml"/><Relationship Id="rId4" Type="http://schemas.openxmlformats.org/officeDocument/2006/relationships/image" Target="../media/image491.png"/></Relationships>
</file>

<file path=ppt/slides/_rels/slide5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4.xml"/><Relationship Id="rId1" Type="http://schemas.openxmlformats.org/officeDocument/2006/relationships/slideLayout" Target="../slideLayouts/slideLayout3.xml"/><Relationship Id="rId4" Type="http://schemas.openxmlformats.org/officeDocument/2006/relationships/image" Target="../media/image492.png"/></Relationships>
</file>

<file path=ppt/slides/_rels/slide5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5.xml"/><Relationship Id="rId1" Type="http://schemas.openxmlformats.org/officeDocument/2006/relationships/slideLayout" Target="../slideLayouts/slideLayout3.xml"/><Relationship Id="rId5" Type="http://schemas.openxmlformats.org/officeDocument/2006/relationships/image" Target="../media/image494.png"/><Relationship Id="rId4" Type="http://schemas.openxmlformats.org/officeDocument/2006/relationships/image" Target="../media/image493.png"/></Relationships>
</file>

<file path=ppt/slides/_rels/slide5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6.xml"/><Relationship Id="rId1" Type="http://schemas.openxmlformats.org/officeDocument/2006/relationships/slideLayout" Target="../slideLayouts/slideLayout3.xml"/></Relationships>
</file>

<file path=ppt/slides/_rels/slide5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7.xml"/><Relationship Id="rId1" Type="http://schemas.openxmlformats.org/officeDocument/2006/relationships/slideLayout" Target="../slideLayouts/slideLayout3.xml"/></Relationships>
</file>

<file path=ppt/slides/_rels/slide5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8.xml"/><Relationship Id="rId1" Type="http://schemas.openxmlformats.org/officeDocument/2006/relationships/slideLayout" Target="../slideLayouts/slideLayout3.xml"/></Relationships>
</file>

<file path=ppt/slides/_rels/slide5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9.xml"/><Relationship Id="rId1" Type="http://schemas.openxmlformats.org/officeDocument/2006/relationships/slideLayout" Target="../slideLayouts/slideLayout3.xml"/><Relationship Id="rId4" Type="http://schemas.openxmlformats.org/officeDocument/2006/relationships/image" Target="../media/image495.png"/></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5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0.xml"/><Relationship Id="rId1" Type="http://schemas.openxmlformats.org/officeDocument/2006/relationships/slideLayout" Target="../slideLayouts/slideLayout3.xml"/><Relationship Id="rId4" Type="http://schemas.openxmlformats.org/officeDocument/2006/relationships/image" Target="../media/image496.png"/></Relationships>
</file>

<file path=ppt/slides/_rels/slide5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1.xml"/><Relationship Id="rId1" Type="http://schemas.openxmlformats.org/officeDocument/2006/relationships/slideLayout" Target="../slideLayouts/slideLayout3.xml"/><Relationship Id="rId4" Type="http://schemas.openxmlformats.org/officeDocument/2006/relationships/image" Target="../media/image497.png"/></Relationships>
</file>

<file path=ppt/slides/_rels/slide5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2.xml"/><Relationship Id="rId1" Type="http://schemas.openxmlformats.org/officeDocument/2006/relationships/slideLayout" Target="../slideLayouts/slideLayout3.xml"/><Relationship Id="rId4" Type="http://schemas.openxmlformats.org/officeDocument/2006/relationships/image" Target="../media/image498.png"/></Relationships>
</file>

<file path=ppt/slides/_rels/slide5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3.xml"/><Relationship Id="rId1" Type="http://schemas.openxmlformats.org/officeDocument/2006/relationships/slideLayout" Target="../slideLayouts/slideLayout3.xml"/><Relationship Id="rId4" Type="http://schemas.openxmlformats.org/officeDocument/2006/relationships/image" Target="../media/image499.png"/></Relationships>
</file>

<file path=ppt/slides/_rels/slide5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64.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5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5.xml"/><Relationship Id="rId1" Type="http://schemas.openxmlformats.org/officeDocument/2006/relationships/slideLayout" Target="../slideLayouts/slideLayout3.xml"/><Relationship Id="rId4" Type="http://schemas.openxmlformats.org/officeDocument/2006/relationships/image" Target="../media/image500.png"/></Relationships>
</file>

<file path=ppt/slides/_rels/slide5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6.xml"/><Relationship Id="rId1" Type="http://schemas.openxmlformats.org/officeDocument/2006/relationships/slideLayout" Target="../slideLayouts/slideLayout3.xml"/><Relationship Id="rId4" Type="http://schemas.openxmlformats.org/officeDocument/2006/relationships/image" Target="../media/image501.png"/></Relationships>
</file>

<file path=ppt/slides/_rels/slide5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7.xml"/><Relationship Id="rId1" Type="http://schemas.openxmlformats.org/officeDocument/2006/relationships/slideLayout" Target="../slideLayouts/slideLayout3.xml"/></Relationships>
</file>

<file path=ppt/slides/_rels/slide5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8.xml"/><Relationship Id="rId1" Type="http://schemas.openxmlformats.org/officeDocument/2006/relationships/slideLayout" Target="../slideLayouts/slideLayout3.xml"/></Relationships>
</file>

<file path=ppt/slides/_rels/slide5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9.xml"/><Relationship Id="rId1" Type="http://schemas.openxmlformats.org/officeDocument/2006/relationships/slideLayout" Target="../slideLayouts/slideLayout3.xml"/><Relationship Id="rId5" Type="http://schemas.openxmlformats.org/officeDocument/2006/relationships/image" Target="../media/image503.png"/><Relationship Id="rId4" Type="http://schemas.openxmlformats.org/officeDocument/2006/relationships/image" Target="../media/image502.png"/></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5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0.xml"/><Relationship Id="rId1" Type="http://schemas.openxmlformats.org/officeDocument/2006/relationships/slideLayout" Target="../slideLayouts/slideLayout3.xml"/><Relationship Id="rId4" Type="http://schemas.openxmlformats.org/officeDocument/2006/relationships/image" Target="../media/image504.png"/></Relationships>
</file>

<file path=ppt/slides/_rels/slide5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1.xml"/><Relationship Id="rId1" Type="http://schemas.openxmlformats.org/officeDocument/2006/relationships/slideLayout" Target="../slideLayouts/slideLayout3.xml"/><Relationship Id="rId4" Type="http://schemas.openxmlformats.org/officeDocument/2006/relationships/image" Target="../media/image505.png"/></Relationships>
</file>

<file path=ppt/slides/_rels/slide5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2.xml"/><Relationship Id="rId1" Type="http://schemas.openxmlformats.org/officeDocument/2006/relationships/slideLayout" Target="../slideLayouts/slideLayout3.xml"/><Relationship Id="rId4" Type="http://schemas.openxmlformats.org/officeDocument/2006/relationships/image" Target="../media/image506.png"/></Relationships>
</file>

<file path=ppt/slides/_rels/slide57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3.xml"/><Relationship Id="rId1" Type="http://schemas.openxmlformats.org/officeDocument/2006/relationships/slideLayout" Target="../slideLayouts/slideLayout3.xml"/><Relationship Id="rId4" Type="http://schemas.openxmlformats.org/officeDocument/2006/relationships/image" Target="../media/image507.png"/></Relationships>
</file>

<file path=ppt/slides/_rels/slide57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4.xml"/><Relationship Id="rId1" Type="http://schemas.openxmlformats.org/officeDocument/2006/relationships/slideLayout" Target="../slideLayouts/slideLayout3.xml"/><Relationship Id="rId4" Type="http://schemas.openxmlformats.org/officeDocument/2006/relationships/image" Target="../media/image508.png"/></Relationships>
</file>

<file path=ppt/slides/_rels/slide57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5.xml"/><Relationship Id="rId1" Type="http://schemas.openxmlformats.org/officeDocument/2006/relationships/slideLayout" Target="../slideLayouts/slideLayout3.xml"/><Relationship Id="rId4" Type="http://schemas.openxmlformats.org/officeDocument/2006/relationships/image" Target="../media/image509.png"/></Relationships>
</file>

<file path=ppt/slides/_rels/slide5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6.xml"/><Relationship Id="rId1" Type="http://schemas.openxmlformats.org/officeDocument/2006/relationships/slideLayout" Target="../slideLayouts/slideLayout3.xml"/><Relationship Id="rId4" Type="http://schemas.openxmlformats.org/officeDocument/2006/relationships/image" Target="../media/image510.png"/></Relationships>
</file>

<file path=ppt/slides/_rels/slide5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7.xml"/><Relationship Id="rId1" Type="http://schemas.openxmlformats.org/officeDocument/2006/relationships/slideLayout" Target="../slideLayouts/slideLayout3.xml"/><Relationship Id="rId4" Type="http://schemas.openxmlformats.org/officeDocument/2006/relationships/image" Target="../media/image511.png"/></Relationships>
</file>

<file path=ppt/slides/_rels/slide5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8.xml"/><Relationship Id="rId1" Type="http://schemas.openxmlformats.org/officeDocument/2006/relationships/slideLayout" Target="../slideLayouts/slideLayout3.xml"/><Relationship Id="rId4" Type="http://schemas.openxmlformats.org/officeDocument/2006/relationships/image" Target="../media/image512.png"/></Relationships>
</file>

<file path=ppt/slides/_rels/slide57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9.xml"/><Relationship Id="rId1" Type="http://schemas.openxmlformats.org/officeDocument/2006/relationships/slideLayout" Target="../slideLayouts/slideLayout3.xml"/><Relationship Id="rId4" Type="http://schemas.openxmlformats.org/officeDocument/2006/relationships/image" Target="../media/image513.png"/></Relationships>
</file>

<file path=ppt/slides/_rels/slide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5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0.xml"/><Relationship Id="rId1" Type="http://schemas.openxmlformats.org/officeDocument/2006/relationships/slideLayout" Target="../slideLayouts/slideLayout3.xml"/><Relationship Id="rId4" Type="http://schemas.openxmlformats.org/officeDocument/2006/relationships/image" Target="../media/image514.png"/></Relationships>
</file>

<file path=ppt/slides/_rels/slide5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1.xml"/><Relationship Id="rId1" Type="http://schemas.openxmlformats.org/officeDocument/2006/relationships/slideLayout" Target="../slideLayouts/slideLayout3.xml"/></Relationships>
</file>

<file path=ppt/slides/_rels/slide58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2.xml"/><Relationship Id="rId1" Type="http://schemas.openxmlformats.org/officeDocument/2006/relationships/slideLayout" Target="../slideLayouts/slideLayout3.xml"/><Relationship Id="rId4" Type="http://schemas.openxmlformats.org/officeDocument/2006/relationships/image" Target="../media/image515.png"/></Relationships>
</file>

<file path=ppt/slides/_rels/slide58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3.xml"/><Relationship Id="rId1" Type="http://schemas.openxmlformats.org/officeDocument/2006/relationships/slideLayout" Target="../slideLayouts/slideLayout3.xml"/><Relationship Id="rId4" Type="http://schemas.openxmlformats.org/officeDocument/2006/relationships/image" Target="../media/image516.png"/></Relationships>
</file>

<file path=ppt/slides/_rels/slide58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4.xml"/><Relationship Id="rId1" Type="http://schemas.openxmlformats.org/officeDocument/2006/relationships/slideLayout" Target="../slideLayouts/slideLayout3.xml"/><Relationship Id="rId4" Type="http://schemas.openxmlformats.org/officeDocument/2006/relationships/image" Target="../media/image517.png"/></Relationships>
</file>

<file path=ppt/slides/_rels/slide58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5.xml"/><Relationship Id="rId1" Type="http://schemas.openxmlformats.org/officeDocument/2006/relationships/slideLayout" Target="../slideLayouts/slideLayout3.xml"/><Relationship Id="rId4" Type="http://schemas.openxmlformats.org/officeDocument/2006/relationships/image" Target="../media/image518.png"/></Relationships>
</file>

<file path=ppt/slides/_rels/slide58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6.xml"/><Relationship Id="rId1" Type="http://schemas.openxmlformats.org/officeDocument/2006/relationships/slideLayout" Target="../slideLayouts/slideLayout3.xml"/><Relationship Id="rId4" Type="http://schemas.openxmlformats.org/officeDocument/2006/relationships/image" Target="../media/image519.png"/></Relationships>
</file>

<file path=ppt/slides/_rels/slide58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7.xml"/><Relationship Id="rId1" Type="http://schemas.openxmlformats.org/officeDocument/2006/relationships/slideLayout" Target="../slideLayouts/slideLayout3.xml"/><Relationship Id="rId4" Type="http://schemas.openxmlformats.org/officeDocument/2006/relationships/image" Target="../media/image520.png"/></Relationships>
</file>

<file path=ppt/slides/_rels/slide58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8.xml"/><Relationship Id="rId1" Type="http://schemas.openxmlformats.org/officeDocument/2006/relationships/slideLayout" Target="../slideLayouts/slideLayout3.xml"/><Relationship Id="rId4" Type="http://schemas.openxmlformats.org/officeDocument/2006/relationships/image" Target="../media/image521.png"/></Relationships>
</file>

<file path=ppt/slides/_rels/slide58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9.xml"/><Relationship Id="rId1" Type="http://schemas.openxmlformats.org/officeDocument/2006/relationships/slideLayout" Target="../slideLayouts/slideLayout3.xml"/><Relationship Id="rId4" Type="http://schemas.openxmlformats.org/officeDocument/2006/relationships/image" Target="../media/image522.png"/></Relationships>
</file>

<file path=ppt/slides/_rels/slide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59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0.xml"/><Relationship Id="rId1" Type="http://schemas.openxmlformats.org/officeDocument/2006/relationships/slideLayout" Target="../slideLayouts/slideLayout3.xml"/><Relationship Id="rId4" Type="http://schemas.openxmlformats.org/officeDocument/2006/relationships/image" Target="../media/image523.png"/></Relationships>
</file>

<file path=ppt/slides/_rels/slide59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1.xml"/><Relationship Id="rId1" Type="http://schemas.openxmlformats.org/officeDocument/2006/relationships/slideLayout" Target="../slideLayouts/slideLayout3.xml"/><Relationship Id="rId4" Type="http://schemas.openxmlformats.org/officeDocument/2006/relationships/image" Target="../media/image524.png"/></Relationships>
</file>

<file path=ppt/slides/_rels/slide59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2.xml"/><Relationship Id="rId1" Type="http://schemas.openxmlformats.org/officeDocument/2006/relationships/slideLayout" Target="../slideLayouts/slideLayout3.xml"/><Relationship Id="rId4" Type="http://schemas.openxmlformats.org/officeDocument/2006/relationships/image" Target="../media/image525.png"/></Relationships>
</file>

<file path=ppt/slides/_rels/slide59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3.xml"/><Relationship Id="rId1" Type="http://schemas.openxmlformats.org/officeDocument/2006/relationships/slideLayout" Target="../slideLayouts/slideLayout3.xml"/><Relationship Id="rId4" Type="http://schemas.openxmlformats.org/officeDocument/2006/relationships/image" Target="../media/image526.png"/></Relationships>
</file>

<file path=ppt/slides/_rels/slide59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4.xml"/><Relationship Id="rId1" Type="http://schemas.openxmlformats.org/officeDocument/2006/relationships/slideLayout" Target="../slideLayouts/slideLayout3.xml"/></Relationships>
</file>

<file path=ppt/slides/_rels/slide59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5.xml"/><Relationship Id="rId1" Type="http://schemas.openxmlformats.org/officeDocument/2006/relationships/slideLayout" Target="../slideLayouts/slideLayout3.xml"/><Relationship Id="rId4" Type="http://schemas.openxmlformats.org/officeDocument/2006/relationships/image" Target="../media/image527.png"/></Relationships>
</file>

<file path=ppt/slides/_rels/slide5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6.xml"/><Relationship Id="rId1" Type="http://schemas.openxmlformats.org/officeDocument/2006/relationships/slideLayout" Target="../slideLayouts/slideLayout3.xml"/><Relationship Id="rId4" Type="http://schemas.openxmlformats.org/officeDocument/2006/relationships/image" Target="../media/image528.png"/></Relationships>
</file>

<file path=ppt/slides/_rels/slide5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7.xml"/><Relationship Id="rId1" Type="http://schemas.openxmlformats.org/officeDocument/2006/relationships/slideLayout" Target="../slideLayouts/slideLayout3.xml"/><Relationship Id="rId4" Type="http://schemas.openxmlformats.org/officeDocument/2006/relationships/image" Target="../media/image529.png"/></Relationships>
</file>

<file path=ppt/slides/_rels/slide59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8.xml"/><Relationship Id="rId1" Type="http://schemas.openxmlformats.org/officeDocument/2006/relationships/slideLayout" Target="../slideLayouts/slideLayout3.xml"/><Relationship Id="rId4" Type="http://schemas.openxmlformats.org/officeDocument/2006/relationships/image" Target="../media/image530.png"/></Relationships>
</file>

<file path=ppt/slides/_rels/slide59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9.xml"/><Relationship Id="rId1" Type="http://schemas.openxmlformats.org/officeDocument/2006/relationships/slideLayout" Target="../slideLayouts/slideLayout3.xml"/><Relationship Id="rId4" Type="http://schemas.openxmlformats.org/officeDocument/2006/relationships/image" Target="../media/image531.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60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0.xml"/><Relationship Id="rId1" Type="http://schemas.openxmlformats.org/officeDocument/2006/relationships/slideLayout" Target="../slideLayouts/slideLayout3.xml"/><Relationship Id="rId4" Type="http://schemas.openxmlformats.org/officeDocument/2006/relationships/image" Target="../media/image532.png"/></Relationships>
</file>

<file path=ppt/slides/_rels/slide60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1.xml"/><Relationship Id="rId1" Type="http://schemas.openxmlformats.org/officeDocument/2006/relationships/slideLayout" Target="../slideLayouts/slideLayout3.xml"/><Relationship Id="rId4" Type="http://schemas.openxmlformats.org/officeDocument/2006/relationships/image" Target="../media/image533.png"/></Relationships>
</file>

<file path=ppt/slides/_rels/slide60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2.xml"/><Relationship Id="rId1" Type="http://schemas.openxmlformats.org/officeDocument/2006/relationships/slideLayout" Target="../slideLayouts/slideLayout3.xml"/><Relationship Id="rId4" Type="http://schemas.openxmlformats.org/officeDocument/2006/relationships/image" Target="../media/image534.png"/></Relationships>
</file>

<file path=ppt/slides/_rels/slide60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3.xml"/><Relationship Id="rId1" Type="http://schemas.openxmlformats.org/officeDocument/2006/relationships/slideLayout" Target="../slideLayouts/slideLayout3.xml"/><Relationship Id="rId4" Type="http://schemas.openxmlformats.org/officeDocument/2006/relationships/image" Target="../media/image535.png"/></Relationships>
</file>

<file path=ppt/slides/_rels/slide60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4.xml"/><Relationship Id="rId1" Type="http://schemas.openxmlformats.org/officeDocument/2006/relationships/slideLayout" Target="../slideLayouts/slideLayout3.xml"/><Relationship Id="rId4" Type="http://schemas.openxmlformats.org/officeDocument/2006/relationships/image" Target="../media/image536.png"/></Relationships>
</file>

<file path=ppt/slides/_rels/slide60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5.xml"/><Relationship Id="rId1" Type="http://schemas.openxmlformats.org/officeDocument/2006/relationships/slideLayout" Target="../slideLayouts/slideLayout3.xml"/><Relationship Id="rId4" Type="http://schemas.openxmlformats.org/officeDocument/2006/relationships/image" Target="../media/image537.png"/></Relationships>
</file>

<file path=ppt/slides/_rels/slide60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6.xml"/><Relationship Id="rId1" Type="http://schemas.openxmlformats.org/officeDocument/2006/relationships/slideLayout" Target="../slideLayouts/slideLayout3.xml"/><Relationship Id="rId4" Type="http://schemas.openxmlformats.org/officeDocument/2006/relationships/image" Target="../media/image538.png"/></Relationships>
</file>

<file path=ppt/slides/_rels/slide60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7.xml"/><Relationship Id="rId1" Type="http://schemas.openxmlformats.org/officeDocument/2006/relationships/slideLayout" Target="../slideLayouts/slideLayout3.xml"/><Relationship Id="rId4" Type="http://schemas.openxmlformats.org/officeDocument/2006/relationships/image" Target="../media/image539.png"/></Relationships>
</file>

<file path=ppt/slides/_rels/slide60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8.xml"/><Relationship Id="rId1" Type="http://schemas.openxmlformats.org/officeDocument/2006/relationships/slideLayout" Target="../slideLayouts/slideLayout3.xml"/><Relationship Id="rId4" Type="http://schemas.openxmlformats.org/officeDocument/2006/relationships/image" Target="../media/image540.png"/></Relationships>
</file>

<file path=ppt/slides/_rels/slide60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9.xml"/><Relationship Id="rId1" Type="http://schemas.openxmlformats.org/officeDocument/2006/relationships/slideLayout" Target="../slideLayouts/slideLayout3.xml"/><Relationship Id="rId4" Type="http://schemas.openxmlformats.org/officeDocument/2006/relationships/image" Target="../media/image541.png"/></Relationships>
</file>

<file path=ppt/slides/_rels/slide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10.xml"/><Relationship Id="rId1" Type="http://schemas.openxmlformats.org/officeDocument/2006/relationships/slideLayout" Target="../slideLayouts/slideLayout3.xml"/><Relationship Id="rId4" Type="http://schemas.openxmlformats.org/officeDocument/2006/relationships/image" Target="../media/image542.png"/></Relationships>
</file>

<file path=ppt/slides/_rels/slide6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11.xml"/><Relationship Id="rId1" Type="http://schemas.openxmlformats.org/officeDocument/2006/relationships/slideLayout" Target="../slideLayouts/slideLayout3.xml"/><Relationship Id="rId4" Type="http://schemas.openxmlformats.org/officeDocument/2006/relationships/image" Target="../media/image543.png"/></Relationships>
</file>

<file path=ppt/slides/_rels/slide6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12.xml"/><Relationship Id="rId1" Type="http://schemas.openxmlformats.org/officeDocument/2006/relationships/slideLayout" Target="../slideLayouts/slideLayout3.xml"/><Relationship Id="rId4" Type="http://schemas.openxmlformats.org/officeDocument/2006/relationships/image" Target="../media/image544.png"/></Relationships>
</file>

<file path=ppt/slides/_rels/slide6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13.xml"/><Relationship Id="rId1" Type="http://schemas.openxmlformats.org/officeDocument/2006/relationships/slideLayout" Target="../slideLayouts/slideLayout3.xml"/><Relationship Id="rId4" Type="http://schemas.openxmlformats.org/officeDocument/2006/relationships/image" Target="../media/image545.png"/></Relationships>
</file>

<file path=ppt/slides/_rels/slide6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14.xml"/><Relationship Id="rId1" Type="http://schemas.openxmlformats.org/officeDocument/2006/relationships/slideLayout" Target="../slideLayouts/slideLayout3.xml"/><Relationship Id="rId4" Type="http://schemas.openxmlformats.org/officeDocument/2006/relationships/image" Target="../media/image546.png"/></Relationships>
</file>

<file path=ppt/slides/_rels/slide6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15.xml"/><Relationship Id="rId1" Type="http://schemas.openxmlformats.org/officeDocument/2006/relationships/slideLayout" Target="../slideLayouts/slideLayout3.xml"/><Relationship Id="rId4" Type="http://schemas.openxmlformats.org/officeDocument/2006/relationships/image" Target="../media/image547.png"/></Relationships>
</file>

<file path=ppt/slides/_rels/slide6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16.xml"/><Relationship Id="rId1" Type="http://schemas.openxmlformats.org/officeDocument/2006/relationships/slideLayout" Target="../slideLayouts/slideLayout3.xml"/><Relationship Id="rId4" Type="http://schemas.openxmlformats.org/officeDocument/2006/relationships/image" Target="../media/image548.png"/></Relationships>
</file>

<file path=ppt/slides/_rels/slide6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17.xml"/><Relationship Id="rId1" Type="http://schemas.openxmlformats.org/officeDocument/2006/relationships/slideLayout" Target="../slideLayouts/slideLayout3.xml"/><Relationship Id="rId5" Type="http://schemas.openxmlformats.org/officeDocument/2006/relationships/image" Target="../media/image550.png"/><Relationship Id="rId4" Type="http://schemas.openxmlformats.org/officeDocument/2006/relationships/image" Target="../media/image549.png"/></Relationships>
</file>

<file path=ppt/slides/_rels/slide6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18.xml"/><Relationship Id="rId1" Type="http://schemas.openxmlformats.org/officeDocument/2006/relationships/slideLayout" Target="../slideLayouts/slideLayout3.xml"/><Relationship Id="rId4" Type="http://schemas.openxmlformats.org/officeDocument/2006/relationships/image" Target="../media/image551.png"/></Relationships>
</file>

<file path=ppt/slides/_rels/slide6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19.xml"/><Relationship Id="rId1" Type="http://schemas.openxmlformats.org/officeDocument/2006/relationships/slideLayout" Target="../slideLayouts/slideLayout3.xml"/><Relationship Id="rId4" Type="http://schemas.openxmlformats.org/officeDocument/2006/relationships/image" Target="../media/image552.png"/></Relationships>
</file>

<file path=ppt/slides/_rels/slide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2.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6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20.xml"/><Relationship Id="rId1" Type="http://schemas.openxmlformats.org/officeDocument/2006/relationships/slideLayout" Target="../slideLayouts/slideLayout3.xml"/><Relationship Id="rId4" Type="http://schemas.openxmlformats.org/officeDocument/2006/relationships/image" Target="../media/image553.png"/></Relationships>
</file>

<file path=ppt/slides/_rels/slide6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21.xml"/><Relationship Id="rId1" Type="http://schemas.openxmlformats.org/officeDocument/2006/relationships/slideLayout" Target="../slideLayouts/slideLayout3.xml"/><Relationship Id="rId4" Type="http://schemas.openxmlformats.org/officeDocument/2006/relationships/image" Target="../media/image554.png"/></Relationships>
</file>

<file path=ppt/slides/_rels/slide6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22.xml"/><Relationship Id="rId1" Type="http://schemas.openxmlformats.org/officeDocument/2006/relationships/slideLayout" Target="../slideLayouts/slideLayout3.xml"/><Relationship Id="rId4" Type="http://schemas.openxmlformats.org/officeDocument/2006/relationships/image" Target="../media/image555.png"/></Relationships>
</file>

<file path=ppt/slides/_rels/slide6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23.xml"/><Relationship Id="rId1" Type="http://schemas.openxmlformats.org/officeDocument/2006/relationships/slideLayout" Target="../slideLayouts/slideLayout3.xml"/><Relationship Id="rId4" Type="http://schemas.openxmlformats.org/officeDocument/2006/relationships/image" Target="../media/image556.png"/></Relationships>
</file>

<file path=ppt/slides/_rels/slide6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24.xml"/><Relationship Id="rId1" Type="http://schemas.openxmlformats.org/officeDocument/2006/relationships/slideLayout" Target="../slideLayouts/slideLayout3.xml"/><Relationship Id="rId4" Type="http://schemas.openxmlformats.org/officeDocument/2006/relationships/image" Target="../media/image557.png"/></Relationships>
</file>

<file path=ppt/slides/_rels/slide6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25.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626.xml.rels><?xml version="1.0" encoding="UTF-8" standalone="yes"?>
<Relationships xmlns="http://schemas.openxmlformats.org/package/2006/relationships"><Relationship Id="rId3" Type="http://schemas.openxmlformats.org/officeDocument/2006/relationships/image" Target="../media/image558.png"/><Relationship Id="rId2" Type="http://schemas.openxmlformats.org/officeDocument/2006/relationships/notesSlide" Target="../notesSlides/notesSlide626.xml"/><Relationship Id="rId1" Type="http://schemas.openxmlformats.org/officeDocument/2006/relationships/slideLayout" Target="../slideLayouts/slideLayout3.xml"/><Relationship Id="rId5" Type="http://schemas.openxmlformats.org/officeDocument/2006/relationships/image" Target="../media/image559.png"/><Relationship Id="rId4" Type="http://schemas.openxmlformats.org/officeDocument/2006/relationships/image" Target="../media/image7.png"/></Relationships>
</file>

<file path=ppt/slides/_rels/slide6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27.xml"/><Relationship Id="rId1" Type="http://schemas.openxmlformats.org/officeDocument/2006/relationships/slideLayout" Target="../slideLayouts/slideLayout3.xml"/></Relationships>
</file>

<file path=ppt/slides/_rels/slide6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28.xml"/><Relationship Id="rId1" Type="http://schemas.openxmlformats.org/officeDocument/2006/relationships/slideLayout" Target="../slideLayouts/slideLayout3.xml"/><Relationship Id="rId5" Type="http://schemas.openxmlformats.org/officeDocument/2006/relationships/image" Target="../media/image561.png"/><Relationship Id="rId4" Type="http://schemas.openxmlformats.org/officeDocument/2006/relationships/image" Target="../media/image560.png"/></Relationships>
</file>

<file path=ppt/slides/_rels/slide6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29.xml"/><Relationship Id="rId1" Type="http://schemas.openxmlformats.org/officeDocument/2006/relationships/slideLayout" Target="../slideLayouts/slideLayout3.xml"/><Relationship Id="rId5" Type="http://schemas.openxmlformats.org/officeDocument/2006/relationships/image" Target="../media/image563.png"/><Relationship Id="rId4" Type="http://schemas.openxmlformats.org/officeDocument/2006/relationships/image" Target="../media/image562.png"/></Relationships>
</file>

<file path=ppt/slides/_rels/slide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56.png"/></Relationships>
</file>

<file path=ppt/slides/_rels/slide6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30.xml"/><Relationship Id="rId1" Type="http://schemas.openxmlformats.org/officeDocument/2006/relationships/slideLayout" Target="../slideLayouts/slideLayout3.xml"/></Relationships>
</file>

<file path=ppt/slides/_rels/slide6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31.xml"/><Relationship Id="rId1" Type="http://schemas.openxmlformats.org/officeDocument/2006/relationships/slideLayout" Target="../slideLayouts/slideLayout3.xml"/></Relationships>
</file>

<file path=ppt/slides/_rels/slide6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32.xml"/><Relationship Id="rId1" Type="http://schemas.openxmlformats.org/officeDocument/2006/relationships/slideLayout" Target="../slideLayouts/slideLayout3.xml"/><Relationship Id="rId4" Type="http://schemas.openxmlformats.org/officeDocument/2006/relationships/image" Target="../media/image564.png"/></Relationships>
</file>

<file path=ppt/slides/_rels/slide6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33.xml"/><Relationship Id="rId1" Type="http://schemas.openxmlformats.org/officeDocument/2006/relationships/slideLayout" Target="../slideLayouts/slideLayout3.xml"/><Relationship Id="rId4" Type="http://schemas.openxmlformats.org/officeDocument/2006/relationships/image" Target="../media/image565.png"/></Relationships>
</file>

<file path=ppt/slides/_rels/slide6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34.xml"/><Relationship Id="rId1" Type="http://schemas.openxmlformats.org/officeDocument/2006/relationships/slideLayout" Target="../slideLayouts/slideLayout3.xml"/><Relationship Id="rId4" Type="http://schemas.openxmlformats.org/officeDocument/2006/relationships/image" Target="../media/image566.png"/></Relationships>
</file>

<file path=ppt/slides/_rels/slide6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35.xml"/><Relationship Id="rId1" Type="http://schemas.openxmlformats.org/officeDocument/2006/relationships/slideLayout" Target="../slideLayouts/slideLayout3.xml"/><Relationship Id="rId5" Type="http://schemas.openxmlformats.org/officeDocument/2006/relationships/image" Target="../media/image568.png"/><Relationship Id="rId4" Type="http://schemas.openxmlformats.org/officeDocument/2006/relationships/image" Target="../media/image567.png"/></Relationships>
</file>

<file path=ppt/slides/_rels/slide6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36.xml"/><Relationship Id="rId1" Type="http://schemas.openxmlformats.org/officeDocument/2006/relationships/slideLayout" Target="../slideLayouts/slideLayout3.xml"/><Relationship Id="rId4" Type="http://schemas.openxmlformats.org/officeDocument/2006/relationships/image" Target="../media/image569.png"/></Relationships>
</file>

<file path=ppt/slides/_rels/slide6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37.xml"/><Relationship Id="rId1" Type="http://schemas.openxmlformats.org/officeDocument/2006/relationships/slideLayout" Target="../slideLayouts/slideLayout3.xml"/><Relationship Id="rId4" Type="http://schemas.openxmlformats.org/officeDocument/2006/relationships/image" Target="../media/image570.png"/></Relationships>
</file>

<file path=ppt/slides/_rels/slide6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38.xml"/><Relationship Id="rId1" Type="http://schemas.openxmlformats.org/officeDocument/2006/relationships/slideLayout" Target="../slideLayouts/slideLayout3.xml"/></Relationships>
</file>

<file path=ppt/slides/_rels/slide6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39.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43.pn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65.png"/><Relationship Id="rId4" Type="http://schemas.openxmlformats.org/officeDocument/2006/relationships/image" Target="../media/image64.png"/></Relationships>
</file>

<file path=ppt/slides/_rels/slide6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40.xml"/><Relationship Id="rId1" Type="http://schemas.openxmlformats.org/officeDocument/2006/relationships/slideLayout" Target="../slideLayouts/slideLayout3.xml"/></Relationships>
</file>

<file path=ppt/slides/_rels/slide6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41.xml"/><Relationship Id="rId1" Type="http://schemas.openxmlformats.org/officeDocument/2006/relationships/slideLayout" Target="../slideLayouts/slideLayout3.xml"/></Relationships>
</file>

<file path=ppt/slides/_rels/slide6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42.xml"/><Relationship Id="rId1" Type="http://schemas.openxmlformats.org/officeDocument/2006/relationships/slideLayout" Target="../slideLayouts/slideLayout3.xml"/></Relationships>
</file>

<file path=ppt/slides/_rels/slide6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43.xml"/><Relationship Id="rId1" Type="http://schemas.openxmlformats.org/officeDocument/2006/relationships/slideLayout" Target="../slideLayouts/slideLayout3.xml"/></Relationships>
</file>

<file path=ppt/slides/_rels/slide6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44.xml"/><Relationship Id="rId1" Type="http://schemas.openxmlformats.org/officeDocument/2006/relationships/slideLayout" Target="../slideLayouts/slideLayout3.xml"/></Relationships>
</file>

<file path=ppt/slides/_rels/slide6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45.xml"/><Relationship Id="rId1" Type="http://schemas.openxmlformats.org/officeDocument/2006/relationships/slideLayout" Target="../slideLayouts/slideLayout3.xml"/></Relationships>
</file>

<file path=ppt/slides/_rels/slide6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46.xml"/><Relationship Id="rId1" Type="http://schemas.openxmlformats.org/officeDocument/2006/relationships/slideLayout" Target="../slideLayouts/slideLayout3.xml"/></Relationships>
</file>

<file path=ppt/slides/_rels/slide6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47.xml"/><Relationship Id="rId1" Type="http://schemas.openxmlformats.org/officeDocument/2006/relationships/slideLayout" Target="../slideLayouts/slideLayout3.xml"/><Relationship Id="rId4" Type="http://schemas.openxmlformats.org/officeDocument/2006/relationships/image" Target="../media/image571.png"/></Relationships>
</file>

<file path=ppt/slides/_rels/slide6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48.xml"/><Relationship Id="rId1" Type="http://schemas.openxmlformats.org/officeDocument/2006/relationships/slideLayout" Target="../slideLayouts/slideLayout3.xml"/><Relationship Id="rId4" Type="http://schemas.openxmlformats.org/officeDocument/2006/relationships/image" Target="../media/image572.png"/></Relationships>
</file>

<file path=ppt/slides/_rels/slide6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49.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s>
</file>

<file path=ppt/slides/_rels/slide6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50.xml"/><Relationship Id="rId1" Type="http://schemas.openxmlformats.org/officeDocument/2006/relationships/slideLayout" Target="../slideLayouts/slideLayout3.xml"/></Relationships>
</file>

<file path=ppt/slides/_rels/slide6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51.xml"/><Relationship Id="rId1" Type="http://schemas.openxmlformats.org/officeDocument/2006/relationships/slideLayout" Target="../slideLayouts/slideLayout3.xml"/></Relationships>
</file>

<file path=ppt/slides/_rels/slide6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52.xml"/><Relationship Id="rId1" Type="http://schemas.openxmlformats.org/officeDocument/2006/relationships/slideLayout" Target="../slideLayouts/slideLayout3.xml"/><Relationship Id="rId4" Type="http://schemas.openxmlformats.org/officeDocument/2006/relationships/image" Target="../media/image573.png"/></Relationships>
</file>

<file path=ppt/slides/_rels/slide6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53.xml"/><Relationship Id="rId1" Type="http://schemas.openxmlformats.org/officeDocument/2006/relationships/slideLayout" Target="../slideLayouts/slideLayout3.xml"/><Relationship Id="rId4" Type="http://schemas.openxmlformats.org/officeDocument/2006/relationships/image" Target="../media/image574.png"/></Relationships>
</file>

<file path=ppt/slides/_rels/slide6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54.xml"/><Relationship Id="rId1" Type="http://schemas.openxmlformats.org/officeDocument/2006/relationships/slideLayout" Target="../slideLayouts/slideLayout3.xml"/><Relationship Id="rId4" Type="http://schemas.openxmlformats.org/officeDocument/2006/relationships/image" Target="../media/image575.png"/></Relationships>
</file>

<file path=ppt/slides/_rels/slide6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55.xml"/><Relationship Id="rId1" Type="http://schemas.openxmlformats.org/officeDocument/2006/relationships/slideLayout" Target="../slideLayouts/slideLayout3.xml"/><Relationship Id="rId4" Type="http://schemas.openxmlformats.org/officeDocument/2006/relationships/image" Target="../media/image576.png"/></Relationships>
</file>

<file path=ppt/slides/_rels/slide6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56.xml"/><Relationship Id="rId1" Type="http://schemas.openxmlformats.org/officeDocument/2006/relationships/slideLayout" Target="../slideLayouts/slideLayout3.xml"/><Relationship Id="rId4" Type="http://schemas.openxmlformats.org/officeDocument/2006/relationships/image" Target="../media/image577.png"/></Relationships>
</file>

<file path=ppt/slides/_rels/slide6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57.xml"/><Relationship Id="rId1" Type="http://schemas.openxmlformats.org/officeDocument/2006/relationships/slideLayout" Target="../slideLayouts/slideLayout3.xml"/><Relationship Id="rId4" Type="http://schemas.openxmlformats.org/officeDocument/2006/relationships/image" Target="../media/image578.png"/></Relationships>
</file>

<file path=ppt/slides/_rels/slide6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58.xml"/><Relationship Id="rId1" Type="http://schemas.openxmlformats.org/officeDocument/2006/relationships/slideLayout" Target="../slideLayouts/slideLayout3.xml"/></Relationships>
</file>

<file path=ppt/slides/_rels/slide6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59.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6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60.xml"/><Relationship Id="rId1" Type="http://schemas.openxmlformats.org/officeDocument/2006/relationships/slideLayout" Target="../slideLayouts/slideLayout3.xml"/></Relationships>
</file>

<file path=ppt/slides/_rels/slide6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61.xml"/><Relationship Id="rId1" Type="http://schemas.openxmlformats.org/officeDocument/2006/relationships/slideLayout" Target="../slideLayouts/slideLayout3.xml"/></Relationships>
</file>

<file path=ppt/slides/_rels/slide6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62.xml"/><Relationship Id="rId1" Type="http://schemas.openxmlformats.org/officeDocument/2006/relationships/slideLayout" Target="../slideLayouts/slideLayout3.xml"/><Relationship Id="rId4" Type="http://schemas.openxmlformats.org/officeDocument/2006/relationships/image" Target="../media/image579.png"/></Relationships>
</file>

<file path=ppt/slides/_rels/slide6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63.xml"/><Relationship Id="rId1" Type="http://schemas.openxmlformats.org/officeDocument/2006/relationships/slideLayout" Target="../slideLayouts/slideLayout3.xml"/></Relationships>
</file>

<file path=ppt/slides/_rels/slide6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64.xml"/><Relationship Id="rId1" Type="http://schemas.openxmlformats.org/officeDocument/2006/relationships/slideLayout" Target="../slideLayouts/slideLayout3.xml"/><Relationship Id="rId4" Type="http://schemas.openxmlformats.org/officeDocument/2006/relationships/image" Target="../media/image580.png"/></Relationships>
</file>

<file path=ppt/slides/_rels/slide6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65.xml"/><Relationship Id="rId1" Type="http://schemas.openxmlformats.org/officeDocument/2006/relationships/slideLayout" Target="../slideLayouts/slideLayout3.xml"/><Relationship Id="rId4" Type="http://schemas.openxmlformats.org/officeDocument/2006/relationships/image" Target="../media/image581.png"/></Relationships>
</file>

<file path=ppt/slides/_rels/slide6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66.xml"/><Relationship Id="rId1" Type="http://schemas.openxmlformats.org/officeDocument/2006/relationships/slideLayout" Target="../slideLayouts/slideLayout3.xml"/><Relationship Id="rId4" Type="http://schemas.openxmlformats.org/officeDocument/2006/relationships/image" Target="../media/image582.png"/></Relationships>
</file>

<file path=ppt/slides/_rels/slide6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67.xml"/><Relationship Id="rId1" Type="http://schemas.openxmlformats.org/officeDocument/2006/relationships/slideLayout" Target="../slideLayouts/slideLayout3.xml"/><Relationship Id="rId4" Type="http://schemas.openxmlformats.org/officeDocument/2006/relationships/image" Target="../media/image583.png"/></Relationships>
</file>

<file path=ppt/slides/_rels/slide6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68.xml"/><Relationship Id="rId1" Type="http://schemas.openxmlformats.org/officeDocument/2006/relationships/slideLayout" Target="../slideLayouts/slideLayout3.xml"/><Relationship Id="rId4" Type="http://schemas.openxmlformats.org/officeDocument/2006/relationships/image" Target="../media/image584.png"/></Relationships>
</file>

<file path=ppt/slides/_rels/slide6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69.xml"/><Relationship Id="rId1" Type="http://schemas.openxmlformats.org/officeDocument/2006/relationships/slideLayout" Target="../slideLayouts/slideLayout3.xml"/><Relationship Id="rId4" Type="http://schemas.openxmlformats.org/officeDocument/2006/relationships/image" Target="../media/image585.png"/></Relationships>
</file>

<file path=ppt/slides/_rels/slide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7.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6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70.xml"/><Relationship Id="rId1" Type="http://schemas.openxmlformats.org/officeDocument/2006/relationships/slideLayout" Target="../slideLayouts/slideLayout3.xml"/><Relationship Id="rId4" Type="http://schemas.openxmlformats.org/officeDocument/2006/relationships/image" Target="../media/image586.png"/></Relationships>
</file>

<file path=ppt/slides/_rels/slide6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71.xml"/><Relationship Id="rId1" Type="http://schemas.openxmlformats.org/officeDocument/2006/relationships/slideLayout" Target="../slideLayouts/slideLayout3.xml"/><Relationship Id="rId4" Type="http://schemas.openxmlformats.org/officeDocument/2006/relationships/image" Target="../media/image587.png"/></Relationships>
</file>

<file path=ppt/slides/_rels/slide6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72.xml"/><Relationship Id="rId1" Type="http://schemas.openxmlformats.org/officeDocument/2006/relationships/slideLayout" Target="../slideLayouts/slideLayout3.xml"/><Relationship Id="rId4" Type="http://schemas.openxmlformats.org/officeDocument/2006/relationships/image" Target="../media/image588.png"/></Relationships>
</file>

<file path=ppt/slides/_rels/slide67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73.xml"/><Relationship Id="rId1" Type="http://schemas.openxmlformats.org/officeDocument/2006/relationships/slideLayout" Target="../slideLayouts/slideLayout3.xml"/><Relationship Id="rId4" Type="http://schemas.openxmlformats.org/officeDocument/2006/relationships/image" Target="../media/image589.png"/></Relationships>
</file>

<file path=ppt/slides/_rels/slide67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74.xml"/><Relationship Id="rId1" Type="http://schemas.openxmlformats.org/officeDocument/2006/relationships/slideLayout" Target="../slideLayouts/slideLayout3.xml"/><Relationship Id="rId4" Type="http://schemas.openxmlformats.org/officeDocument/2006/relationships/image" Target="../media/image590.png"/></Relationships>
</file>

<file path=ppt/slides/_rels/slide67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75.xml"/><Relationship Id="rId1" Type="http://schemas.openxmlformats.org/officeDocument/2006/relationships/slideLayout" Target="../slideLayouts/slideLayout3.xml"/><Relationship Id="rId4" Type="http://schemas.openxmlformats.org/officeDocument/2006/relationships/image" Target="../media/image591.png"/></Relationships>
</file>

<file path=ppt/slides/_rels/slide6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76.xml"/><Relationship Id="rId1" Type="http://schemas.openxmlformats.org/officeDocument/2006/relationships/slideLayout" Target="../slideLayouts/slideLayout3.xml"/><Relationship Id="rId4" Type="http://schemas.openxmlformats.org/officeDocument/2006/relationships/image" Target="../media/image592.png"/></Relationships>
</file>

<file path=ppt/slides/_rels/slide6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77.xml"/><Relationship Id="rId1" Type="http://schemas.openxmlformats.org/officeDocument/2006/relationships/slideLayout" Target="../slideLayouts/slideLayout3.xml"/><Relationship Id="rId4" Type="http://schemas.openxmlformats.org/officeDocument/2006/relationships/image" Target="../media/image593.png"/></Relationships>
</file>

<file path=ppt/slides/_rels/slide6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78.xml"/><Relationship Id="rId1" Type="http://schemas.openxmlformats.org/officeDocument/2006/relationships/slideLayout" Target="../slideLayouts/slideLayout3.xml"/><Relationship Id="rId4" Type="http://schemas.openxmlformats.org/officeDocument/2006/relationships/image" Target="../media/image594.png"/></Relationships>
</file>

<file path=ppt/slides/_rels/slide67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79.xml"/><Relationship Id="rId1" Type="http://schemas.openxmlformats.org/officeDocument/2006/relationships/slideLayout" Target="../slideLayouts/slideLayout3.xml"/><Relationship Id="rId4" Type="http://schemas.openxmlformats.org/officeDocument/2006/relationships/image" Target="../media/image595.png"/></Relationships>
</file>

<file path=ppt/slides/_rels/slide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8.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56.png"/></Relationships>
</file>

<file path=ppt/slides/_rels/slide6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80.xml"/><Relationship Id="rId1" Type="http://schemas.openxmlformats.org/officeDocument/2006/relationships/slideLayout" Target="../slideLayouts/slideLayout3.xml"/><Relationship Id="rId4" Type="http://schemas.openxmlformats.org/officeDocument/2006/relationships/image" Target="../media/image596.png"/></Relationships>
</file>

<file path=ppt/slides/_rels/slide6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81.xml"/><Relationship Id="rId1" Type="http://schemas.openxmlformats.org/officeDocument/2006/relationships/slideLayout" Target="../slideLayouts/slideLayout3.xml"/><Relationship Id="rId4" Type="http://schemas.openxmlformats.org/officeDocument/2006/relationships/image" Target="../media/image597.png"/></Relationships>
</file>

<file path=ppt/slides/_rels/slide68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82.xml"/><Relationship Id="rId1" Type="http://schemas.openxmlformats.org/officeDocument/2006/relationships/slideLayout" Target="../slideLayouts/slideLayout3.xml"/><Relationship Id="rId4" Type="http://schemas.openxmlformats.org/officeDocument/2006/relationships/image" Target="../media/image598.png"/></Relationships>
</file>

<file path=ppt/slides/_rels/slide68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83.xml"/><Relationship Id="rId1" Type="http://schemas.openxmlformats.org/officeDocument/2006/relationships/slideLayout" Target="../slideLayouts/slideLayout3.xml"/><Relationship Id="rId4" Type="http://schemas.openxmlformats.org/officeDocument/2006/relationships/image" Target="../media/image599.png"/></Relationships>
</file>

<file path=ppt/slides/_rels/slide68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84.xml"/><Relationship Id="rId1" Type="http://schemas.openxmlformats.org/officeDocument/2006/relationships/slideLayout" Target="../slideLayouts/slideLayout3.xml"/><Relationship Id="rId4" Type="http://schemas.openxmlformats.org/officeDocument/2006/relationships/image" Target="../media/image600.png"/></Relationships>
</file>

<file path=ppt/slides/_rels/slide68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85.xml"/><Relationship Id="rId1" Type="http://schemas.openxmlformats.org/officeDocument/2006/relationships/slideLayout" Target="../slideLayouts/slideLayout3.xml"/><Relationship Id="rId5" Type="http://schemas.openxmlformats.org/officeDocument/2006/relationships/image" Target="../media/image602.png"/><Relationship Id="rId4" Type="http://schemas.openxmlformats.org/officeDocument/2006/relationships/image" Target="../media/image601.png"/></Relationships>
</file>

<file path=ppt/slides/_rels/slide68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86.xml"/><Relationship Id="rId1" Type="http://schemas.openxmlformats.org/officeDocument/2006/relationships/slideLayout" Target="../slideLayouts/slideLayout3.xml"/><Relationship Id="rId4" Type="http://schemas.openxmlformats.org/officeDocument/2006/relationships/image" Target="../media/image603.png"/></Relationships>
</file>

<file path=ppt/slides/_rels/slide68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87.xml"/><Relationship Id="rId1" Type="http://schemas.openxmlformats.org/officeDocument/2006/relationships/slideLayout" Target="../slideLayouts/slideLayout3.xml"/><Relationship Id="rId4" Type="http://schemas.openxmlformats.org/officeDocument/2006/relationships/image" Target="../media/image604.png"/></Relationships>
</file>

<file path=ppt/slides/_rels/slide68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88.xml"/><Relationship Id="rId1" Type="http://schemas.openxmlformats.org/officeDocument/2006/relationships/slideLayout" Target="../slideLayouts/slideLayout3.xml"/><Relationship Id="rId4" Type="http://schemas.openxmlformats.org/officeDocument/2006/relationships/image" Target="../media/image605.png"/></Relationships>
</file>

<file path=ppt/slides/_rels/slide68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89.xml"/><Relationship Id="rId1" Type="http://schemas.openxmlformats.org/officeDocument/2006/relationships/slideLayout" Target="../slideLayouts/slideLayout3.xml"/><Relationship Id="rId4" Type="http://schemas.openxmlformats.org/officeDocument/2006/relationships/image" Target="../media/image606.png"/></Relationships>
</file>

<file path=ppt/slides/_rels/slide6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9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90.xml"/><Relationship Id="rId1" Type="http://schemas.openxmlformats.org/officeDocument/2006/relationships/slideLayout" Target="../slideLayouts/slideLayout3.xml"/><Relationship Id="rId4" Type="http://schemas.openxmlformats.org/officeDocument/2006/relationships/image" Target="../media/image607.png"/></Relationships>
</file>

<file path=ppt/slides/_rels/slide69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91.xml"/><Relationship Id="rId1" Type="http://schemas.openxmlformats.org/officeDocument/2006/relationships/slideLayout" Target="../slideLayouts/slideLayout3.xml"/><Relationship Id="rId4" Type="http://schemas.openxmlformats.org/officeDocument/2006/relationships/image" Target="../media/image608.png"/></Relationships>
</file>

<file path=ppt/slides/_rels/slide69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92.xml"/><Relationship Id="rId1" Type="http://schemas.openxmlformats.org/officeDocument/2006/relationships/slideLayout" Target="../slideLayouts/slideLayout3.xml"/><Relationship Id="rId4" Type="http://schemas.openxmlformats.org/officeDocument/2006/relationships/image" Target="../media/image609.png"/></Relationships>
</file>

<file path=ppt/slides/_rels/slide69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93.xml"/><Relationship Id="rId1" Type="http://schemas.openxmlformats.org/officeDocument/2006/relationships/slideLayout" Target="../slideLayouts/slideLayout3.xml"/><Relationship Id="rId4" Type="http://schemas.openxmlformats.org/officeDocument/2006/relationships/image" Target="../media/image610.png"/></Relationships>
</file>

<file path=ppt/slides/_rels/slide69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94.xml"/><Relationship Id="rId1" Type="http://schemas.openxmlformats.org/officeDocument/2006/relationships/slideLayout" Target="../slideLayouts/slideLayout3.xml"/><Relationship Id="rId4" Type="http://schemas.openxmlformats.org/officeDocument/2006/relationships/image" Target="../media/image611.png"/></Relationships>
</file>

<file path=ppt/slides/_rels/slide69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95.xml"/><Relationship Id="rId1" Type="http://schemas.openxmlformats.org/officeDocument/2006/relationships/slideLayout" Target="../slideLayouts/slideLayout3.xml"/><Relationship Id="rId4" Type="http://schemas.openxmlformats.org/officeDocument/2006/relationships/image" Target="../media/image612.png"/></Relationships>
</file>

<file path=ppt/slides/_rels/slide6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96.xml"/><Relationship Id="rId1" Type="http://schemas.openxmlformats.org/officeDocument/2006/relationships/slideLayout" Target="../slideLayouts/slideLayout3.xml"/><Relationship Id="rId4" Type="http://schemas.openxmlformats.org/officeDocument/2006/relationships/image" Target="../media/image613.png"/></Relationships>
</file>

<file path=ppt/slides/_rels/slide6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97.xml"/><Relationship Id="rId1" Type="http://schemas.openxmlformats.org/officeDocument/2006/relationships/slideLayout" Target="../slideLayouts/slideLayout3.xml"/><Relationship Id="rId4" Type="http://schemas.openxmlformats.org/officeDocument/2006/relationships/image" Target="../media/image614.png"/></Relationships>
</file>

<file path=ppt/slides/_rels/slide69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98.xml"/><Relationship Id="rId1" Type="http://schemas.openxmlformats.org/officeDocument/2006/relationships/slideLayout" Target="../slideLayouts/slideLayout3.xml"/><Relationship Id="rId4" Type="http://schemas.openxmlformats.org/officeDocument/2006/relationships/image" Target="../media/image615.png"/></Relationships>
</file>

<file path=ppt/slides/_rels/slide69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99.xml"/><Relationship Id="rId1" Type="http://schemas.openxmlformats.org/officeDocument/2006/relationships/slideLayout" Target="../slideLayouts/slideLayout3.xml"/><Relationship Id="rId4" Type="http://schemas.openxmlformats.org/officeDocument/2006/relationships/image" Target="../media/image616.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0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2.xml"/><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6.png"/></Relationships>
</file>

<file path=ppt/slides/_rels/slide7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9.png"/><Relationship Id="rId4" Type="http://schemas.openxmlformats.org/officeDocument/2006/relationships/image" Target="../media/image68.png"/></Relationships>
</file>

<file path=ppt/slides/_rels/slide7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7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8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8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8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9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1.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9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9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9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4.xml"/><Relationship Id="rId1" Type="http://schemas.openxmlformats.org/officeDocument/2006/relationships/slideLayout" Target="../slideLayouts/slideLayout2.xml"/><Relationship Id="rId5" Type="http://schemas.openxmlformats.org/officeDocument/2006/relationships/image" Target="../media/image82.png"/><Relationship Id="rId4" Type="http://schemas.openxmlformats.org/officeDocument/2006/relationships/image" Target="../media/image81.png"/></Relationships>
</file>

<file path=ppt/slides/_rels/slide9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5.xml"/><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84.png"/></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8.xml"/><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image" Target="../media/image85.png"/></Relationships>
</file>

<file path=ppt/slides/_rels/slide9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9.xml"/><Relationship Id="rId1" Type="http://schemas.openxmlformats.org/officeDocument/2006/relationships/slideLayout" Target="../slideLayouts/slideLayout2.xml"/><Relationship Id="rId4" Type="http://schemas.openxmlformats.org/officeDocument/2006/relationships/image" Target="../media/image87.png"/></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474671" y="1645985"/>
            <a:ext cx="4177444" cy="106984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4320" b="1" kern="0" spc="144" dirty="0">
                <a:solidFill>
                  <a:srgbClr val="FFFFFF"/>
                </a:solidFill>
                <a:latin typeface="Microsoft Yahei" pitchFamily="34" charset="0"/>
                <a:ea typeface="Microsoft Yahei" pitchFamily="34" charset="-122"/>
                <a:cs typeface="Microsoft Yahei" pitchFamily="34" charset="-120"/>
              </a:rPr>
              <a:t>Web前端技术</a:t>
            </a:r>
            <a:endParaRPr lang="en-US" sz="144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1355192"/>
            <a:ext cx="8686800" cy="3145464"/>
          </a:xfrm>
          <a:custGeom>
            <a:avLst/>
            <a:gdLst/>
            <a:ahLst/>
            <a:cxnLst/>
            <a:rect l="l" t="t" r="r" b="b"/>
            <a:pathLst>
              <a:path w="8686800" h="3145464">
                <a:moveTo>
                  <a:pt x="393183" y="0"/>
                </a:moveTo>
                <a:moveTo>
                  <a:pt x="393183" y="0"/>
                </a:moveTo>
                <a:lnTo>
                  <a:pt x="8293617" y="0"/>
                </a:lnTo>
                <a:quadBezTo>
                  <a:pt x="8686800" y="0"/>
                  <a:pt x="8686800" y="393183"/>
                </a:quadBezTo>
                <a:lnTo>
                  <a:pt x="8686800" y="2752281"/>
                </a:lnTo>
                <a:quadBezTo>
                  <a:pt x="8686800" y="3145464"/>
                  <a:pt x="8293617" y="3145464"/>
                </a:quadBezTo>
                <a:lnTo>
                  <a:pt x="393183" y="3145464"/>
                </a:lnTo>
                <a:quadBezTo>
                  <a:pt x="0" y="3145464"/>
                  <a:pt x="0" y="2752281"/>
                </a:quadBezTo>
                <a:lnTo>
                  <a:pt x="0" y="393183"/>
                </a:lnTo>
                <a:quadBezTo>
                  <a:pt x="0" y="0"/>
                  <a:pt x="393183"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1.4 Web 前端开发工具介绍</a:t>
            </a:r>
            <a:endParaRPr lang="en-US" sz="1440" dirty="0"/>
          </a:p>
        </p:txBody>
      </p:sp>
      <p:sp>
        <p:nvSpPr>
          <p:cNvPr id="5" name="Text 2"/>
          <p:cNvSpPr/>
          <p:nvPr/>
        </p:nvSpPr>
        <p:spPr>
          <a:xfrm>
            <a:off x="5630283"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1.4.4 Sublime Text</a:t>
            </a:r>
            <a:endParaRPr lang="en-US" sz="1440" dirty="0"/>
          </a:p>
        </p:txBody>
      </p:sp>
      <p:sp>
        <p:nvSpPr>
          <p:cNvPr id="6" name="Text 3"/>
          <p:cNvSpPr/>
          <p:nvPr/>
        </p:nvSpPr>
        <p:spPr>
          <a:xfrm>
            <a:off x="581631" y="2068388"/>
            <a:ext cx="7980738" cy="1515543"/>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Sublime Text是一款功能强大的文本编辑器，它以轻量级、快速响应和丰富的功能而受到广大开发者的喜爱。Sublime Text支持多种编程语言，具有高度的可定制性，可以通过插件扩展功能满足不同用户的需求。需要注意，Sublime Text是收费软件。</a:t>
            </a:r>
            <a:endParaRPr lang="en-US" sz="1440"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name="Slide 10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3.2.1 文本的基本标签与用法</a:t>
            </a:r>
            <a:endParaRPr lang="en-US" sz="1440" dirty="0"/>
          </a:p>
        </p:txBody>
      </p:sp>
      <p:sp>
        <p:nvSpPr>
          <p:cNvPr id="6" name="Text 3"/>
          <p:cNvSpPr/>
          <p:nvPr/>
        </p:nvSpPr>
        <p:spPr>
          <a:xfrm>
            <a:off x="466791" y="1169971"/>
            <a:ext cx="8210419" cy="1901867"/>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6. 插入和删除文本</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a:t>
            </a:r>
            <a:r>
              <a:rPr lang="en-US" sz="2016" dirty="0" err="1">
                <a:solidFill>
                  <a:srgbClr val="272245"/>
                </a:solidFill>
                <a:latin typeface="Microsoft Yahei" pitchFamily="34" charset="0"/>
                <a:ea typeface="Microsoft Yahei" pitchFamily="34" charset="-122"/>
                <a:cs typeface="Microsoft Yahei" pitchFamily="34" charset="-120"/>
              </a:rPr>
              <a:t>cite：指向另外一个文档的URL，</a:t>
            </a:r>
            <a:r>
              <a:rPr lang="en-US" sz="2016" err="1">
                <a:solidFill>
                  <a:srgbClr val="272245"/>
                </a:solidFill>
                <a:latin typeface="Microsoft Yahei" pitchFamily="34" charset="0"/>
                <a:ea typeface="Microsoft Yahei" pitchFamily="34" charset="-122"/>
                <a:cs typeface="Microsoft Yahei" pitchFamily="34" charset="-120"/>
              </a:rPr>
              <a:t>该文档可解释文本被删除的原因</a:t>
            </a:r>
            <a:r>
              <a:rPr lang="en-US" sz="2016">
                <a:solidFill>
                  <a:srgbClr val="272245"/>
                </a:solidFill>
                <a:latin typeface="Microsoft Yahei" pitchFamily="34" charset="0"/>
                <a:ea typeface="Microsoft Yahei" pitchFamily="34" charset="-122"/>
                <a:cs typeface="Microsoft Yahei" pitchFamily="34" charset="-120"/>
              </a:rPr>
              <a:t>。●datetime</a:t>
            </a:r>
            <a:r>
              <a:rPr lang="en-US" sz="2016" dirty="0">
                <a:solidFill>
                  <a:srgbClr val="272245"/>
                </a:solidFill>
                <a:latin typeface="Microsoft Yahei" pitchFamily="34" charset="0"/>
                <a:ea typeface="Microsoft Yahei" pitchFamily="34" charset="-122"/>
                <a:cs typeface="Microsoft Yahei" pitchFamily="34" charset="-120"/>
              </a:rPr>
              <a:t>：定义文本被插入或删除的日期和时间，格式为YYYY-MM-DDThh:mm:ss.TZD（TZD表示时区，一般为Z，表示格林尼治时间）。插入和删除文本信息的应用。主要代码如下。</a:t>
            </a:r>
            <a:endParaRPr lang="en-US" sz="1440" dirty="0"/>
          </a:p>
        </p:txBody>
      </p:sp>
      <p:pic>
        <p:nvPicPr>
          <p:cNvPr id="7" name="Image 0" descr="https://sgw-dx.xf-yun.com/api/v1/sparkdesk/_1a18efe4ea1b4485b13acf9a2615cbcd_1747637000093-06763110231527445.png?authorization=c2ltcGxlLWp3dCBhaz1zcGFya2Rlc2s4MDAwMDAwMDAwMDE7ZXhwPTMzMjQ0MzcwMDA7YWxnbz1obWFjLXNoYTI1NjtzaWc9NTlYUXA4NmNDS090QTJrbk0yRERvZitlUlIrR1ZaM0IrYzNTekVHeVdWTT0=&amp;x_location=7YfmxI7B7uKO7jlRxIftd6UXe5D="/>
          <p:cNvPicPr>
            <a:picLocks noChangeAspect="1"/>
          </p:cNvPicPr>
          <p:nvPr/>
        </p:nvPicPr>
        <p:blipFill>
          <a:blip r:embed="rId4"/>
          <a:stretch>
            <a:fillRect/>
          </a:stretch>
        </p:blipFill>
        <p:spPr>
          <a:xfrm>
            <a:off x="946966" y="3205321"/>
            <a:ext cx="7424928" cy="749808"/>
          </a:xfrm>
          <a:prstGeom prst="rect">
            <a:avLst/>
          </a:prstGeom>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name="Slide 10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3.2.1 文本的基本标签与用法</a:t>
            </a:r>
            <a:endParaRPr lang="en-US" sz="1440" dirty="0"/>
          </a:p>
        </p:txBody>
      </p:sp>
      <p:sp>
        <p:nvSpPr>
          <p:cNvPr id="6" name="Text 3"/>
          <p:cNvSpPr/>
          <p:nvPr/>
        </p:nvSpPr>
        <p:spPr>
          <a:xfrm>
            <a:off x="466789" y="1447802"/>
            <a:ext cx="8210419" cy="566928"/>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在浏览器中运行的显示效果如图所示</a:t>
            </a:r>
            <a:endParaRPr lang="en-US" sz="1440" dirty="0"/>
          </a:p>
        </p:txBody>
      </p:sp>
      <p:pic>
        <p:nvPicPr>
          <p:cNvPr id="7" name="Image 0" descr="https://sgw-dx.xf-yun.com/api/v1/sparkdesk/_c96d6b58785f480daef2a2790e821419_1747637030182-08443961458067034.png?authorization=c2ltcGxlLWp3dCBhaz1zcGFya2Rlc2s4MDAwMDAwMDAwMDE7ZXhwPTMzMjQ0MzcwMzA7YWxnbz1obWFjLXNoYTI1NjtzaWc9UlNjMGY4RGJKNmhKVEx0UnhwbkI5V2htRk4yZDYrVUNIN1FPQmNSRDlUST0=&amp;x_location=7YfmxI7B7uKO7jlRxIftd6UXe5D="/>
          <p:cNvPicPr>
            <a:picLocks noChangeAspect="1"/>
          </p:cNvPicPr>
          <p:nvPr/>
        </p:nvPicPr>
        <p:blipFill>
          <a:blip r:embed="rId4"/>
          <a:stretch>
            <a:fillRect/>
          </a:stretch>
        </p:blipFill>
        <p:spPr>
          <a:xfrm>
            <a:off x="2103014" y="2014730"/>
            <a:ext cx="4937971" cy="1795626"/>
          </a:xfrm>
          <a:prstGeom prst="rect">
            <a:avLst/>
          </a:prstGeom>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name="Slide 10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3.2.1 文本的基本标签与用法</a:t>
            </a:r>
            <a:endParaRPr lang="en-US" sz="1440" dirty="0"/>
          </a:p>
        </p:txBody>
      </p:sp>
      <p:sp>
        <p:nvSpPr>
          <p:cNvPr id="6" name="Text 3"/>
          <p:cNvSpPr/>
          <p:nvPr/>
        </p:nvSpPr>
        <p:spPr>
          <a:xfrm>
            <a:off x="466791" y="918754"/>
            <a:ext cx="8210419" cy="896784"/>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7. 文本方向</a:t>
            </a:r>
            <a:endParaRPr lang="en-US" sz="1440" dirty="0"/>
          </a:p>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使用&lt;</a:t>
            </a:r>
            <a:r>
              <a:rPr lang="en-US" sz="2016" dirty="0" err="1">
                <a:solidFill>
                  <a:srgbClr val="272245"/>
                </a:solidFill>
                <a:latin typeface="Microsoft Yahei" pitchFamily="34" charset="0"/>
                <a:ea typeface="Microsoft Yahei" pitchFamily="34" charset="-122"/>
                <a:cs typeface="Microsoft Yahei" pitchFamily="34" charset="-120"/>
              </a:rPr>
              <a:t>bdo</a:t>
            </a:r>
            <a:r>
              <a:rPr lang="en-US" sz="2016" dirty="0">
                <a:solidFill>
                  <a:srgbClr val="272245"/>
                </a:solidFill>
                <a:latin typeface="Microsoft Yahei" pitchFamily="34" charset="0"/>
                <a:ea typeface="Microsoft Yahei" pitchFamily="34" charset="-122"/>
                <a:cs typeface="Microsoft Yahei" pitchFamily="34" charset="-120"/>
              </a:rPr>
              <a:t>&gt;</a:t>
            </a:r>
            <a:r>
              <a:rPr lang="en-US" sz="2016" dirty="0" err="1">
                <a:solidFill>
                  <a:srgbClr val="272245"/>
                </a:solidFill>
                <a:latin typeface="Microsoft Yahei" pitchFamily="34" charset="0"/>
                <a:ea typeface="Microsoft Yahei" pitchFamily="34" charset="-122"/>
                <a:cs typeface="Microsoft Yahei" pitchFamily="34" charset="-120"/>
              </a:rPr>
              <a:t>标签让一首唐诗反向显示</a:t>
            </a:r>
            <a:r>
              <a:rPr lang="en-US" sz="2016" dirty="0">
                <a:solidFill>
                  <a:srgbClr val="272245"/>
                </a:solidFill>
                <a:latin typeface="Microsoft Yahei" pitchFamily="34" charset="0"/>
                <a:ea typeface="Microsoft Yahei" pitchFamily="34" charset="-122"/>
                <a:cs typeface="Microsoft Yahei" pitchFamily="34" charset="-120"/>
              </a:rPr>
              <a:t>。 主要代码如下，</a:t>
            </a:r>
            <a:endParaRPr lang="en-US" sz="1440" dirty="0"/>
          </a:p>
        </p:txBody>
      </p:sp>
      <p:sp>
        <p:nvSpPr>
          <p:cNvPr id="7" name="Text 4"/>
          <p:cNvSpPr/>
          <p:nvPr/>
        </p:nvSpPr>
        <p:spPr>
          <a:xfrm>
            <a:off x="466791" y="2356024"/>
            <a:ext cx="8210419" cy="886968"/>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显示效果如图</a:t>
            </a:r>
            <a:endParaRPr lang="en-US" sz="1440" dirty="0"/>
          </a:p>
        </p:txBody>
      </p:sp>
      <p:pic>
        <p:nvPicPr>
          <p:cNvPr id="8" name="Image 0" descr="https://sgw-dx.xf-yun.com/api/v1/sparkdesk/_e5fa147ee3d34d9698b92d9e91d4a73f_1747637329030-06313421559764955.png?authorization=c2ltcGxlLWp3dCBhaz1zcGFya2Rlc2s4MDAwMDAwMDAwMDE7ZXhwPTMzMjQ0MzczMjk7YWxnbz1obWFjLXNoYTI1NjtzaWc9UGZBem9qejFqY2JJUS85ZlBOMDJyc21MTkt0ays1cWR0Z3NaL0xhVTR4ND0=&amp;x_location=7YfmxI7B7uKO7jlRxIftd6UXe5D="/>
          <p:cNvPicPr>
            <a:picLocks noChangeAspect="1"/>
          </p:cNvPicPr>
          <p:nvPr/>
        </p:nvPicPr>
        <p:blipFill>
          <a:blip r:embed="rId4"/>
          <a:stretch>
            <a:fillRect/>
          </a:stretch>
        </p:blipFill>
        <p:spPr>
          <a:xfrm>
            <a:off x="363381" y="1790692"/>
            <a:ext cx="8417237" cy="552459"/>
          </a:xfrm>
          <a:prstGeom prst="rect">
            <a:avLst/>
          </a:prstGeom>
        </p:spPr>
      </p:pic>
      <p:pic>
        <p:nvPicPr>
          <p:cNvPr id="9" name="Image 1" descr="https://sgw-dx.xf-yun.com/api/v1/sparkdesk/_03f99d5f11554897a8f0f96154c4f3db_1747637347373-00904402908548897.png?authorization=c2ltcGxlLWp3dCBhaz1zcGFya2Rlc2s4MDAwMDAwMDAwMDE7ZXhwPTMzMjQ0MzczNDc7YWxnbz1obWFjLXNoYTI1NjtzaWc9Um12OWtHNFZ6TVlxQXNveXRNWVovMERSVFRhbERMQXczb2pERGdxNW5YUT0=&amp;x_location=7YfmxI7B7uKO7jlRxIftd6UXe5D="/>
          <p:cNvPicPr>
            <a:picLocks noChangeAspect="1"/>
          </p:cNvPicPr>
          <p:nvPr/>
        </p:nvPicPr>
        <p:blipFill>
          <a:blip r:embed="rId5"/>
          <a:stretch>
            <a:fillRect/>
          </a:stretch>
        </p:blipFill>
        <p:spPr>
          <a:xfrm>
            <a:off x="384048" y="2912543"/>
            <a:ext cx="8375904" cy="1636776"/>
          </a:xfrm>
          <a:prstGeom prst="rect">
            <a:avLst/>
          </a:prstGeom>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name="Slide 10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3.2.2 段落的基本标签与用法</a:t>
            </a:r>
            <a:endParaRPr lang="en-US" sz="1440" dirty="0"/>
          </a:p>
        </p:txBody>
      </p:sp>
      <p:sp>
        <p:nvSpPr>
          <p:cNvPr id="6" name="Text 3"/>
          <p:cNvSpPr/>
          <p:nvPr/>
        </p:nvSpPr>
        <p:spPr>
          <a:xfrm>
            <a:off x="466791" y="1314263"/>
            <a:ext cx="8363310" cy="845488"/>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在HTML5中，段落的基本标签也是&lt;p&gt;、&lt;div&gt;和&lt;span&gt;，只是HTML5中增加了一些语义标签</a:t>
            </a:r>
            <a:endParaRPr lang="en-US" sz="1440" dirty="0"/>
          </a:p>
        </p:txBody>
      </p:sp>
      <p:sp>
        <p:nvSpPr>
          <p:cNvPr id="7" name="Text 4"/>
          <p:cNvSpPr/>
          <p:nvPr/>
        </p:nvSpPr>
        <p:spPr>
          <a:xfrm>
            <a:off x="2727100" y="2702179"/>
            <a:ext cx="3105260" cy="1319977"/>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●&lt;</a:t>
            </a:r>
            <a:r>
              <a:rPr lang="en-US" sz="2016" dirty="0">
                <a:solidFill>
                  <a:srgbClr val="272245"/>
                </a:solidFill>
                <a:latin typeface="Microsoft Yahei" pitchFamily="34" charset="0"/>
                <a:ea typeface="Microsoft Yahei" pitchFamily="34" charset="-122"/>
                <a:cs typeface="Microsoft Yahei" pitchFamily="34" charset="-120"/>
              </a:rPr>
              <a:t>p&gt;</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●&lt;</a:t>
            </a:r>
            <a:r>
              <a:rPr lang="en-US" sz="2016" dirty="0">
                <a:solidFill>
                  <a:srgbClr val="272245"/>
                </a:solidFill>
                <a:latin typeface="Microsoft Yahei" pitchFamily="34" charset="0"/>
                <a:ea typeface="Microsoft Yahei" pitchFamily="34" charset="-122"/>
                <a:cs typeface="Microsoft Yahei" pitchFamily="34" charset="-120"/>
              </a:rPr>
              <a:t>div&gt;</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●&lt;</a:t>
            </a:r>
            <a:r>
              <a:rPr lang="en-US" sz="2016" dirty="0">
                <a:solidFill>
                  <a:srgbClr val="272245"/>
                </a:solidFill>
                <a:latin typeface="Microsoft Yahei" pitchFamily="34" charset="0"/>
                <a:ea typeface="Microsoft Yahei" pitchFamily="34" charset="-122"/>
                <a:cs typeface="Microsoft Yahei" pitchFamily="34" charset="-120"/>
              </a:rPr>
              <a:t>span&gt;</a:t>
            </a:r>
            <a:endParaRPr lang="en-US" sz="1440" dirty="0"/>
          </a:p>
        </p:txBody>
      </p:sp>
      <p:sp>
        <p:nvSpPr>
          <p:cNvPr id="8" name="Text 5"/>
          <p:cNvSpPr/>
          <p:nvPr/>
        </p:nvSpPr>
        <p:spPr>
          <a:xfrm>
            <a:off x="5117536" y="2702179"/>
            <a:ext cx="3105260" cy="1319977"/>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●&lt;</a:t>
            </a:r>
            <a:r>
              <a:rPr lang="en-US" sz="2016" dirty="0">
                <a:solidFill>
                  <a:srgbClr val="272245"/>
                </a:solidFill>
                <a:latin typeface="Microsoft Yahei" pitchFamily="34" charset="0"/>
                <a:ea typeface="Microsoft Yahei" pitchFamily="34" charset="-122"/>
                <a:cs typeface="Microsoft Yahei" pitchFamily="34" charset="-120"/>
              </a:rPr>
              <a:t>header&gt;</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●&lt;</a:t>
            </a:r>
            <a:r>
              <a:rPr lang="en-US" sz="2016" dirty="0">
                <a:solidFill>
                  <a:srgbClr val="272245"/>
                </a:solidFill>
                <a:latin typeface="Microsoft Yahei" pitchFamily="34" charset="0"/>
                <a:ea typeface="Microsoft Yahei" pitchFamily="34" charset="-122"/>
                <a:cs typeface="Microsoft Yahei" pitchFamily="34" charset="-120"/>
              </a:rPr>
              <a:t>footer&gt;</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●&lt;</a:t>
            </a:r>
            <a:r>
              <a:rPr lang="en-US" sz="2016" dirty="0">
                <a:solidFill>
                  <a:srgbClr val="272245"/>
                </a:solidFill>
                <a:latin typeface="Microsoft Yahei" pitchFamily="34" charset="0"/>
                <a:ea typeface="Microsoft Yahei" pitchFamily="34" charset="-122"/>
                <a:cs typeface="Microsoft Yahei" pitchFamily="34" charset="-120"/>
              </a:rPr>
              <a:t>section&gt;</a:t>
            </a:r>
            <a:endParaRPr lang="en-US" sz="1440"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name="Slide 10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375216" y="229101"/>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3.2.2 段落的基本标签与用法</a:t>
            </a:r>
            <a:endParaRPr lang="en-US" sz="1440" dirty="0"/>
          </a:p>
        </p:txBody>
      </p:sp>
      <p:sp>
        <p:nvSpPr>
          <p:cNvPr id="6" name="Text 3"/>
          <p:cNvSpPr/>
          <p:nvPr/>
        </p:nvSpPr>
        <p:spPr>
          <a:xfrm>
            <a:off x="558366" y="1048982"/>
            <a:ext cx="8210419" cy="510461"/>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3 个标签&lt;p&gt;、&lt;div&gt;、&lt;span&gt;的综合使用。主要代码如下，</a:t>
            </a:r>
            <a:endParaRPr lang="en-US" sz="1440" dirty="0"/>
          </a:p>
        </p:txBody>
      </p:sp>
      <p:pic>
        <p:nvPicPr>
          <p:cNvPr id="7" name="Image 0" descr="https://sgw-dx.xf-yun.com/api/v1/sparkdesk/_8e29409c907c4d0a90ae74c3cb592ee6_1747645723750-045456274060642154.png?authorization=c2ltcGxlLWp3dCBhaz1zcGFya2Rlc2s4MDAwMDAwMDAwMDE7ZXhwPTMzMjQ0NDU3MjQ7YWxnbz1obWFjLXNoYTI1NjtzaWc9cXgrSTV1YllzUmg5SmNRcmVzQVhSUmFoM29SSVk3aE80OGZQSWVkUmo1bz0=&amp;x_location=7YfmxI7B7uKO7jlRxIftd6UXe5D="/>
          <p:cNvPicPr>
            <a:picLocks noChangeAspect="1"/>
          </p:cNvPicPr>
          <p:nvPr/>
        </p:nvPicPr>
        <p:blipFill>
          <a:blip r:embed="rId4"/>
          <a:stretch>
            <a:fillRect/>
          </a:stretch>
        </p:blipFill>
        <p:spPr>
          <a:xfrm>
            <a:off x="1193427" y="1621761"/>
            <a:ext cx="6940296" cy="3127248"/>
          </a:xfrm>
          <a:prstGeom prst="rect">
            <a:avLst/>
          </a:prstGeom>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name="Slide 10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3.2.2 段落的基本标签与用法</a:t>
            </a:r>
            <a:endParaRPr lang="en-US" sz="1440" dirty="0"/>
          </a:p>
        </p:txBody>
      </p:sp>
      <p:sp>
        <p:nvSpPr>
          <p:cNvPr id="6" name="Text 3"/>
          <p:cNvSpPr/>
          <p:nvPr/>
        </p:nvSpPr>
        <p:spPr>
          <a:xfrm>
            <a:off x="398421" y="1148165"/>
            <a:ext cx="8210419" cy="566928"/>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在浏览器中运行的显示效果如图所示</a:t>
            </a:r>
            <a:endParaRPr lang="en-US" sz="1440" dirty="0"/>
          </a:p>
        </p:txBody>
      </p:sp>
      <p:pic>
        <p:nvPicPr>
          <p:cNvPr id="7" name="Image 0" descr="https://sgw-dx.xf-yun.com/api/v1/sparkdesk/_894b2c6c86aa4ec7aa9eb9fce24da3d4_1747645803694-03156438841568059.png?authorization=c2ltcGxlLWp3dCBhaz1zcGFya2Rlc2s4MDAwMDAwMDAwMDE7ZXhwPTMzMjQ0NDU4MDQ7YWxnbz1obWFjLXNoYTI1NjtzaWc9ZTlPd25zSG54T1M3K2FoYlV5VGgxNjAxWnM5ZmhsanJCVHBacmx1Rm5sTT0=&amp;x_location=7YfmxI7B7uKO7jlRxIftd6UXe5D="/>
          <p:cNvPicPr>
            <a:picLocks noChangeAspect="1"/>
          </p:cNvPicPr>
          <p:nvPr/>
        </p:nvPicPr>
        <p:blipFill>
          <a:blip r:embed="rId4"/>
          <a:stretch>
            <a:fillRect/>
          </a:stretch>
        </p:blipFill>
        <p:spPr>
          <a:xfrm>
            <a:off x="649682" y="1715093"/>
            <a:ext cx="7844636" cy="2640768"/>
          </a:xfrm>
          <a:prstGeom prst="rect">
            <a:avLst/>
          </a:prstGeom>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name="Slide 10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375216" y="229101"/>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3.2.2 段落的基本标签与用法</a:t>
            </a:r>
            <a:endParaRPr lang="en-US" sz="1440" dirty="0"/>
          </a:p>
        </p:txBody>
      </p:sp>
      <p:sp>
        <p:nvSpPr>
          <p:cNvPr id="6" name="Text 3"/>
          <p:cNvSpPr/>
          <p:nvPr/>
        </p:nvSpPr>
        <p:spPr>
          <a:xfrm>
            <a:off x="558366" y="1068174"/>
            <a:ext cx="8210419" cy="510461"/>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语义标签&lt;header&gt;、&lt;footer&gt; 和&lt;section&gt;的应用。主要代码如下</a:t>
            </a:r>
            <a:r>
              <a:rPr lang="zh-CN" altLang="en-US" sz="2016" dirty="0">
                <a:solidFill>
                  <a:srgbClr val="272245"/>
                </a:solidFill>
                <a:latin typeface="Microsoft Yahei" pitchFamily="34" charset="0"/>
                <a:ea typeface="Microsoft Yahei" pitchFamily="34" charset="-122"/>
                <a:cs typeface="Microsoft Yahei" pitchFamily="34" charset="-120"/>
              </a:rPr>
              <a:t>：</a:t>
            </a:r>
            <a:endParaRPr lang="en-US" sz="1440" dirty="0"/>
          </a:p>
        </p:txBody>
      </p:sp>
      <p:pic>
        <p:nvPicPr>
          <p:cNvPr id="7" name="Image 0" descr="https://sgw-dx.xf-yun.com/api/v1/sparkdesk/_8ba0084c14dc4d399648d2069b636df2_1747645885716-0758538280170996.png?authorization=c2ltcGxlLWp3dCBhaz1zcGFya2Rlc2s4MDAwMDAwMDAwMDE7ZXhwPTMzMjQ0NDU4ODY7YWxnbz1obWFjLXNoYTI1NjtzaWc9K2xlRTNmU3VhSm9tWExIYzRqV3k1UmhPdzRnbjhBZVZ3SjRic1pUOHNrYz0=&amp;x_location=7YfmxI7B7uKO7jlRxIftd6UXe5D="/>
          <p:cNvPicPr>
            <a:picLocks noChangeAspect="1"/>
          </p:cNvPicPr>
          <p:nvPr/>
        </p:nvPicPr>
        <p:blipFill>
          <a:blip r:embed="rId4"/>
          <a:stretch>
            <a:fillRect/>
          </a:stretch>
        </p:blipFill>
        <p:spPr>
          <a:xfrm>
            <a:off x="1377159" y="1578635"/>
            <a:ext cx="6084366" cy="3259786"/>
          </a:xfrm>
          <a:prstGeom prst="rect">
            <a:avLst/>
          </a:prstGeom>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name="Slide 10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3.2.2 段落的基本标签与用法</a:t>
            </a:r>
            <a:endParaRPr lang="en-US" sz="1440" dirty="0"/>
          </a:p>
        </p:txBody>
      </p:sp>
      <p:sp>
        <p:nvSpPr>
          <p:cNvPr id="6" name="Text 3"/>
          <p:cNvSpPr/>
          <p:nvPr/>
        </p:nvSpPr>
        <p:spPr>
          <a:xfrm>
            <a:off x="398421" y="1148165"/>
            <a:ext cx="8210419" cy="566928"/>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在浏览器中运行的显示效果如图所示</a:t>
            </a:r>
            <a:endParaRPr lang="en-US" sz="1440" dirty="0"/>
          </a:p>
        </p:txBody>
      </p:sp>
      <p:pic>
        <p:nvPicPr>
          <p:cNvPr id="7" name="Image 0" descr="https://sgw-dx.xf-yun.com/api/v1/sparkdesk/_7521cbfb898e482f9f3a98686b892eb1_1747645942919-07272202489882376.png?authorization=c2ltcGxlLWp3dCBhaz1zcGFya2Rlc2s4MDAwMDAwMDAwMDE7ZXhwPTMzMjQ0NDU5NDM7YWxnbz1obWFjLXNoYTI1NjtzaWc9RzJJbVhRbit5V013bjN4L2srODBSNi9TZGdpbGkwTWRlenlFWGxKeXJ5UT0=&amp;x_location=7YfmxI7B7uKO7jlRxIftd6UXe5D="/>
          <p:cNvPicPr>
            <a:picLocks noChangeAspect="1"/>
          </p:cNvPicPr>
          <p:nvPr/>
        </p:nvPicPr>
        <p:blipFill>
          <a:blip r:embed="rId4"/>
          <a:stretch>
            <a:fillRect/>
          </a:stretch>
        </p:blipFill>
        <p:spPr>
          <a:xfrm>
            <a:off x="1366595" y="1715093"/>
            <a:ext cx="6410811" cy="2986639"/>
          </a:xfrm>
          <a:prstGeom prst="rect">
            <a:avLst/>
          </a:prstGeom>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name="Slide 10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3.3 HTML5 的列表和表格</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3.3.1 列表结构与标签</a:t>
            </a:r>
            <a:endParaRPr lang="en-US" sz="1440" dirty="0"/>
          </a:p>
        </p:txBody>
      </p:sp>
      <p:sp>
        <p:nvSpPr>
          <p:cNvPr id="6" name="Text 3"/>
          <p:cNvSpPr/>
          <p:nvPr/>
        </p:nvSpPr>
        <p:spPr>
          <a:xfrm>
            <a:off x="466791" y="1130756"/>
            <a:ext cx="8210419" cy="1231812"/>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1. 无序列表</a:t>
            </a:r>
            <a:endParaRPr lang="en-US" sz="1440" dirty="0"/>
          </a:p>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无序列表其实就是一个列表结构，使用&lt;ul&gt; 标签定义，它包含的选项排序位置没有先后顺序之分。</a:t>
            </a:r>
            <a:endParaRPr lang="en-US" sz="1440" dirty="0"/>
          </a:p>
        </p:txBody>
      </p:sp>
      <p:pic>
        <p:nvPicPr>
          <p:cNvPr id="7" name="Image 0" descr="https://sgw-dx.xf-yun.com/api/v1/sparkdesk/_05bee2a19a1a4090b86ff80df38b9b79_1747703626796-06233883462487486.png?authorization=c2ltcGxlLWp3dCBhaz1zcGFya2Rlc2s4MDAwMDAwMDAwMDE7ZXhwPTMzMjQ1MDM2MjY7YWxnbz1obWFjLXNoYTI1NjtzaWc9bXpUQXo2amtYWFZ5bUdhSW1sRTVnbW5BVURXdE5FRVNPV3J2WjlkbE5zOD0=&amp;x_location=7YfmxI7B7uKO7jlRxIftd6UXe5D="/>
          <p:cNvPicPr>
            <a:picLocks noChangeAspect="1"/>
          </p:cNvPicPr>
          <p:nvPr/>
        </p:nvPicPr>
        <p:blipFill>
          <a:blip r:embed="rId4"/>
          <a:stretch>
            <a:fillRect/>
          </a:stretch>
        </p:blipFill>
        <p:spPr>
          <a:xfrm>
            <a:off x="2124364" y="2622710"/>
            <a:ext cx="4709160" cy="1819656"/>
          </a:xfrm>
          <a:prstGeom prst="rect">
            <a:avLst/>
          </a:prstGeom>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name="Slide 11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3.3 HTML5 的列表和表格</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3.3.1 列表结构与标签</a:t>
            </a:r>
            <a:endParaRPr lang="en-US" sz="1440" dirty="0"/>
          </a:p>
        </p:txBody>
      </p:sp>
      <p:sp>
        <p:nvSpPr>
          <p:cNvPr id="6" name="Text 3"/>
          <p:cNvSpPr/>
          <p:nvPr/>
        </p:nvSpPr>
        <p:spPr>
          <a:xfrm>
            <a:off x="466791" y="1458204"/>
            <a:ext cx="8210419" cy="886968"/>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以下代码是一个一级无序列表的应用实例</a:t>
            </a:r>
            <a:endParaRPr lang="en-US" sz="1440" dirty="0"/>
          </a:p>
        </p:txBody>
      </p:sp>
      <p:pic>
        <p:nvPicPr>
          <p:cNvPr id="7" name="Image 0" descr="https://sgw-dx.xf-yun.com/api/v1/sparkdesk/_9ab8281e2d2e40418819d1cf94fc4ace_1747703673833-060379182764485.png?authorization=c2ltcGxlLWp3dCBhaz1zcGFya2Rlc2s4MDAwMDAwMDAwMDE7ZXhwPTMzMjQ1MDM2NzM7YWxnbz1obWFjLXNoYTI1NjtzaWc9Nk1wSVh6S2lwZXVTSjhlQzc2c2FFMytnS2hMK2lxcnRoMkpkUUxtSVVJQT0=&amp;x_location=7YfmxI7B7uKO7jlRxIftd6UXe5D="/>
          <p:cNvPicPr>
            <a:picLocks noChangeAspect="1"/>
          </p:cNvPicPr>
          <p:nvPr/>
        </p:nvPicPr>
        <p:blipFill>
          <a:blip r:embed="rId4"/>
          <a:stretch>
            <a:fillRect/>
          </a:stretch>
        </p:blipFill>
        <p:spPr>
          <a:xfrm>
            <a:off x="2601468" y="2129949"/>
            <a:ext cx="3941064" cy="214884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1355192"/>
            <a:ext cx="8686800" cy="3145464"/>
          </a:xfrm>
          <a:custGeom>
            <a:avLst/>
            <a:gdLst/>
            <a:ahLst/>
            <a:cxnLst/>
            <a:rect l="l" t="t" r="r" b="b"/>
            <a:pathLst>
              <a:path w="8686800" h="3145464">
                <a:moveTo>
                  <a:pt x="393183" y="0"/>
                </a:moveTo>
                <a:moveTo>
                  <a:pt x="393183" y="0"/>
                </a:moveTo>
                <a:lnTo>
                  <a:pt x="8293617" y="0"/>
                </a:lnTo>
                <a:quadBezTo>
                  <a:pt x="8686800" y="0"/>
                  <a:pt x="8686800" y="393183"/>
                </a:quadBezTo>
                <a:lnTo>
                  <a:pt x="8686800" y="2752281"/>
                </a:lnTo>
                <a:quadBezTo>
                  <a:pt x="8686800" y="3145464"/>
                  <a:pt x="8293617" y="3145464"/>
                </a:quadBezTo>
                <a:lnTo>
                  <a:pt x="393183" y="3145464"/>
                </a:lnTo>
                <a:quadBezTo>
                  <a:pt x="0" y="3145464"/>
                  <a:pt x="0" y="2752281"/>
                </a:quadBezTo>
                <a:lnTo>
                  <a:pt x="0" y="393183"/>
                </a:lnTo>
                <a:quadBezTo>
                  <a:pt x="0" y="0"/>
                  <a:pt x="393183"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6" name="Text 3"/>
          <p:cNvSpPr/>
          <p:nvPr/>
        </p:nvSpPr>
        <p:spPr>
          <a:xfrm>
            <a:off x="359834" y="1665165"/>
            <a:ext cx="8424331" cy="2164823"/>
          </a:xfrm>
          <a:prstGeom prst="rect">
            <a:avLst/>
          </a:prstGeom>
          <a:noFill/>
          <a:ln/>
        </p:spPr>
        <p:txBody>
          <a:bodyPr wrap="square" lIns="95250" tIns="95250" rIns="95250" bIns="95250" rtlCol="0" anchor="t">
            <a:spAutoFit/>
          </a:bodyPr>
          <a:lstStyle/>
          <a:p>
            <a:pPr marL="0" indent="0" algn="just">
              <a:lnSpc>
                <a:spcPct val="1008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在数字化时代，浏览器已经成为人们日常生活中不可或缺的工具之一。它不仅是人们访问互联网的窗口，也是人们获取信息、娱乐休闲、学习工作的重要平台。</a:t>
            </a:r>
            <a:endParaRPr lang="en-US" sz="1440" dirty="0"/>
          </a:p>
          <a:p>
            <a:pPr marL="0" indent="0" algn="just">
              <a:lnSpc>
                <a:spcPct val="1008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浏览器，又称为网页浏览器或网络浏览器，是一种用于检索、展示和遍历信息资源的软件应用程序。它通过HTTP（hypertext transfer protocol，超文本传送协议）或 HTTPS（hypertext transfer protocol secure，超文本传输安全协议）协议与网页服务器进行通信，从而获取用户所需的网页内容。浏览器的核心功能是解释HTML</a:t>
            </a:r>
            <a:r>
              <a:rPr lang="zh-CN" altLang="en-US" sz="1728" dirty="0">
                <a:solidFill>
                  <a:srgbClr val="272245"/>
                </a:solidFill>
                <a:latin typeface="Microsoft Yahei" pitchFamily="34" charset="0"/>
                <a:ea typeface="Microsoft Yahei" pitchFamily="34" charset="-122"/>
                <a:cs typeface="Microsoft Yahei" pitchFamily="34" charset="-120"/>
              </a:rPr>
              <a:t>、</a:t>
            </a:r>
            <a:r>
              <a:rPr lang="en-US" sz="1728" dirty="0">
                <a:solidFill>
                  <a:srgbClr val="272245"/>
                </a:solidFill>
                <a:latin typeface="Microsoft Yahei" pitchFamily="34" charset="0"/>
                <a:ea typeface="Microsoft Yahei" pitchFamily="34" charset="-122"/>
                <a:cs typeface="Microsoft Yahei" pitchFamily="34" charset="-120"/>
              </a:rPr>
              <a:t>CSS和JavaScript等网页代码，并将其转化为用户可读的图形界面。</a:t>
            </a:r>
            <a:endParaRPr lang="en-US" sz="1440" dirty="0"/>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1.4 Web 前端开发工具介绍</a:t>
            </a:r>
            <a:endParaRPr lang="en-US" sz="1440" dirty="0"/>
          </a:p>
        </p:txBody>
      </p:sp>
      <p:sp>
        <p:nvSpPr>
          <p:cNvPr id="7" name="Text 4"/>
          <p:cNvSpPr/>
          <p:nvPr/>
        </p:nvSpPr>
        <p:spPr>
          <a:xfrm>
            <a:off x="5628693" y="245561"/>
            <a:ext cx="5486400"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1.4.5 浏览器</a:t>
            </a:r>
            <a:endParaRPr lang="en-US" sz="1440"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name="Slide 11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3.3 HTML5 的列表和表格</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3.3.1 列表结构与标签</a:t>
            </a:r>
            <a:endParaRPr lang="en-US" sz="1440" dirty="0"/>
          </a:p>
        </p:txBody>
      </p:sp>
      <p:sp>
        <p:nvSpPr>
          <p:cNvPr id="6" name="Text 3"/>
          <p:cNvSpPr/>
          <p:nvPr/>
        </p:nvSpPr>
        <p:spPr>
          <a:xfrm>
            <a:off x="477802" y="1102031"/>
            <a:ext cx="3167124" cy="2906950"/>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2. 有序列表</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与无序列表不同，有序列表的选项具有排序的性质，这是二者最大的区别。有序列表中选项之间的位置是有序排列的，不可随意变换顺序。有序列表用&lt;ol&gt; 标签定义。</a:t>
            </a:r>
            <a:endParaRPr lang="en-US" sz="1440" dirty="0"/>
          </a:p>
        </p:txBody>
      </p:sp>
      <p:pic>
        <p:nvPicPr>
          <p:cNvPr id="7" name="Image 0" descr="https://sgw-dx.xf-yun.com/api/v1/sparkdesk/_8cf8eed931ac410f97b552365a6d9405_1747703797565-006323221366345322.png?authorization=c2ltcGxlLWp3dCBhaz1zcGFya2Rlc2s4MDAwMDAwMDAwMDE7ZXhwPTMzMjQ1MDM3OTc7YWxnbz1obWFjLXNoYTI1NjtzaWc9OGVnZDN4cHJLZGJ0OStpWHlza1Y1a2k3VmN2MStGaWgxQS9CMWZ3cUJpOD0=&amp;x_location=7YfmxI7B7uKO7jlRxIftd6UXe5D="/>
          <p:cNvPicPr>
            <a:picLocks noChangeAspect="1"/>
          </p:cNvPicPr>
          <p:nvPr/>
        </p:nvPicPr>
        <p:blipFill>
          <a:blip r:embed="rId4"/>
          <a:stretch>
            <a:fillRect/>
          </a:stretch>
        </p:blipFill>
        <p:spPr>
          <a:xfrm>
            <a:off x="4049230" y="2002715"/>
            <a:ext cx="4498848" cy="1819656"/>
          </a:xfrm>
          <a:prstGeom prst="rect">
            <a:avLst/>
          </a:prstGeom>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name="Slide 11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3.3 HTML5 的列表和表格</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3.3.1 列表结构与标签</a:t>
            </a:r>
            <a:endParaRPr lang="en-US" sz="1440" dirty="0"/>
          </a:p>
        </p:txBody>
      </p:sp>
      <p:sp>
        <p:nvSpPr>
          <p:cNvPr id="6" name="Text 3"/>
          <p:cNvSpPr/>
          <p:nvPr/>
        </p:nvSpPr>
        <p:spPr>
          <a:xfrm>
            <a:off x="510837" y="1096272"/>
            <a:ext cx="3101055" cy="2185598"/>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有序列表也可分为一级有序列表和多级有序列表，浏览器默认解析时都是将有序列表以阿拉伯数字表示，以增加缩进的格式表示多级有序列表。例如：</a:t>
            </a:r>
            <a:endParaRPr lang="en-US" sz="1440" dirty="0"/>
          </a:p>
        </p:txBody>
      </p:sp>
      <p:pic>
        <p:nvPicPr>
          <p:cNvPr id="7" name="Image 0" descr="https://sgw-dx.xf-yun.com/api/v1/sparkdesk/_b426c117f11a4d70aa60a008c0ceb862_1747704374204-027900295743416303.png?authorization=c2ltcGxlLWp3dCBhaz1zcGFya2Rlc2s4MDAwMDAwMDAwMDE7ZXhwPTMzMjQ1MDQzNzM7YWxnbz1obWFjLXNoYTI1NjtzaWc9WFJpU1BnQlJRY3lOUmVBWm15Y0tJNTBHUjhnZ0NaaTAySDhkVVJQalVOVT0=&amp;x_location=7YfmxI7B7uKO7jlRxIftd6UXe5D="/>
          <p:cNvPicPr>
            <a:picLocks noChangeAspect="1"/>
          </p:cNvPicPr>
          <p:nvPr/>
        </p:nvPicPr>
        <p:blipFill>
          <a:blip r:embed="rId4"/>
          <a:stretch>
            <a:fillRect/>
          </a:stretch>
        </p:blipFill>
        <p:spPr>
          <a:xfrm>
            <a:off x="4169189" y="1096272"/>
            <a:ext cx="4336739" cy="3632542"/>
          </a:xfrm>
          <a:prstGeom prst="rect">
            <a:avLst/>
          </a:prstGeom>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name="Slide 11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3.3 HTML5 的列表和表格</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3.3.1 列表结构与标签</a:t>
            </a:r>
            <a:endParaRPr lang="en-US" sz="1440" dirty="0"/>
          </a:p>
        </p:txBody>
      </p:sp>
      <p:sp>
        <p:nvSpPr>
          <p:cNvPr id="6" name="Text 3"/>
          <p:cNvSpPr/>
          <p:nvPr/>
        </p:nvSpPr>
        <p:spPr>
          <a:xfrm>
            <a:off x="2945674" y="1217906"/>
            <a:ext cx="3101055" cy="1636776"/>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3. 自定义列表</a:t>
            </a:r>
            <a:endParaRPr lang="en-US" sz="1440" dirty="0"/>
          </a:p>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自定义列表的结构如下：</a:t>
            </a:r>
            <a:endParaRPr lang="en-US" sz="1440" dirty="0"/>
          </a:p>
        </p:txBody>
      </p:sp>
      <p:pic>
        <p:nvPicPr>
          <p:cNvPr id="7" name="Image 0" descr="https://sgw-dx.xf-yun.com/api/v1/sparkdesk/_c43532e2bc034edbaa7e2419cf23d52f_1747704549826-04788224761080375.png?authorization=c2ltcGxlLWp3dCBhaz1zcGFya2Rlc2s4MDAwMDAwMDAwMDE7ZXhwPTMzMjQ1MDQ1NDk7YWxnbz1obWFjLXNoYTI1NjtzaWc9WlBheSt4YlVFSFcvMW9MTHNhTFdwQzY4Rm5OWmNvNlJQS1NBc3lWc1ZOVT0=&amp;x_location=7YfmxI7B7uKO7jlRxIftd6UXe5D="/>
          <p:cNvPicPr>
            <a:picLocks noChangeAspect="1"/>
          </p:cNvPicPr>
          <p:nvPr/>
        </p:nvPicPr>
        <p:blipFill>
          <a:blip r:embed="rId4"/>
          <a:stretch>
            <a:fillRect/>
          </a:stretch>
        </p:blipFill>
        <p:spPr>
          <a:xfrm>
            <a:off x="423179" y="2220297"/>
            <a:ext cx="4190650" cy="2148840"/>
          </a:xfrm>
          <a:prstGeom prst="rect">
            <a:avLst/>
          </a:prstGeom>
        </p:spPr>
      </p:pic>
      <p:pic>
        <p:nvPicPr>
          <p:cNvPr id="8" name="Image 1" descr="https://sgw-dx.xf-yun.com/api/v1/sparkdesk/_c3f2c1e6c85740638ef730655bb5a584_1747704565761-09906568825879598.png?authorization=c2ltcGxlLWp3dCBhaz1zcGFya2Rlc2s4MDAwMDAwMDAwMDE7ZXhwPTMzMjQ1MDQ1NjU7YWxnbz1obWFjLXNoYTI1NjtzaWc9OUxFc2UvcStkdnE1OE9zSjN0czZMUERvZEcvcFhOWkZwS3lwVEFheFd2QT0=&amp;x_location=7YfmxI7B7uKO7jlRxIftd6UXe5D="/>
          <p:cNvPicPr>
            <a:picLocks noChangeAspect="1"/>
          </p:cNvPicPr>
          <p:nvPr/>
        </p:nvPicPr>
        <p:blipFill>
          <a:blip r:embed="rId5"/>
          <a:stretch>
            <a:fillRect/>
          </a:stretch>
        </p:blipFill>
        <p:spPr>
          <a:xfrm>
            <a:off x="4267693" y="2220297"/>
            <a:ext cx="4453128" cy="2148840"/>
          </a:xfrm>
          <a:prstGeom prst="rect">
            <a:avLst/>
          </a:prstGeom>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name="Slide 11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3.3 HTML5 的列表和表格</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3.3.1 列表结构与标签</a:t>
            </a:r>
            <a:endParaRPr lang="en-US" sz="1440" dirty="0"/>
          </a:p>
        </p:txBody>
      </p:sp>
      <p:sp>
        <p:nvSpPr>
          <p:cNvPr id="6" name="Text 3"/>
          <p:cNvSpPr/>
          <p:nvPr/>
        </p:nvSpPr>
        <p:spPr>
          <a:xfrm>
            <a:off x="2945674" y="1217906"/>
            <a:ext cx="3101055" cy="1591056"/>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一个自定义列表的应用。
主要代码如下：</a:t>
            </a:r>
            <a:endParaRPr lang="en-US" sz="1440" dirty="0"/>
          </a:p>
        </p:txBody>
      </p:sp>
      <p:pic>
        <p:nvPicPr>
          <p:cNvPr id="7" name="Image 0" descr="https://sgw-dx.xf-yun.com/api/v1/sparkdesk/_7776772b6b8245daa38329fcca6757d0_1747704654195-02917462837233704.png?authorization=c2ltcGxlLWp3dCBhaz1zcGFya2Rlc2s4MDAwMDAwMDAwMDE7ZXhwPTMzMjQ1MDQ2NTM7YWxnbz1obWFjLXNoYTI1NjtzaWc9MG9SQUVkdVUzZGowUDA5MnhwclFGN2l2a3laQzBZRFBod1lSWmF5MUl6Yz0=&amp;x_location=7YfmxI7B7uKO7jlRxIftd6UXe5D="/>
          <p:cNvPicPr>
            <a:picLocks noChangeAspect="1"/>
          </p:cNvPicPr>
          <p:nvPr/>
        </p:nvPicPr>
        <p:blipFill>
          <a:blip r:embed="rId4"/>
          <a:stretch>
            <a:fillRect/>
          </a:stretch>
        </p:blipFill>
        <p:spPr>
          <a:xfrm>
            <a:off x="315112" y="2201996"/>
            <a:ext cx="8362179" cy="498843"/>
          </a:xfrm>
          <a:prstGeom prst="rect">
            <a:avLst/>
          </a:prstGeom>
        </p:spPr>
      </p:pic>
      <p:pic>
        <p:nvPicPr>
          <p:cNvPr id="8" name="Image 1" descr="https://sgw-dx.xf-yun.com/api/v1/sparkdesk/_42c56670082e4766922fc19be5d46fc5_1747704662256-05240654394549858.png?authorization=c2ltcGxlLWp3dCBhaz1zcGFya2Rlc2s4MDAwMDAwMDAwMDE7ZXhwPTMzMjQ1MDQ2NjE7YWxnbz1obWFjLXNoYTI1NjtzaWc9cWlobjlyM0laT1RPTVhoWnF2a3lidjRHbk81VEZmMVY2YUFuZEdKQ1hqdz0=&amp;x_location=7YfmxI7B7uKO7jlRxIftd6UXe5D="/>
          <p:cNvPicPr>
            <a:picLocks noChangeAspect="1"/>
          </p:cNvPicPr>
          <p:nvPr/>
        </p:nvPicPr>
        <p:blipFill>
          <a:blip r:embed="rId5"/>
          <a:stretch>
            <a:fillRect/>
          </a:stretch>
        </p:blipFill>
        <p:spPr>
          <a:xfrm>
            <a:off x="315112" y="2700839"/>
            <a:ext cx="8362179" cy="1772972"/>
          </a:xfrm>
          <a:prstGeom prst="rect">
            <a:avLst/>
          </a:prstGeom>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name="Slide 11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3.3 HTML5 的列表和表格</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3.3.1 列表结构与标签</a:t>
            </a:r>
            <a:endParaRPr lang="en-US" sz="1440" dirty="0"/>
          </a:p>
        </p:txBody>
      </p:sp>
      <p:sp>
        <p:nvSpPr>
          <p:cNvPr id="6" name="Text 3"/>
          <p:cNvSpPr/>
          <p:nvPr/>
        </p:nvSpPr>
        <p:spPr>
          <a:xfrm>
            <a:off x="398421" y="1225475"/>
            <a:ext cx="8210419" cy="566928"/>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上述代码在浏览器中的显示效果如图所示</a:t>
            </a:r>
            <a:endParaRPr lang="en-US" sz="1440" dirty="0"/>
          </a:p>
        </p:txBody>
      </p:sp>
      <p:pic>
        <p:nvPicPr>
          <p:cNvPr id="7" name="Image 0" descr="https://sgw-dx.xf-yun.com/api/v1/sparkdesk/_2b41ca2f0f2a44b894c537cba041f180_1747704776037-019480636121950345.png?authorization=c2ltcGxlLWp3dCBhaz1zcGFya2Rlc2s4MDAwMDAwMDAwMDE7ZXhwPTMzMjQ1MDQ3NzU7YWxnbz1obWFjLXNoYTI1NjtzaWc9NGcwQ05aOWtLMGVwcXZIcWk0aklUbmNxM01zL2szaERCd3dlbGMwd3Y3MD0=&amp;x_location=7YfmxI7B7uKO7jlRxIftd6UXe5D="/>
          <p:cNvPicPr>
            <a:picLocks noChangeAspect="1"/>
          </p:cNvPicPr>
          <p:nvPr/>
        </p:nvPicPr>
        <p:blipFill>
          <a:blip r:embed="rId4"/>
          <a:stretch>
            <a:fillRect/>
          </a:stretch>
        </p:blipFill>
        <p:spPr>
          <a:xfrm>
            <a:off x="393192" y="1792403"/>
            <a:ext cx="8357616" cy="2807208"/>
          </a:xfrm>
          <a:prstGeom prst="rect">
            <a:avLst/>
          </a:prstGeom>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name="Slide 11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3.3 HTML5 的列表和表格</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3.3.2 表格结构与标签</a:t>
            </a:r>
            <a:endParaRPr lang="en-US" sz="1440" dirty="0"/>
          </a:p>
        </p:txBody>
      </p:sp>
      <p:sp>
        <p:nvSpPr>
          <p:cNvPr id="6" name="Text 3"/>
          <p:cNvSpPr/>
          <p:nvPr/>
        </p:nvSpPr>
        <p:spPr>
          <a:xfrm>
            <a:off x="415587" y="1588581"/>
            <a:ext cx="8210419" cy="566928"/>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表格定义标签</a:t>
            </a:r>
            <a:endParaRPr lang="en-US" sz="1440" dirty="0"/>
          </a:p>
        </p:txBody>
      </p:sp>
      <p:pic>
        <p:nvPicPr>
          <p:cNvPr id="7" name="Image 0" descr="https://sgw-dx.xf-yun.com/api/v1/sparkdesk/_4f4239ce710247aca05ef21e5f1f9916_1747704935197-09880531749409392.png?authorization=c2ltcGxlLWp3dCBhaz1zcGFya2Rlc2s4MDAwMDAwMDAwMDE7ZXhwPTMzMjQ1MDQ5MzQ7YWxnbz1obWFjLXNoYTI1NjtzaWc9VkpRQXp2dUI0UHIzK3U1T2dMNHpPa2t2VUozYTdJOFp5OTRaTElNSE9FOD0=&amp;x_location=7YfmxI7B7uKO7jlRxIftd6UXe5D="/>
          <p:cNvPicPr>
            <a:picLocks noChangeAspect="1"/>
          </p:cNvPicPr>
          <p:nvPr/>
        </p:nvPicPr>
        <p:blipFill>
          <a:blip r:embed="rId4"/>
          <a:stretch>
            <a:fillRect/>
          </a:stretch>
        </p:blipFill>
        <p:spPr>
          <a:xfrm>
            <a:off x="449919" y="2155509"/>
            <a:ext cx="8278493" cy="2080995"/>
          </a:xfrm>
          <a:prstGeom prst="rect">
            <a:avLst/>
          </a:prstGeom>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name="Slide 11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3.3 HTML5 的列表和表格</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3.3.2 表格结构与标签</a:t>
            </a:r>
            <a:endParaRPr lang="en-US" sz="1440" dirty="0"/>
          </a:p>
        </p:txBody>
      </p:sp>
      <p:sp>
        <p:nvSpPr>
          <p:cNvPr id="6" name="Text 3"/>
          <p:cNvSpPr/>
          <p:nvPr/>
        </p:nvSpPr>
        <p:spPr>
          <a:xfrm>
            <a:off x="646830" y="2167454"/>
            <a:ext cx="3508482" cy="950976"/>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制作一个带表格标题的月度营业表。主要代码如图：</a:t>
            </a:r>
            <a:endParaRPr lang="en-US" sz="1440" dirty="0"/>
          </a:p>
        </p:txBody>
      </p:sp>
      <p:pic>
        <p:nvPicPr>
          <p:cNvPr id="7" name="Image 0" descr="https://sgw-dx.xf-yun.com/api/v1/sparkdesk/_8969e59f48634a2ea39b8af8fc6d543e_1747705101069-016263123349434105.png?authorization=c2ltcGxlLWp3dCBhaz1zcGFya2Rlc2s4MDAwMDAwMDAwMDE7ZXhwPTMzMjQ1MDUxMDA7YWxnbz1obWFjLXNoYTI1NjtzaWc9WVR5bjJVQVZrQmJuSjF2WjlGc1cvNXlDc2ZacGRQbkRsQVY4VzlzT2FwZz0=&amp;x_location=7YfmxI7B7uKO7jlRxIftd6UXe5D="/>
          <p:cNvPicPr>
            <a:picLocks noChangeAspect="1"/>
          </p:cNvPicPr>
          <p:nvPr/>
        </p:nvPicPr>
        <p:blipFill>
          <a:blip r:embed="rId4"/>
          <a:stretch>
            <a:fillRect/>
          </a:stretch>
        </p:blipFill>
        <p:spPr>
          <a:xfrm>
            <a:off x="4340401" y="1063665"/>
            <a:ext cx="4031493" cy="3697756"/>
          </a:xfrm>
          <a:prstGeom prst="rect">
            <a:avLst/>
          </a:prstGeom>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name="Slide 11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3.3 HTML5 的列表和表格</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3.3.2 表格结构与标签</a:t>
            </a:r>
            <a:endParaRPr lang="en-US" sz="1440" dirty="0"/>
          </a:p>
        </p:txBody>
      </p:sp>
      <p:sp>
        <p:nvSpPr>
          <p:cNvPr id="6" name="Text 3"/>
          <p:cNvSpPr/>
          <p:nvPr/>
        </p:nvSpPr>
        <p:spPr>
          <a:xfrm>
            <a:off x="415587" y="986663"/>
            <a:ext cx="8210419" cy="566928"/>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表格特有的属性</a:t>
            </a:r>
            <a:endParaRPr lang="en-US" sz="1440" dirty="0"/>
          </a:p>
        </p:txBody>
      </p:sp>
      <p:pic>
        <p:nvPicPr>
          <p:cNvPr id="7" name="Image 0" descr="https://sgw-dx.xf-yun.com/api/v1/sparkdesk/_e55d66f6e344437db0557a8bf0c14db2_1747705205739-026442912069771685.png?authorization=c2ltcGxlLWp3dCBhaz1zcGFya2Rlc2s4MDAwMDAwMDAwMDE7ZXhwPTMzMjQ1MDUyMDU7YWxnbz1obWFjLXNoYTI1NjtzaWc9K0MvTGtUWmFFU3VPejVodHp2WE54TGl5Z2dEdWxlbWlhR3VCa29VVllnOD0=&amp;x_location=7YfmxI7B7uKO7jlRxIftd6UXe5D="/>
          <p:cNvPicPr>
            <a:picLocks noChangeAspect="1"/>
          </p:cNvPicPr>
          <p:nvPr/>
        </p:nvPicPr>
        <p:blipFill>
          <a:blip r:embed="rId4"/>
          <a:stretch>
            <a:fillRect/>
          </a:stretch>
        </p:blipFill>
        <p:spPr>
          <a:xfrm>
            <a:off x="430638" y="1522512"/>
            <a:ext cx="8282723" cy="3153115"/>
          </a:xfrm>
          <a:prstGeom prst="rect">
            <a:avLst/>
          </a:prstGeom>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name="Slide 11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3.3 HTML5 的列表和表格</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3.3.2 表格结构与标签</a:t>
            </a:r>
            <a:endParaRPr lang="en-US" sz="1440" dirty="0"/>
          </a:p>
        </p:txBody>
      </p:sp>
      <p:sp>
        <p:nvSpPr>
          <p:cNvPr id="6" name="Text 3"/>
          <p:cNvSpPr/>
          <p:nvPr/>
        </p:nvSpPr>
        <p:spPr>
          <a:xfrm>
            <a:off x="646830" y="2167454"/>
            <a:ext cx="3508482" cy="996696"/>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表格的综合应用示例。</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主要代码如图：</a:t>
            </a:r>
            <a:endParaRPr lang="en-US" sz="1440" dirty="0"/>
          </a:p>
        </p:txBody>
      </p:sp>
      <p:pic>
        <p:nvPicPr>
          <p:cNvPr id="7" name="Image 0" descr="https://sgw-dx.xf-yun.com/api/v1/sparkdesk/_ae2e9162fb084e08989fc2f40f6d8032_1747705320315-05939329915458873.png?authorization=c2ltcGxlLWp3dCBhaz1zcGFya2Rlc2s4MDAwMDAwMDAwMDE7ZXhwPTMzMjQ1MDUzMjA7YWxnbz1obWFjLXNoYTI1NjtzaWc9eFFTc3NJZ3BOaTFEWkdsWFVHTVZtdHFDTStPMWt6VUlpUWczU3RPdzJoND0=&amp;x_location=7YfmxI7B7uKO7jlRxIftd6UXe5D="/>
          <p:cNvPicPr>
            <a:picLocks noChangeAspect="1"/>
          </p:cNvPicPr>
          <p:nvPr/>
        </p:nvPicPr>
        <p:blipFill>
          <a:blip r:embed="rId4"/>
          <a:stretch>
            <a:fillRect/>
          </a:stretch>
        </p:blipFill>
        <p:spPr>
          <a:xfrm>
            <a:off x="4015529" y="1083129"/>
            <a:ext cx="4610477" cy="3658828"/>
          </a:xfrm>
          <a:prstGeom prst="rect">
            <a:avLst/>
          </a:prstGeom>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name="Slide 12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5" name="Text 2"/>
          <p:cNvSpPr/>
          <p:nvPr/>
        </p:nvSpPr>
        <p:spPr>
          <a:xfrm>
            <a:off x="437715" y="2053007"/>
            <a:ext cx="8268570" cy="1719072"/>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在网页中，图片和超链接使用得非常广泛。它们不仅可以使网页更美观，也是信息传递 与交互体验的关键。图片以其直观、生动的特点，能够迅速吸引用户的目光，传递丰富的信 息；而超链接则如同桥梁，将网页与网页连接起来，为用户提供一种方便快捷的了解信息的方式。</a:t>
            </a:r>
            <a:endParaRPr lang="en-US" sz="144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1.4 Web 前端开发工具介绍</a:t>
            </a:r>
            <a:endParaRPr lang="en-US" sz="1440" dirty="0"/>
          </a:p>
        </p:txBody>
      </p:sp>
      <p:sp>
        <p:nvSpPr>
          <p:cNvPr id="4" name="Text 1"/>
          <p:cNvSpPr/>
          <p:nvPr/>
        </p:nvSpPr>
        <p:spPr>
          <a:xfrm>
            <a:off x="114309" y="3321498"/>
            <a:ext cx="1382141" cy="36576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008" b="1" dirty="0">
                <a:solidFill>
                  <a:srgbClr val="FFFFFF"/>
                </a:solidFill>
                <a:latin typeface="Microsoft Yahei" pitchFamily="34" charset="0"/>
                <a:ea typeface="Microsoft Yahei" pitchFamily="34" charset="-122"/>
                <a:cs typeface="Microsoft Yahei" pitchFamily="34" charset="-120"/>
              </a:rPr>
              <a:t>市场运营项目</a:t>
            </a:r>
            <a:endParaRPr lang="en-US" sz="1440" dirty="0"/>
          </a:p>
        </p:txBody>
      </p:sp>
      <p:sp>
        <p:nvSpPr>
          <p:cNvPr id="5" name="Text 2"/>
          <p:cNvSpPr/>
          <p:nvPr/>
        </p:nvSpPr>
        <p:spPr>
          <a:xfrm>
            <a:off x="5628693" y="245561"/>
            <a:ext cx="5486400"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1.4.5 浏览器</a:t>
            </a:r>
            <a:endParaRPr lang="en-US" sz="1440" dirty="0"/>
          </a:p>
        </p:txBody>
      </p:sp>
      <p:sp>
        <p:nvSpPr>
          <p:cNvPr id="6" name="Shape 3"/>
          <p:cNvSpPr/>
          <p:nvPr/>
        </p:nvSpPr>
        <p:spPr>
          <a:xfrm>
            <a:off x="228600" y="939550"/>
            <a:ext cx="551858" cy="3871109"/>
          </a:xfrm>
          <a:custGeom>
            <a:avLst/>
            <a:gdLst/>
            <a:ahLst/>
            <a:cxnLst/>
            <a:rect l="l" t="t" r="r" b="b"/>
            <a:pathLst>
              <a:path w="551858" h="3871109">
                <a:moveTo>
                  <a:pt x="68982" y="0"/>
                </a:moveTo>
                <a:moveTo>
                  <a:pt x="68982" y="0"/>
                </a:moveTo>
                <a:lnTo>
                  <a:pt x="482875" y="0"/>
                </a:lnTo>
                <a:quadBezTo>
                  <a:pt x="551858" y="0"/>
                  <a:pt x="551858" y="68982"/>
                </a:quadBezTo>
                <a:lnTo>
                  <a:pt x="551858" y="3802127"/>
                </a:lnTo>
                <a:quadBezTo>
                  <a:pt x="551858" y="3871109"/>
                  <a:pt x="482875" y="3871109"/>
                </a:quadBezTo>
                <a:lnTo>
                  <a:pt x="68982" y="3871109"/>
                </a:lnTo>
                <a:quadBezTo>
                  <a:pt x="0" y="3871109"/>
                  <a:pt x="0" y="3802127"/>
                </a:quadBezTo>
                <a:lnTo>
                  <a:pt x="0" y="68982"/>
                </a:lnTo>
                <a:quadBezTo>
                  <a:pt x="0" y="0"/>
                  <a:pt x="68982" y="0"/>
                </a:quadBezTo>
                <a:close/>
              </a:path>
            </a:pathLst>
          </a:custGeom>
          <a:solidFill>
            <a:srgbClr val="2A5899"/>
          </a:solidFill>
          <a:ln/>
        </p:spPr>
        <p:txBody>
          <a:bodyPr/>
          <a:lstStyle/>
          <a:p>
            <a:endParaRPr lang="zh-CN" altLang="en-US"/>
          </a:p>
        </p:txBody>
      </p:sp>
      <p:sp>
        <p:nvSpPr>
          <p:cNvPr id="7" name="Text 4"/>
          <p:cNvSpPr/>
          <p:nvPr/>
        </p:nvSpPr>
        <p:spPr>
          <a:xfrm>
            <a:off x="260940" y="1107908"/>
            <a:ext cx="450665" cy="381304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304" b="1" dirty="0">
                <a:solidFill>
                  <a:srgbClr val="FFFFFF"/>
                </a:solidFill>
                <a:latin typeface="YouYuan" pitchFamily="34" charset="0"/>
                <a:ea typeface="YouYuan" pitchFamily="34" charset="-122"/>
                <a:cs typeface="YouYuan" pitchFamily="34" charset="-120"/>
              </a:rPr>
              <a:t>浏览器的主要功能</a:t>
            </a:r>
            <a:endParaRPr lang="en-US" sz="1440" dirty="0"/>
          </a:p>
        </p:txBody>
      </p:sp>
      <p:sp>
        <p:nvSpPr>
          <p:cNvPr id="8" name="Shape 5"/>
          <p:cNvSpPr/>
          <p:nvPr/>
        </p:nvSpPr>
        <p:spPr>
          <a:xfrm>
            <a:off x="1033360" y="915757"/>
            <a:ext cx="673918" cy="490056"/>
          </a:xfrm>
          <a:custGeom>
            <a:avLst/>
            <a:gdLst/>
            <a:ahLst/>
            <a:cxnLst/>
            <a:rect l="l" t="t" r="r" b="b"/>
            <a:pathLst>
              <a:path w="673918" h="490056">
                <a:moveTo>
                  <a:pt x="336959" y="0"/>
                </a:moveTo>
                <a:moveTo>
                  <a:pt x="336959" y="0"/>
                </a:moveTo>
                <a:cubicBezTo>
                  <a:pt x="522931" y="0"/>
                  <a:pt x="673918" y="109793"/>
                  <a:pt x="673918" y="245028"/>
                </a:cubicBezTo>
                <a:cubicBezTo>
                  <a:pt x="673918" y="380263"/>
                  <a:pt x="522931" y="490056"/>
                  <a:pt x="336959" y="490056"/>
                </a:cubicBezTo>
                <a:cubicBezTo>
                  <a:pt x="150986" y="490056"/>
                  <a:pt x="0" y="380263"/>
                  <a:pt x="0" y="245028"/>
                </a:cubicBezTo>
                <a:cubicBezTo>
                  <a:pt x="0" y="109793"/>
                  <a:pt x="150986" y="0"/>
                  <a:pt x="336959" y="0"/>
                </a:cubicBezTo>
                <a:close/>
              </a:path>
            </a:pathLst>
          </a:custGeom>
          <a:solidFill>
            <a:srgbClr val="2A5899"/>
          </a:solidFill>
          <a:ln/>
        </p:spPr>
        <p:txBody>
          <a:bodyPr/>
          <a:lstStyle/>
          <a:p>
            <a:endParaRPr lang="zh-CN" altLang="en-US"/>
          </a:p>
        </p:txBody>
      </p:sp>
      <p:sp>
        <p:nvSpPr>
          <p:cNvPr id="9" name="Shape 6"/>
          <p:cNvSpPr/>
          <p:nvPr/>
        </p:nvSpPr>
        <p:spPr>
          <a:xfrm>
            <a:off x="1033360" y="1480124"/>
            <a:ext cx="673918" cy="490056"/>
          </a:xfrm>
          <a:custGeom>
            <a:avLst/>
            <a:gdLst/>
            <a:ahLst/>
            <a:cxnLst/>
            <a:rect l="l" t="t" r="r" b="b"/>
            <a:pathLst>
              <a:path w="673918" h="490056">
                <a:moveTo>
                  <a:pt x="336959" y="0"/>
                </a:moveTo>
                <a:moveTo>
                  <a:pt x="336959" y="0"/>
                </a:moveTo>
                <a:cubicBezTo>
                  <a:pt x="522931" y="0"/>
                  <a:pt x="673918" y="109793"/>
                  <a:pt x="673918" y="245028"/>
                </a:cubicBezTo>
                <a:cubicBezTo>
                  <a:pt x="673918" y="380263"/>
                  <a:pt x="522931" y="490056"/>
                  <a:pt x="336959" y="490056"/>
                </a:cubicBezTo>
                <a:cubicBezTo>
                  <a:pt x="150986" y="490056"/>
                  <a:pt x="0" y="380263"/>
                  <a:pt x="0" y="245028"/>
                </a:cubicBezTo>
                <a:cubicBezTo>
                  <a:pt x="0" y="109793"/>
                  <a:pt x="150986" y="0"/>
                  <a:pt x="336959" y="0"/>
                </a:cubicBezTo>
                <a:close/>
              </a:path>
            </a:pathLst>
          </a:custGeom>
          <a:solidFill>
            <a:srgbClr val="459DF3"/>
          </a:solidFill>
          <a:ln/>
        </p:spPr>
        <p:txBody>
          <a:bodyPr/>
          <a:lstStyle/>
          <a:p>
            <a:endParaRPr lang="zh-CN" altLang="en-US"/>
          </a:p>
        </p:txBody>
      </p:sp>
      <p:sp>
        <p:nvSpPr>
          <p:cNvPr id="10" name="Shape 7"/>
          <p:cNvSpPr/>
          <p:nvPr/>
        </p:nvSpPr>
        <p:spPr>
          <a:xfrm>
            <a:off x="1033360" y="2044490"/>
            <a:ext cx="673918" cy="490056"/>
          </a:xfrm>
          <a:custGeom>
            <a:avLst/>
            <a:gdLst/>
            <a:ahLst/>
            <a:cxnLst/>
            <a:rect l="l" t="t" r="r" b="b"/>
            <a:pathLst>
              <a:path w="673918" h="490056">
                <a:moveTo>
                  <a:pt x="336959" y="0"/>
                </a:moveTo>
                <a:moveTo>
                  <a:pt x="336959" y="0"/>
                </a:moveTo>
                <a:cubicBezTo>
                  <a:pt x="522931" y="0"/>
                  <a:pt x="673918" y="109793"/>
                  <a:pt x="673918" y="245028"/>
                </a:cubicBezTo>
                <a:cubicBezTo>
                  <a:pt x="673918" y="380263"/>
                  <a:pt x="522931" y="490056"/>
                  <a:pt x="336959" y="490056"/>
                </a:cubicBezTo>
                <a:cubicBezTo>
                  <a:pt x="150986" y="490056"/>
                  <a:pt x="0" y="380263"/>
                  <a:pt x="0" y="245028"/>
                </a:cubicBezTo>
                <a:cubicBezTo>
                  <a:pt x="0" y="109793"/>
                  <a:pt x="150986" y="0"/>
                  <a:pt x="336959" y="0"/>
                </a:cubicBezTo>
                <a:close/>
              </a:path>
            </a:pathLst>
          </a:custGeom>
          <a:solidFill>
            <a:srgbClr val="2A5899"/>
          </a:solidFill>
          <a:ln/>
        </p:spPr>
        <p:txBody>
          <a:bodyPr/>
          <a:lstStyle/>
          <a:p>
            <a:endParaRPr lang="zh-CN" altLang="en-US"/>
          </a:p>
        </p:txBody>
      </p:sp>
      <p:sp>
        <p:nvSpPr>
          <p:cNvPr id="11" name="Shape 8"/>
          <p:cNvSpPr/>
          <p:nvPr/>
        </p:nvSpPr>
        <p:spPr>
          <a:xfrm>
            <a:off x="1033360" y="2608857"/>
            <a:ext cx="673918" cy="490056"/>
          </a:xfrm>
          <a:custGeom>
            <a:avLst/>
            <a:gdLst/>
            <a:ahLst/>
            <a:cxnLst/>
            <a:rect l="l" t="t" r="r" b="b"/>
            <a:pathLst>
              <a:path w="673918" h="490056">
                <a:moveTo>
                  <a:pt x="336959" y="0"/>
                </a:moveTo>
                <a:moveTo>
                  <a:pt x="336959" y="0"/>
                </a:moveTo>
                <a:cubicBezTo>
                  <a:pt x="522931" y="0"/>
                  <a:pt x="673918" y="109793"/>
                  <a:pt x="673918" y="245028"/>
                </a:cubicBezTo>
                <a:cubicBezTo>
                  <a:pt x="673918" y="380263"/>
                  <a:pt x="522931" y="490056"/>
                  <a:pt x="336959" y="490056"/>
                </a:cubicBezTo>
                <a:cubicBezTo>
                  <a:pt x="150986" y="490056"/>
                  <a:pt x="0" y="380263"/>
                  <a:pt x="0" y="245028"/>
                </a:cubicBezTo>
                <a:cubicBezTo>
                  <a:pt x="0" y="109793"/>
                  <a:pt x="150986" y="0"/>
                  <a:pt x="336959" y="0"/>
                </a:cubicBezTo>
                <a:close/>
              </a:path>
            </a:pathLst>
          </a:custGeom>
          <a:solidFill>
            <a:srgbClr val="459DF3"/>
          </a:solidFill>
          <a:ln/>
        </p:spPr>
        <p:txBody>
          <a:bodyPr/>
          <a:lstStyle/>
          <a:p>
            <a:endParaRPr lang="zh-CN" altLang="en-US"/>
          </a:p>
        </p:txBody>
      </p:sp>
      <p:sp>
        <p:nvSpPr>
          <p:cNvPr id="12" name="Shape 9"/>
          <p:cNvSpPr/>
          <p:nvPr/>
        </p:nvSpPr>
        <p:spPr>
          <a:xfrm>
            <a:off x="1033360" y="3173223"/>
            <a:ext cx="673918" cy="490056"/>
          </a:xfrm>
          <a:custGeom>
            <a:avLst/>
            <a:gdLst/>
            <a:ahLst/>
            <a:cxnLst/>
            <a:rect l="l" t="t" r="r" b="b"/>
            <a:pathLst>
              <a:path w="673918" h="490056">
                <a:moveTo>
                  <a:pt x="336959" y="0"/>
                </a:moveTo>
                <a:moveTo>
                  <a:pt x="336959" y="0"/>
                </a:moveTo>
                <a:cubicBezTo>
                  <a:pt x="522931" y="0"/>
                  <a:pt x="673918" y="109793"/>
                  <a:pt x="673918" y="245028"/>
                </a:cubicBezTo>
                <a:cubicBezTo>
                  <a:pt x="673918" y="380263"/>
                  <a:pt x="522931" y="490056"/>
                  <a:pt x="336959" y="490056"/>
                </a:cubicBezTo>
                <a:cubicBezTo>
                  <a:pt x="150986" y="490056"/>
                  <a:pt x="0" y="380263"/>
                  <a:pt x="0" y="245028"/>
                </a:cubicBezTo>
                <a:cubicBezTo>
                  <a:pt x="0" y="109793"/>
                  <a:pt x="150986" y="0"/>
                  <a:pt x="336959" y="0"/>
                </a:cubicBezTo>
                <a:close/>
              </a:path>
            </a:pathLst>
          </a:custGeom>
          <a:solidFill>
            <a:srgbClr val="2A5899"/>
          </a:solidFill>
          <a:ln/>
        </p:spPr>
        <p:txBody>
          <a:bodyPr/>
          <a:lstStyle/>
          <a:p>
            <a:endParaRPr lang="zh-CN" altLang="en-US"/>
          </a:p>
        </p:txBody>
      </p:sp>
      <p:sp>
        <p:nvSpPr>
          <p:cNvPr id="13" name="Shape 10"/>
          <p:cNvSpPr/>
          <p:nvPr/>
        </p:nvSpPr>
        <p:spPr>
          <a:xfrm>
            <a:off x="1033360" y="3737590"/>
            <a:ext cx="673918" cy="490056"/>
          </a:xfrm>
          <a:custGeom>
            <a:avLst/>
            <a:gdLst/>
            <a:ahLst/>
            <a:cxnLst/>
            <a:rect l="l" t="t" r="r" b="b"/>
            <a:pathLst>
              <a:path w="673918" h="490056">
                <a:moveTo>
                  <a:pt x="336959" y="0"/>
                </a:moveTo>
                <a:moveTo>
                  <a:pt x="336959" y="0"/>
                </a:moveTo>
                <a:cubicBezTo>
                  <a:pt x="522931" y="0"/>
                  <a:pt x="673918" y="109793"/>
                  <a:pt x="673918" y="245028"/>
                </a:cubicBezTo>
                <a:cubicBezTo>
                  <a:pt x="673918" y="380263"/>
                  <a:pt x="522931" y="490056"/>
                  <a:pt x="336959" y="490056"/>
                </a:cubicBezTo>
                <a:cubicBezTo>
                  <a:pt x="150986" y="490056"/>
                  <a:pt x="0" y="380263"/>
                  <a:pt x="0" y="245028"/>
                </a:cubicBezTo>
                <a:cubicBezTo>
                  <a:pt x="0" y="109793"/>
                  <a:pt x="150986" y="0"/>
                  <a:pt x="336959" y="0"/>
                </a:cubicBezTo>
                <a:close/>
              </a:path>
            </a:pathLst>
          </a:custGeom>
          <a:solidFill>
            <a:srgbClr val="459DF3"/>
          </a:solidFill>
          <a:ln/>
        </p:spPr>
        <p:txBody>
          <a:bodyPr/>
          <a:lstStyle/>
          <a:p>
            <a:endParaRPr lang="zh-CN" altLang="en-US"/>
          </a:p>
        </p:txBody>
      </p:sp>
      <p:sp>
        <p:nvSpPr>
          <p:cNvPr id="14" name="Shape 11"/>
          <p:cNvSpPr/>
          <p:nvPr/>
        </p:nvSpPr>
        <p:spPr>
          <a:xfrm>
            <a:off x="1033360" y="4301957"/>
            <a:ext cx="673918" cy="490056"/>
          </a:xfrm>
          <a:custGeom>
            <a:avLst/>
            <a:gdLst/>
            <a:ahLst/>
            <a:cxnLst/>
            <a:rect l="l" t="t" r="r" b="b"/>
            <a:pathLst>
              <a:path w="673918" h="490056">
                <a:moveTo>
                  <a:pt x="336959" y="0"/>
                </a:moveTo>
                <a:moveTo>
                  <a:pt x="336959" y="0"/>
                </a:moveTo>
                <a:cubicBezTo>
                  <a:pt x="522931" y="0"/>
                  <a:pt x="673918" y="109793"/>
                  <a:pt x="673918" y="245028"/>
                </a:cubicBezTo>
                <a:cubicBezTo>
                  <a:pt x="673918" y="380263"/>
                  <a:pt x="522931" y="490056"/>
                  <a:pt x="336959" y="490056"/>
                </a:cubicBezTo>
                <a:cubicBezTo>
                  <a:pt x="150986" y="490056"/>
                  <a:pt x="0" y="380263"/>
                  <a:pt x="0" y="245028"/>
                </a:cubicBezTo>
                <a:cubicBezTo>
                  <a:pt x="0" y="109793"/>
                  <a:pt x="150986" y="0"/>
                  <a:pt x="336959" y="0"/>
                </a:cubicBezTo>
                <a:close/>
              </a:path>
            </a:pathLst>
          </a:custGeom>
          <a:solidFill>
            <a:srgbClr val="2A5899"/>
          </a:solidFill>
          <a:ln/>
        </p:spPr>
        <p:txBody>
          <a:bodyPr/>
          <a:lstStyle/>
          <a:p>
            <a:endParaRPr lang="zh-CN" altLang="en-US"/>
          </a:p>
        </p:txBody>
      </p:sp>
      <p:sp>
        <p:nvSpPr>
          <p:cNvPr id="15" name="Shape 12"/>
          <p:cNvSpPr/>
          <p:nvPr/>
        </p:nvSpPr>
        <p:spPr>
          <a:xfrm>
            <a:off x="1206179" y="915757"/>
            <a:ext cx="7519076" cy="490056"/>
          </a:xfrm>
          <a:custGeom>
            <a:avLst/>
            <a:gdLst/>
            <a:ahLst/>
            <a:cxnLst/>
            <a:rect l="l" t="t" r="r" b="b"/>
            <a:pathLst>
              <a:path w="7519076" h="490056">
                <a:moveTo>
                  <a:pt x="336959" y="0"/>
                </a:moveTo>
                <a:moveTo>
                  <a:pt x="336959" y="0"/>
                </a:moveTo>
                <a:lnTo>
                  <a:pt x="7182118" y="0"/>
                </a:lnTo>
                <a:quadBezTo>
                  <a:pt x="7519076" y="0"/>
                  <a:pt x="7519076" y="245028"/>
                </a:quadBezTo>
                <a:lnTo>
                  <a:pt x="7519076" y="245028"/>
                </a:lnTo>
                <a:quadBezTo>
                  <a:pt x="7519076" y="490056"/>
                  <a:pt x="7182118" y="490056"/>
                </a:quadBezTo>
                <a:lnTo>
                  <a:pt x="336959" y="490056"/>
                </a:lnTo>
                <a:quadBezTo>
                  <a:pt x="0" y="490056"/>
                  <a:pt x="0" y="245028"/>
                </a:quadBezTo>
                <a:lnTo>
                  <a:pt x="0" y="245028"/>
                </a:lnTo>
                <a:quadBezTo>
                  <a:pt x="0" y="0"/>
                  <a:pt x="336959" y="0"/>
                </a:quadBezTo>
                <a:close/>
              </a:path>
            </a:pathLst>
          </a:custGeom>
          <a:solidFill>
            <a:srgbClr val="2A5899">
              <a:alpha val="10000"/>
            </a:srgbClr>
          </a:solidFill>
          <a:ln/>
        </p:spPr>
        <p:txBody>
          <a:bodyPr/>
          <a:lstStyle/>
          <a:p>
            <a:endParaRPr lang="zh-CN" altLang="en-US"/>
          </a:p>
        </p:txBody>
      </p:sp>
      <p:sp>
        <p:nvSpPr>
          <p:cNvPr id="16" name="Shape 13"/>
          <p:cNvSpPr/>
          <p:nvPr/>
        </p:nvSpPr>
        <p:spPr>
          <a:xfrm>
            <a:off x="1033360" y="915757"/>
            <a:ext cx="673918" cy="490056"/>
          </a:xfrm>
          <a:custGeom>
            <a:avLst/>
            <a:gdLst/>
            <a:ahLst/>
            <a:cxnLst/>
            <a:rect l="l" t="t" r="r" b="b"/>
            <a:pathLst>
              <a:path w="673918" h="490056">
                <a:moveTo>
                  <a:pt x="336959" y="0"/>
                </a:moveTo>
                <a:moveTo>
                  <a:pt x="336959" y="0"/>
                </a:moveTo>
                <a:cubicBezTo>
                  <a:pt x="522931" y="0"/>
                  <a:pt x="673918" y="109793"/>
                  <a:pt x="673918" y="245028"/>
                </a:cubicBezTo>
                <a:cubicBezTo>
                  <a:pt x="673918" y="380263"/>
                  <a:pt x="522931" y="490056"/>
                  <a:pt x="336959" y="490056"/>
                </a:cubicBezTo>
                <a:cubicBezTo>
                  <a:pt x="150986" y="490056"/>
                  <a:pt x="0" y="380263"/>
                  <a:pt x="0" y="245028"/>
                </a:cubicBezTo>
                <a:cubicBezTo>
                  <a:pt x="0" y="109793"/>
                  <a:pt x="150986" y="0"/>
                  <a:pt x="336959" y="0"/>
                </a:cubicBezTo>
                <a:close/>
              </a:path>
            </a:pathLst>
          </a:custGeom>
          <a:solidFill>
            <a:srgbClr val="2A5899"/>
          </a:solidFill>
          <a:ln/>
        </p:spPr>
        <p:txBody>
          <a:bodyPr/>
          <a:lstStyle/>
          <a:p>
            <a:endParaRPr lang="zh-CN" altLang="en-US"/>
          </a:p>
        </p:txBody>
      </p:sp>
      <p:sp>
        <p:nvSpPr>
          <p:cNvPr id="17" name="Text 14"/>
          <p:cNvSpPr/>
          <p:nvPr/>
        </p:nvSpPr>
        <p:spPr>
          <a:xfrm>
            <a:off x="950992" y="977905"/>
            <a:ext cx="838653" cy="36576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01</a:t>
            </a:r>
            <a:endParaRPr lang="en-US" sz="1440" dirty="0"/>
          </a:p>
        </p:txBody>
      </p:sp>
      <p:sp>
        <p:nvSpPr>
          <p:cNvPr id="18" name="Shape 15"/>
          <p:cNvSpPr/>
          <p:nvPr/>
        </p:nvSpPr>
        <p:spPr>
          <a:xfrm>
            <a:off x="1206179" y="1485882"/>
            <a:ext cx="7519661" cy="479146"/>
          </a:xfrm>
          <a:custGeom>
            <a:avLst/>
            <a:gdLst/>
            <a:ahLst/>
            <a:cxnLst/>
            <a:rect l="l" t="t" r="r" b="b"/>
            <a:pathLst>
              <a:path w="7519661" h="479146">
                <a:moveTo>
                  <a:pt x="329457" y="0"/>
                </a:moveTo>
                <a:moveTo>
                  <a:pt x="329457" y="0"/>
                </a:moveTo>
                <a:lnTo>
                  <a:pt x="7190204" y="0"/>
                </a:lnTo>
                <a:quadBezTo>
                  <a:pt x="7519661" y="0"/>
                  <a:pt x="7519661" y="239573"/>
                </a:quadBezTo>
                <a:lnTo>
                  <a:pt x="7519661" y="239573"/>
                </a:lnTo>
                <a:quadBezTo>
                  <a:pt x="7519661" y="479146"/>
                  <a:pt x="7190204" y="479146"/>
                </a:quadBezTo>
                <a:lnTo>
                  <a:pt x="329457" y="479146"/>
                </a:lnTo>
                <a:quadBezTo>
                  <a:pt x="0" y="479146"/>
                  <a:pt x="0" y="239573"/>
                </a:quadBezTo>
                <a:lnTo>
                  <a:pt x="0" y="239573"/>
                </a:lnTo>
                <a:quadBezTo>
                  <a:pt x="0" y="0"/>
                  <a:pt x="329457" y="0"/>
                </a:quadBezTo>
                <a:close/>
              </a:path>
            </a:pathLst>
          </a:custGeom>
          <a:solidFill>
            <a:srgbClr val="2A5899">
              <a:alpha val="10000"/>
            </a:srgbClr>
          </a:solidFill>
          <a:ln/>
        </p:spPr>
        <p:txBody>
          <a:bodyPr/>
          <a:lstStyle/>
          <a:p>
            <a:endParaRPr lang="zh-CN" altLang="en-US"/>
          </a:p>
        </p:txBody>
      </p:sp>
      <p:sp>
        <p:nvSpPr>
          <p:cNvPr id="19" name="Shape 16"/>
          <p:cNvSpPr/>
          <p:nvPr/>
        </p:nvSpPr>
        <p:spPr>
          <a:xfrm>
            <a:off x="1033360" y="1480124"/>
            <a:ext cx="673918" cy="490056"/>
          </a:xfrm>
          <a:custGeom>
            <a:avLst/>
            <a:gdLst/>
            <a:ahLst/>
            <a:cxnLst/>
            <a:rect l="l" t="t" r="r" b="b"/>
            <a:pathLst>
              <a:path w="673918" h="490056">
                <a:moveTo>
                  <a:pt x="336959" y="0"/>
                </a:moveTo>
                <a:moveTo>
                  <a:pt x="336959" y="0"/>
                </a:moveTo>
                <a:cubicBezTo>
                  <a:pt x="522931" y="0"/>
                  <a:pt x="673918" y="109793"/>
                  <a:pt x="673918" y="245028"/>
                </a:cubicBezTo>
                <a:cubicBezTo>
                  <a:pt x="673918" y="380263"/>
                  <a:pt x="522931" y="490056"/>
                  <a:pt x="336959" y="490056"/>
                </a:cubicBezTo>
                <a:cubicBezTo>
                  <a:pt x="150986" y="490056"/>
                  <a:pt x="0" y="380263"/>
                  <a:pt x="0" y="245028"/>
                </a:cubicBezTo>
                <a:cubicBezTo>
                  <a:pt x="0" y="109793"/>
                  <a:pt x="150986" y="0"/>
                  <a:pt x="336959" y="0"/>
                </a:cubicBezTo>
                <a:close/>
              </a:path>
            </a:pathLst>
          </a:custGeom>
          <a:solidFill>
            <a:srgbClr val="459DF3"/>
          </a:solidFill>
          <a:ln/>
        </p:spPr>
        <p:txBody>
          <a:bodyPr/>
          <a:lstStyle/>
          <a:p>
            <a:endParaRPr lang="zh-CN" altLang="en-US"/>
          </a:p>
        </p:txBody>
      </p:sp>
      <p:sp>
        <p:nvSpPr>
          <p:cNvPr id="20" name="Text 17"/>
          <p:cNvSpPr/>
          <p:nvPr/>
        </p:nvSpPr>
        <p:spPr>
          <a:xfrm>
            <a:off x="950992" y="1542272"/>
            <a:ext cx="838653" cy="36576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02</a:t>
            </a:r>
            <a:endParaRPr lang="en-US" sz="1440" dirty="0"/>
          </a:p>
        </p:txBody>
      </p:sp>
      <p:sp>
        <p:nvSpPr>
          <p:cNvPr id="21" name="Shape 18"/>
          <p:cNvSpPr/>
          <p:nvPr/>
        </p:nvSpPr>
        <p:spPr>
          <a:xfrm>
            <a:off x="1206179" y="2050066"/>
            <a:ext cx="7519661" cy="479146"/>
          </a:xfrm>
          <a:custGeom>
            <a:avLst/>
            <a:gdLst/>
            <a:ahLst/>
            <a:cxnLst/>
            <a:rect l="l" t="t" r="r" b="b"/>
            <a:pathLst>
              <a:path w="7519661" h="479146">
                <a:moveTo>
                  <a:pt x="329457" y="0"/>
                </a:moveTo>
                <a:moveTo>
                  <a:pt x="329457" y="0"/>
                </a:moveTo>
                <a:lnTo>
                  <a:pt x="7190204" y="0"/>
                </a:lnTo>
                <a:quadBezTo>
                  <a:pt x="7519661" y="0"/>
                  <a:pt x="7519661" y="239573"/>
                </a:quadBezTo>
                <a:lnTo>
                  <a:pt x="7519661" y="239573"/>
                </a:lnTo>
                <a:quadBezTo>
                  <a:pt x="7519661" y="479146"/>
                  <a:pt x="7190204" y="479146"/>
                </a:quadBezTo>
                <a:lnTo>
                  <a:pt x="329457" y="479146"/>
                </a:lnTo>
                <a:quadBezTo>
                  <a:pt x="0" y="479146"/>
                  <a:pt x="0" y="239573"/>
                </a:quadBezTo>
                <a:lnTo>
                  <a:pt x="0" y="239573"/>
                </a:lnTo>
                <a:quadBezTo>
                  <a:pt x="0" y="0"/>
                  <a:pt x="329457" y="0"/>
                </a:quadBezTo>
                <a:close/>
              </a:path>
            </a:pathLst>
          </a:custGeom>
          <a:solidFill>
            <a:srgbClr val="2A5899">
              <a:alpha val="10000"/>
            </a:srgbClr>
          </a:solidFill>
          <a:ln/>
        </p:spPr>
        <p:txBody>
          <a:bodyPr/>
          <a:lstStyle/>
          <a:p>
            <a:endParaRPr lang="zh-CN" altLang="en-US"/>
          </a:p>
        </p:txBody>
      </p:sp>
      <p:sp>
        <p:nvSpPr>
          <p:cNvPr id="22" name="Shape 19"/>
          <p:cNvSpPr/>
          <p:nvPr/>
        </p:nvSpPr>
        <p:spPr>
          <a:xfrm>
            <a:off x="1033360" y="2044490"/>
            <a:ext cx="673918" cy="490056"/>
          </a:xfrm>
          <a:custGeom>
            <a:avLst/>
            <a:gdLst/>
            <a:ahLst/>
            <a:cxnLst/>
            <a:rect l="l" t="t" r="r" b="b"/>
            <a:pathLst>
              <a:path w="673918" h="490056">
                <a:moveTo>
                  <a:pt x="336959" y="0"/>
                </a:moveTo>
                <a:moveTo>
                  <a:pt x="336959" y="0"/>
                </a:moveTo>
                <a:cubicBezTo>
                  <a:pt x="522931" y="0"/>
                  <a:pt x="673918" y="109793"/>
                  <a:pt x="673918" y="245028"/>
                </a:cubicBezTo>
                <a:cubicBezTo>
                  <a:pt x="673918" y="380263"/>
                  <a:pt x="522931" y="490056"/>
                  <a:pt x="336959" y="490056"/>
                </a:cubicBezTo>
                <a:cubicBezTo>
                  <a:pt x="150986" y="490056"/>
                  <a:pt x="0" y="380263"/>
                  <a:pt x="0" y="245028"/>
                </a:cubicBezTo>
                <a:cubicBezTo>
                  <a:pt x="0" y="109793"/>
                  <a:pt x="150986" y="0"/>
                  <a:pt x="336959" y="0"/>
                </a:cubicBezTo>
                <a:close/>
              </a:path>
            </a:pathLst>
          </a:custGeom>
          <a:solidFill>
            <a:srgbClr val="2A5899"/>
          </a:solidFill>
          <a:ln/>
        </p:spPr>
        <p:txBody>
          <a:bodyPr/>
          <a:lstStyle/>
          <a:p>
            <a:endParaRPr lang="zh-CN" altLang="en-US"/>
          </a:p>
        </p:txBody>
      </p:sp>
      <p:sp>
        <p:nvSpPr>
          <p:cNvPr id="23" name="Text 20"/>
          <p:cNvSpPr/>
          <p:nvPr/>
        </p:nvSpPr>
        <p:spPr>
          <a:xfrm>
            <a:off x="950992" y="2106638"/>
            <a:ext cx="838653" cy="36576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03</a:t>
            </a:r>
            <a:endParaRPr lang="en-US" sz="1440" dirty="0"/>
          </a:p>
        </p:txBody>
      </p:sp>
      <p:sp>
        <p:nvSpPr>
          <p:cNvPr id="24" name="Shape 21"/>
          <p:cNvSpPr/>
          <p:nvPr/>
        </p:nvSpPr>
        <p:spPr>
          <a:xfrm>
            <a:off x="1206179" y="2614251"/>
            <a:ext cx="7519661" cy="479146"/>
          </a:xfrm>
          <a:custGeom>
            <a:avLst/>
            <a:gdLst/>
            <a:ahLst/>
            <a:cxnLst/>
            <a:rect l="l" t="t" r="r" b="b"/>
            <a:pathLst>
              <a:path w="7519661" h="479146">
                <a:moveTo>
                  <a:pt x="329457" y="0"/>
                </a:moveTo>
                <a:moveTo>
                  <a:pt x="329457" y="0"/>
                </a:moveTo>
                <a:lnTo>
                  <a:pt x="7190204" y="0"/>
                </a:lnTo>
                <a:quadBezTo>
                  <a:pt x="7519661" y="0"/>
                  <a:pt x="7519661" y="239573"/>
                </a:quadBezTo>
                <a:lnTo>
                  <a:pt x="7519661" y="239573"/>
                </a:lnTo>
                <a:quadBezTo>
                  <a:pt x="7519661" y="479146"/>
                  <a:pt x="7190204" y="479146"/>
                </a:quadBezTo>
                <a:lnTo>
                  <a:pt x="329457" y="479146"/>
                </a:lnTo>
                <a:quadBezTo>
                  <a:pt x="0" y="479146"/>
                  <a:pt x="0" y="239573"/>
                </a:quadBezTo>
                <a:lnTo>
                  <a:pt x="0" y="239573"/>
                </a:lnTo>
                <a:quadBezTo>
                  <a:pt x="0" y="0"/>
                  <a:pt x="329457" y="0"/>
                </a:quadBezTo>
                <a:close/>
              </a:path>
            </a:pathLst>
          </a:custGeom>
          <a:solidFill>
            <a:srgbClr val="2A5899">
              <a:alpha val="10000"/>
            </a:srgbClr>
          </a:solidFill>
          <a:ln/>
        </p:spPr>
        <p:txBody>
          <a:bodyPr/>
          <a:lstStyle/>
          <a:p>
            <a:endParaRPr lang="zh-CN" altLang="en-US"/>
          </a:p>
        </p:txBody>
      </p:sp>
      <p:sp>
        <p:nvSpPr>
          <p:cNvPr id="25" name="Shape 22"/>
          <p:cNvSpPr/>
          <p:nvPr/>
        </p:nvSpPr>
        <p:spPr>
          <a:xfrm>
            <a:off x="1033360" y="2608857"/>
            <a:ext cx="673918" cy="490056"/>
          </a:xfrm>
          <a:custGeom>
            <a:avLst/>
            <a:gdLst/>
            <a:ahLst/>
            <a:cxnLst/>
            <a:rect l="l" t="t" r="r" b="b"/>
            <a:pathLst>
              <a:path w="673918" h="490056">
                <a:moveTo>
                  <a:pt x="336959" y="0"/>
                </a:moveTo>
                <a:moveTo>
                  <a:pt x="336959" y="0"/>
                </a:moveTo>
                <a:cubicBezTo>
                  <a:pt x="522931" y="0"/>
                  <a:pt x="673918" y="109793"/>
                  <a:pt x="673918" y="245028"/>
                </a:cubicBezTo>
                <a:cubicBezTo>
                  <a:pt x="673918" y="380263"/>
                  <a:pt x="522931" y="490056"/>
                  <a:pt x="336959" y="490056"/>
                </a:cubicBezTo>
                <a:cubicBezTo>
                  <a:pt x="150986" y="490056"/>
                  <a:pt x="0" y="380263"/>
                  <a:pt x="0" y="245028"/>
                </a:cubicBezTo>
                <a:cubicBezTo>
                  <a:pt x="0" y="109793"/>
                  <a:pt x="150986" y="0"/>
                  <a:pt x="336959" y="0"/>
                </a:cubicBezTo>
                <a:close/>
              </a:path>
            </a:pathLst>
          </a:custGeom>
          <a:solidFill>
            <a:srgbClr val="459DF3"/>
          </a:solidFill>
          <a:ln/>
        </p:spPr>
        <p:txBody>
          <a:bodyPr/>
          <a:lstStyle/>
          <a:p>
            <a:endParaRPr lang="zh-CN" altLang="en-US"/>
          </a:p>
        </p:txBody>
      </p:sp>
      <p:sp>
        <p:nvSpPr>
          <p:cNvPr id="26" name="Text 23"/>
          <p:cNvSpPr/>
          <p:nvPr/>
        </p:nvSpPr>
        <p:spPr>
          <a:xfrm>
            <a:off x="950992" y="2671005"/>
            <a:ext cx="838653" cy="36576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04</a:t>
            </a:r>
            <a:endParaRPr lang="en-US" sz="1440" dirty="0"/>
          </a:p>
        </p:txBody>
      </p:sp>
      <p:sp>
        <p:nvSpPr>
          <p:cNvPr id="27" name="Shape 24"/>
          <p:cNvSpPr/>
          <p:nvPr/>
        </p:nvSpPr>
        <p:spPr>
          <a:xfrm>
            <a:off x="1206179" y="3178436"/>
            <a:ext cx="7519661" cy="479146"/>
          </a:xfrm>
          <a:custGeom>
            <a:avLst/>
            <a:gdLst/>
            <a:ahLst/>
            <a:cxnLst/>
            <a:rect l="l" t="t" r="r" b="b"/>
            <a:pathLst>
              <a:path w="7519661" h="479146">
                <a:moveTo>
                  <a:pt x="329457" y="0"/>
                </a:moveTo>
                <a:moveTo>
                  <a:pt x="329457" y="0"/>
                </a:moveTo>
                <a:lnTo>
                  <a:pt x="7190204" y="0"/>
                </a:lnTo>
                <a:quadBezTo>
                  <a:pt x="7519661" y="0"/>
                  <a:pt x="7519661" y="239573"/>
                </a:quadBezTo>
                <a:lnTo>
                  <a:pt x="7519661" y="239573"/>
                </a:lnTo>
                <a:quadBezTo>
                  <a:pt x="7519661" y="479146"/>
                  <a:pt x="7190204" y="479146"/>
                </a:quadBezTo>
                <a:lnTo>
                  <a:pt x="329457" y="479146"/>
                </a:lnTo>
                <a:quadBezTo>
                  <a:pt x="0" y="479146"/>
                  <a:pt x="0" y="239573"/>
                </a:quadBezTo>
                <a:lnTo>
                  <a:pt x="0" y="239573"/>
                </a:lnTo>
                <a:quadBezTo>
                  <a:pt x="0" y="0"/>
                  <a:pt x="329457" y="0"/>
                </a:quadBezTo>
                <a:close/>
              </a:path>
            </a:pathLst>
          </a:custGeom>
          <a:solidFill>
            <a:srgbClr val="2A5899">
              <a:alpha val="10000"/>
            </a:srgbClr>
          </a:solidFill>
          <a:ln/>
        </p:spPr>
        <p:txBody>
          <a:bodyPr/>
          <a:lstStyle/>
          <a:p>
            <a:endParaRPr lang="zh-CN" altLang="en-US"/>
          </a:p>
        </p:txBody>
      </p:sp>
      <p:sp>
        <p:nvSpPr>
          <p:cNvPr id="28" name="Shape 25"/>
          <p:cNvSpPr/>
          <p:nvPr/>
        </p:nvSpPr>
        <p:spPr>
          <a:xfrm>
            <a:off x="1033360" y="3173223"/>
            <a:ext cx="673918" cy="490056"/>
          </a:xfrm>
          <a:custGeom>
            <a:avLst/>
            <a:gdLst/>
            <a:ahLst/>
            <a:cxnLst/>
            <a:rect l="l" t="t" r="r" b="b"/>
            <a:pathLst>
              <a:path w="673918" h="490056">
                <a:moveTo>
                  <a:pt x="336959" y="0"/>
                </a:moveTo>
                <a:moveTo>
                  <a:pt x="336959" y="0"/>
                </a:moveTo>
                <a:cubicBezTo>
                  <a:pt x="522931" y="0"/>
                  <a:pt x="673918" y="109793"/>
                  <a:pt x="673918" y="245028"/>
                </a:cubicBezTo>
                <a:cubicBezTo>
                  <a:pt x="673918" y="380263"/>
                  <a:pt x="522931" y="490056"/>
                  <a:pt x="336959" y="490056"/>
                </a:cubicBezTo>
                <a:cubicBezTo>
                  <a:pt x="150986" y="490056"/>
                  <a:pt x="0" y="380263"/>
                  <a:pt x="0" y="245028"/>
                </a:cubicBezTo>
                <a:cubicBezTo>
                  <a:pt x="0" y="109793"/>
                  <a:pt x="150986" y="0"/>
                  <a:pt x="336959" y="0"/>
                </a:cubicBezTo>
                <a:close/>
              </a:path>
            </a:pathLst>
          </a:custGeom>
          <a:solidFill>
            <a:srgbClr val="2A5899"/>
          </a:solidFill>
          <a:ln/>
        </p:spPr>
        <p:txBody>
          <a:bodyPr/>
          <a:lstStyle/>
          <a:p>
            <a:endParaRPr lang="zh-CN" altLang="en-US"/>
          </a:p>
        </p:txBody>
      </p:sp>
      <p:sp>
        <p:nvSpPr>
          <p:cNvPr id="29" name="Text 26"/>
          <p:cNvSpPr/>
          <p:nvPr/>
        </p:nvSpPr>
        <p:spPr>
          <a:xfrm>
            <a:off x="950992" y="3235371"/>
            <a:ext cx="838653" cy="36576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05</a:t>
            </a:r>
            <a:endParaRPr lang="en-US" sz="1440" dirty="0"/>
          </a:p>
        </p:txBody>
      </p:sp>
      <p:sp>
        <p:nvSpPr>
          <p:cNvPr id="30" name="Shape 27"/>
          <p:cNvSpPr/>
          <p:nvPr/>
        </p:nvSpPr>
        <p:spPr>
          <a:xfrm>
            <a:off x="1206179" y="3742621"/>
            <a:ext cx="7519661" cy="479146"/>
          </a:xfrm>
          <a:custGeom>
            <a:avLst/>
            <a:gdLst/>
            <a:ahLst/>
            <a:cxnLst/>
            <a:rect l="l" t="t" r="r" b="b"/>
            <a:pathLst>
              <a:path w="7519661" h="479146">
                <a:moveTo>
                  <a:pt x="329457" y="0"/>
                </a:moveTo>
                <a:moveTo>
                  <a:pt x="329457" y="0"/>
                </a:moveTo>
                <a:lnTo>
                  <a:pt x="7190204" y="0"/>
                </a:lnTo>
                <a:quadBezTo>
                  <a:pt x="7519661" y="0"/>
                  <a:pt x="7519661" y="239573"/>
                </a:quadBezTo>
                <a:lnTo>
                  <a:pt x="7519661" y="239573"/>
                </a:lnTo>
                <a:quadBezTo>
                  <a:pt x="7519661" y="479146"/>
                  <a:pt x="7190204" y="479146"/>
                </a:quadBezTo>
                <a:lnTo>
                  <a:pt x="329457" y="479146"/>
                </a:lnTo>
                <a:quadBezTo>
                  <a:pt x="0" y="479146"/>
                  <a:pt x="0" y="239573"/>
                </a:quadBezTo>
                <a:lnTo>
                  <a:pt x="0" y="239573"/>
                </a:lnTo>
                <a:quadBezTo>
                  <a:pt x="0" y="0"/>
                  <a:pt x="329457" y="0"/>
                </a:quadBezTo>
                <a:close/>
              </a:path>
            </a:pathLst>
          </a:custGeom>
          <a:solidFill>
            <a:srgbClr val="2A5899">
              <a:alpha val="10000"/>
            </a:srgbClr>
          </a:solidFill>
          <a:ln/>
        </p:spPr>
        <p:txBody>
          <a:bodyPr/>
          <a:lstStyle/>
          <a:p>
            <a:endParaRPr lang="zh-CN" altLang="en-US"/>
          </a:p>
        </p:txBody>
      </p:sp>
      <p:sp>
        <p:nvSpPr>
          <p:cNvPr id="31" name="Shape 28"/>
          <p:cNvSpPr/>
          <p:nvPr/>
        </p:nvSpPr>
        <p:spPr>
          <a:xfrm>
            <a:off x="1033360" y="3737590"/>
            <a:ext cx="673918" cy="490056"/>
          </a:xfrm>
          <a:custGeom>
            <a:avLst/>
            <a:gdLst/>
            <a:ahLst/>
            <a:cxnLst/>
            <a:rect l="l" t="t" r="r" b="b"/>
            <a:pathLst>
              <a:path w="673918" h="490056">
                <a:moveTo>
                  <a:pt x="336959" y="0"/>
                </a:moveTo>
                <a:moveTo>
                  <a:pt x="336959" y="0"/>
                </a:moveTo>
                <a:cubicBezTo>
                  <a:pt x="522931" y="0"/>
                  <a:pt x="673918" y="109793"/>
                  <a:pt x="673918" y="245028"/>
                </a:cubicBezTo>
                <a:cubicBezTo>
                  <a:pt x="673918" y="380263"/>
                  <a:pt x="522931" y="490056"/>
                  <a:pt x="336959" y="490056"/>
                </a:cubicBezTo>
                <a:cubicBezTo>
                  <a:pt x="150986" y="490056"/>
                  <a:pt x="0" y="380263"/>
                  <a:pt x="0" y="245028"/>
                </a:cubicBezTo>
                <a:cubicBezTo>
                  <a:pt x="0" y="109793"/>
                  <a:pt x="150986" y="0"/>
                  <a:pt x="336959" y="0"/>
                </a:cubicBezTo>
                <a:close/>
              </a:path>
            </a:pathLst>
          </a:custGeom>
          <a:solidFill>
            <a:srgbClr val="459DF3"/>
          </a:solidFill>
          <a:ln/>
        </p:spPr>
        <p:txBody>
          <a:bodyPr/>
          <a:lstStyle/>
          <a:p>
            <a:endParaRPr lang="zh-CN" altLang="en-US"/>
          </a:p>
        </p:txBody>
      </p:sp>
      <p:sp>
        <p:nvSpPr>
          <p:cNvPr id="32" name="Text 29"/>
          <p:cNvSpPr/>
          <p:nvPr/>
        </p:nvSpPr>
        <p:spPr>
          <a:xfrm>
            <a:off x="950992" y="3799738"/>
            <a:ext cx="838653" cy="36576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06</a:t>
            </a:r>
            <a:endParaRPr lang="en-US" sz="1440" dirty="0"/>
          </a:p>
        </p:txBody>
      </p:sp>
      <p:sp>
        <p:nvSpPr>
          <p:cNvPr id="33" name="Shape 30"/>
          <p:cNvSpPr/>
          <p:nvPr/>
        </p:nvSpPr>
        <p:spPr>
          <a:xfrm>
            <a:off x="1206179" y="4307720"/>
            <a:ext cx="7519661" cy="479146"/>
          </a:xfrm>
          <a:custGeom>
            <a:avLst/>
            <a:gdLst/>
            <a:ahLst/>
            <a:cxnLst/>
            <a:rect l="l" t="t" r="r" b="b"/>
            <a:pathLst>
              <a:path w="7519661" h="479146">
                <a:moveTo>
                  <a:pt x="329457" y="0"/>
                </a:moveTo>
                <a:moveTo>
                  <a:pt x="329457" y="0"/>
                </a:moveTo>
                <a:lnTo>
                  <a:pt x="7190204" y="0"/>
                </a:lnTo>
                <a:quadBezTo>
                  <a:pt x="7519661" y="0"/>
                  <a:pt x="7519661" y="239573"/>
                </a:quadBezTo>
                <a:lnTo>
                  <a:pt x="7519661" y="239573"/>
                </a:lnTo>
                <a:quadBezTo>
                  <a:pt x="7519661" y="479146"/>
                  <a:pt x="7190204" y="479146"/>
                </a:quadBezTo>
                <a:lnTo>
                  <a:pt x="329457" y="479146"/>
                </a:lnTo>
                <a:quadBezTo>
                  <a:pt x="0" y="479146"/>
                  <a:pt x="0" y="239573"/>
                </a:quadBezTo>
                <a:lnTo>
                  <a:pt x="0" y="239573"/>
                </a:lnTo>
                <a:quadBezTo>
                  <a:pt x="0" y="0"/>
                  <a:pt x="329457" y="0"/>
                </a:quadBezTo>
                <a:close/>
              </a:path>
            </a:pathLst>
          </a:custGeom>
          <a:solidFill>
            <a:srgbClr val="2A5899">
              <a:alpha val="10000"/>
            </a:srgbClr>
          </a:solidFill>
          <a:ln/>
        </p:spPr>
        <p:txBody>
          <a:bodyPr/>
          <a:lstStyle/>
          <a:p>
            <a:endParaRPr lang="zh-CN" altLang="en-US"/>
          </a:p>
        </p:txBody>
      </p:sp>
      <p:sp>
        <p:nvSpPr>
          <p:cNvPr id="34" name="Shape 31"/>
          <p:cNvSpPr/>
          <p:nvPr/>
        </p:nvSpPr>
        <p:spPr>
          <a:xfrm>
            <a:off x="1033360" y="4301957"/>
            <a:ext cx="673918" cy="490056"/>
          </a:xfrm>
          <a:custGeom>
            <a:avLst/>
            <a:gdLst/>
            <a:ahLst/>
            <a:cxnLst/>
            <a:rect l="l" t="t" r="r" b="b"/>
            <a:pathLst>
              <a:path w="673918" h="490056">
                <a:moveTo>
                  <a:pt x="336959" y="0"/>
                </a:moveTo>
                <a:moveTo>
                  <a:pt x="336959" y="0"/>
                </a:moveTo>
                <a:cubicBezTo>
                  <a:pt x="522931" y="0"/>
                  <a:pt x="673918" y="109793"/>
                  <a:pt x="673918" y="245028"/>
                </a:cubicBezTo>
                <a:cubicBezTo>
                  <a:pt x="673918" y="380263"/>
                  <a:pt x="522931" y="490056"/>
                  <a:pt x="336959" y="490056"/>
                </a:cubicBezTo>
                <a:cubicBezTo>
                  <a:pt x="150986" y="490056"/>
                  <a:pt x="0" y="380263"/>
                  <a:pt x="0" y="245028"/>
                </a:cubicBezTo>
                <a:cubicBezTo>
                  <a:pt x="0" y="109793"/>
                  <a:pt x="150986" y="0"/>
                  <a:pt x="336959" y="0"/>
                </a:cubicBezTo>
                <a:close/>
              </a:path>
            </a:pathLst>
          </a:custGeom>
          <a:solidFill>
            <a:srgbClr val="2A5899"/>
          </a:solidFill>
          <a:ln/>
        </p:spPr>
        <p:txBody>
          <a:bodyPr/>
          <a:lstStyle/>
          <a:p>
            <a:endParaRPr lang="zh-CN" altLang="en-US"/>
          </a:p>
        </p:txBody>
      </p:sp>
      <p:sp>
        <p:nvSpPr>
          <p:cNvPr id="35" name="Text 32"/>
          <p:cNvSpPr/>
          <p:nvPr/>
        </p:nvSpPr>
        <p:spPr>
          <a:xfrm>
            <a:off x="950992" y="4364105"/>
            <a:ext cx="838653" cy="365760"/>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07</a:t>
            </a:r>
            <a:endParaRPr lang="en-US" sz="1440" dirty="0"/>
          </a:p>
        </p:txBody>
      </p:sp>
      <p:sp>
        <p:nvSpPr>
          <p:cNvPr id="36" name="Text 33"/>
          <p:cNvSpPr/>
          <p:nvPr/>
        </p:nvSpPr>
        <p:spPr>
          <a:xfrm>
            <a:off x="1709898" y="977905"/>
            <a:ext cx="6706472" cy="686855"/>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440" b="1">
                <a:solidFill>
                  <a:srgbClr val="2A5899"/>
                </a:solidFill>
                <a:latin typeface="Microsoft Yahei" pitchFamily="34" charset="0"/>
                <a:ea typeface="Microsoft Yahei" pitchFamily="34" charset="-122"/>
                <a:cs typeface="Microsoft Yahei" pitchFamily="34" charset="-120"/>
              </a:rPr>
              <a:t>●网页浏览</a:t>
            </a:r>
            <a:r>
              <a:rPr lang="en-US" sz="1440" b="1" dirty="0" err="1">
                <a:solidFill>
                  <a:srgbClr val="2A5899"/>
                </a:solidFill>
                <a:latin typeface="Microsoft Yahei" pitchFamily="34" charset="0"/>
                <a:ea typeface="Microsoft Yahei" pitchFamily="34" charset="-122"/>
                <a:cs typeface="Microsoft Yahei" pitchFamily="34" charset="-120"/>
              </a:rPr>
              <a:t>：提供用户界面，显示文本、图像、视频等多媒体内容</a:t>
            </a:r>
            <a:r>
              <a:rPr lang="en-US" sz="1440" b="1" dirty="0">
                <a:solidFill>
                  <a:srgbClr val="2A5899"/>
                </a:solidFill>
                <a:latin typeface="Microsoft Yahei" pitchFamily="34" charset="0"/>
                <a:ea typeface="Microsoft Yahei" pitchFamily="34" charset="-122"/>
                <a:cs typeface="Microsoft Yahei" pitchFamily="34" charset="-120"/>
              </a:rPr>
              <a:t>。
</a:t>
            </a:r>
            <a:endParaRPr lang="en-US" sz="1440" dirty="0"/>
          </a:p>
        </p:txBody>
      </p:sp>
      <p:sp>
        <p:nvSpPr>
          <p:cNvPr id="37" name="Text 34"/>
          <p:cNvSpPr/>
          <p:nvPr/>
        </p:nvSpPr>
        <p:spPr>
          <a:xfrm>
            <a:off x="1709898" y="1542272"/>
            <a:ext cx="6706472" cy="686855"/>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440" b="1">
                <a:solidFill>
                  <a:srgbClr val="459DF3"/>
                </a:solidFill>
                <a:latin typeface="Microsoft Yahei" pitchFamily="34" charset="0"/>
                <a:ea typeface="Microsoft Yahei" pitchFamily="34" charset="-122"/>
                <a:cs typeface="Microsoft Yahei" pitchFamily="34" charset="-120"/>
              </a:rPr>
              <a:t>●导航功能</a:t>
            </a:r>
            <a:r>
              <a:rPr lang="en-US" sz="1440" b="1" dirty="0" err="1">
                <a:solidFill>
                  <a:srgbClr val="459DF3"/>
                </a:solidFill>
                <a:latin typeface="Microsoft Yahei" pitchFamily="34" charset="0"/>
                <a:ea typeface="Microsoft Yahei" pitchFamily="34" charset="-122"/>
                <a:cs typeface="Microsoft Yahei" pitchFamily="34" charset="-120"/>
              </a:rPr>
              <a:t>：通过前进、后退、刷新等功能，方便用户在不同网页间切换</a:t>
            </a:r>
            <a:r>
              <a:rPr lang="en-US" sz="1440" b="1" dirty="0">
                <a:solidFill>
                  <a:srgbClr val="459DF3"/>
                </a:solidFill>
                <a:latin typeface="Microsoft Yahei" pitchFamily="34" charset="0"/>
                <a:ea typeface="Microsoft Yahei" pitchFamily="34" charset="-122"/>
                <a:cs typeface="Microsoft Yahei" pitchFamily="34" charset="-120"/>
              </a:rPr>
              <a:t>。
</a:t>
            </a:r>
            <a:endParaRPr lang="en-US" sz="1440" dirty="0"/>
          </a:p>
        </p:txBody>
      </p:sp>
      <p:sp>
        <p:nvSpPr>
          <p:cNvPr id="38" name="Text 35"/>
          <p:cNvSpPr/>
          <p:nvPr/>
        </p:nvSpPr>
        <p:spPr>
          <a:xfrm>
            <a:off x="1709898" y="2106638"/>
            <a:ext cx="6706472" cy="686855"/>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440" b="1">
                <a:solidFill>
                  <a:srgbClr val="2A5899"/>
                </a:solidFill>
                <a:latin typeface="Microsoft Yahei" pitchFamily="34" charset="0"/>
                <a:ea typeface="Microsoft Yahei" pitchFamily="34" charset="-122"/>
                <a:cs typeface="Microsoft Yahei" pitchFamily="34" charset="-120"/>
              </a:rPr>
              <a:t>●书签管理</a:t>
            </a:r>
            <a:r>
              <a:rPr lang="en-US" sz="1440" b="1" dirty="0" err="1">
                <a:solidFill>
                  <a:srgbClr val="2A5899"/>
                </a:solidFill>
                <a:latin typeface="Microsoft Yahei" pitchFamily="34" charset="0"/>
                <a:ea typeface="Microsoft Yahei" pitchFamily="34" charset="-122"/>
                <a:cs typeface="Microsoft Yahei" pitchFamily="34" charset="-120"/>
              </a:rPr>
              <a:t>：允许用户保存常用的网页链接，便于快速访问</a:t>
            </a:r>
            <a:r>
              <a:rPr lang="en-US" sz="1440" b="1" dirty="0">
                <a:solidFill>
                  <a:srgbClr val="2A5899"/>
                </a:solidFill>
                <a:latin typeface="Microsoft Yahei" pitchFamily="34" charset="0"/>
                <a:ea typeface="Microsoft Yahei" pitchFamily="34" charset="-122"/>
                <a:cs typeface="Microsoft Yahei" pitchFamily="34" charset="-120"/>
              </a:rPr>
              <a:t>。
</a:t>
            </a:r>
            <a:endParaRPr lang="en-US" sz="1440" dirty="0"/>
          </a:p>
        </p:txBody>
      </p:sp>
      <p:sp>
        <p:nvSpPr>
          <p:cNvPr id="39" name="Text 36"/>
          <p:cNvSpPr/>
          <p:nvPr/>
        </p:nvSpPr>
        <p:spPr>
          <a:xfrm>
            <a:off x="1709898" y="2671005"/>
            <a:ext cx="6706472" cy="686855"/>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440" b="1">
                <a:solidFill>
                  <a:srgbClr val="459DF3"/>
                </a:solidFill>
                <a:latin typeface="Microsoft Yahei" pitchFamily="34" charset="0"/>
                <a:ea typeface="Microsoft Yahei" pitchFamily="34" charset="-122"/>
                <a:cs typeface="Microsoft Yahei" pitchFamily="34" charset="-120"/>
              </a:rPr>
              <a:t>●历史记录</a:t>
            </a:r>
            <a:r>
              <a:rPr lang="en-US" sz="1440" b="1" dirty="0" err="1">
                <a:solidFill>
                  <a:srgbClr val="459DF3"/>
                </a:solidFill>
                <a:latin typeface="Microsoft Yahei" pitchFamily="34" charset="0"/>
                <a:ea typeface="Microsoft Yahei" pitchFamily="34" charset="-122"/>
                <a:cs typeface="Microsoft Yahei" pitchFamily="34" charset="-120"/>
              </a:rPr>
              <a:t>：记录用户的浏览历史，方便回顾和再次访问</a:t>
            </a:r>
            <a:r>
              <a:rPr lang="en-US" sz="1440" b="1" dirty="0">
                <a:solidFill>
                  <a:srgbClr val="459DF3"/>
                </a:solidFill>
                <a:latin typeface="Microsoft Yahei" pitchFamily="34" charset="0"/>
                <a:ea typeface="Microsoft Yahei" pitchFamily="34" charset="-122"/>
                <a:cs typeface="Microsoft Yahei" pitchFamily="34" charset="-120"/>
              </a:rPr>
              <a:t>。
</a:t>
            </a:r>
            <a:endParaRPr lang="en-US" sz="1440" dirty="0"/>
          </a:p>
        </p:txBody>
      </p:sp>
      <p:sp>
        <p:nvSpPr>
          <p:cNvPr id="40" name="Text 37"/>
          <p:cNvSpPr/>
          <p:nvPr/>
        </p:nvSpPr>
        <p:spPr>
          <a:xfrm>
            <a:off x="1708052" y="3235371"/>
            <a:ext cx="6706472" cy="413959"/>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440" b="1">
                <a:solidFill>
                  <a:srgbClr val="2A5899"/>
                </a:solidFill>
                <a:latin typeface="Microsoft Yahei" pitchFamily="34" charset="0"/>
                <a:ea typeface="Microsoft Yahei" pitchFamily="34" charset="-122"/>
                <a:cs typeface="Microsoft Yahei" pitchFamily="34" charset="-120"/>
              </a:rPr>
              <a:t>●插件支持</a:t>
            </a:r>
            <a:r>
              <a:rPr lang="en-US" sz="1440" b="1" dirty="0" err="1">
                <a:solidFill>
                  <a:srgbClr val="2A5899"/>
                </a:solidFill>
                <a:latin typeface="Microsoft Yahei" pitchFamily="34" charset="0"/>
                <a:ea typeface="Microsoft Yahei" pitchFamily="34" charset="-122"/>
                <a:cs typeface="Microsoft Yahei" pitchFamily="34" charset="-120"/>
              </a:rPr>
              <a:t>：支持各种插件和扩展程序，增强浏览器功能</a:t>
            </a:r>
            <a:r>
              <a:rPr lang="en-US" sz="1440" b="1" dirty="0">
                <a:solidFill>
                  <a:srgbClr val="2A5899"/>
                </a:solidFill>
                <a:latin typeface="Microsoft Yahei" pitchFamily="34" charset="0"/>
                <a:ea typeface="Microsoft Yahei" pitchFamily="34" charset="-122"/>
                <a:cs typeface="Microsoft Yahei" pitchFamily="34" charset="-120"/>
              </a:rPr>
              <a:t>。</a:t>
            </a:r>
            <a:endParaRPr lang="en-US" sz="1440" dirty="0"/>
          </a:p>
        </p:txBody>
      </p:sp>
      <p:sp>
        <p:nvSpPr>
          <p:cNvPr id="41" name="Text 38"/>
          <p:cNvSpPr/>
          <p:nvPr/>
        </p:nvSpPr>
        <p:spPr>
          <a:xfrm>
            <a:off x="1710148" y="3799738"/>
            <a:ext cx="7192855" cy="413959"/>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440" b="1">
                <a:solidFill>
                  <a:srgbClr val="459DF3"/>
                </a:solidFill>
                <a:latin typeface="Microsoft Yahei" pitchFamily="34" charset="0"/>
                <a:ea typeface="Microsoft Yahei" pitchFamily="34" charset="-122"/>
                <a:cs typeface="Microsoft Yahei" pitchFamily="34" charset="-120"/>
              </a:rPr>
              <a:t>●安全性</a:t>
            </a:r>
            <a:r>
              <a:rPr lang="en-US" sz="1440" b="1" dirty="0" err="1">
                <a:solidFill>
                  <a:srgbClr val="459DF3"/>
                </a:solidFill>
                <a:latin typeface="Microsoft Yahei" pitchFamily="34" charset="0"/>
                <a:ea typeface="Microsoft Yahei" pitchFamily="34" charset="-122"/>
                <a:cs typeface="Microsoft Yahei" pitchFamily="34" charset="-120"/>
              </a:rPr>
              <a:t>：提供安全机制，如沙盒技术、反跟踪保护等，保护用户隐私和数据安全</a:t>
            </a:r>
            <a:r>
              <a:rPr lang="en-US" sz="1440" b="1" dirty="0">
                <a:solidFill>
                  <a:srgbClr val="459DF3"/>
                </a:solidFill>
                <a:latin typeface="Microsoft Yahei" pitchFamily="34" charset="0"/>
                <a:ea typeface="Microsoft Yahei" pitchFamily="34" charset="-122"/>
                <a:cs typeface="Microsoft Yahei" pitchFamily="34" charset="-120"/>
              </a:rPr>
              <a:t>。</a:t>
            </a:r>
            <a:endParaRPr lang="en-US" sz="1440" dirty="0"/>
          </a:p>
        </p:txBody>
      </p:sp>
      <p:sp>
        <p:nvSpPr>
          <p:cNvPr id="42" name="Text 39"/>
          <p:cNvSpPr/>
          <p:nvPr/>
        </p:nvSpPr>
        <p:spPr>
          <a:xfrm>
            <a:off x="1712244" y="4364105"/>
            <a:ext cx="6706472" cy="413959"/>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440" b="1">
                <a:solidFill>
                  <a:srgbClr val="2A5899"/>
                </a:solidFill>
                <a:latin typeface="Microsoft Yahei" pitchFamily="34" charset="0"/>
                <a:ea typeface="Microsoft Yahei" pitchFamily="34" charset="-122"/>
                <a:cs typeface="Microsoft Yahei" pitchFamily="34" charset="-120"/>
              </a:rPr>
              <a:t>●同步功能</a:t>
            </a:r>
            <a:r>
              <a:rPr lang="en-US" sz="1440" b="1" dirty="0" err="1">
                <a:solidFill>
                  <a:srgbClr val="2A5899"/>
                </a:solidFill>
                <a:latin typeface="Microsoft Yahei" pitchFamily="34" charset="0"/>
                <a:ea typeface="Microsoft Yahei" pitchFamily="34" charset="-122"/>
                <a:cs typeface="Microsoft Yahei" pitchFamily="34" charset="-120"/>
              </a:rPr>
              <a:t>：支持多设备间的数据同步，包括书签、密码、历史记录等</a:t>
            </a:r>
            <a:r>
              <a:rPr lang="en-US" sz="1440" b="1" dirty="0">
                <a:solidFill>
                  <a:srgbClr val="2A5899"/>
                </a:solidFill>
                <a:latin typeface="Microsoft Yahei" pitchFamily="34" charset="0"/>
                <a:ea typeface="Microsoft Yahei" pitchFamily="34" charset="-122"/>
                <a:cs typeface="Microsoft Yahei" pitchFamily="34" charset="-120"/>
              </a:rPr>
              <a:t>。</a:t>
            </a:r>
            <a:endParaRPr lang="en-US" sz="1440" dirty="0"/>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name="Slide 12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4" name="Shape 1"/>
          <p:cNvSpPr/>
          <p:nvPr/>
        </p:nvSpPr>
        <p:spPr>
          <a:xfrm rot="-2700000">
            <a:off x="7288619" y="4470726"/>
            <a:ext cx="350690" cy="443525"/>
          </a:xfrm>
          <a:custGeom>
            <a:avLst/>
            <a:gdLst/>
            <a:ahLst/>
            <a:cxnLst/>
            <a:rect l="l" t="t" r="r" b="b"/>
            <a:pathLst>
              <a:path w="350690" h="443525">
                <a:moveTo>
                  <a:pt x="0" y="0"/>
                </a:moveTo>
                <a:moveTo>
                  <a:pt x="0" y="0"/>
                </a:moveTo>
                <a:lnTo>
                  <a:pt x="0" y="443525"/>
                </a:lnTo>
                <a:lnTo>
                  <a:pt x="350690" y="443525"/>
                </a:lnTo>
                <a:close/>
              </a:path>
            </a:pathLst>
          </a:custGeom>
          <a:solidFill>
            <a:srgbClr val="2A5899"/>
          </a:solidFill>
          <a:ln/>
        </p:spPr>
        <p:txBody>
          <a:bodyPr/>
          <a:lstStyle/>
          <a:p>
            <a:endParaRPr lang="zh-CN" altLang="en-US"/>
          </a:p>
        </p:txBody>
      </p:sp>
      <p:sp>
        <p:nvSpPr>
          <p:cNvPr id="5" name="Shape 2"/>
          <p:cNvSpPr/>
          <p:nvPr/>
        </p:nvSpPr>
        <p:spPr>
          <a:xfrm>
            <a:off x="6171872" y="1047576"/>
            <a:ext cx="2673911" cy="3736829"/>
          </a:xfrm>
          <a:custGeom>
            <a:avLst/>
            <a:gdLst/>
            <a:ahLst/>
            <a:cxnLst/>
            <a:rect l="l" t="t" r="r" b="b"/>
            <a:pathLst>
              <a:path w="2673911" h="3736829">
                <a:moveTo>
                  <a:pt x="334239" y="0"/>
                </a:moveTo>
                <a:moveTo>
                  <a:pt x="334239" y="0"/>
                </a:moveTo>
                <a:lnTo>
                  <a:pt x="2339672" y="0"/>
                </a:lnTo>
                <a:quadBezTo>
                  <a:pt x="2673911" y="0"/>
                  <a:pt x="2673911" y="398579"/>
                </a:quadBezTo>
                <a:lnTo>
                  <a:pt x="2673911" y="3338250"/>
                </a:lnTo>
                <a:quadBezTo>
                  <a:pt x="2673911" y="3736829"/>
                  <a:pt x="2339672" y="3736829"/>
                </a:quadBezTo>
                <a:lnTo>
                  <a:pt x="334239" y="3736829"/>
                </a:lnTo>
                <a:quadBezTo>
                  <a:pt x="0" y="3736829"/>
                  <a:pt x="0" y="3338250"/>
                </a:quadBezTo>
                <a:lnTo>
                  <a:pt x="0" y="398579"/>
                </a:lnTo>
                <a:quadBezTo>
                  <a:pt x="0" y="0"/>
                  <a:pt x="334239" y="0"/>
                </a:quadBezTo>
                <a:close/>
              </a:path>
            </a:pathLst>
          </a:custGeom>
          <a:solidFill>
            <a:srgbClr val="2A5899"/>
          </a:solidFill>
          <a:ln/>
        </p:spPr>
        <p:txBody>
          <a:bodyPr/>
          <a:lstStyle/>
          <a:p>
            <a:endParaRPr lang="zh-CN" altLang="en-US"/>
          </a:p>
        </p:txBody>
      </p:sp>
      <p:sp>
        <p:nvSpPr>
          <p:cNvPr id="6" name="Shape 3"/>
          <p:cNvSpPr/>
          <p:nvPr/>
        </p:nvSpPr>
        <p:spPr>
          <a:xfrm>
            <a:off x="3235044" y="1031637"/>
            <a:ext cx="2673911" cy="3736829"/>
          </a:xfrm>
          <a:custGeom>
            <a:avLst/>
            <a:gdLst/>
            <a:ahLst/>
            <a:cxnLst/>
            <a:rect l="l" t="t" r="r" b="b"/>
            <a:pathLst>
              <a:path w="2673911" h="3736829">
                <a:moveTo>
                  <a:pt x="334239" y="0"/>
                </a:moveTo>
                <a:moveTo>
                  <a:pt x="334239" y="0"/>
                </a:moveTo>
                <a:lnTo>
                  <a:pt x="2339672" y="0"/>
                </a:lnTo>
                <a:quadBezTo>
                  <a:pt x="2673911" y="0"/>
                  <a:pt x="2673911" y="398579"/>
                </a:quadBezTo>
                <a:lnTo>
                  <a:pt x="2673911" y="3338250"/>
                </a:lnTo>
                <a:quadBezTo>
                  <a:pt x="2673911" y="3736829"/>
                  <a:pt x="2339672" y="3736829"/>
                </a:quadBezTo>
                <a:lnTo>
                  <a:pt x="334239" y="3736829"/>
                </a:lnTo>
                <a:quadBezTo>
                  <a:pt x="0" y="3736829"/>
                  <a:pt x="0" y="3338250"/>
                </a:quadBezTo>
                <a:lnTo>
                  <a:pt x="0" y="398579"/>
                </a:lnTo>
                <a:quadBezTo>
                  <a:pt x="0" y="0"/>
                  <a:pt x="334239" y="0"/>
                </a:quadBezTo>
                <a:close/>
              </a:path>
            </a:pathLst>
          </a:custGeom>
          <a:solidFill>
            <a:srgbClr val="459DF3"/>
          </a:solidFill>
          <a:ln/>
        </p:spPr>
        <p:txBody>
          <a:bodyPr/>
          <a:lstStyle/>
          <a:p>
            <a:endParaRPr lang="zh-CN" altLang="en-US"/>
          </a:p>
        </p:txBody>
      </p:sp>
      <p:sp>
        <p:nvSpPr>
          <p:cNvPr id="7" name="Shape 4"/>
          <p:cNvSpPr/>
          <p:nvPr/>
        </p:nvSpPr>
        <p:spPr>
          <a:xfrm rot="-2700000">
            <a:off x="4351792" y="4470726"/>
            <a:ext cx="350690" cy="443525"/>
          </a:xfrm>
          <a:custGeom>
            <a:avLst/>
            <a:gdLst/>
            <a:ahLst/>
            <a:cxnLst/>
            <a:rect l="l" t="t" r="r" b="b"/>
            <a:pathLst>
              <a:path w="350690" h="443525">
                <a:moveTo>
                  <a:pt x="0" y="0"/>
                </a:moveTo>
                <a:moveTo>
                  <a:pt x="0" y="0"/>
                </a:moveTo>
                <a:lnTo>
                  <a:pt x="0" y="443525"/>
                </a:lnTo>
                <a:lnTo>
                  <a:pt x="350690" y="443525"/>
                </a:lnTo>
                <a:close/>
              </a:path>
            </a:pathLst>
          </a:custGeom>
          <a:solidFill>
            <a:srgbClr val="459DF3"/>
          </a:solidFill>
          <a:ln/>
        </p:spPr>
        <p:txBody>
          <a:bodyPr/>
          <a:lstStyle/>
          <a:p>
            <a:endParaRPr lang="zh-CN" altLang="en-US"/>
          </a:p>
        </p:txBody>
      </p:sp>
      <p:sp>
        <p:nvSpPr>
          <p:cNvPr id="8" name="Shape 5"/>
          <p:cNvSpPr/>
          <p:nvPr/>
        </p:nvSpPr>
        <p:spPr>
          <a:xfrm>
            <a:off x="298217" y="1047576"/>
            <a:ext cx="2673911" cy="3736829"/>
          </a:xfrm>
          <a:custGeom>
            <a:avLst/>
            <a:gdLst/>
            <a:ahLst/>
            <a:cxnLst/>
            <a:rect l="l" t="t" r="r" b="b"/>
            <a:pathLst>
              <a:path w="2673911" h="3736829">
                <a:moveTo>
                  <a:pt x="334239" y="0"/>
                </a:moveTo>
                <a:moveTo>
                  <a:pt x="334239" y="0"/>
                </a:moveTo>
                <a:lnTo>
                  <a:pt x="2339672" y="0"/>
                </a:lnTo>
                <a:quadBezTo>
                  <a:pt x="2673911" y="0"/>
                  <a:pt x="2673911" y="398579"/>
                </a:quadBezTo>
                <a:lnTo>
                  <a:pt x="2673911" y="3338250"/>
                </a:lnTo>
                <a:quadBezTo>
                  <a:pt x="2673911" y="3736829"/>
                  <a:pt x="2339672" y="3736829"/>
                </a:quadBezTo>
                <a:lnTo>
                  <a:pt x="334239" y="3736829"/>
                </a:lnTo>
                <a:quadBezTo>
                  <a:pt x="0" y="3736829"/>
                  <a:pt x="0" y="3338250"/>
                </a:quadBezTo>
                <a:lnTo>
                  <a:pt x="0" y="398579"/>
                </a:lnTo>
                <a:quadBezTo>
                  <a:pt x="0" y="0"/>
                  <a:pt x="334239" y="0"/>
                </a:quadBezTo>
                <a:close/>
              </a:path>
            </a:pathLst>
          </a:custGeom>
          <a:solidFill>
            <a:srgbClr val="2A5899"/>
          </a:solidFill>
          <a:ln/>
        </p:spPr>
        <p:txBody>
          <a:bodyPr/>
          <a:lstStyle/>
          <a:p>
            <a:endParaRPr lang="zh-CN" altLang="en-US"/>
          </a:p>
        </p:txBody>
      </p:sp>
      <p:sp>
        <p:nvSpPr>
          <p:cNvPr id="9" name="Shape 6"/>
          <p:cNvSpPr/>
          <p:nvPr/>
        </p:nvSpPr>
        <p:spPr>
          <a:xfrm rot="-2700000">
            <a:off x="1414965" y="4470726"/>
            <a:ext cx="350690" cy="443525"/>
          </a:xfrm>
          <a:custGeom>
            <a:avLst/>
            <a:gdLst/>
            <a:ahLst/>
            <a:cxnLst/>
            <a:rect l="l" t="t" r="r" b="b"/>
            <a:pathLst>
              <a:path w="350690" h="443525">
                <a:moveTo>
                  <a:pt x="0" y="0"/>
                </a:moveTo>
                <a:moveTo>
                  <a:pt x="0" y="0"/>
                </a:moveTo>
                <a:lnTo>
                  <a:pt x="0" y="443525"/>
                </a:lnTo>
                <a:lnTo>
                  <a:pt x="350690" y="443525"/>
                </a:lnTo>
                <a:close/>
              </a:path>
            </a:pathLst>
          </a:custGeom>
          <a:solidFill>
            <a:srgbClr val="2A5899"/>
          </a:solidFill>
          <a:ln/>
        </p:spPr>
        <p:txBody>
          <a:bodyPr/>
          <a:lstStyle/>
          <a:p>
            <a:endParaRPr lang="zh-CN" altLang="en-US"/>
          </a:p>
        </p:txBody>
      </p:sp>
      <p:sp>
        <p:nvSpPr>
          <p:cNvPr id="10" name="Text 7"/>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3.4.1 网页中的图片</a:t>
            </a:r>
            <a:endParaRPr lang="en-US" sz="1440" dirty="0"/>
          </a:p>
        </p:txBody>
      </p:sp>
      <p:sp>
        <p:nvSpPr>
          <p:cNvPr id="11" name="Text 8"/>
          <p:cNvSpPr/>
          <p:nvPr/>
        </p:nvSpPr>
        <p:spPr>
          <a:xfrm>
            <a:off x="343080" y="1152433"/>
            <a:ext cx="2494458" cy="671573"/>
          </a:xfrm>
          <a:prstGeom prst="rect">
            <a:avLst/>
          </a:prstGeom>
          <a:noFill/>
          <a:ln/>
        </p:spPr>
        <p:txBody>
          <a:bodyPr wrap="square" lIns="95250" tIns="95250" rIns="95250" bIns="95250" rtlCol="0" anchor="t"/>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JPG</a:t>
            </a:r>
            <a:endParaRPr lang="en-US" sz="1440" dirty="0"/>
          </a:p>
        </p:txBody>
      </p:sp>
      <p:sp>
        <p:nvSpPr>
          <p:cNvPr id="12" name="Text 9"/>
          <p:cNvSpPr/>
          <p:nvPr/>
        </p:nvSpPr>
        <p:spPr>
          <a:xfrm>
            <a:off x="432807" y="1494755"/>
            <a:ext cx="2494458" cy="174355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440" dirty="0">
                <a:solidFill>
                  <a:srgbClr val="FFFFFF"/>
                </a:solidFill>
                <a:latin typeface="Microsoft Yahei" pitchFamily="34" charset="0"/>
                <a:ea typeface="Microsoft Yahei" pitchFamily="34" charset="-122"/>
                <a:cs typeface="Microsoft Yahei" pitchFamily="34" charset="-120"/>
              </a:rPr>
              <a:t>JPG全称为JPEG。JPG图片以24位颜色存储单个位图。它支持最高级别的压 缩，但这种压缩是有损的。JPG是一种与平台无关的格式。JPG格式不支持透明度和动画。</a:t>
            </a:r>
            <a:endParaRPr lang="en-US" sz="1440" dirty="0"/>
          </a:p>
        </p:txBody>
      </p:sp>
      <p:sp>
        <p:nvSpPr>
          <p:cNvPr id="13" name="Text 10"/>
          <p:cNvSpPr/>
          <p:nvPr/>
        </p:nvSpPr>
        <p:spPr>
          <a:xfrm>
            <a:off x="3279908" y="1152433"/>
            <a:ext cx="2494458" cy="671573"/>
          </a:xfrm>
          <a:prstGeom prst="rect">
            <a:avLst/>
          </a:prstGeom>
          <a:noFill/>
          <a:ln/>
        </p:spPr>
        <p:txBody>
          <a:bodyPr wrap="square" lIns="95250" tIns="95250" rIns="95250" bIns="95250" rtlCol="0" anchor="t"/>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GIF</a:t>
            </a:r>
            <a:endParaRPr lang="en-US" sz="1440" dirty="0"/>
          </a:p>
        </p:txBody>
      </p:sp>
      <p:sp>
        <p:nvSpPr>
          <p:cNvPr id="14" name="Text 11"/>
          <p:cNvSpPr/>
          <p:nvPr/>
        </p:nvSpPr>
        <p:spPr>
          <a:xfrm>
            <a:off x="3369634" y="1494755"/>
            <a:ext cx="2494458" cy="285155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440" dirty="0">
                <a:solidFill>
                  <a:srgbClr val="FFFFFF"/>
                </a:solidFill>
                <a:latin typeface="Microsoft Yahei" pitchFamily="34" charset="0"/>
                <a:ea typeface="Microsoft Yahei" pitchFamily="34" charset="-122"/>
                <a:cs typeface="Microsoft Yahei" pitchFamily="34" charset="-120"/>
              </a:rPr>
              <a:t>GIF 格式分为静态 GIF 和动画 GIF 两种，扩展名为 .gif，也是一种压缩位图格式。但该格式支持透明背景图片，适用于多种操作系统，且文件体积小，成像相对清晰，因此广泛用于互联网。网络上的很多小动画都是GIF格式，但该格式的实质是将多幅图 片保存为一个图像文件，使其变为动画，因此动画GIF仍然属于图片文件格式。</a:t>
            </a:r>
            <a:endParaRPr lang="en-US" sz="1440" dirty="0"/>
          </a:p>
        </p:txBody>
      </p:sp>
      <p:sp>
        <p:nvSpPr>
          <p:cNvPr id="15" name="Text 12"/>
          <p:cNvSpPr/>
          <p:nvPr/>
        </p:nvSpPr>
        <p:spPr>
          <a:xfrm>
            <a:off x="6216735" y="1152433"/>
            <a:ext cx="2494458" cy="671573"/>
          </a:xfrm>
          <a:prstGeom prst="rect">
            <a:avLst/>
          </a:prstGeom>
          <a:noFill/>
          <a:ln/>
        </p:spPr>
        <p:txBody>
          <a:bodyPr wrap="square" lIns="95250" tIns="95250" rIns="95250" bIns="95250" rtlCol="0" anchor="t"/>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PNG</a:t>
            </a:r>
            <a:endParaRPr lang="en-US" sz="1440" dirty="0"/>
          </a:p>
        </p:txBody>
      </p:sp>
      <p:sp>
        <p:nvSpPr>
          <p:cNvPr id="16" name="Text 13"/>
          <p:cNvSpPr/>
          <p:nvPr/>
        </p:nvSpPr>
        <p:spPr>
          <a:xfrm>
            <a:off x="6306461" y="1494755"/>
            <a:ext cx="2494458" cy="3073149"/>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440" dirty="0">
                <a:solidFill>
                  <a:srgbClr val="FFFFFF"/>
                </a:solidFill>
                <a:latin typeface="Microsoft Yahei" pitchFamily="34" charset="0"/>
                <a:ea typeface="Microsoft Yahei" pitchFamily="34" charset="-122"/>
                <a:cs typeface="Microsoft Yahei" pitchFamily="34" charset="-120"/>
              </a:rPr>
              <a:t>PNG是portable network graphics的缩写，意为便携式网络图形。它是一种无损压缩的位图格式，支持索引、灰度、RGB三种颜色方案以及Alpha通道等特性。因为该格式压缩比高且生成的文件体积小，支持透明度且颜色丰富（GIF只支持至多 256色），所以在网页设计中越来越受欢迎，尤其是在需要高质量图像和透明度效果的场合。</a:t>
            </a:r>
            <a:endParaRPr lang="en-US" sz="1440" dirty="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name="Slide 12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3.4.2 图片标签</a:t>
            </a:r>
            <a:endParaRPr lang="en-US" sz="1440" dirty="0"/>
          </a:p>
        </p:txBody>
      </p:sp>
      <p:sp>
        <p:nvSpPr>
          <p:cNvPr id="6" name="Text 3"/>
          <p:cNvSpPr/>
          <p:nvPr/>
        </p:nvSpPr>
        <p:spPr>
          <a:xfrm>
            <a:off x="466790" y="1535387"/>
            <a:ext cx="8210419" cy="1180516"/>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图片是网页构成中最重要的元素之一，它可以为网页增强视觉效果，加深用户对网页的印象。HTML5中插入图片的标签是&lt;img&gt;标签，该标签只有开始标签，没有结束标签。</a:t>
            </a:r>
            <a:endParaRPr lang="en-US" sz="1440" dirty="0"/>
          </a:p>
        </p:txBody>
      </p:sp>
      <p:sp>
        <p:nvSpPr>
          <p:cNvPr id="7" name="Text 4"/>
          <p:cNvSpPr/>
          <p:nvPr/>
        </p:nvSpPr>
        <p:spPr>
          <a:xfrm>
            <a:off x="2727100" y="2702179"/>
            <a:ext cx="3105260" cy="172181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●src</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●alt</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●width</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●height</a:t>
            </a:r>
            <a:endParaRPr lang="en-US" sz="1440" dirty="0"/>
          </a:p>
        </p:txBody>
      </p:sp>
      <p:sp>
        <p:nvSpPr>
          <p:cNvPr id="8" name="Text 5"/>
          <p:cNvSpPr/>
          <p:nvPr/>
        </p:nvSpPr>
        <p:spPr>
          <a:xfrm>
            <a:off x="5117536" y="2702179"/>
            <a:ext cx="3105260" cy="1319977"/>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●loading</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●ismap</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●usemap</a:t>
            </a:r>
            <a:endParaRPr lang="en-US" sz="1440"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name="Slide 12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3.4.2 图片标签</a:t>
            </a:r>
            <a:endParaRPr lang="en-US" sz="1440" dirty="0"/>
          </a:p>
        </p:txBody>
      </p:sp>
      <p:sp>
        <p:nvSpPr>
          <p:cNvPr id="6" name="Text 3"/>
          <p:cNvSpPr/>
          <p:nvPr/>
        </p:nvSpPr>
        <p:spPr>
          <a:xfrm>
            <a:off x="466791" y="939870"/>
            <a:ext cx="8210419" cy="1316736"/>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1. 设置图片的源文件</a:t>
            </a:r>
            <a:endParaRPr lang="en-US" sz="1440" dirty="0"/>
          </a:p>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src 属性是图片必不可少的属性，用于指定图片源文件所在的位置。</a:t>
            </a:r>
            <a:endParaRPr lang="en-US" sz="1440" dirty="0"/>
          </a:p>
        </p:txBody>
      </p:sp>
      <p:pic>
        <p:nvPicPr>
          <p:cNvPr id="7" name="Image 0" descr="https://sgw-dx.xf-yun.com/api/v1/sparkdesk/_528ce6ea4fbd402f907ec9cfd8b4d9c4_1747709767481-09957153581429535.png?authorization=c2ltcGxlLWp3dCBhaz1zcGFya2Rlc2s4MDAwMDAwMDAwMDE7ZXhwPTMzMjQ1MDk3Njc7YWxnbz1obWFjLXNoYTI1NjtzaWc9ZVNLcFYyS00rZytLbHowcjdaQ1RCNVA5Q1VBV28xK09wU1JjcS9XS25acz0=&amp;x_location=7YfmxI7B7uKO7jlRxIftd6UXe5D="/>
          <p:cNvPicPr>
            <a:picLocks noChangeAspect="1"/>
          </p:cNvPicPr>
          <p:nvPr/>
        </p:nvPicPr>
        <p:blipFill>
          <a:blip r:embed="rId4"/>
          <a:stretch>
            <a:fillRect/>
          </a:stretch>
        </p:blipFill>
        <p:spPr>
          <a:xfrm>
            <a:off x="1310719" y="1904639"/>
            <a:ext cx="6522561" cy="2784822"/>
          </a:xfrm>
          <a:prstGeom prst="rect">
            <a:avLst/>
          </a:prstGeom>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name="Slide 12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3.4.2 图片标签</a:t>
            </a:r>
            <a:endParaRPr lang="en-US" sz="1440" dirty="0"/>
          </a:p>
        </p:txBody>
      </p:sp>
      <p:sp>
        <p:nvSpPr>
          <p:cNvPr id="6" name="Text 3"/>
          <p:cNvSpPr/>
          <p:nvPr/>
        </p:nvSpPr>
        <p:spPr>
          <a:xfrm>
            <a:off x="624742" y="2277035"/>
            <a:ext cx="4719754" cy="886968"/>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代码在浏览器中的显示效果如图所示</a:t>
            </a:r>
            <a:endParaRPr lang="en-US" sz="1440" dirty="0"/>
          </a:p>
        </p:txBody>
      </p:sp>
      <p:pic>
        <p:nvPicPr>
          <p:cNvPr id="7" name="Image 0" descr="https://sgw-dx.xf-yun.com/api/v1/sparkdesk/_997c948e719d44c3b4265a513790538c_1747710060072-00878459974895035.png?authorization=c2ltcGxlLWp3dCBhaz1zcGFya2Rlc2s4MDAwMDAwMDAwMDE7ZXhwPTMzMjQ1MTAwNTk7YWxnbz1obWFjLXNoYTI1NjtzaWc9dFh1WXF4TEtCMjIvTlUwKzRwekhrcUVmS21BNEoyM3hHQlJBVXc1SUlYYz0=&amp;x_location=7YfmxI7B7uKO7jlRxIftd6UXe5D="/>
          <p:cNvPicPr>
            <a:picLocks noChangeAspect="1"/>
          </p:cNvPicPr>
          <p:nvPr/>
        </p:nvPicPr>
        <p:blipFill>
          <a:blip r:embed="rId4"/>
          <a:stretch>
            <a:fillRect/>
          </a:stretch>
        </p:blipFill>
        <p:spPr>
          <a:xfrm>
            <a:off x="5826767" y="1076463"/>
            <a:ext cx="2610841" cy="3672159"/>
          </a:xfrm>
          <a:prstGeom prst="rect">
            <a:avLst/>
          </a:prstGeom>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name="Slide 12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5" name="Text 2"/>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pic>
        <p:nvPicPr>
          <p:cNvPr id="6" name="Image 0" descr="https://sgw-dx.xf-yun.com/api/v1/sparkdesk/_34327d61f2164b7786a090e0a94ea508_1747709905686-07548625128158822.png?authorization=c2ltcGxlLWp3dCBhaz1zcGFya2Rlc2s4MDAwMDAwMDAwMDE7ZXhwPTMzMjQ1MDk5MDU7YWxnbz1obWFjLXNoYTI1NjtzaWc9eUZsdUtrdkp1MGNCekU5TitNemwrazZGa2NJdUErUUwycmJMVEVjck83RT0=&amp;x_location=7YfmxI7B7uKO7jlRxIftd6UXe5D="/>
          <p:cNvPicPr>
            <a:picLocks noChangeAspect="1"/>
          </p:cNvPicPr>
          <p:nvPr/>
        </p:nvPicPr>
        <p:blipFill>
          <a:blip r:embed="rId4"/>
          <a:stretch>
            <a:fillRect/>
          </a:stretch>
        </p:blipFill>
        <p:spPr>
          <a:xfrm>
            <a:off x="757546" y="2151848"/>
            <a:ext cx="7628909" cy="2507864"/>
          </a:xfrm>
          <a:prstGeom prst="rect">
            <a:avLst/>
          </a:prstGeom>
        </p:spPr>
      </p:pic>
      <p:sp>
        <p:nvSpPr>
          <p:cNvPr id="7" name="Text 3"/>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3.4.2 图片标签</a:t>
            </a:r>
            <a:endParaRPr lang="en-US" sz="1440" dirty="0"/>
          </a:p>
        </p:txBody>
      </p:sp>
      <p:sp>
        <p:nvSpPr>
          <p:cNvPr id="8" name="Text 4"/>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3.4.2 图片标签</a:t>
            </a:r>
            <a:endParaRPr lang="en-US" sz="1440" dirty="0"/>
          </a:p>
        </p:txBody>
      </p:sp>
      <p:sp>
        <p:nvSpPr>
          <p:cNvPr id="9" name="Text 5"/>
          <p:cNvSpPr/>
          <p:nvPr/>
        </p:nvSpPr>
        <p:spPr>
          <a:xfrm>
            <a:off x="466791" y="986663"/>
            <a:ext cx="8210419" cy="1536192"/>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2. 设置图片大小和提示文字</a:t>
            </a:r>
            <a:endParaRPr lang="en-US" sz="1440" dirty="0"/>
          </a:p>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如果不设置图片的大小，图片在网页中将显示为原始尺寸。有时原始尺寸可能会过大或者 过小，这时就需要用到width 和height 属性来设置图片的大小。</a:t>
            </a:r>
            <a:endParaRPr lang="en-US" sz="1440" dirty="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name="Slide 12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3.4.2 图片标签</a:t>
            </a:r>
            <a:endParaRPr lang="en-US" sz="1440" dirty="0"/>
          </a:p>
        </p:txBody>
      </p:sp>
      <p:sp>
        <p:nvSpPr>
          <p:cNvPr id="6" name="Text 3"/>
          <p:cNvSpPr/>
          <p:nvPr/>
        </p:nvSpPr>
        <p:spPr>
          <a:xfrm>
            <a:off x="665567" y="1177235"/>
            <a:ext cx="7812867" cy="845488"/>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代码在浏览器中的显示效果如图3-16 所示。如果第2张图片没有能加载出来或者该图片被误删除，则显示效果如图3-17 所示。</a:t>
            </a:r>
            <a:endParaRPr lang="en-US" sz="1440" dirty="0"/>
          </a:p>
        </p:txBody>
      </p:sp>
      <p:pic>
        <p:nvPicPr>
          <p:cNvPr id="7" name="Image 0" descr="https://sgw-dx.xf-yun.com/api/v1/sparkdesk/_e2b507ac418b4fa8936259c1c70a1e2e_1747711190398-05932865628284515.png?authorization=c2ltcGxlLWp3dCBhaz1zcGFya2Rlc2s4MDAwMDAwMDAwMDE7ZXhwPTMzMjQ1MTExOTA7YWxnbz1obWFjLXNoYTI1NjtzaWc9ZnM5NDdqUkVwOWRJRk9jL3F5M3FHakJxUUp2RFI2Z21FbThzeDlCMnUydz0=&amp;x_location=7YfmxI7B7uKO7jlRxIftd6UXe5D="/>
          <p:cNvPicPr>
            <a:picLocks noChangeAspect="1"/>
          </p:cNvPicPr>
          <p:nvPr/>
        </p:nvPicPr>
        <p:blipFill>
          <a:blip r:embed="rId4"/>
          <a:stretch>
            <a:fillRect/>
          </a:stretch>
        </p:blipFill>
        <p:spPr>
          <a:xfrm>
            <a:off x="952533" y="2040663"/>
            <a:ext cx="3707478" cy="2623838"/>
          </a:xfrm>
          <a:prstGeom prst="rect">
            <a:avLst/>
          </a:prstGeom>
        </p:spPr>
      </p:pic>
      <p:pic>
        <p:nvPicPr>
          <p:cNvPr id="8" name="Image 1" descr="https://sgw-dx.xf-yun.com/api/v1/sparkdesk/_c29ea57d89054e429209c55ab442cfbb_1747711204850-09725360946452415.png?authorization=c2ltcGxlLWp3dCBhaz1zcGFya2Rlc2s4MDAwMDAwMDAwMDE7ZXhwPTMzMjQ1MTEyMDQ7YWxnbz1obWFjLXNoYTI1NjtzaWc9ZU9DaGJSNXFhSUhlSk5Eak9YUXNvZDVRanlTVllyYmJnRUgwSDdxbWxvWT0=&amp;x_location=7YfmxI7B7uKO7jlRxIftd6UXe5D="/>
          <p:cNvPicPr>
            <a:picLocks noChangeAspect="1"/>
          </p:cNvPicPr>
          <p:nvPr/>
        </p:nvPicPr>
        <p:blipFill>
          <a:blip r:embed="rId5"/>
          <a:stretch>
            <a:fillRect/>
          </a:stretch>
        </p:blipFill>
        <p:spPr>
          <a:xfrm>
            <a:off x="4660011" y="2040663"/>
            <a:ext cx="3531455" cy="2623838"/>
          </a:xfrm>
          <a:prstGeom prst="rect">
            <a:avLst/>
          </a:prstGeom>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name="Slide 12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5" name="Text 2"/>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pic>
        <p:nvPicPr>
          <p:cNvPr id="6" name="Image 0" descr="https://sgw-dx.xf-yun.com/api/v1/sparkdesk/_ab771588bf5c4202bd76ca9282a240cd_1747711458316-05251521563923723.png?authorization=c2ltcGxlLWp3dCBhaz1zcGFya2Rlc2s4MDAwMDAwMDAwMDE7ZXhwPTMzMjQ1MTE0NTg7YWxnbz1obWFjLXNoYTI1NjtzaWc9c3A3QnppZXo3dDE5clh1dGhZNFhPazBxd0grcnhHdEgvU0pMNFAzMjdlaz0=&amp;x_location=7YfmxI7B7uKO7jlRxIftd6UXe5D="/>
          <p:cNvPicPr>
            <a:picLocks noChangeAspect="1"/>
          </p:cNvPicPr>
          <p:nvPr/>
        </p:nvPicPr>
        <p:blipFill>
          <a:blip r:embed="rId4"/>
          <a:stretch>
            <a:fillRect/>
          </a:stretch>
        </p:blipFill>
        <p:spPr>
          <a:xfrm>
            <a:off x="973836" y="2088515"/>
            <a:ext cx="7196328" cy="429768"/>
          </a:xfrm>
          <a:prstGeom prst="rect">
            <a:avLst/>
          </a:prstGeom>
        </p:spPr>
      </p:pic>
      <p:sp>
        <p:nvSpPr>
          <p:cNvPr id="7" name="Text 3"/>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3.4.2 图片标签</a:t>
            </a:r>
            <a:endParaRPr lang="en-US" sz="1440" dirty="0"/>
          </a:p>
        </p:txBody>
      </p:sp>
      <p:sp>
        <p:nvSpPr>
          <p:cNvPr id="8" name="Text 4"/>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3.4.2 图片标签</a:t>
            </a:r>
            <a:endParaRPr lang="en-US" sz="1440" dirty="0"/>
          </a:p>
        </p:txBody>
      </p:sp>
      <p:sp>
        <p:nvSpPr>
          <p:cNvPr id="9" name="Text 5"/>
          <p:cNvSpPr/>
          <p:nvPr/>
        </p:nvSpPr>
        <p:spPr>
          <a:xfrm>
            <a:off x="466791" y="986663"/>
            <a:ext cx="8210419" cy="1316736"/>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3. 为图片添加超链接</a:t>
            </a:r>
            <a:endParaRPr lang="en-US" sz="1440" dirty="0"/>
          </a:p>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添加图片超链接的方法很简单，可以用&lt;a&gt; 标签完成。语法描述如下：</a:t>
            </a:r>
            <a:endParaRPr lang="en-US" sz="1440" dirty="0"/>
          </a:p>
        </p:txBody>
      </p:sp>
      <p:sp>
        <p:nvSpPr>
          <p:cNvPr id="10" name="Text 6"/>
          <p:cNvSpPr/>
          <p:nvPr/>
        </p:nvSpPr>
        <p:spPr>
          <a:xfrm>
            <a:off x="466791" y="2571750"/>
            <a:ext cx="8210419" cy="886968"/>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例如：</a:t>
            </a:r>
            <a:endParaRPr lang="en-US" sz="1440" dirty="0"/>
          </a:p>
        </p:txBody>
      </p:sp>
      <p:pic>
        <p:nvPicPr>
          <p:cNvPr id="11" name="Image 1" descr="https://sgw-dx.xf-yun.com/api/v1/sparkdesk/_ae6a10ef85b748bf95269129b081bff0_1747711478585-08290407813439341.png?authorization=c2ltcGxlLWp3dCBhaz1zcGFya2Rlc2s4MDAwMDAwMDAwMDE7ZXhwPTMzMjQ1MTE0Nzg7YWxnbz1obWFjLXNoYTI1NjtzaWc9RER3cHFKZXcvcGtaZndpeldaNmhzTVNDZXh3Q3JBVURUVVgxekhsSkZxcz0=&amp;x_location=7YfmxI7B7uKO7jlRxIftd6UXe5D="/>
          <p:cNvPicPr>
            <a:picLocks noChangeAspect="1"/>
          </p:cNvPicPr>
          <p:nvPr/>
        </p:nvPicPr>
        <p:blipFill>
          <a:blip r:embed="rId5"/>
          <a:stretch>
            <a:fillRect/>
          </a:stretch>
        </p:blipFill>
        <p:spPr>
          <a:xfrm>
            <a:off x="1275588" y="3168312"/>
            <a:ext cx="6592824" cy="1097280"/>
          </a:xfrm>
          <a:prstGeom prst="rect">
            <a:avLst/>
          </a:prstGeom>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name="Slide 12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5" name="Text 2"/>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6" name="Text 3"/>
          <p:cNvSpPr/>
          <p:nvPr/>
        </p:nvSpPr>
        <p:spPr>
          <a:xfrm>
            <a:off x="466791" y="1402535"/>
            <a:ext cx="8210419" cy="1746504"/>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4. 其他图片标签</a:t>
            </a:r>
            <a:endParaRPr lang="en-US" sz="1440" dirty="0"/>
          </a:p>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HTML5 中还有两个与图片相关的标签：</a:t>
            </a:r>
            <a:endParaRPr lang="en-US" sz="1440" dirty="0"/>
          </a:p>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一个是&lt;map&gt;，一个是&lt;area&gt;，这两个标签必须配合使用。</a:t>
            </a:r>
            <a:endParaRPr lang="en-US" sz="1440" dirty="0"/>
          </a:p>
        </p:txBody>
      </p:sp>
      <p:sp>
        <p:nvSpPr>
          <p:cNvPr id="7" name="Text 4"/>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3.4.2 图片标签</a:t>
            </a:r>
            <a:endParaRPr lang="en-US" sz="1440" dirty="0"/>
          </a:p>
        </p:txBody>
      </p:sp>
      <p:sp>
        <p:nvSpPr>
          <p:cNvPr id="8" name="Text 5"/>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3.4.2 图片标签</a:t>
            </a:r>
            <a:endParaRPr lang="en-US" sz="1440" dirty="0"/>
          </a:p>
        </p:txBody>
      </p:sp>
      <p:pic>
        <p:nvPicPr>
          <p:cNvPr id="9" name="Image 0" descr="https://sgw-dx.xf-yun.com/api/v1/sparkdesk/_352c0c35908e49e6be66b26e1af7416d_1747712847193-05388550571684658.png?authorization=c2ltcGxlLWp3dCBhaz1zcGFya2Rlc2s4MDAwMDAwMDAwMDE7ZXhwPTMzMjQ1MTI4NDY7YWxnbz1obWFjLXNoYTI1NjtzaWc9Z3EwRUNrOGxjT0FKYWliNXllcHA0Q2FVTERlRXlrRDdWL3Q5UTN2ZnJXRT0=&amp;x_location=7YfmxI7B7uKO7jlRxIftd6UXe5D="/>
          <p:cNvPicPr>
            <a:picLocks noChangeAspect="1"/>
          </p:cNvPicPr>
          <p:nvPr/>
        </p:nvPicPr>
        <p:blipFill>
          <a:blip r:embed="rId4"/>
          <a:stretch>
            <a:fillRect/>
          </a:stretch>
        </p:blipFill>
        <p:spPr>
          <a:xfrm>
            <a:off x="445968" y="2786625"/>
            <a:ext cx="8252064" cy="1635925"/>
          </a:xfrm>
          <a:prstGeom prst="rect">
            <a:avLst/>
          </a:prstGeom>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name="Slide 12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5" name="Text 2"/>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6" name="Text 3"/>
          <p:cNvSpPr/>
          <p:nvPr/>
        </p:nvSpPr>
        <p:spPr>
          <a:xfrm>
            <a:off x="466791" y="850571"/>
            <a:ext cx="8210419" cy="4123944"/>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1. 超链接和路径</a:t>
            </a:r>
            <a:endParaRPr lang="en-US" sz="1440" dirty="0"/>
          </a:p>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网页中，超链接一般可以分为3 种类型：内部链接、锚点链接和外部链接。</a:t>
            </a:r>
            <a:endParaRPr lang="en-US" sz="1440" dirty="0"/>
          </a:p>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2. 创建超链接超链接在网页中的标签很简单，只有一个&lt;a&gt;标签。&lt;a&gt;的基本格式为：</a:t>
            </a:r>
            <a:endParaRPr lang="en-US" sz="1440" dirty="0"/>
          </a:p>
          <a:p>
            <a:pPr marL="0" indent="0" algn="just">
              <a:lnSpc>
                <a:spcPct val="108000"/>
              </a:lnSpc>
              <a:spcBef>
                <a:spcPts val="375"/>
              </a:spcBef>
              <a:buNone/>
            </a:pPr>
            <a:endParaRPr lang="en-US" sz="1728" dirty="0">
              <a:solidFill>
                <a:srgbClr val="272245"/>
              </a:solidFill>
              <a:latin typeface="Microsoft Yahei" pitchFamily="34" charset="0"/>
              <a:ea typeface="Microsoft Yahei" pitchFamily="34" charset="-122"/>
              <a:cs typeface="Microsoft Yahei" pitchFamily="34" charset="-120"/>
            </a:endParaRPr>
          </a:p>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href属性用于指定链接地址，此外，&lt;a&gt;标签还经常使用的一个属性是target，该属性指定在何处打开目标URL，仅在href属性存在时使用。target属性可以取4 个值，分别为：</a:t>
            </a:r>
            <a:endParaRPr lang="en-US" sz="1440" dirty="0"/>
          </a:p>
          <a:p>
            <a:pPr marL="0" indent="0" algn="just">
              <a:lnSpc>
                <a:spcPct val="108000"/>
              </a:lnSpc>
              <a:spcBef>
                <a:spcPts val="375"/>
              </a:spcBef>
              <a:buNone/>
            </a:pPr>
            <a:r>
              <a:rPr lang="en-US" sz="1728">
                <a:solidFill>
                  <a:srgbClr val="272245"/>
                </a:solidFill>
                <a:latin typeface="Microsoft Yahei" pitchFamily="34" charset="0"/>
                <a:ea typeface="Microsoft Yahei" pitchFamily="34" charset="-122"/>
                <a:cs typeface="Microsoft Yahei" pitchFamily="34" charset="-120"/>
              </a:rPr>
              <a:t>●_</a:t>
            </a:r>
            <a:r>
              <a:rPr lang="en-US" sz="1728" dirty="0">
                <a:solidFill>
                  <a:srgbClr val="272245"/>
                </a:solidFill>
                <a:latin typeface="Microsoft Yahei" pitchFamily="34" charset="0"/>
                <a:ea typeface="Microsoft Yahei" pitchFamily="34" charset="-122"/>
                <a:cs typeface="Microsoft Yahei" pitchFamily="34" charset="-120"/>
              </a:rPr>
              <a:t>blank：在新窗口中打开链接。</a:t>
            </a:r>
            <a:endParaRPr lang="en-US" sz="1440" dirty="0"/>
          </a:p>
          <a:p>
            <a:pPr marL="0" indent="0" algn="just">
              <a:lnSpc>
                <a:spcPct val="108000"/>
              </a:lnSpc>
              <a:spcBef>
                <a:spcPts val="375"/>
              </a:spcBef>
              <a:buNone/>
            </a:pPr>
            <a:r>
              <a:rPr lang="en-US" sz="1728">
                <a:solidFill>
                  <a:srgbClr val="272245"/>
                </a:solidFill>
                <a:latin typeface="Microsoft Yahei" pitchFamily="34" charset="0"/>
                <a:ea typeface="Microsoft Yahei" pitchFamily="34" charset="-122"/>
                <a:cs typeface="Microsoft Yahei" pitchFamily="34" charset="-120"/>
              </a:rPr>
              <a:t>●_</a:t>
            </a:r>
            <a:r>
              <a:rPr lang="en-US" sz="1728" dirty="0">
                <a:solidFill>
                  <a:srgbClr val="272245"/>
                </a:solidFill>
                <a:latin typeface="Microsoft Yahei" pitchFamily="34" charset="0"/>
                <a:ea typeface="Microsoft Yahei" pitchFamily="34" charset="-122"/>
                <a:cs typeface="Microsoft Yahei" pitchFamily="34" charset="-120"/>
              </a:rPr>
              <a:t>parent：在父窗口中打开链接。</a:t>
            </a:r>
            <a:endParaRPr lang="en-US" sz="1440" dirty="0"/>
          </a:p>
          <a:p>
            <a:pPr marL="0" indent="0" algn="just">
              <a:lnSpc>
                <a:spcPct val="108000"/>
              </a:lnSpc>
              <a:spcBef>
                <a:spcPts val="375"/>
              </a:spcBef>
              <a:buNone/>
            </a:pPr>
            <a:r>
              <a:rPr lang="en-US" sz="1728">
                <a:solidFill>
                  <a:srgbClr val="272245"/>
                </a:solidFill>
                <a:latin typeface="Microsoft Yahei" pitchFamily="34" charset="0"/>
                <a:ea typeface="Microsoft Yahei" pitchFamily="34" charset="-122"/>
                <a:cs typeface="Microsoft Yahei" pitchFamily="34" charset="-120"/>
              </a:rPr>
              <a:t>●_</a:t>
            </a:r>
            <a:r>
              <a:rPr lang="en-US" sz="1728" dirty="0">
                <a:solidFill>
                  <a:srgbClr val="272245"/>
                </a:solidFill>
                <a:latin typeface="Microsoft Yahei" pitchFamily="34" charset="0"/>
                <a:ea typeface="Microsoft Yahei" pitchFamily="34" charset="-122"/>
                <a:cs typeface="Microsoft Yahei" pitchFamily="34" charset="-120"/>
              </a:rPr>
              <a:t>self：默认，在当前页面实现跳转。</a:t>
            </a:r>
            <a:endParaRPr lang="en-US" sz="1440" dirty="0"/>
          </a:p>
          <a:p>
            <a:pPr marL="0" indent="0" algn="just">
              <a:lnSpc>
                <a:spcPct val="108000"/>
              </a:lnSpc>
              <a:spcBef>
                <a:spcPts val="375"/>
              </a:spcBef>
              <a:buNone/>
            </a:pPr>
            <a:r>
              <a:rPr lang="en-US" sz="1728">
                <a:solidFill>
                  <a:srgbClr val="272245"/>
                </a:solidFill>
                <a:latin typeface="Microsoft Yahei" pitchFamily="34" charset="0"/>
                <a:ea typeface="Microsoft Yahei" pitchFamily="34" charset="-122"/>
                <a:cs typeface="Microsoft Yahei" pitchFamily="34" charset="-120"/>
              </a:rPr>
              <a:t>●_</a:t>
            </a:r>
            <a:r>
              <a:rPr lang="en-US" sz="1728" dirty="0">
                <a:solidFill>
                  <a:srgbClr val="272245"/>
                </a:solidFill>
                <a:latin typeface="Microsoft Yahei" pitchFamily="34" charset="0"/>
                <a:ea typeface="Microsoft Yahei" pitchFamily="34" charset="-122"/>
                <a:cs typeface="Microsoft Yahei" pitchFamily="34" charset="-120"/>
              </a:rPr>
              <a:t>top：在当前窗体打开链接，并替换当前的整个窗体（框架页）。 根据</a:t>
            </a:r>
            <a:endParaRPr lang="en-US" sz="1440" dirty="0"/>
          </a:p>
        </p:txBody>
      </p:sp>
      <p:sp>
        <p:nvSpPr>
          <p:cNvPr id="7" name="Text 4"/>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3.4.3 定义超链接</a:t>
            </a:r>
            <a:endParaRPr lang="en-US" sz="1440" dirty="0"/>
          </a:p>
        </p:txBody>
      </p:sp>
      <p:pic>
        <p:nvPicPr>
          <p:cNvPr id="8" name="Image 0" descr="https://sgw-dx.xf-yun.com/api/v1/sparkdesk/_19df24f1a462443d9c0ebd6259364043_1747713224239-06410504210954417.png?authorization=c2ltcGxlLWp3dCBhaz1zcGFya2Rlc2s4MDAwMDAwMDAwMDE7ZXhwPTMzMjQ1MTMyMjM7YWxnbz1obWFjLXNoYTI1NjtzaWc9ek9Cbk5sZm04SUhUc2V1TUlCY2dMMjBGOWJpaEdOYUtNUHlCam1NSDhlND0=&amp;x_location=7YfmxI7B7uKO7jlRxIftd6UXe5D="/>
          <p:cNvPicPr>
            <a:picLocks noChangeAspect="1"/>
          </p:cNvPicPr>
          <p:nvPr/>
        </p:nvPicPr>
        <p:blipFill>
          <a:blip r:embed="rId4"/>
          <a:stretch>
            <a:fillRect/>
          </a:stretch>
        </p:blipFill>
        <p:spPr>
          <a:xfrm>
            <a:off x="2600624" y="2079486"/>
            <a:ext cx="3454286" cy="342451"/>
          </a:xfrm>
          <a:prstGeom prst="rect">
            <a:avLst/>
          </a:prstGeom>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name="Slide 13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5" name="Text 2"/>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6" name="Text 3"/>
          <p:cNvSpPr/>
          <p:nvPr/>
        </p:nvSpPr>
        <p:spPr>
          <a:xfrm>
            <a:off x="466791" y="2099337"/>
            <a:ext cx="8210419" cy="1090748"/>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（1）文本链接 </a:t>
            </a:r>
            <a:endParaRPr lang="en-US" sz="1440" dirty="0"/>
          </a:p>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最常见的链接类型是文本链接，它使用&lt;a&gt;</a:t>
            </a:r>
            <a:r>
              <a:rPr lang="en-US" sz="1728" dirty="0" err="1">
                <a:solidFill>
                  <a:srgbClr val="272245"/>
                </a:solidFill>
                <a:latin typeface="Microsoft Yahei" pitchFamily="34" charset="0"/>
                <a:ea typeface="Microsoft Yahei" pitchFamily="34" charset="-122"/>
                <a:cs typeface="Microsoft Yahei" pitchFamily="34" charset="-120"/>
              </a:rPr>
              <a:t>标签将一段文本转化为可单击的链接，例如</a:t>
            </a:r>
            <a:r>
              <a:rPr lang="en-US" sz="1728" dirty="0">
                <a:solidFill>
                  <a:srgbClr val="272245"/>
                </a:solidFill>
                <a:latin typeface="Microsoft Yahei" pitchFamily="34" charset="0"/>
                <a:ea typeface="Microsoft Yahei" pitchFamily="34" charset="-122"/>
                <a:cs typeface="Microsoft Yahei" pitchFamily="34" charset="-120"/>
              </a:rPr>
              <a:t>：</a:t>
            </a:r>
            <a:endParaRPr lang="en-US" sz="1440" dirty="0"/>
          </a:p>
        </p:txBody>
      </p:sp>
      <p:sp>
        <p:nvSpPr>
          <p:cNvPr id="7" name="Text 4"/>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3.4.3 定义超链接</a:t>
            </a:r>
            <a:endParaRPr lang="en-US" sz="1440" dirty="0"/>
          </a:p>
        </p:txBody>
      </p:sp>
      <p:pic>
        <p:nvPicPr>
          <p:cNvPr id="8" name="Image 0" descr="https://sgw-dx.xf-yun.com/api/v1/sparkdesk/_35b63a9a9a5e452b8893e7a1e19b20ff_1747713397958-033493489633788387.png?authorization=c2ltcGxlLWp3dCBhaz1zcGFya2Rlc2s4MDAwMDAwMDAwMDE7ZXhwPTMzMjQ1MTMzOTc7YWxnbz1obWFjLXNoYTI1NjtzaWc9RUQrdWR4OUVZQ2NCb1VMaDJucTNtQUZlT3h5aXVkaGVPWDh3WWRHSUU5UT0=&amp;x_location=7YfmxI7B7uKO7jlRxIftd6UXe5D="/>
          <p:cNvPicPr>
            <a:picLocks noChangeAspect="1"/>
          </p:cNvPicPr>
          <p:nvPr/>
        </p:nvPicPr>
        <p:blipFill>
          <a:blip r:embed="rId4"/>
          <a:stretch>
            <a:fillRect/>
          </a:stretch>
        </p:blipFill>
        <p:spPr>
          <a:xfrm>
            <a:off x="466791" y="3315489"/>
            <a:ext cx="8210419" cy="410259"/>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1.4 Web 前端开发工具介绍</a:t>
            </a:r>
            <a:endParaRPr lang="en-US" sz="1440" dirty="0"/>
          </a:p>
        </p:txBody>
      </p:sp>
      <p:sp>
        <p:nvSpPr>
          <p:cNvPr id="4" name="Text 1"/>
          <p:cNvSpPr/>
          <p:nvPr/>
        </p:nvSpPr>
        <p:spPr>
          <a:xfrm>
            <a:off x="114309" y="3321498"/>
            <a:ext cx="1382141" cy="36576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008" b="1" dirty="0">
                <a:solidFill>
                  <a:srgbClr val="FFFFFF"/>
                </a:solidFill>
                <a:latin typeface="Microsoft Yahei" pitchFamily="34" charset="0"/>
                <a:ea typeface="Microsoft Yahei" pitchFamily="34" charset="-122"/>
                <a:cs typeface="Microsoft Yahei" pitchFamily="34" charset="-120"/>
              </a:rPr>
              <a:t>市场运营项目</a:t>
            </a:r>
            <a:endParaRPr lang="en-US" sz="1440" dirty="0"/>
          </a:p>
        </p:txBody>
      </p:sp>
      <p:sp>
        <p:nvSpPr>
          <p:cNvPr id="5" name="Text 2"/>
          <p:cNvSpPr/>
          <p:nvPr/>
        </p:nvSpPr>
        <p:spPr>
          <a:xfrm>
            <a:off x="5628693" y="245561"/>
            <a:ext cx="5486400"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1.4.5 浏览器</a:t>
            </a:r>
            <a:endParaRPr lang="en-US" sz="1440" dirty="0"/>
          </a:p>
        </p:txBody>
      </p:sp>
      <p:sp>
        <p:nvSpPr>
          <p:cNvPr id="6" name="Shape 3"/>
          <p:cNvSpPr/>
          <p:nvPr/>
        </p:nvSpPr>
        <p:spPr>
          <a:xfrm>
            <a:off x="329872" y="938870"/>
            <a:ext cx="1533449" cy="3562246"/>
          </a:xfrm>
          <a:custGeom>
            <a:avLst/>
            <a:gdLst/>
            <a:ahLst/>
            <a:cxnLst/>
            <a:rect l="l" t="t" r="r" b="b"/>
            <a:pathLst>
              <a:path w="1533449" h="3562246">
                <a:moveTo>
                  <a:pt x="0" y="0"/>
                </a:moveTo>
                <a:moveTo>
                  <a:pt x="0" y="0"/>
                </a:moveTo>
                <a:lnTo>
                  <a:pt x="1533449" y="0"/>
                </a:lnTo>
                <a:lnTo>
                  <a:pt x="1533449" y="3562246"/>
                </a:lnTo>
                <a:lnTo>
                  <a:pt x="0" y="3562246"/>
                </a:lnTo>
                <a:close/>
              </a:path>
            </a:pathLst>
          </a:custGeom>
          <a:solidFill>
            <a:srgbClr val="FFFFFF"/>
          </a:solidFill>
          <a:ln w="9525">
            <a:solidFill>
              <a:srgbClr val="2A5899"/>
            </a:solidFill>
            <a:prstDash val="solid"/>
          </a:ln>
        </p:spPr>
        <p:txBody>
          <a:bodyPr/>
          <a:lstStyle/>
          <a:p>
            <a:endParaRPr lang="zh-CN" altLang="en-US"/>
          </a:p>
        </p:txBody>
      </p:sp>
      <p:sp>
        <p:nvSpPr>
          <p:cNvPr id="7" name="Shape 4"/>
          <p:cNvSpPr/>
          <p:nvPr/>
        </p:nvSpPr>
        <p:spPr>
          <a:xfrm>
            <a:off x="329428" y="938870"/>
            <a:ext cx="1533449" cy="1351384"/>
          </a:xfrm>
          <a:custGeom>
            <a:avLst/>
            <a:gdLst/>
            <a:ahLst/>
            <a:cxnLst/>
            <a:rect l="l" t="t" r="r" b="b"/>
            <a:pathLst>
              <a:path w="1533449" h="1351384">
                <a:moveTo>
                  <a:pt x="0" y="0"/>
                </a:moveTo>
                <a:moveTo>
                  <a:pt x="0" y="0"/>
                </a:moveTo>
                <a:lnTo>
                  <a:pt x="1533449" y="0"/>
                </a:lnTo>
                <a:lnTo>
                  <a:pt x="1533449" y="1351384"/>
                </a:lnTo>
                <a:lnTo>
                  <a:pt x="0" y="1351384"/>
                </a:lnTo>
                <a:close/>
              </a:path>
            </a:pathLst>
          </a:custGeom>
          <a:solidFill>
            <a:srgbClr val="2A5899"/>
          </a:solidFill>
          <a:ln/>
        </p:spPr>
        <p:txBody>
          <a:bodyPr/>
          <a:lstStyle/>
          <a:p>
            <a:endParaRPr lang="zh-CN" altLang="en-US"/>
          </a:p>
        </p:txBody>
      </p:sp>
      <p:sp>
        <p:nvSpPr>
          <p:cNvPr id="8" name="Text 5"/>
          <p:cNvSpPr/>
          <p:nvPr/>
        </p:nvSpPr>
        <p:spPr>
          <a:xfrm>
            <a:off x="1273595" y="3693957"/>
            <a:ext cx="461709" cy="758952"/>
          </a:xfrm>
          <a:prstGeom prst="rect">
            <a:avLst/>
          </a:prstGeom>
          <a:noFill/>
          <a:ln/>
        </p:spPr>
        <p:txBody>
          <a:bodyPr wrap="square" lIns="95250" tIns="95250" rIns="95250" bIns="95250" rtlCol="0" anchor="t"/>
          <a:lstStyle/>
          <a:p>
            <a:pPr marL="0" indent="0" algn="ctr">
              <a:lnSpc>
                <a:spcPct val="112500"/>
              </a:lnSpc>
              <a:spcBef>
                <a:spcPts val="375"/>
              </a:spcBef>
              <a:buNone/>
            </a:pPr>
            <a:r>
              <a:rPr lang="en-US" sz="4320" b="1" dirty="0">
                <a:solidFill>
                  <a:srgbClr val="2A5899"/>
                </a:solidFill>
                <a:latin typeface="Microsoft Yahei" pitchFamily="34" charset="0"/>
                <a:ea typeface="Microsoft Yahei" pitchFamily="34" charset="-122"/>
                <a:cs typeface="Microsoft Yahei" pitchFamily="34" charset="-120"/>
              </a:rPr>
              <a:t>·</a:t>
            </a:r>
            <a:endParaRPr lang="en-US" sz="1440" dirty="0"/>
          </a:p>
        </p:txBody>
      </p:sp>
      <p:sp>
        <p:nvSpPr>
          <p:cNvPr id="9" name="Shape 6"/>
          <p:cNvSpPr/>
          <p:nvPr/>
        </p:nvSpPr>
        <p:spPr>
          <a:xfrm>
            <a:off x="2051689" y="938870"/>
            <a:ext cx="1533449" cy="3562246"/>
          </a:xfrm>
          <a:custGeom>
            <a:avLst/>
            <a:gdLst/>
            <a:ahLst/>
            <a:cxnLst/>
            <a:rect l="l" t="t" r="r" b="b"/>
            <a:pathLst>
              <a:path w="1533449" h="3562246">
                <a:moveTo>
                  <a:pt x="0" y="0"/>
                </a:moveTo>
                <a:moveTo>
                  <a:pt x="0" y="0"/>
                </a:moveTo>
                <a:lnTo>
                  <a:pt x="1533449" y="0"/>
                </a:lnTo>
                <a:lnTo>
                  <a:pt x="1533449" y="3562246"/>
                </a:lnTo>
                <a:lnTo>
                  <a:pt x="0" y="3562246"/>
                </a:lnTo>
                <a:close/>
              </a:path>
            </a:pathLst>
          </a:custGeom>
          <a:solidFill>
            <a:srgbClr val="FFFFFF"/>
          </a:solidFill>
          <a:ln w="9525">
            <a:solidFill>
              <a:srgbClr val="2A5899"/>
            </a:solidFill>
            <a:prstDash val="solid"/>
          </a:ln>
        </p:spPr>
        <p:txBody>
          <a:bodyPr/>
          <a:lstStyle/>
          <a:p>
            <a:endParaRPr lang="zh-CN" altLang="en-US"/>
          </a:p>
        </p:txBody>
      </p:sp>
      <p:sp>
        <p:nvSpPr>
          <p:cNvPr id="10" name="Shape 7"/>
          <p:cNvSpPr/>
          <p:nvPr/>
        </p:nvSpPr>
        <p:spPr>
          <a:xfrm>
            <a:off x="2051245" y="938870"/>
            <a:ext cx="1533449" cy="1351384"/>
          </a:xfrm>
          <a:custGeom>
            <a:avLst/>
            <a:gdLst/>
            <a:ahLst/>
            <a:cxnLst/>
            <a:rect l="l" t="t" r="r" b="b"/>
            <a:pathLst>
              <a:path w="1533449" h="1351384">
                <a:moveTo>
                  <a:pt x="0" y="0"/>
                </a:moveTo>
                <a:moveTo>
                  <a:pt x="0" y="0"/>
                </a:moveTo>
                <a:lnTo>
                  <a:pt x="1533449" y="0"/>
                </a:lnTo>
                <a:lnTo>
                  <a:pt x="1533449" y="1351384"/>
                </a:lnTo>
                <a:lnTo>
                  <a:pt x="0" y="1351384"/>
                </a:lnTo>
                <a:close/>
              </a:path>
            </a:pathLst>
          </a:custGeom>
          <a:solidFill>
            <a:srgbClr val="2A5899"/>
          </a:solidFill>
          <a:ln/>
        </p:spPr>
        <p:txBody>
          <a:bodyPr/>
          <a:lstStyle/>
          <a:p>
            <a:endParaRPr lang="zh-CN" altLang="en-US"/>
          </a:p>
        </p:txBody>
      </p:sp>
      <p:sp>
        <p:nvSpPr>
          <p:cNvPr id="11" name="Text 8"/>
          <p:cNvSpPr/>
          <p:nvPr/>
        </p:nvSpPr>
        <p:spPr>
          <a:xfrm>
            <a:off x="2995412" y="3693957"/>
            <a:ext cx="461709" cy="758952"/>
          </a:xfrm>
          <a:prstGeom prst="rect">
            <a:avLst/>
          </a:prstGeom>
          <a:noFill/>
          <a:ln/>
        </p:spPr>
        <p:txBody>
          <a:bodyPr wrap="square" lIns="95250" tIns="95250" rIns="95250" bIns="95250" rtlCol="0" anchor="t"/>
          <a:lstStyle/>
          <a:p>
            <a:pPr marL="0" indent="0" algn="ctr">
              <a:lnSpc>
                <a:spcPct val="112500"/>
              </a:lnSpc>
              <a:spcBef>
                <a:spcPts val="375"/>
              </a:spcBef>
              <a:buNone/>
            </a:pPr>
            <a:r>
              <a:rPr lang="en-US" sz="4320" b="1" dirty="0">
                <a:solidFill>
                  <a:srgbClr val="2A5899"/>
                </a:solidFill>
                <a:latin typeface="Microsoft Yahei" pitchFamily="34" charset="0"/>
                <a:ea typeface="Microsoft Yahei" pitchFamily="34" charset="-122"/>
                <a:cs typeface="Microsoft Yahei" pitchFamily="34" charset="-120"/>
              </a:rPr>
              <a:t>·</a:t>
            </a:r>
            <a:endParaRPr lang="en-US" sz="1440" dirty="0"/>
          </a:p>
        </p:txBody>
      </p:sp>
      <p:sp>
        <p:nvSpPr>
          <p:cNvPr id="12" name="Shape 9"/>
          <p:cNvSpPr/>
          <p:nvPr/>
        </p:nvSpPr>
        <p:spPr>
          <a:xfrm>
            <a:off x="3769251" y="938870"/>
            <a:ext cx="1533449" cy="3562246"/>
          </a:xfrm>
          <a:custGeom>
            <a:avLst/>
            <a:gdLst/>
            <a:ahLst/>
            <a:cxnLst/>
            <a:rect l="l" t="t" r="r" b="b"/>
            <a:pathLst>
              <a:path w="1533449" h="3562246">
                <a:moveTo>
                  <a:pt x="0" y="0"/>
                </a:moveTo>
                <a:moveTo>
                  <a:pt x="0" y="0"/>
                </a:moveTo>
                <a:lnTo>
                  <a:pt x="1533449" y="0"/>
                </a:lnTo>
                <a:lnTo>
                  <a:pt x="1533449" y="3562246"/>
                </a:lnTo>
                <a:lnTo>
                  <a:pt x="0" y="3562246"/>
                </a:lnTo>
                <a:close/>
              </a:path>
            </a:pathLst>
          </a:custGeom>
          <a:solidFill>
            <a:srgbClr val="FFFFFF"/>
          </a:solidFill>
          <a:ln w="9525">
            <a:solidFill>
              <a:srgbClr val="2A5899"/>
            </a:solidFill>
            <a:prstDash val="solid"/>
          </a:ln>
        </p:spPr>
        <p:txBody>
          <a:bodyPr/>
          <a:lstStyle/>
          <a:p>
            <a:endParaRPr lang="zh-CN" altLang="en-US"/>
          </a:p>
        </p:txBody>
      </p:sp>
      <p:sp>
        <p:nvSpPr>
          <p:cNvPr id="13" name="Shape 10"/>
          <p:cNvSpPr/>
          <p:nvPr/>
        </p:nvSpPr>
        <p:spPr>
          <a:xfrm>
            <a:off x="3768807" y="938870"/>
            <a:ext cx="1533449" cy="1351384"/>
          </a:xfrm>
          <a:custGeom>
            <a:avLst/>
            <a:gdLst/>
            <a:ahLst/>
            <a:cxnLst/>
            <a:rect l="l" t="t" r="r" b="b"/>
            <a:pathLst>
              <a:path w="1533449" h="1351384">
                <a:moveTo>
                  <a:pt x="0" y="0"/>
                </a:moveTo>
                <a:moveTo>
                  <a:pt x="0" y="0"/>
                </a:moveTo>
                <a:lnTo>
                  <a:pt x="1533449" y="0"/>
                </a:lnTo>
                <a:lnTo>
                  <a:pt x="1533449" y="1351384"/>
                </a:lnTo>
                <a:lnTo>
                  <a:pt x="0" y="1351384"/>
                </a:lnTo>
                <a:close/>
              </a:path>
            </a:pathLst>
          </a:custGeom>
          <a:solidFill>
            <a:srgbClr val="2A5899"/>
          </a:solidFill>
          <a:ln/>
        </p:spPr>
        <p:txBody>
          <a:bodyPr/>
          <a:lstStyle/>
          <a:p>
            <a:endParaRPr lang="zh-CN" altLang="en-US"/>
          </a:p>
        </p:txBody>
      </p:sp>
      <p:sp>
        <p:nvSpPr>
          <p:cNvPr id="14" name="Text 11"/>
          <p:cNvSpPr/>
          <p:nvPr/>
        </p:nvSpPr>
        <p:spPr>
          <a:xfrm>
            <a:off x="4712974" y="3693957"/>
            <a:ext cx="461709" cy="758952"/>
          </a:xfrm>
          <a:prstGeom prst="rect">
            <a:avLst/>
          </a:prstGeom>
          <a:noFill/>
          <a:ln/>
        </p:spPr>
        <p:txBody>
          <a:bodyPr wrap="square" lIns="95250" tIns="95250" rIns="95250" bIns="95250" rtlCol="0" anchor="t"/>
          <a:lstStyle/>
          <a:p>
            <a:pPr marL="0" indent="0" algn="ctr">
              <a:lnSpc>
                <a:spcPct val="112500"/>
              </a:lnSpc>
              <a:spcBef>
                <a:spcPts val="375"/>
              </a:spcBef>
              <a:buNone/>
            </a:pPr>
            <a:r>
              <a:rPr lang="en-US" sz="4320" b="1" dirty="0">
                <a:solidFill>
                  <a:srgbClr val="2A5899"/>
                </a:solidFill>
                <a:latin typeface="Microsoft Yahei" pitchFamily="34" charset="0"/>
                <a:ea typeface="Microsoft Yahei" pitchFamily="34" charset="-122"/>
                <a:cs typeface="Microsoft Yahei" pitchFamily="34" charset="-120"/>
              </a:rPr>
              <a:t>·</a:t>
            </a:r>
            <a:endParaRPr lang="en-US" sz="1440" dirty="0"/>
          </a:p>
        </p:txBody>
      </p:sp>
      <p:sp>
        <p:nvSpPr>
          <p:cNvPr id="15" name="Shape 12"/>
          <p:cNvSpPr/>
          <p:nvPr/>
        </p:nvSpPr>
        <p:spPr>
          <a:xfrm>
            <a:off x="5536560" y="938870"/>
            <a:ext cx="1533449" cy="3562246"/>
          </a:xfrm>
          <a:custGeom>
            <a:avLst/>
            <a:gdLst/>
            <a:ahLst/>
            <a:cxnLst/>
            <a:rect l="l" t="t" r="r" b="b"/>
            <a:pathLst>
              <a:path w="1533449" h="3562246">
                <a:moveTo>
                  <a:pt x="0" y="0"/>
                </a:moveTo>
                <a:moveTo>
                  <a:pt x="0" y="0"/>
                </a:moveTo>
                <a:lnTo>
                  <a:pt x="1533449" y="0"/>
                </a:lnTo>
                <a:lnTo>
                  <a:pt x="1533449" y="3562246"/>
                </a:lnTo>
                <a:lnTo>
                  <a:pt x="0" y="3562246"/>
                </a:lnTo>
                <a:close/>
              </a:path>
            </a:pathLst>
          </a:custGeom>
          <a:solidFill>
            <a:srgbClr val="FFFFFF"/>
          </a:solidFill>
          <a:ln w="9525">
            <a:solidFill>
              <a:srgbClr val="2A5899"/>
            </a:solidFill>
            <a:prstDash val="solid"/>
          </a:ln>
        </p:spPr>
        <p:txBody>
          <a:bodyPr/>
          <a:lstStyle/>
          <a:p>
            <a:endParaRPr lang="zh-CN" altLang="en-US"/>
          </a:p>
        </p:txBody>
      </p:sp>
      <p:sp>
        <p:nvSpPr>
          <p:cNvPr id="16" name="Shape 13"/>
          <p:cNvSpPr/>
          <p:nvPr/>
        </p:nvSpPr>
        <p:spPr>
          <a:xfrm>
            <a:off x="5536116" y="938870"/>
            <a:ext cx="1533449" cy="1351384"/>
          </a:xfrm>
          <a:custGeom>
            <a:avLst/>
            <a:gdLst/>
            <a:ahLst/>
            <a:cxnLst/>
            <a:rect l="l" t="t" r="r" b="b"/>
            <a:pathLst>
              <a:path w="1533449" h="1351384">
                <a:moveTo>
                  <a:pt x="0" y="0"/>
                </a:moveTo>
                <a:moveTo>
                  <a:pt x="0" y="0"/>
                </a:moveTo>
                <a:lnTo>
                  <a:pt x="1533449" y="0"/>
                </a:lnTo>
                <a:lnTo>
                  <a:pt x="1533449" y="1351384"/>
                </a:lnTo>
                <a:lnTo>
                  <a:pt x="0" y="1351384"/>
                </a:lnTo>
                <a:close/>
              </a:path>
            </a:pathLst>
          </a:custGeom>
          <a:solidFill>
            <a:srgbClr val="2A5899"/>
          </a:solidFill>
          <a:ln/>
        </p:spPr>
        <p:txBody>
          <a:bodyPr/>
          <a:lstStyle/>
          <a:p>
            <a:endParaRPr lang="zh-CN" altLang="en-US"/>
          </a:p>
        </p:txBody>
      </p:sp>
      <p:sp>
        <p:nvSpPr>
          <p:cNvPr id="17" name="Text 14"/>
          <p:cNvSpPr/>
          <p:nvPr/>
        </p:nvSpPr>
        <p:spPr>
          <a:xfrm>
            <a:off x="6480283" y="3693957"/>
            <a:ext cx="461709" cy="758952"/>
          </a:xfrm>
          <a:prstGeom prst="rect">
            <a:avLst/>
          </a:prstGeom>
          <a:noFill/>
          <a:ln/>
        </p:spPr>
        <p:txBody>
          <a:bodyPr wrap="square" lIns="95250" tIns="95250" rIns="95250" bIns="95250" rtlCol="0" anchor="t"/>
          <a:lstStyle/>
          <a:p>
            <a:pPr marL="0" indent="0" algn="ctr">
              <a:lnSpc>
                <a:spcPct val="112500"/>
              </a:lnSpc>
              <a:spcBef>
                <a:spcPts val="375"/>
              </a:spcBef>
              <a:buNone/>
            </a:pPr>
            <a:r>
              <a:rPr lang="en-US" sz="4320" b="1" dirty="0">
                <a:solidFill>
                  <a:srgbClr val="2A5899"/>
                </a:solidFill>
                <a:latin typeface="Microsoft Yahei" pitchFamily="34" charset="0"/>
                <a:ea typeface="Microsoft Yahei" pitchFamily="34" charset="-122"/>
                <a:cs typeface="Microsoft Yahei" pitchFamily="34" charset="-120"/>
              </a:rPr>
              <a:t>·</a:t>
            </a:r>
            <a:endParaRPr lang="en-US" sz="1440" dirty="0"/>
          </a:p>
        </p:txBody>
      </p:sp>
      <p:sp>
        <p:nvSpPr>
          <p:cNvPr id="18" name="Shape 15"/>
          <p:cNvSpPr/>
          <p:nvPr/>
        </p:nvSpPr>
        <p:spPr>
          <a:xfrm>
            <a:off x="7281123" y="938870"/>
            <a:ext cx="1533449" cy="3562246"/>
          </a:xfrm>
          <a:custGeom>
            <a:avLst/>
            <a:gdLst/>
            <a:ahLst/>
            <a:cxnLst/>
            <a:rect l="l" t="t" r="r" b="b"/>
            <a:pathLst>
              <a:path w="1533449" h="3562246">
                <a:moveTo>
                  <a:pt x="0" y="0"/>
                </a:moveTo>
                <a:moveTo>
                  <a:pt x="0" y="0"/>
                </a:moveTo>
                <a:lnTo>
                  <a:pt x="1533449" y="0"/>
                </a:lnTo>
                <a:lnTo>
                  <a:pt x="1533449" y="3562246"/>
                </a:lnTo>
                <a:lnTo>
                  <a:pt x="0" y="3562246"/>
                </a:lnTo>
                <a:close/>
              </a:path>
            </a:pathLst>
          </a:custGeom>
          <a:solidFill>
            <a:srgbClr val="FFFFFF"/>
          </a:solidFill>
          <a:ln w="9525">
            <a:solidFill>
              <a:srgbClr val="2A5899"/>
            </a:solidFill>
            <a:prstDash val="solid"/>
          </a:ln>
        </p:spPr>
        <p:txBody>
          <a:bodyPr/>
          <a:lstStyle/>
          <a:p>
            <a:endParaRPr lang="zh-CN" altLang="en-US"/>
          </a:p>
        </p:txBody>
      </p:sp>
      <p:sp>
        <p:nvSpPr>
          <p:cNvPr id="19" name="Shape 16"/>
          <p:cNvSpPr/>
          <p:nvPr/>
        </p:nvSpPr>
        <p:spPr>
          <a:xfrm>
            <a:off x="7280679" y="938870"/>
            <a:ext cx="1533449" cy="1351384"/>
          </a:xfrm>
          <a:custGeom>
            <a:avLst/>
            <a:gdLst/>
            <a:ahLst/>
            <a:cxnLst/>
            <a:rect l="l" t="t" r="r" b="b"/>
            <a:pathLst>
              <a:path w="1533449" h="1351384">
                <a:moveTo>
                  <a:pt x="0" y="0"/>
                </a:moveTo>
                <a:moveTo>
                  <a:pt x="0" y="0"/>
                </a:moveTo>
                <a:lnTo>
                  <a:pt x="1533449" y="0"/>
                </a:lnTo>
                <a:lnTo>
                  <a:pt x="1533449" y="1351384"/>
                </a:lnTo>
                <a:lnTo>
                  <a:pt x="0" y="1351384"/>
                </a:lnTo>
                <a:close/>
              </a:path>
            </a:pathLst>
          </a:custGeom>
          <a:solidFill>
            <a:srgbClr val="2A5899"/>
          </a:solidFill>
          <a:ln/>
        </p:spPr>
        <p:txBody>
          <a:bodyPr/>
          <a:lstStyle/>
          <a:p>
            <a:endParaRPr lang="zh-CN" altLang="en-US"/>
          </a:p>
        </p:txBody>
      </p:sp>
      <p:sp>
        <p:nvSpPr>
          <p:cNvPr id="20" name="Text 17"/>
          <p:cNvSpPr/>
          <p:nvPr/>
        </p:nvSpPr>
        <p:spPr>
          <a:xfrm>
            <a:off x="8224846" y="3693957"/>
            <a:ext cx="461709" cy="758952"/>
          </a:xfrm>
          <a:prstGeom prst="rect">
            <a:avLst/>
          </a:prstGeom>
          <a:noFill/>
          <a:ln/>
        </p:spPr>
        <p:txBody>
          <a:bodyPr wrap="square" lIns="95250" tIns="95250" rIns="95250" bIns="95250" rtlCol="0" anchor="t"/>
          <a:lstStyle/>
          <a:p>
            <a:pPr marL="0" indent="0" algn="ctr">
              <a:lnSpc>
                <a:spcPct val="112500"/>
              </a:lnSpc>
              <a:spcBef>
                <a:spcPts val="375"/>
              </a:spcBef>
              <a:buNone/>
            </a:pPr>
            <a:r>
              <a:rPr lang="en-US" sz="4320" b="1" dirty="0">
                <a:solidFill>
                  <a:srgbClr val="2A5899"/>
                </a:solidFill>
                <a:latin typeface="Microsoft Yahei" pitchFamily="34" charset="0"/>
                <a:ea typeface="Microsoft Yahei" pitchFamily="34" charset="-122"/>
                <a:cs typeface="Microsoft Yahei" pitchFamily="34" charset="-120"/>
              </a:rPr>
              <a:t>·</a:t>
            </a:r>
            <a:endParaRPr lang="en-US" sz="1440" dirty="0"/>
          </a:p>
        </p:txBody>
      </p:sp>
      <p:sp>
        <p:nvSpPr>
          <p:cNvPr id="21" name="Text 18"/>
          <p:cNvSpPr/>
          <p:nvPr/>
        </p:nvSpPr>
        <p:spPr>
          <a:xfrm>
            <a:off x="327531" y="1151443"/>
            <a:ext cx="1479406" cy="926238"/>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基于 Webkit</a:t>
            </a:r>
            <a:endParaRPr lang="en-US" sz="1440" dirty="0"/>
          </a:p>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 内核的浏览器</a:t>
            </a:r>
            <a:endParaRPr lang="en-US" sz="1440" dirty="0"/>
          </a:p>
        </p:txBody>
      </p:sp>
      <p:sp>
        <p:nvSpPr>
          <p:cNvPr id="22" name="Text 19"/>
          <p:cNvSpPr/>
          <p:nvPr/>
        </p:nvSpPr>
        <p:spPr>
          <a:xfrm>
            <a:off x="329650" y="2450201"/>
            <a:ext cx="1533449" cy="1376724"/>
          </a:xfrm>
          <a:prstGeom prst="rect">
            <a:avLst/>
          </a:prstGeom>
          <a:noFill/>
          <a:ln/>
        </p:spPr>
        <p:txBody>
          <a:bodyPr wrap="square" lIns="95250" tIns="95250" rIns="95250" bIns="95250" rtlCol="0" anchor="t">
            <a:spAutoFit/>
          </a:bodyPr>
          <a:lstStyle/>
          <a:p>
            <a:pPr marL="0" indent="0" algn="just">
              <a:lnSpc>
                <a:spcPct val="108000"/>
              </a:lnSpc>
              <a:spcBef>
                <a:spcPts val="750"/>
              </a:spcBef>
              <a:buNone/>
            </a:pPr>
            <a:r>
              <a:rPr lang="en-US" sz="1440" dirty="0">
                <a:solidFill>
                  <a:srgbClr val="272245"/>
                </a:solidFill>
                <a:latin typeface="Microsoft Yahei" pitchFamily="34" charset="0"/>
                <a:ea typeface="Microsoft Yahei" pitchFamily="34" charset="-122"/>
                <a:cs typeface="Microsoft Yahei" pitchFamily="34" charset="-120"/>
              </a:rPr>
              <a:t>如Google </a:t>
            </a:r>
            <a:r>
              <a:rPr lang="en-US" sz="1440" dirty="0" err="1">
                <a:solidFill>
                  <a:srgbClr val="272245"/>
                </a:solidFill>
                <a:latin typeface="Microsoft Yahei" pitchFamily="34" charset="0"/>
                <a:ea typeface="Microsoft Yahei" pitchFamily="34" charset="-122"/>
                <a:cs typeface="Microsoft Yahei" pitchFamily="34" charset="-120"/>
              </a:rPr>
              <a:t>Chrome、Apple</a:t>
            </a:r>
            <a:r>
              <a:rPr lang="en-US" sz="1440" dirty="0">
                <a:solidFill>
                  <a:srgbClr val="272245"/>
                </a:solidFill>
                <a:latin typeface="Microsoft Yahei" pitchFamily="34" charset="0"/>
                <a:ea typeface="Microsoft Yahei" pitchFamily="34" charset="-122"/>
                <a:cs typeface="Microsoft Yahei" pitchFamily="34" charset="-120"/>
              </a:rPr>
              <a:t> </a:t>
            </a:r>
            <a:r>
              <a:rPr lang="en-US" sz="1440" dirty="0" err="1">
                <a:solidFill>
                  <a:srgbClr val="272245"/>
                </a:solidFill>
                <a:latin typeface="Microsoft Yahei" pitchFamily="34" charset="0"/>
                <a:ea typeface="Microsoft Yahei" pitchFamily="34" charset="-122"/>
                <a:cs typeface="Microsoft Yahei" pitchFamily="34" charset="-120"/>
              </a:rPr>
              <a:t>Safari等，其特点是速度快、兼容性好</a:t>
            </a:r>
            <a:r>
              <a:rPr lang="en-US" sz="1440" dirty="0">
                <a:solidFill>
                  <a:srgbClr val="272245"/>
                </a:solidFill>
                <a:latin typeface="Microsoft Yahei" pitchFamily="34" charset="0"/>
                <a:ea typeface="Microsoft Yahei" pitchFamily="34" charset="-122"/>
                <a:cs typeface="Microsoft Yahei" pitchFamily="34" charset="-120"/>
              </a:rPr>
              <a:t>。</a:t>
            </a:r>
            <a:endParaRPr lang="en-US" sz="1440" dirty="0"/>
          </a:p>
        </p:txBody>
      </p:sp>
      <p:sp>
        <p:nvSpPr>
          <p:cNvPr id="23" name="Text 20"/>
          <p:cNvSpPr/>
          <p:nvPr/>
        </p:nvSpPr>
        <p:spPr>
          <a:xfrm>
            <a:off x="2051689" y="1151443"/>
            <a:ext cx="1533449" cy="926238"/>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基于 Gecko </a:t>
            </a:r>
            <a:endParaRPr lang="en-US" sz="1440" dirty="0"/>
          </a:p>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内核的浏览器</a:t>
            </a:r>
            <a:endParaRPr lang="en-US" sz="1440" dirty="0"/>
          </a:p>
        </p:txBody>
      </p:sp>
      <p:sp>
        <p:nvSpPr>
          <p:cNvPr id="24" name="Text 21"/>
          <p:cNvSpPr/>
          <p:nvPr/>
        </p:nvSpPr>
        <p:spPr>
          <a:xfrm>
            <a:off x="2051467" y="2450201"/>
            <a:ext cx="1533449" cy="1137427"/>
          </a:xfrm>
          <a:prstGeom prst="rect">
            <a:avLst/>
          </a:prstGeom>
          <a:noFill/>
          <a:ln/>
        </p:spPr>
        <p:txBody>
          <a:bodyPr wrap="square" lIns="95250" tIns="95250" rIns="95250" bIns="95250" rtlCol="0" anchor="t">
            <a:spAutoFit/>
          </a:bodyPr>
          <a:lstStyle/>
          <a:p>
            <a:pPr marL="0" indent="0" algn="just">
              <a:lnSpc>
                <a:spcPct val="108000"/>
              </a:lnSpc>
              <a:spcBef>
                <a:spcPts val="750"/>
              </a:spcBef>
              <a:buNone/>
            </a:pPr>
            <a:r>
              <a:rPr lang="en-US" sz="1440" dirty="0">
                <a:solidFill>
                  <a:srgbClr val="272245"/>
                </a:solidFill>
                <a:latin typeface="Microsoft Yahei" pitchFamily="34" charset="0"/>
                <a:ea typeface="Microsoft Yahei" pitchFamily="34" charset="-122"/>
                <a:cs typeface="Microsoft Yahei" pitchFamily="34" charset="-120"/>
              </a:rPr>
              <a:t>如Mozilla Firefox，其特点是开放源代码、高度可定制。</a:t>
            </a:r>
            <a:endParaRPr lang="en-US" sz="1440" dirty="0"/>
          </a:p>
        </p:txBody>
      </p:sp>
      <p:sp>
        <p:nvSpPr>
          <p:cNvPr id="25" name="Text 22"/>
          <p:cNvSpPr/>
          <p:nvPr/>
        </p:nvSpPr>
        <p:spPr>
          <a:xfrm>
            <a:off x="3769251" y="1151443"/>
            <a:ext cx="1533449" cy="926238"/>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基于 EdgeHTML </a:t>
            </a:r>
            <a:endParaRPr lang="en-US" sz="1440" dirty="0"/>
          </a:p>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内核的浏览器</a:t>
            </a:r>
            <a:endParaRPr lang="en-US" sz="1440" dirty="0"/>
          </a:p>
        </p:txBody>
      </p:sp>
      <p:sp>
        <p:nvSpPr>
          <p:cNvPr id="26" name="Text 23"/>
          <p:cNvSpPr/>
          <p:nvPr/>
        </p:nvSpPr>
        <p:spPr>
          <a:xfrm>
            <a:off x="3769029" y="2450201"/>
            <a:ext cx="1533449" cy="1137427"/>
          </a:xfrm>
          <a:prstGeom prst="rect">
            <a:avLst/>
          </a:prstGeom>
          <a:noFill/>
          <a:ln/>
        </p:spPr>
        <p:txBody>
          <a:bodyPr wrap="square" lIns="95250" tIns="95250" rIns="95250" bIns="95250" rtlCol="0" anchor="t">
            <a:spAutoFit/>
          </a:bodyPr>
          <a:lstStyle/>
          <a:p>
            <a:pPr marL="0" indent="0" algn="just">
              <a:lnSpc>
                <a:spcPct val="108000"/>
              </a:lnSpc>
              <a:spcBef>
                <a:spcPts val="750"/>
              </a:spcBef>
              <a:buNone/>
            </a:pPr>
            <a:r>
              <a:rPr lang="en-US" sz="1440" dirty="0">
                <a:solidFill>
                  <a:srgbClr val="272245"/>
                </a:solidFill>
                <a:latin typeface="Microsoft Yahei" pitchFamily="34" charset="0"/>
                <a:ea typeface="Microsoft Yahei" pitchFamily="34" charset="-122"/>
                <a:cs typeface="Microsoft Yahei" pitchFamily="34" charset="-120"/>
              </a:rPr>
              <a:t>如Microsoft Edge，其特点是与 Windows 系统集成良好。</a:t>
            </a:r>
            <a:endParaRPr lang="en-US" sz="1440" dirty="0"/>
          </a:p>
        </p:txBody>
      </p:sp>
      <p:sp>
        <p:nvSpPr>
          <p:cNvPr id="27" name="Text 24"/>
          <p:cNvSpPr/>
          <p:nvPr/>
        </p:nvSpPr>
        <p:spPr>
          <a:xfrm>
            <a:off x="5536560" y="1151443"/>
            <a:ext cx="1533449" cy="926238"/>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基于 Blink </a:t>
            </a:r>
            <a:endParaRPr lang="en-US" sz="1440" dirty="0"/>
          </a:p>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内核的浏览器</a:t>
            </a:r>
            <a:endParaRPr lang="en-US" sz="1440" dirty="0"/>
          </a:p>
        </p:txBody>
      </p:sp>
      <p:sp>
        <p:nvSpPr>
          <p:cNvPr id="28" name="Text 25"/>
          <p:cNvSpPr/>
          <p:nvPr/>
        </p:nvSpPr>
        <p:spPr>
          <a:xfrm>
            <a:off x="5536338" y="2450201"/>
            <a:ext cx="1533449" cy="1137427"/>
          </a:xfrm>
          <a:prstGeom prst="rect">
            <a:avLst/>
          </a:prstGeom>
          <a:noFill/>
          <a:ln/>
        </p:spPr>
        <p:txBody>
          <a:bodyPr wrap="square" lIns="95250" tIns="95250" rIns="95250" bIns="95250" rtlCol="0" anchor="t">
            <a:spAutoFit/>
          </a:bodyPr>
          <a:lstStyle/>
          <a:p>
            <a:pPr marL="0" indent="0" algn="just">
              <a:lnSpc>
                <a:spcPct val="108000"/>
              </a:lnSpc>
              <a:spcBef>
                <a:spcPts val="750"/>
              </a:spcBef>
              <a:buNone/>
            </a:pPr>
            <a:r>
              <a:rPr lang="en-US" sz="1440" dirty="0">
                <a:solidFill>
                  <a:srgbClr val="272245"/>
                </a:solidFill>
                <a:latin typeface="Microsoft Yahei" pitchFamily="34" charset="0"/>
                <a:ea typeface="Microsoft Yahei" pitchFamily="34" charset="-122"/>
                <a:cs typeface="Microsoft Yahei" pitchFamily="34" charset="-120"/>
              </a:rPr>
              <a:t>如Opera，其特点是速度快、集成多种实用功能。</a:t>
            </a:r>
            <a:endParaRPr lang="en-US" sz="1440" dirty="0"/>
          </a:p>
        </p:txBody>
      </p:sp>
      <p:sp>
        <p:nvSpPr>
          <p:cNvPr id="29" name="Text 26"/>
          <p:cNvSpPr/>
          <p:nvPr/>
        </p:nvSpPr>
        <p:spPr>
          <a:xfrm>
            <a:off x="7281123" y="1151443"/>
            <a:ext cx="1533449" cy="926238"/>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基于 Presto </a:t>
            </a:r>
            <a:endParaRPr lang="en-US" sz="1440" dirty="0"/>
          </a:p>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内核的浏览器</a:t>
            </a:r>
            <a:endParaRPr lang="en-US" sz="1440" dirty="0"/>
          </a:p>
        </p:txBody>
      </p:sp>
      <p:sp>
        <p:nvSpPr>
          <p:cNvPr id="30" name="Text 27"/>
          <p:cNvSpPr/>
          <p:nvPr/>
        </p:nvSpPr>
        <p:spPr>
          <a:xfrm>
            <a:off x="7280901" y="2450201"/>
            <a:ext cx="1533449" cy="1612301"/>
          </a:xfrm>
          <a:prstGeom prst="rect">
            <a:avLst/>
          </a:prstGeom>
          <a:noFill/>
          <a:ln/>
        </p:spPr>
        <p:txBody>
          <a:bodyPr wrap="square" lIns="95250" tIns="95250" rIns="95250" bIns="95250" rtlCol="0" anchor="t">
            <a:spAutoFit/>
          </a:bodyPr>
          <a:lstStyle/>
          <a:p>
            <a:pPr marL="0" indent="0" algn="just">
              <a:lnSpc>
                <a:spcPct val="108000"/>
              </a:lnSpc>
              <a:spcBef>
                <a:spcPts val="750"/>
              </a:spcBef>
              <a:buNone/>
            </a:pPr>
            <a:r>
              <a:rPr lang="en-US" sz="1440" dirty="0">
                <a:solidFill>
                  <a:srgbClr val="272245"/>
                </a:solidFill>
                <a:latin typeface="Microsoft Yahei" pitchFamily="34" charset="0"/>
                <a:ea typeface="Microsoft Yahei" pitchFamily="34" charset="-122"/>
                <a:cs typeface="Microsoft Yahei" pitchFamily="34" charset="-120"/>
              </a:rPr>
              <a:t>如Opera（旧版），其特点是渲染速度快，但该内核已逐渐被 Webkit和Blink 内核取代</a:t>
            </a:r>
            <a:r>
              <a:rPr lang="en-US" sz="1008" dirty="0">
                <a:solidFill>
                  <a:srgbClr val="272245"/>
                </a:solidFill>
                <a:latin typeface="Microsoft Yahei" pitchFamily="34" charset="0"/>
                <a:ea typeface="Microsoft Yahei" pitchFamily="34" charset="-122"/>
                <a:cs typeface="Microsoft Yahei" pitchFamily="34" charset="-120"/>
              </a:rPr>
              <a:t>。</a:t>
            </a:r>
            <a:endParaRPr lang="en-US" sz="1440" dirty="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name="Slide 13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5" name="Text 2"/>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6" name="Text 3"/>
          <p:cNvSpPr/>
          <p:nvPr/>
        </p:nvSpPr>
        <p:spPr>
          <a:xfrm>
            <a:off x="466791" y="2158683"/>
            <a:ext cx="8210419" cy="803553"/>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（2）图片链接</a:t>
            </a:r>
            <a:endParaRPr lang="en-US" sz="1440" dirty="0"/>
          </a:p>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图片是另一种常见的链接类型。在这种链接中，&lt;a&gt;标签包围着img元素。例如：</a:t>
            </a:r>
            <a:endParaRPr lang="en-US" sz="1440" dirty="0"/>
          </a:p>
        </p:txBody>
      </p:sp>
      <p:sp>
        <p:nvSpPr>
          <p:cNvPr id="7" name="Text 4"/>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3.4.3 定义超链接</a:t>
            </a:r>
            <a:endParaRPr lang="en-US" sz="1440" dirty="0"/>
          </a:p>
        </p:txBody>
      </p:sp>
      <p:pic>
        <p:nvPicPr>
          <p:cNvPr id="8" name="Image 0" descr="https://sgw-dx.xf-yun.com/api/v1/sparkdesk/_9106cc9b66914098bc14809037529979_1747713486215-07842718231886446.png?authorization=c2ltcGxlLWp3dCBhaz1zcGFya2Rlc2s4MDAwMDAwMDAwMDE7ZXhwPTMzMjQ1MTM0ODY7YWxnbz1obWFjLXNoYTI1NjtzaWc9aEdWYTIxejQ3dVFpU2RQQkptNkFHZFlGbDFFb0VVdzBUODhzcXV1N2hLUT0=&amp;x_location=7YfmxI7B7uKO7jlRxIftd6UXe5D="/>
          <p:cNvPicPr>
            <a:picLocks noChangeAspect="1"/>
          </p:cNvPicPr>
          <p:nvPr/>
        </p:nvPicPr>
        <p:blipFill>
          <a:blip r:embed="rId4"/>
          <a:stretch>
            <a:fillRect/>
          </a:stretch>
        </p:blipFill>
        <p:spPr>
          <a:xfrm>
            <a:off x="466791" y="3045651"/>
            <a:ext cx="8210419" cy="510635"/>
          </a:xfrm>
          <a:prstGeom prst="rect">
            <a:avLst/>
          </a:prstGeom>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name="Slide 13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5" name="Text 2"/>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6" name="Text 3"/>
          <p:cNvSpPr/>
          <p:nvPr/>
        </p:nvSpPr>
        <p:spPr>
          <a:xfrm>
            <a:off x="466791" y="1591235"/>
            <a:ext cx="8210419" cy="1377941"/>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（3）锚点链接</a:t>
            </a:r>
            <a:endParaRPr lang="en-US" sz="1440" dirty="0"/>
          </a:p>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除了链接到其他网页外，还可以在同一页面内创建内部链接，这就是锚点链接。要创建锚点链接，需要在目标位置使用a元素定义一个标记，并在链接中使用“ #”符号引用该标记。例如：</a:t>
            </a:r>
            <a:endParaRPr lang="en-US" sz="1440" dirty="0"/>
          </a:p>
        </p:txBody>
      </p:sp>
      <p:sp>
        <p:nvSpPr>
          <p:cNvPr id="7" name="Text 4"/>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3.4.3 定义超链接</a:t>
            </a:r>
            <a:endParaRPr lang="en-US" sz="1440" dirty="0"/>
          </a:p>
        </p:txBody>
      </p:sp>
      <p:pic>
        <p:nvPicPr>
          <p:cNvPr id="8" name="Image 0" descr="https://sgw-dx.xf-yun.com/api/v1/sparkdesk/_e836f0e289614f65af8535032661ce75_1747718629972-06306606737232666.png?authorization=c2ltcGxlLWp3dCBhaz1zcGFya2Rlc2s4MDAwMDAwMDAwMDE7ZXhwPTMzMjQ1MTg2Mjk7YWxnbz1obWFjLXNoYTI1NjtzaWc9dERtdFBwUFpvZzVaMHZRV3pTRThQU2QwNk13bWE1dEg4eGV4UldCYjNRZz0=&amp;x_location=7YfmxI7B7uKO7jlRxIftd6UXe5D="/>
          <p:cNvPicPr>
            <a:picLocks noChangeAspect="1"/>
          </p:cNvPicPr>
          <p:nvPr/>
        </p:nvPicPr>
        <p:blipFill>
          <a:blip r:embed="rId4"/>
          <a:stretch>
            <a:fillRect/>
          </a:stretch>
        </p:blipFill>
        <p:spPr>
          <a:xfrm>
            <a:off x="1389888" y="3136571"/>
            <a:ext cx="6364224" cy="1097280"/>
          </a:xfrm>
          <a:prstGeom prst="rect">
            <a:avLst/>
          </a:prstGeom>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name="Slide 13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5" name="Text 2"/>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6" name="Text 3"/>
          <p:cNvSpPr/>
          <p:nvPr/>
        </p:nvSpPr>
        <p:spPr>
          <a:xfrm>
            <a:off x="466791" y="1739646"/>
            <a:ext cx="8210419" cy="1090748"/>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（4）邮件链接</a:t>
            </a:r>
            <a:endParaRPr lang="en-US" sz="1440" dirty="0"/>
          </a:p>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 创建网页上的E-mail链接，可以让浏览者反馈建议和意见。在E-mail链接中，收件人的邮件地址由E-mail超链接中的邮件地址指定，不需要浏览者输入。例如：</a:t>
            </a:r>
            <a:endParaRPr lang="en-US" sz="1440" dirty="0"/>
          </a:p>
        </p:txBody>
      </p:sp>
      <p:sp>
        <p:nvSpPr>
          <p:cNvPr id="7" name="Text 4"/>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3.4.3 定义超链接</a:t>
            </a:r>
            <a:endParaRPr lang="en-US" sz="1440" dirty="0"/>
          </a:p>
        </p:txBody>
      </p:sp>
      <p:pic>
        <p:nvPicPr>
          <p:cNvPr id="8" name="Image 0" descr="https://sgw-dx.xf-yun.com/api/v1/sparkdesk/_4d23336377fd4df3b22181e36e6db635_1747718681081-005819527664768076.png?authorization=c2ltcGxlLWp3dCBhaz1zcGFya2Rlc2s4MDAwMDAwMDAwMDE7ZXhwPTMzMjQ1MTg2ODA7YWxnbz1obWFjLXNoYTI1NjtzaWc9R09tQ0lCN2lUaHdVZFVTZzRnaG10MnkxZzlnWVFHeWd0SmFuaUlJVzdxOD0=&amp;x_location=7YfmxI7B7uKO7jlRxIftd6UXe5D="/>
          <p:cNvPicPr>
            <a:picLocks noChangeAspect="1"/>
          </p:cNvPicPr>
          <p:nvPr/>
        </p:nvPicPr>
        <p:blipFill>
          <a:blip r:embed="rId4"/>
          <a:stretch>
            <a:fillRect/>
          </a:stretch>
        </p:blipFill>
        <p:spPr>
          <a:xfrm>
            <a:off x="1650492" y="2955798"/>
            <a:ext cx="5843016" cy="448056"/>
          </a:xfrm>
          <a:prstGeom prst="rect">
            <a:avLst/>
          </a:prstGeom>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name="Slide 13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5" name="Text 2"/>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6" name="Text 3"/>
          <p:cNvSpPr/>
          <p:nvPr/>
        </p:nvSpPr>
        <p:spPr>
          <a:xfrm>
            <a:off x="466791" y="2103299"/>
            <a:ext cx="8210419" cy="1090748"/>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（5）下载链接 </a:t>
            </a:r>
            <a:endParaRPr lang="en-US" sz="1440" dirty="0"/>
          </a:p>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下载链接是多媒体文件链接中最常用的一种形式。如果希望链接用于下载文件而不是导航到另一个网页，可以使用download属性。例如：</a:t>
            </a:r>
            <a:endParaRPr lang="en-US" sz="1440" dirty="0"/>
          </a:p>
        </p:txBody>
      </p:sp>
      <p:sp>
        <p:nvSpPr>
          <p:cNvPr id="7" name="Text 4"/>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3.4.3 定义超链接</a:t>
            </a:r>
            <a:endParaRPr lang="en-US" sz="1440" dirty="0"/>
          </a:p>
        </p:txBody>
      </p:sp>
      <p:pic>
        <p:nvPicPr>
          <p:cNvPr id="8" name="Image 0" descr="https://sgw-dx.xf-yun.com/api/v1/sparkdesk/_0820ee938f6c4a43a839c713c9907468_1747719139004-08596832916321888.png?authorization=c2ltcGxlLWp3dCBhaz1zcGFya2Rlc2s4MDAwMDAwMDAwMDE7ZXhwPTMzMjQ1MTkxMzg7YWxnbz1obWFjLXNoYTI1NjtzaWc9ZlJBMlJsSmhxb3F6aE1zUm5ZdWd2VkNPcFlTOVhNelpjNWtUcFhNVVhFQT0=&amp;x_location=7YfmxI7B7uKO7jlRxIftd6UXe5D="/>
          <p:cNvPicPr>
            <a:picLocks noChangeAspect="1"/>
          </p:cNvPicPr>
          <p:nvPr/>
        </p:nvPicPr>
        <p:blipFill>
          <a:blip r:embed="rId4"/>
          <a:stretch>
            <a:fillRect/>
          </a:stretch>
        </p:blipFill>
        <p:spPr>
          <a:xfrm>
            <a:off x="1156716" y="3319451"/>
            <a:ext cx="6830568" cy="402336"/>
          </a:xfrm>
          <a:prstGeom prst="rect">
            <a:avLst/>
          </a:prstGeom>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name="Slide 13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5" name="Text 2"/>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3.4 HTML5 的图片与超链接</a:t>
            </a:r>
            <a:endParaRPr lang="en-US" sz="1440" dirty="0"/>
          </a:p>
        </p:txBody>
      </p:sp>
      <p:sp>
        <p:nvSpPr>
          <p:cNvPr id="6" name="Text 3"/>
          <p:cNvSpPr/>
          <p:nvPr/>
        </p:nvSpPr>
        <p:spPr>
          <a:xfrm>
            <a:off x="466791" y="2235887"/>
            <a:ext cx="8210419" cy="803553"/>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（6）空链接</a:t>
            </a:r>
            <a:endParaRPr lang="en-US" sz="1440" dirty="0"/>
          </a:p>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空链接表示链接地址为空，不会跳转到任何地方，链接地址用“#”表示。例如：</a:t>
            </a:r>
            <a:endParaRPr lang="en-US" sz="1440" dirty="0"/>
          </a:p>
        </p:txBody>
      </p:sp>
      <p:sp>
        <p:nvSpPr>
          <p:cNvPr id="7" name="Text 4"/>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3.4.3 定义超链接</a:t>
            </a:r>
            <a:endParaRPr lang="en-US" sz="1440" dirty="0"/>
          </a:p>
        </p:txBody>
      </p:sp>
      <p:pic>
        <p:nvPicPr>
          <p:cNvPr id="8" name="Image 0" descr="https://sgw-dx.xf-yun.com/api/v1/sparkdesk/_94476c3babe74797a8900cb5e770b41c_1747719221065-008735268357806503.png?authorization=c2ltcGxlLWp3dCBhaz1zcGFya2Rlc2s4MDAwMDAwMDAwMDE7ZXhwPTMzMjQ1MTkyMjA7YWxnbz1obWFjLXNoYTI1NjtzaWc9UWdjUGEwdEJpT28rdXE4a2VVMldsRW9SU2owbXFIcXNmMGhEZncrZTZoZz0=&amp;x_location=7YfmxI7B7uKO7jlRxIftd6UXe5D="/>
          <p:cNvPicPr>
            <a:picLocks noChangeAspect="1"/>
          </p:cNvPicPr>
          <p:nvPr/>
        </p:nvPicPr>
        <p:blipFill>
          <a:blip r:embed="rId4"/>
          <a:stretch>
            <a:fillRect/>
          </a:stretch>
        </p:blipFill>
        <p:spPr>
          <a:xfrm>
            <a:off x="2665476" y="3122855"/>
            <a:ext cx="3813048" cy="466344"/>
          </a:xfrm>
          <a:prstGeom prst="rect">
            <a:avLst/>
          </a:prstGeom>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name="Slide 13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3.5 HTML5 的表单</a:t>
            </a:r>
            <a:endParaRPr lang="en-US" sz="1440" dirty="0"/>
          </a:p>
        </p:txBody>
      </p:sp>
      <p:sp>
        <p:nvSpPr>
          <p:cNvPr id="5" name="Text 2"/>
          <p:cNvSpPr/>
          <p:nvPr/>
        </p:nvSpPr>
        <p:spPr>
          <a:xfrm>
            <a:off x="466791" y="1326794"/>
            <a:ext cx="8210419" cy="1216152"/>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1. 表单的结构</a:t>
            </a:r>
            <a:endParaRPr lang="en-US" sz="1440" dirty="0"/>
          </a:p>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 一个功能完整的表单块应该包含三部分：包含框、输入框和提交按钮。一个完善的最简单的表单结构如下：</a:t>
            </a:r>
            <a:endParaRPr lang="en-US" sz="1440" dirty="0"/>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3.5.1 表单的结构和基本标签</a:t>
            </a:r>
            <a:endParaRPr lang="en-US" sz="1440" dirty="0"/>
          </a:p>
        </p:txBody>
      </p:sp>
      <p:pic>
        <p:nvPicPr>
          <p:cNvPr id="7" name="Image 0" descr="https://sgw-dx.xf-yun.com/api/v1/sparkdesk/_357f80340b014f4ab64f6c40d6c96033_1747719320266-06030354630771401.png?authorization=c2ltcGxlLWp3dCBhaz1zcGFya2Rlc2s4MDAwMDAwMDAwMDE7ZXhwPTMzMjQ1MTkzMjA7YWxnbz1obWFjLXNoYTI1NjtzaWc9bWszenJXVW5kRGJRZzNPZjI4ZVpqeVE3b0NDRGt1cmlSL1psUlRONUFlND0=&amp;x_location=7YfmxI7B7uKO7jlRxIftd6UXe5D="/>
          <p:cNvPicPr>
            <a:picLocks noChangeAspect="1"/>
          </p:cNvPicPr>
          <p:nvPr/>
        </p:nvPicPr>
        <p:blipFill>
          <a:blip r:embed="rId4"/>
          <a:stretch>
            <a:fillRect/>
          </a:stretch>
        </p:blipFill>
        <p:spPr>
          <a:xfrm>
            <a:off x="525317" y="2542946"/>
            <a:ext cx="8093366" cy="1955346"/>
          </a:xfrm>
          <a:prstGeom prst="rect">
            <a:avLst/>
          </a:prstGeom>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name="Slide 13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3.5 HTML5 的表单</a:t>
            </a:r>
            <a:endParaRPr lang="en-US" sz="1440" dirty="0"/>
          </a:p>
        </p:txBody>
      </p:sp>
      <p:sp>
        <p:nvSpPr>
          <p:cNvPr id="5" name="Text 2"/>
          <p:cNvSpPr/>
          <p:nvPr/>
        </p:nvSpPr>
        <p:spPr>
          <a:xfrm>
            <a:off x="241822" y="1623239"/>
            <a:ext cx="2408051" cy="2393412"/>
          </a:xfrm>
          <a:prstGeom prst="rect">
            <a:avLst/>
          </a:prstGeom>
          <a:noFill/>
          <a:ln/>
        </p:spPr>
        <p:txBody>
          <a:bodyPr wrap="square" lIns="95250" tIns="95250" rIns="95250" bIns="95250" rtlCol="0" anchor="t">
            <a:spAutoFit/>
          </a:bodyPr>
          <a:lstStyle/>
          <a:p>
            <a:pPr marL="0" indent="0">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2. 基本标签</a:t>
            </a:r>
            <a:endParaRPr lang="en-US" sz="1440" dirty="0"/>
          </a:p>
          <a:p>
            <a:pPr marL="0" indent="0">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
（1）&lt;form&gt; 标签</a:t>
            </a:r>
            <a:endParaRPr lang="en-US" sz="1440" dirty="0"/>
          </a:p>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&lt;form&gt;标签的应用。
代码中加粗的部分就是&lt;form&gt;标签在表单中的应用方式。</a:t>
            </a:r>
            <a:endParaRPr lang="en-US" sz="1440" dirty="0"/>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3.5.1 表单的结构和基本标签</a:t>
            </a:r>
            <a:endParaRPr lang="en-US" sz="1440" dirty="0"/>
          </a:p>
        </p:txBody>
      </p:sp>
      <p:pic>
        <p:nvPicPr>
          <p:cNvPr id="7" name="Image 0" descr="https://sgw-dx.xf-yun.com/api/v1/sparkdesk/_f7e805e349c348fbac5560605fc4f638_1747719410531-020471574542604754.png?authorization=c2ltcGxlLWp3dCBhaz1zcGFya2Rlc2s4MDAwMDAwMDAwMDE7ZXhwPTMzMjQ1MTk0MTA7YWxnbz1obWFjLXNoYTI1NjtzaWc9R1FiUzY1SXY5Vncwb1lKN1B4VWo0ZFRzTFQ2WVllY3U2WFVZS0NTSmViQT0=&amp;x_location=7YfmxI7B7uKO7jlRxIftd6UXe5D="/>
          <p:cNvPicPr>
            <a:picLocks noChangeAspect="1"/>
          </p:cNvPicPr>
          <p:nvPr/>
        </p:nvPicPr>
        <p:blipFill>
          <a:blip r:embed="rId4"/>
          <a:stretch>
            <a:fillRect/>
          </a:stretch>
        </p:blipFill>
        <p:spPr>
          <a:xfrm>
            <a:off x="2649873" y="986663"/>
            <a:ext cx="6265527" cy="3851758"/>
          </a:xfrm>
          <a:prstGeom prst="rect">
            <a:avLst/>
          </a:prstGeom>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name="Slide 13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3.5 HTML5 的表单</a:t>
            </a:r>
            <a:endParaRPr lang="en-US" sz="1440" dirty="0"/>
          </a:p>
        </p:txBody>
      </p:sp>
      <p:sp>
        <p:nvSpPr>
          <p:cNvPr id="5" name="Text 2"/>
          <p:cNvSpPr/>
          <p:nvPr/>
        </p:nvSpPr>
        <p:spPr>
          <a:xfrm>
            <a:off x="466791" y="1230047"/>
            <a:ext cx="8210419" cy="566928"/>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代码在浏览器中的显示效果如图所示</a:t>
            </a:r>
            <a:endParaRPr lang="en-US" sz="1440" dirty="0"/>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3.5.1 表单的结构和基本标签</a:t>
            </a:r>
            <a:endParaRPr lang="en-US" sz="1440" dirty="0"/>
          </a:p>
        </p:txBody>
      </p:sp>
      <p:pic>
        <p:nvPicPr>
          <p:cNvPr id="7" name="Image 0" descr="https://sgw-dx.xf-yun.com/api/v1/sparkdesk/_0b4c0d07822542b38cbb59a1f19ef99d_1747719543691-09607204112859261.png?authorization=c2ltcGxlLWp3dCBhaz1zcGFya2Rlc2s4MDAwMDAwMDAwMDE7ZXhwPTMzMjQ1MTk1NDM7YWxnbz1obWFjLXNoYTI1NjtzaWc9OHgwVW9WbXFXRGJpYmtDSmVlcnFUeXE3MlUrRDEwcHNzcGFUQS9HbnF6RT0=&amp;x_location=7YfmxI7B7uKO7jlRxIftd6UXe5D="/>
          <p:cNvPicPr>
            <a:picLocks noChangeAspect="1"/>
          </p:cNvPicPr>
          <p:nvPr/>
        </p:nvPicPr>
        <p:blipFill>
          <a:blip r:embed="rId4"/>
          <a:stretch>
            <a:fillRect/>
          </a:stretch>
        </p:blipFill>
        <p:spPr>
          <a:xfrm>
            <a:off x="914400" y="1742111"/>
            <a:ext cx="7315200" cy="2852928"/>
          </a:xfrm>
          <a:prstGeom prst="rect">
            <a:avLst/>
          </a:prstGeom>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name="Slide 13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466791" y="2571750"/>
            <a:ext cx="3105260" cy="293465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●text</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●button</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●checkbox</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●radio</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●hidden</a:t>
            </a:r>
            <a:endParaRPr lang="en-US" sz="1440" dirty="0"/>
          </a:p>
          <a:p>
            <a:pPr marL="0" indent="0">
              <a:lnSpc>
                <a:spcPct val="1125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
</a:t>
            </a:r>
            <a:endParaRPr lang="en-US" sz="1440" dirty="0"/>
          </a:p>
        </p:txBody>
      </p:sp>
      <p:sp>
        <p:nvSpPr>
          <p:cNvPr id="5" name="Text 2"/>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3.5 HTML5 的表单</a:t>
            </a:r>
            <a:endParaRPr lang="en-US" sz="1440" dirty="0"/>
          </a:p>
        </p:txBody>
      </p:sp>
      <p:sp>
        <p:nvSpPr>
          <p:cNvPr id="6" name="Text 3"/>
          <p:cNvSpPr/>
          <p:nvPr/>
        </p:nvSpPr>
        <p:spPr>
          <a:xfrm>
            <a:off x="466791" y="1120351"/>
            <a:ext cx="8210419" cy="1566839"/>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（2）&lt;input&gt; 标签</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type属性用于指定要显示的input元素的类型，默认为text类型。HTML5中增加了不少类型，这使得input元素的类型很丰富。type属性可以选择的类型如下：</a:t>
            </a:r>
            <a:endParaRPr lang="en-US" sz="1440" dirty="0"/>
          </a:p>
        </p:txBody>
      </p:sp>
      <p:sp>
        <p:nvSpPr>
          <p:cNvPr id="7" name="Text 4"/>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3.5.1 表单的结构和基本标签</a:t>
            </a:r>
            <a:endParaRPr lang="en-US" sz="1440" dirty="0"/>
          </a:p>
        </p:txBody>
      </p:sp>
      <p:sp>
        <p:nvSpPr>
          <p:cNvPr id="8" name="Text 5"/>
          <p:cNvSpPr/>
          <p:nvPr/>
        </p:nvSpPr>
        <p:spPr>
          <a:xfrm>
            <a:off x="2019421" y="2571750"/>
            <a:ext cx="3105260" cy="212365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●image</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●password</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●submit</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●reset</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●file</a:t>
            </a:r>
            <a:endParaRPr lang="en-US" sz="1440" dirty="0"/>
          </a:p>
        </p:txBody>
      </p:sp>
      <p:sp>
        <p:nvSpPr>
          <p:cNvPr id="9" name="Text 6"/>
          <p:cNvSpPr/>
          <p:nvPr/>
        </p:nvSpPr>
        <p:spPr>
          <a:xfrm>
            <a:off x="3572051" y="2571750"/>
            <a:ext cx="3105260" cy="212365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●color</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●date</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●datetime</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●datetime-local</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●email</a:t>
            </a:r>
            <a:endParaRPr lang="en-US" sz="1440" dirty="0"/>
          </a:p>
        </p:txBody>
      </p:sp>
      <p:sp>
        <p:nvSpPr>
          <p:cNvPr id="10" name="Text 7"/>
          <p:cNvSpPr/>
          <p:nvPr/>
        </p:nvSpPr>
        <p:spPr>
          <a:xfrm>
            <a:off x="5711641" y="2571750"/>
            <a:ext cx="3105260" cy="212365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●month</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●number</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●range</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●search</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●tel</a:t>
            </a:r>
            <a:endParaRPr lang="en-US" sz="1440" dirty="0"/>
          </a:p>
        </p:txBody>
      </p:sp>
      <p:sp>
        <p:nvSpPr>
          <p:cNvPr id="11" name="Text 8"/>
          <p:cNvSpPr/>
          <p:nvPr/>
        </p:nvSpPr>
        <p:spPr>
          <a:xfrm>
            <a:off x="7212672" y="2571750"/>
            <a:ext cx="3105260" cy="1319977"/>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●time</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●url</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●week</a:t>
            </a:r>
            <a:endParaRPr lang="en-US" sz="1440" dirty="0"/>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name="Slide 14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3.5 HTML5 的表单</a:t>
            </a:r>
            <a:endParaRPr lang="en-US" sz="1440" dirty="0"/>
          </a:p>
        </p:txBody>
      </p:sp>
      <p:sp>
        <p:nvSpPr>
          <p:cNvPr id="5" name="Text 2"/>
          <p:cNvSpPr/>
          <p:nvPr/>
        </p:nvSpPr>
        <p:spPr>
          <a:xfrm>
            <a:off x="466791" y="1924991"/>
            <a:ext cx="8210419" cy="1180516"/>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name属性用于指定表单元素的名称，由于处理表单的程序要确定数据来源，一般需要指定name属性。value属性用于指定表单元素的默认值。</a:t>
            </a:r>
            <a:endParaRPr lang="en-US" sz="1440" dirty="0"/>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3.5.1 表单的结构和基本标签</a:t>
            </a:r>
            <a:endParaRPr lang="en-US" sz="144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1355192"/>
            <a:ext cx="8686800" cy="3145464"/>
          </a:xfrm>
          <a:custGeom>
            <a:avLst/>
            <a:gdLst/>
            <a:ahLst/>
            <a:cxnLst/>
            <a:rect l="l" t="t" r="r" b="b"/>
            <a:pathLst>
              <a:path w="8686800" h="3145464">
                <a:moveTo>
                  <a:pt x="393183" y="0"/>
                </a:moveTo>
                <a:moveTo>
                  <a:pt x="393183" y="0"/>
                </a:moveTo>
                <a:lnTo>
                  <a:pt x="8293617" y="0"/>
                </a:lnTo>
                <a:quadBezTo>
                  <a:pt x="8686800" y="0"/>
                  <a:pt x="8686800" y="393183"/>
                </a:quadBezTo>
                <a:lnTo>
                  <a:pt x="8686800" y="2752281"/>
                </a:lnTo>
                <a:quadBezTo>
                  <a:pt x="8686800" y="3145464"/>
                  <a:pt x="8293617" y="3145464"/>
                </a:quadBezTo>
                <a:lnTo>
                  <a:pt x="393183" y="3145464"/>
                </a:lnTo>
                <a:quadBezTo>
                  <a:pt x="0" y="3145464"/>
                  <a:pt x="0" y="2752281"/>
                </a:quadBezTo>
                <a:lnTo>
                  <a:pt x="0" y="393183"/>
                </a:lnTo>
                <a:quadBezTo>
                  <a:pt x="0" y="0"/>
                  <a:pt x="393183"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1.5 前端开发工具的安装</a:t>
            </a:r>
            <a:endParaRPr lang="en-US" sz="1440" dirty="0"/>
          </a:p>
        </p:txBody>
      </p:sp>
      <p:sp>
        <p:nvSpPr>
          <p:cNvPr id="5" name="Text 2"/>
          <p:cNvSpPr/>
          <p:nvPr/>
        </p:nvSpPr>
        <p:spPr>
          <a:xfrm>
            <a:off x="486986" y="1885207"/>
            <a:ext cx="8170028" cy="1855316"/>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440" dirty="0">
                <a:solidFill>
                  <a:srgbClr val="272245"/>
                </a:solidFill>
                <a:latin typeface="Microsoft Yahei" pitchFamily="34" charset="0"/>
                <a:ea typeface="Microsoft Yahei" pitchFamily="34" charset="-122"/>
                <a:cs typeface="Microsoft Yahei" pitchFamily="34" charset="-120"/>
              </a:rPr>
              <a:t>前端开发工具可以根据自己的需要和使用习惯选择，一般至少要安装代码编辑器和浏览器，例如，代码编辑器可选择VS </a:t>
            </a:r>
            <a:r>
              <a:rPr lang="en-US" sz="1440" dirty="0" err="1">
                <a:solidFill>
                  <a:srgbClr val="272245"/>
                </a:solidFill>
                <a:latin typeface="Microsoft Yahei" pitchFamily="34" charset="0"/>
                <a:ea typeface="Microsoft Yahei" pitchFamily="34" charset="-122"/>
                <a:cs typeface="Microsoft Yahei" pitchFamily="34" charset="-120"/>
              </a:rPr>
              <a:t>Code、WebStorm或者Hbuilder</a:t>
            </a:r>
            <a:r>
              <a:rPr lang="en-US" sz="1440">
                <a:solidFill>
                  <a:srgbClr val="272245"/>
                </a:solidFill>
                <a:latin typeface="Microsoft Yahei" pitchFamily="34" charset="0"/>
                <a:ea typeface="Microsoft Yahei" pitchFamily="34" charset="-122"/>
                <a:cs typeface="Microsoft Yahei" pitchFamily="34" charset="-120"/>
              </a:rPr>
              <a:t> X</a:t>
            </a:r>
            <a:r>
              <a:rPr lang="en-US" sz="1440" dirty="0">
                <a:solidFill>
                  <a:srgbClr val="272245"/>
                </a:solidFill>
                <a:latin typeface="Microsoft Yahei" pitchFamily="34" charset="0"/>
                <a:ea typeface="Microsoft Yahei" pitchFamily="34" charset="-122"/>
                <a:cs typeface="Microsoft Yahei" pitchFamily="34" charset="-120"/>
              </a:rPr>
              <a:t>等，浏览器可选择主流的几种，如 Google Chrome、Microsoft Edge、Safari等。因为不同的浏览器可能显示的结果会略微有些区别，所以在进行代码调试和测试时，一般需要在几种主流的浏览器上都进行测试。在开发过程中，用户可以使用前端开发工具和相关命令来编写、调试和运行前端代码。 各个软件具体的安装方法都很简单，一般将软件安装包下载后，运行安装包文件，并按提示一步一步进行，直到软件安装成功。具体安装步骤不再介绍。</a:t>
            </a:r>
            <a:endParaRPr lang="en-US" sz="1440" dirty="0"/>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name="Slide 14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3.5 HTML5 的表单</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3.5.1 表单的结构和基本标签</a:t>
            </a:r>
            <a:endParaRPr lang="en-US" sz="1440" dirty="0"/>
          </a:p>
        </p:txBody>
      </p:sp>
      <p:pic>
        <p:nvPicPr>
          <p:cNvPr id="6" name="Image 0" descr="https://sgw-dx.xf-yun.com/api/v1/sparkdesk/_323906f854344cda8d4a64f7b63e2601_1747721368170-06725392105432377.png?authorization=c2ltcGxlLWp3dCBhaz1zcGFya2Rlc2s4MDAwMDAwMDAwMDE7ZXhwPTMzMjQ1MjEzNjg7YWxnbz1obWFjLXNoYTI1NjtzaWc9YTQyQUlSRFJ4MXd6VTA5WWVFTURMd29HakNlc2RsaFVVV2U4Wkx1bS9Ecz0=&amp;x_location=7YfmxI7B7uKO7jlRxIftd6UXe5D="/>
          <p:cNvPicPr>
            <a:picLocks noChangeAspect="1"/>
          </p:cNvPicPr>
          <p:nvPr/>
        </p:nvPicPr>
        <p:blipFill>
          <a:blip r:embed="rId4"/>
          <a:stretch>
            <a:fillRect/>
          </a:stretch>
        </p:blipFill>
        <p:spPr>
          <a:xfrm>
            <a:off x="2420608" y="986663"/>
            <a:ext cx="4302784" cy="3851758"/>
          </a:xfrm>
          <a:prstGeom prst="rect">
            <a:avLst/>
          </a:prstGeom>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name="Slide 14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3.5 HTML5 的表单</a:t>
            </a:r>
            <a:endParaRPr lang="en-US" sz="1440" dirty="0"/>
          </a:p>
        </p:txBody>
      </p:sp>
      <p:sp>
        <p:nvSpPr>
          <p:cNvPr id="5" name="Text 2"/>
          <p:cNvSpPr/>
          <p:nvPr/>
        </p:nvSpPr>
        <p:spPr>
          <a:xfrm>
            <a:off x="466791" y="1035003"/>
            <a:ext cx="8210419" cy="1618135"/>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（3）&lt;textarea&gt;标签</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&lt;textarea&gt;标签用于定义多行的文本输入。文本区中可容纳无限数量的文本，可以通过cols和rows属性来规定textarea元素的尺寸。</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&lt;textarea&gt;标签的语法描述如下：</a:t>
            </a:r>
            <a:endParaRPr lang="en-US" sz="1440" dirty="0"/>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3.5.1 表单的结构和基本标签</a:t>
            </a:r>
            <a:endParaRPr lang="en-US" sz="1440" dirty="0"/>
          </a:p>
        </p:txBody>
      </p:sp>
      <p:pic>
        <p:nvPicPr>
          <p:cNvPr id="7" name="Image 0" descr="https://sgw-dx.xf-yun.com/api/v1/sparkdesk/_1f3b00aad7004df1af56c7c31cf06d47_1747722077895-09420404721876284.png?authorization=c2ltcGxlLWp3dCBhaz1zcGFya2Rlc2s4MDAwMDAwMDAwMDE7ZXhwPTMzMjQ1MjIwNzc7YWxnbz1obWFjLXNoYTI1NjtzaWc9M3F3b1cwTlR0bkw3YWd6QUtkSFBlb1hJb2k5RHhPWXp5aUNIL2grWEdlQT0=&amp;x_location=7YfmxI7B7uKO7jlRxIftd6UXe5D="/>
          <p:cNvPicPr>
            <a:picLocks noChangeAspect="1"/>
          </p:cNvPicPr>
          <p:nvPr/>
        </p:nvPicPr>
        <p:blipFill>
          <a:blip r:embed="rId4"/>
          <a:stretch>
            <a:fillRect/>
          </a:stretch>
        </p:blipFill>
        <p:spPr>
          <a:xfrm>
            <a:off x="466791" y="2701478"/>
            <a:ext cx="8210419" cy="319846"/>
          </a:xfrm>
          <a:prstGeom prst="rect">
            <a:avLst/>
          </a:prstGeom>
        </p:spPr>
      </p:pic>
      <p:pic>
        <p:nvPicPr>
          <p:cNvPr id="8" name="Image 1" descr="https://sgw-dx.xf-yun.com/api/v1/sparkdesk/_9dfb9f7cfe784976b840f6fa7317cfc5_1747722162549-04661268668805165.png?authorization=c2ltcGxlLWp3dCBhaz1zcGFya2Rlc2s4MDAwMDAwMDAwMDE7ZXhwPTMzMjQ1MjIxNjI7YWxnbz1obWFjLXNoYTI1NjtzaWc9ZEU0QnZ5clk0aDNydFJUS0FFZE5pUEdBTGNOTlVTdlNXQ1VzSDk4MTVpRT0=&amp;x_location=7YfmxI7B7uKO7jlRxIftd6UXe5D="/>
          <p:cNvPicPr>
            <a:picLocks noChangeAspect="1"/>
          </p:cNvPicPr>
          <p:nvPr/>
        </p:nvPicPr>
        <p:blipFill>
          <a:blip r:embed="rId5"/>
          <a:stretch>
            <a:fillRect/>
          </a:stretch>
        </p:blipFill>
        <p:spPr>
          <a:xfrm>
            <a:off x="466791" y="3021325"/>
            <a:ext cx="8210419" cy="1547208"/>
          </a:xfrm>
          <a:prstGeom prst="rect">
            <a:avLst/>
          </a:prstGeom>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name="Slide 14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3.5 HTML5 的表单</a:t>
            </a:r>
            <a:endParaRPr lang="en-US" sz="1440" dirty="0"/>
          </a:p>
        </p:txBody>
      </p:sp>
      <p:sp>
        <p:nvSpPr>
          <p:cNvPr id="5" name="Text 2"/>
          <p:cNvSpPr/>
          <p:nvPr/>
        </p:nvSpPr>
        <p:spPr>
          <a:xfrm>
            <a:off x="466791" y="1672164"/>
            <a:ext cx="8210419" cy="566928"/>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上述代码在浏览器中的显示效果如图所示</a:t>
            </a:r>
            <a:endParaRPr lang="en-US" sz="1440" dirty="0"/>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3.5.1 表单的结构和基本标签</a:t>
            </a:r>
            <a:endParaRPr lang="en-US" sz="1440" dirty="0"/>
          </a:p>
        </p:txBody>
      </p:sp>
      <p:pic>
        <p:nvPicPr>
          <p:cNvPr id="7" name="Image 0" descr="https://sgw-dx.xf-yun.com/api/v1/sparkdesk/_d393a7565a19403c8fba24bd1af25647_1747722243088-08773764430105147.png?authorization=c2ltcGxlLWp3dCBhaz1zcGFya2Rlc2s4MDAwMDAwMDAwMDE7ZXhwPTMzMjQ1MjIyNDI7YWxnbz1obWFjLXNoYTI1NjtzaWc9RStETi8xd3gydEpjT2R2MUFwNWk0Tit2OTA1VHpSdzZXSzNhNitWSDlyMD0=&amp;x_location=7YfmxI7B7uKO7jlRxIftd6UXe5D="/>
          <p:cNvPicPr>
            <a:picLocks noChangeAspect="1"/>
          </p:cNvPicPr>
          <p:nvPr/>
        </p:nvPicPr>
        <p:blipFill>
          <a:blip r:embed="rId4"/>
          <a:stretch>
            <a:fillRect/>
          </a:stretch>
        </p:blipFill>
        <p:spPr>
          <a:xfrm>
            <a:off x="1133416" y="2239092"/>
            <a:ext cx="6877169" cy="1913830"/>
          </a:xfrm>
          <a:prstGeom prst="rect">
            <a:avLst/>
          </a:prstGeom>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name="Slide 14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3.5 HTML5 的表单</a:t>
            </a:r>
            <a:endParaRPr lang="en-US" sz="1440" dirty="0"/>
          </a:p>
        </p:txBody>
      </p:sp>
      <p:sp>
        <p:nvSpPr>
          <p:cNvPr id="5" name="Text 2"/>
          <p:cNvSpPr/>
          <p:nvPr/>
        </p:nvSpPr>
        <p:spPr>
          <a:xfrm>
            <a:off x="466791" y="1307905"/>
            <a:ext cx="8210419" cy="1231812"/>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（4）&lt;select&gt;和&lt;option&gt;标签</a:t>
            </a:r>
            <a:endParaRPr lang="en-US" sz="1440" dirty="0"/>
          </a:p>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&lt;select&gt;标签用于创建选择列表，它必须与&lt;option&gt;标签一起使用，&lt;option&gt;标签用于定义列表中的可用选项。语法描述如下：</a:t>
            </a:r>
            <a:endParaRPr lang="en-US" sz="1440" dirty="0"/>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3.5.1 表单的结构和基本标签</a:t>
            </a:r>
            <a:endParaRPr lang="en-US" sz="1440" dirty="0"/>
          </a:p>
        </p:txBody>
      </p:sp>
      <p:pic>
        <p:nvPicPr>
          <p:cNvPr id="7" name="Image 0" descr="https://sgw-dx.xf-yun.com/api/v1/sparkdesk/_53d80f0ffc0c46bd964f4d920f5bb04a_1747722792204-06766931066925248.png?authorization=c2ltcGxlLWp3dCBhaz1zcGFya2Rlc2s4MDAwMDAwMDAwMDE7ZXhwPTMzMjQ1MjI3OTE7YWxnbz1obWFjLXNoYTI1NjtzaWc9NDNxOFpEbk9TeGp5T2JueHV1U3Q1amhscEJReXN6WE5HSnhOQU4yUlJzST0=&amp;x_location=7YfmxI7B7uKO7jlRxIftd6UXe5D="/>
          <p:cNvPicPr>
            <a:picLocks noChangeAspect="1"/>
          </p:cNvPicPr>
          <p:nvPr/>
        </p:nvPicPr>
        <p:blipFill>
          <a:blip r:embed="rId4"/>
          <a:stretch>
            <a:fillRect/>
          </a:stretch>
        </p:blipFill>
        <p:spPr>
          <a:xfrm>
            <a:off x="1932406" y="2603784"/>
            <a:ext cx="5279189" cy="1448759"/>
          </a:xfrm>
          <a:prstGeom prst="rect">
            <a:avLst/>
          </a:prstGeom>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name="Slide 14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3.5 HTML5 的表单</a:t>
            </a:r>
            <a:endParaRPr lang="en-US" sz="1440" dirty="0"/>
          </a:p>
        </p:txBody>
      </p:sp>
      <p:sp>
        <p:nvSpPr>
          <p:cNvPr id="5" name="Text 2"/>
          <p:cNvSpPr/>
          <p:nvPr/>
        </p:nvSpPr>
        <p:spPr>
          <a:xfrm>
            <a:off x="466791" y="986663"/>
            <a:ext cx="8210419" cy="896784"/>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&lt;select&gt;标签的应用。</a:t>
            </a:r>
            <a:endParaRPr lang="en-US" sz="1440" dirty="0"/>
          </a:p>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用&lt;select&gt;标签分别实现单选和多选，主要代码如下：</a:t>
            </a:r>
            <a:endParaRPr lang="en-US" sz="1440" dirty="0"/>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3.5.1 表单的结构和基本标签</a:t>
            </a:r>
            <a:endParaRPr lang="en-US" sz="1440" dirty="0"/>
          </a:p>
        </p:txBody>
      </p:sp>
      <p:pic>
        <p:nvPicPr>
          <p:cNvPr id="7" name="Image 0" descr="https://sgw-dx.xf-yun.com/api/v1/sparkdesk/_d1f00fec13eb4706a4402717915e6404_1747722916326-019593637494580574.png?authorization=c2ltcGxlLWp3dCBhaz1zcGFya2Rlc2s4MDAwMDAwMDAwMDE7ZXhwPTMzMjQ1MjI5MTY7YWxnbz1obWFjLXNoYTI1NjtzaWc9WUFjSGp6TzdrVnFXVlU4U24vemg0OFJmaUZaV3VDWlNCS25Qem9ZOWN5dz0=&amp;x_location=7YfmxI7B7uKO7jlRxIftd6UXe5D="/>
          <p:cNvPicPr>
            <a:picLocks noChangeAspect="1"/>
          </p:cNvPicPr>
          <p:nvPr/>
        </p:nvPicPr>
        <p:blipFill>
          <a:blip r:embed="rId4"/>
          <a:stretch>
            <a:fillRect/>
          </a:stretch>
        </p:blipFill>
        <p:spPr>
          <a:xfrm>
            <a:off x="2282283" y="1983359"/>
            <a:ext cx="4375654" cy="2722148"/>
          </a:xfrm>
          <a:prstGeom prst="rect">
            <a:avLst/>
          </a:prstGeom>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name="Slide 14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3.5 HTML5 的表单</a:t>
            </a:r>
            <a:endParaRPr lang="en-US" sz="1440" dirty="0"/>
          </a:p>
        </p:txBody>
      </p:sp>
      <p:sp>
        <p:nvSpPr>
          <p:cNvPr id="5" name="Text 2"/>
          <p:cNvSpPr/>
          <p:nvPr/>
        </p:nvSpPr>
        <p:spPr>
          <a:xfrm>
            <a:off x="444768" y="1200574"/>
            <a:ext cx="8254465" cy="566928"/>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　&lt;select&gt; 标签的显示效果如图所示</a:t>
            </a:r>
            <a:endParaRPr lang="en-US" sz="1440" dirty="0"/>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3.5.1 表单的结构和基本标签</a:t>
            </a:r>
            <a:endParaRPr lang="en-US" sz="1440" dirty="0"/>
          </a:p>
        </p:txBody>
      </p:sp>
      <p:pic>
        <p:nvPicPr>
          <p:cNvPr id="7" name="Image 0" descr="https://sgw-dx.xf-yun.com/api/v1/sparkdesk/_eb7038e8a5c941039f2f8026feef6b59_1747723259615-08450233582781979.png?authorization=c2ltcGxlLWp3dCBhaz1zcGFya2Rlc2s4MDAwMDAwMDAwMDE7ZXhwPTMzMjQ1MjMyNTk7YWxnbz1obWFjLXNoYTI1NjtzaWc9djFXaWFndEwxM0Z4Q1BKV3lDM1FSQU83clJ5SUpQdHh1ejQ4MVJPSnFoMD0=&amp;x_location=7YfmxI7B7uKO7jlRxIftd6UXe5D="/>
          <p:cNvPicPr>
            <a:picLocks noChangeAspect="1"/>
          </p:cNvPicPr>
          <p:nvPr/>
        </p:nvPicPr>
        <p:blipFill>
          <a:blip r:embed="rId4"/>
          <a:stretch>
            <a:fillRect/>
          </a:stretch>
        </p:blipFill>
        <p:spPr>
          <a:xfrm>
            <a:off x="1239012" y="1937849"/>
            <a:ext cx="6665976" cy="2642616"/>
          </a:xfrm>
          <a:prstGeom prst="rect">
            <a:avLst/>
          </a:prstGeom>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name="Slide 14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3.5 HTML5 的表单</a:t>
            </a:r>
            <a:endParaRPr lang="en-US" sz="1440" dirty="0"/>
          </a:p>
        </p:txBody>
      </p:sp>
      <p:sp>
        <p:nvSpPr>
          <p:cNvPr id="5" name="Text 2"/>
          <p:cNvSpPr/>
          <p:nvPr/>
        </p:nvSpPr>
        <p:spPr>
          <a:xfrm>
            <a:off x="466791" y="986663"/>
            <a:ext cx="8210419" cy="1231812"/>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（5）&lt;label&gt;标签</a:t>
            </a:r>
            <a:endParaRPr lang="en-US" sz="1440" dirty="0"/>
          </a:p>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&lt;label&gt;标签为输入元素定义标记。在以下代码中，是将label元素与其下面一行的input元素绑定在一起的。</a:t>
            </a:r>
            <a:endParaRPr lang="en-US" sz="1440" dirty="0"/>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3.5.1 表单的结构和基本标签</a:t>
            </a:r>
            <a:endParaRPr lang="en-US" sz="1440" dirty="0"/>
          </a:p>
        </p:txBody>
      </p:sp>
      <p:pic>
        <p:nvPicPr>
          <p:cNvPr id="7" name="Image 0" descr="https://sgw-dx.xf-yun.com/api/v1/sparkdesk/_979c2b85d2b04eb293b60c218b777f89_1747725364241-049187857013640945.png?authorization=c2ltcGxlLWp3dCBhaz1zcGFya2Rlc2s4MDAwMDAwMDAwMDE7ZXhwPTMzMjQ1MjUzNjQ7YWxnbz1obWFjLXNoYTI1NjtzaWc9ZzBGc1pVeStkQUxuUURJZ1JwblY1OHpvUkVwVmtJRHo3R0x6MCtxeXNiRT0=&amp;x_location=7YfmxI7B7uKO7jlRxIftd6UXe5D="/>
          <p:cNvPicPr>
            <a:picLocks noChangeAspect="1"/>
          </p:cNvPicPr>
          <p:nvPr/>
        </p:nvPicPr>
        <p:blipFill>
          <a:blip r:embed="rId4"/>
          <a:stretch>
            <a:fillRect/>
          </a:stretch>
        </p:blipFill>
        <p:spPr>
          <a:xfrm>
            <a:off x="973101" y="2315701"/>
            <a:ext cx="7197798" cy="2471014"/>
          </a:xfrm>
          <a:prstGeom prst="rect">
            <a:avLst/>
          </a:prstGeom>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name="Slide 14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3.5 HTML5 的表单</a:t>
            </a:r>
            <a:endParaRPr lang="en-US" sz="1440" dirty="0"/>
          </a:p>
        </p:txBody>
      </p:sp>
      <p:sp>
        <p:nvSpPr>
          <p:cNvPr id="5" name="Text 2"/>
          <p:cNvSpPr/>
          <p:nvPr/>
        </p:nvSpPr>
        <p:spPr>
          <a:xfrm>
            <a:off x="466791" y="1646099"/>
            <a:ext cx="8210419" cy="2236894"/>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（6）&lt;button&gt; 标签</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&lt;button&gt;标签定义了一个按钮。与&lt;input&gt;标签中设置类型为button 定义一个按钮类似，只是&lt;button&gt;标签内部可以放置内容，如文本或图片，而设置为button类型的&lt;input&gt;标签中无法直接放置内容，这是二者的不同之处。另外，&lt;button&gt;标签必须规定type属性，其type 属性有3 个值：button、submit、reset。</a:t>
            </a:r>
            <a:endParaRPr lang="en-US" sz="1440" dirty="0"/>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3.5.1 表单的结构和基本标签</a:t>
            </a:r>
            <a:endParaRPr lang="en-US" sz="1440" dirty="0"/>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name="Slide 14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3.5 HTML5 的表单</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3.5.2 表单元素的基本属性</a:t>
            </a:r>
            <a:endParaRPr lang="en-US" sz="1440" dirty="0"/>
          </a:p>
        </p:txBody>
      </p:sp>
      <p:sp>
        <p:nvSpPr>
          <p:cNvPr id="6" name="Text 3"/>
          <p:cNvSpPr/>
          <p:nvPr/>
        </p:nvSpPr>
        <p:spPr>
          <a:xfrm>
            <a:off x="466791" y="1866621"/>
            <a:ext cx="8210419" cy="845488"/>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表单元素form的属性规定了对表单操作的各种不同特性，如提交方式、数据的编码方式、目标位置等。其中form的基本属性包括：</a:t>
            </a:r>
            <a:endParaRPr lang="en-US" sz="1440" dirty="0"/>
          </a:p>
        </p:txBody>
      </p:sp>
      <p:sp>
        <p:nvSpPr>
          <p:cNvPr id="7" name="Text 4"/>
          <p:cNvSpPr/>
          <p:nvPr/>
        </p:nvSpPr>
        <p:spPr>
          <a:xfrm>
            <a:off x="2727100" y="2702179"/>
            <a:ext cx="3105260" cy="172181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●accept-charset</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●action</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●autocomplete</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●enctype</a:t>
            </a:r>
            <a:endParaRPr lang="en-US" sz="1440" dirty="0"/>
          </a:p>
        </p:txBody>
      </p:sp>
      <p:sp>
        <p:nvSpPr>
          <p:cNvPr id="8" name="Text 5"/>
          <p:cNvSpPr/>
          <p:nvPr/>
        </p:nvSpPr>
        <p:spPr>
          <a:xfrm>
            <a:off x="5117536" y="2702179"/>
            <a:ext cx="3105260" cy="172181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●method</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●name</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●novalidate</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●target</a:t>
            </a:r>
            <a:endParaRPr lang="en-US" sz="1440" dirty="0"/>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name="Slide 15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3.5 HTML5 的表单</a:t>
            </a:r>
            <a:endParaRPr lang="en-US" sz="1440" dirty="0"/>
          </a:p>
        </p:txBody>
      </p:sp>
      <p:pic>
        <p:nvPicPr>
          <p:cNvPr id="5" name="Image 0" descr="https://sgw-dx.xf-yun.com/api/v1/sparkdesk/_666bcb3f156b4bbe9172c6ff0387534f_1747725799466-006768105298476046.png?authorization=c2ltcGxlLWp3dCBhaz1zcGFya2Rlc2s4MDAwMDAwMDAwMDE7ZXhwPTMzMjQ1MjU3OTk7YWxnbz1obWFjLXNoYTI1NjtzaWc9Y0ZINURJUTlFenpaaXppL1ZFSDZ2Y3YrWFZIQlFxS0xSbWpMdE9VVjBpMD0=&amp;x_location=7YfmxI7B7uKO7jlRxIftd6UXe5D="/>
          <p:cNvPicPr>
            <a:picLocks noChangeAspect="1"/>
          </p:cNvPicPr>
          <p:nvPr/>
        </p:nvPicPr>
        <p:blipFill>
          <a:blip r:embed="rId4"/>
          <a:stretch>
            <a:fillRect/>
          </a:stretch>
        </p:blipFill>
        <p:spPr>
          <a:xfrm>
            <a:off x="1712319" y="2590098"/>
            <a:ext cx="5230897" cy="378707"/>
          </a:xfrm>
          <a:prstGeom prst="rect">
            <a:avLst/>
          </a:prstGeom>
        </p:spPr>
      </p:pic>
      <p:sp>
        <p:nvSpPr>
          <p:cNvPr id="6"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3.5.2 表单元素的基本属性</a:t>
            </a:r>
            <a:endParaRPr lang="en-US" sz="1440" dirty="0"/>
          </a:p>
        </p:txBody>
      </p:sp>
      <p:sp>
        <p:nvSpPr>
          <p:cNvPr id="7" name="Text 3"/>
          <p:cNvSpPr/>
          <p:nvPr/>
        </p:nvSpPr>
        <p:spPr>
          <a:xfrm>
            <a:off x="466791" y="1480877"/>
            <a:ext cx="8210419" cy="896784"/>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（1）action 属性</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action属性用于指定表单提交到哪个地址进行处理。语法描述如下：</a:t>
            </a:r>
            <a:endParaRPr lang="en-US" sz="1440" dirty="0"/>
          </a:p>
        </p:txBody>
      </p:sp>
      <p:sp>
        <p:nvSpPr>
          <p:cNvPr id="8" name="Text 4"/>
          <p:cNvSpPr/>
          <p:nvPr/>
        </p:nvSpPr>
        <p:spPr>
          <a:xfrm>
            <a:off x="466791" y="2968805"/>
            <a:ext cx="8210419" cy="896784"/>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说明：表单处理程序是指表单中收集到的信息要传到的程序地址。</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例如：</a:t>
            </a:r>
            <a:endParaRPr lang="en-US" sz="1440" dirty="0"/>
          </a:p>
        </p:txBody>
      </p:sp>
      <p:pic>
        <p:nvPicPr>
          <p:cNvPr id="9" name="Image 1" descr="https://sgw-dx.xf-yun.com/api/v1/sparkdesk/_2f3ff7b7b5a14ae38fcf1ac55298ca98_1747725882523-009708829978070954.png?authorization=c2ltcGxlLWp3dCBhaz1zcGFya2Rlc2s4MDAwMDAwMDAwMDE7ZXhwPTMzMjQ1MjU4ODI7YWxnbz1obWFjLXNoYTI1NjtzaWc9dHVQK0VHVHJSbTM4NlBERHRVbmZWQjA3cnhhWnhxbXh5aTdvWlJydEZDRT0=&amp;x_location=7YfmxI7B7uKO7jlRxIftd6UXe5D="/>
          <p:cNvPicPr>
            <a:picLocks noChangeAspect="1"/>
          </p:cNvPicPr>
          <p:nvPr/>
        </p:nvPicPr>
        <p:blipFill>
          <a:blip r:embed="rId5"/>
          <a:stretch>
            <a:fillRect/>
          </a:stretch>
        </p:blipFill>
        <p:spPr>
          <a:xfrm>
            <a:off x="1890601" y="3965501"/>
            <a:ext cx="4874331" cy="378707"/>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517685AB-F9B9-1F30-C681-6A9DE1FDE557}"/>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227EF62A-E7E3-8252-569E-34C9026C9DE7}"/>
              </a:ext>
            </a:extLst>
          </p:cNvPr>
          <p:cNvPicPr>
            <a:picLocks noChangeAspect="1"/>
          </p:cNvPicPr>
          <p:nvPr/>
        </p:nvPicPr>
        <p:blipFill>
          <a:blip r:embed="rId4"/>
          <a:stretch>
            <a:fillRect/>
          </a:stretch>
        </p:blipFill>
        <p:spPr>
          <a:xfrm>
            <a:off x="2647402" y="2994741"/>
            <a:ext cx="4312675" cy="1728474"/>
          </a:xfrm>
          <a:prstGeom prst="rect">
            <a:avLst/>
          </a:prstGeom>
        </p:spPr>
      </p:pic>
      <p:sp>
        <p:nvSpPr>
          <p:cNvPr id="3" name="Shape 0">
            <a:extLst>
              <a:ext uri="{FF2B5EF4-FFF2-40B4-BE49-F238E27FC236}">
                <a16:creationId xmlns:a16="http://schemas.microsoft.com/office/drawing/2014/main" id="{20C9EF9A-7001-F54C-CC0A-7457F46E53D1}"/>
              </a:ext>
            </a:extLst>
          </p:cNvPr>
          <p:cNvSpPr/>
          <p:nvPr/>
        </p:nvSpPr>
        <p:spPr>
          <a:xfrm>
            <a:off x="4028208" y="2784298"/>
            <a:ext cx="1087582" cy="426967"/>
          </a:xfrm>
          <a:custGeom>
            <a:avLst/>
            <a:gdLst/>
            <a:ahLst/>
            <a:cxnLst/>
            <a:rect l="l" t="t" r="r" b="b"/>
            <a:pathLst>
              <a:path w="833941" h="828521">
                <a:moveTo>
                  <a:pt x="0" y="0"/>
                </a:moveTo>
                <a:moveTo>
                  <a:pt x="0" y="0"/>
                </a:moveTo>
                <a:lnTo>
                  <a:pt x="833941" y="0"/>
                </a:lnTo>
                <a:lnTo>
                  <a:pt x="833941" y="828521"/>
                </a:lnTo>
                <a:lnTo>
                  <a:pt x="0" y="828521"/>
                </a:lnTo>
                <a:close/>
              </a:path>
            </a:pathLst>
          </a:custGeom>
          <a:solidFill>
            <a:srgbClr val="2A5899"/>
          </a:solidFill>
          <a:ln/>
          <a:effectLst>
            <a:softEdge rad="50800"/>
          </a:effectLst>
        </p:spPr>
        <p:txBody>
          <a:bodyPr/>
          <a:lstStyle/>
          <a:p>
            <a:endParaRPr lang="zh-CN" altLang="en-US"/>
          </a:p>
        </p:txBody>
      </p:sp>
      <p:sp>
        <p:nvSpPr>
          <p:cNvPr id="4" name="Text 1">
            <a:extLst>
              <a:ext uri="{FF2B5EF4-FFF2-40B4-BE49-F238E27FC236}">
                <a16:creationId xmlns:a16="http://schemas.microsoft.com/office/drawing/2014/main" id="{9C06E2B9-C89B-F2F8-C4CD-A43A49D875F6}"/>
              </a:ext>
            </a:extLst>
          </p:cNvPr>
          <p:cNvSpPr/>
          <p:nvPr/>
        </p:nvSpPr>
        <p:spPr>
          <a:xfrm>
            <a:off x="3881867" y="2759708"/>
            <a:ext cx="1380263" cy="470065"/>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学习目标</a:t>
            </a:r>
            <a:endParaRPr lang="en-US" sz="1440" dirty="0"/>
          </a:p>
        </p:txBody>
      </p:sp>
      <p:sp>
        <p:nvSpPr>
          <p:cNvPr id="5" name="Text 2">
            <a:extLst>
              <a:ext uri="{FF2B5EF4-FFF2-40B4-BE49-F238E27FC236}">
                <a16:creationId xmlns:a16="http://schemas.microsoft.com/office/drawing/2014/main" id="{C3A6E70F-BAE0-F8C9-B19E-50F7FE6AA3A4}"/>
              </a:ext>
            </a:extLst>
          </p:cNvPr>
          <p:cNvSpPr/>
          <p:nvPr/>
        </p:nvSpPr>
        <p:spPr>
          <a:xfrm>
            <a:off x="2753862" y="637360"/>
            <a:ext cx="3636276" cy="12104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6336" b="1" dirty="0">
                <a:solidFill>
                  <a:schemeClr val="bg1"/>
                </a:solidFill>
                <a:latin typeface="Microsoft Yahei" pitchFamily="34" charset="0"/>
                <a:ea typeface="Microsoft Yahei" pitchFamily="34" charset="-122"/>
                <a:cs typeface="Microsoft Yahei" pitchFamily="34" charset="-120"/>
              </a:rPr>
              <a:t>模块2</a:t>
            </a:r>
            <a:endParaRPr lang="en-US" sz="1440" dirty="0">
              <a:solidFill>
                <a:schemeClr val="bg1"/>
              </a:solidFill>
            </a:endParaRPr>
          </a:p>
        </p:txBody>
      </p:sp>
      <p:sp>
        <p:nvSpPr>
          <p:cNvPr id="6" name="Text 3">
            <a:extLst>
              <a:ext uri="{FF2B5EF4-FFF2-40B4-BE49-F238E27FC236}">
                <a16:creationId xmlns:a16="http://schemas.microsoft.com/office/drawing/2014/main" id="{E2E52E13-9723-FC00-E27A-350AF6F9727F}"/>
              </a:ext>
            </a:extLst>
          </p:cNvPr>
          <p:cNvSpPr/>
          <p:nvPr/>
        </p:nvSpPr>
        <p:spPr>
          <a:xfrm>
            <a:off x="1962784" y="1847820"/>
            <a:ext cx="5218432" cy="724557"/>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altLang="zh-CN" sz="3312" b="1" dirty="0">
                <a:solidFill>
                  <a:schemeClr val="bg1"/>
                </a:solidFill>
                <a:latin typeface="Microsoft Yahei" pitchFamily="34" charset="0"/>
                <a:ea typeface="Microsoft Yahei" pitchFamily="34" charset="-122"/>
                <a:cs typeface="Microsoft Yahei" pitchFamily="34" charset="-120"/>
              </a:rPr>
              <a:t>HTML </a:t>
            </a:r>
            <a:r>
              <a:rPr lang="zh-CN" altLang="en-US" sz="3312" b="1" dirty="0">
                <a:solidFill>
                  <a:schemeClr val="bg1"/>
                </a:solidFill>
                <a:latin typeface="Microsoft Yahei" pitchFamily="34" charset="0"/>
                <a:ea typeface="Microsoft Yahei" pitchFamily="34" charset="-122"/>
                <a:cs typeface="Microsoft Yahei" pitchFamily="34" charset="-120"/>
              </a:rPr>
              <a:t>基础知识</a:t>
            </a:r>
          </a:p>
        </p:txBody>
      </p:sp>
      <p:sp>
        <p:nvSpPr>
          <p:cNvPr id="8" name="Text 4">
            <a:extLst>
              <a:ext uri="{FF2B5EF4-FFF2-40B4-BE49-F238E27FC236}">
                <a16:creationId xmlns:a16="http://schemas.microsoft.com/office/drawing/2014/main" id="{5D6A8DE4-521C-4959-A46B-F05648784779}"/>
              </a:ext>
            </a:extLst>
          </p:cNvPr>
          <p:cNvSpPr/>
          <p:nvPr/>
        </p:nvSpPr>
        <p:spPr>
          <a:xfrm>
            <a:off x="2647402" y="3187592"/>
            <a:ext cx="4312675" cy="1577804"/>
          </a:xfrm>
          <a:prstGeom prst="rect">
            <a:avLst/>
          </a:prstGeom>
          <a:noFill/>
          <a:ln/>
        </p:spPr>
        <p:txBody>
          <a:bodyPr wrap="square" lIns="95250" tIns="95250" rIns="95250" bIns="95250" rtlCol="0" anchor="t">
            <a:spAutoFit/>
          </a:bodyPr>
          <a:lstStyle/>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熟悉 </a:t>
            </a:r>
            <a:r>
              <a:rPr lang="en-US" altLang="zh-CN" sz="1440" b="1" dirty="0">
                <a:solidFill>
                  <a:schemeClr val="bg1"/>
                </a:solidFill>
                <a:latin typeface="Microsoft Yahei" pitchFamily="34" charset="0"/>
                <a:ea typeface="Microsoft Yahei" pitchFamily="34" charset="-122"/>
                <a:cs typeface="Microsoft Yahei" pitchFamily="34" charset="-120"/>
              </a:rPr>
              <a:t>HTML </a:t>
            </a:r>
            <a:r>
              <a:rPr lang="zh-CN" altLang="en-US" sz="1440" b="1" dirty="0">
                <a:solidFill>
                  <a:schemeClr val="bg1"/>
                </a:solidFill>
                <a:latin typeface="Microsoft Yahei" pitchFamily="34" charset="0"/>
                <a:ea typeface="Microsoft Yahei" pitchFamily="34" charset="-122"/>
                <a:cs typeface="Microsoft Yahei" pitchFamily="34" charset="-120"/>
              </a:rPr>
              <a:t>的基本概念。</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掌握 </a:t>
            </a:r>
            <a:r>
              <a:rPr lang="en-US" altLang="zh-CN" sz="1440" b="1" dirty="0">
                <a:solidFill>
                  <a:schemeClr val="bg1"/>
                </a:solidFill>
                <a:latin typeface="Microsoft Yahei" pitchFamily="34" charset="0"/>
                <a:ea typeface="Microsoft Yahei" pitchFamily="34" charset="-122"/>
                <a:cs typeface="Microsoft Yahei" pitchFamily="34" charset="-120"/>
              </a:rPr>
              <a:t>HTML </a:t>
            </a:r>
            <a:r>
              <a:rPr lang="zh-CN" altLang="en-US" sz="1440" b="1" dirty="0">
                <a:solidFill>
                  <a:schemeClr val="bg1"/>
                </a:solidFill>
                <a:latin typeface="Microsoft Yahei" pitchFamily="34" charset="0"/>
                <a:ea typeface="Microsoft Yahei" pitchFamily="34" charset="-122"/>
                <a:cs typeface="Microsoft Yahei" pitchFamily="34" charset="-120"/>
              </a:rPr>
              <a:t>的文档结构。</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掌握 </a:t>
            </a:r>
            <a:r>
              <a:rPr lang="en-US" altLang="zh-CN" sz="1440" b="1" dirty="0">
                <a:solidFill>
                  <a:schemeClr val="bg1"/>
                </a:solidFill>
                <a:latin typeface="Microsoft Yahei" pitchFamily="34" charset="0"/>
                <a:ea typeface="Microsoft Yahei" pitchFamily="34" charset="-122"/>
                <a:cs typeface="Microsoft Yahei" pitchFamily="34" charset="-120"/>
              </a:rPr>
              <a:t>HTML </a:t>
            </a:r>
            <a:r>
              <a:rPr lang="zh-CN" altLang="en-US" sz="1440" b="1" dirty="0">
                <a:solidFill>
                  <a:schemeClr val="bg1"/>
                </a:solidFill>
                <a:latin typeface="Microsoft Yahei" pitchFamily="34" charset="0"/>
                <a:ea typeface="Microsoft Yahei" pitchFamily="34" charset="-122"/>
                <a:cs typeface="Microsoft Yahei" pitchFamily="34" charset="-120"/>
              </a:rPr>
              <a:t>的基本语法。</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掌握 </a:t>
            </a:r>
            <a:r>
              <a:rPr lang="en-US" altLang="zh-CN" sz="1440" b="1" dirty="0">
                <a:solidFill>
                  <a:schemeClr val="bg1"/>
                </a:solidFill>
                <a:latin typeface="Microsoft Yahei" pitchFamily="34" charset="0"/>
                <a:ea typeface="Microsoft Yahei" pitchFamily="34" charset="-122"/>
                <a:cs typeface="Microsoft Yahei" pitchFamily="34" charset="-120"/>
              </a:rPr>
              <a:t>HTML </a:t>
            </a:r>
            <a:r>
              <a:rPr lang="zh-CN" altLang="en-US" sz="1440" b="1" dirty="0">
                <a:solidFill>
                  <a:schemeClr val="bg1"/>
                </a:solidFill>
                <a:latin typeface="Microsoft Yahei" pitchFamily="34" charset="0"/>
                <a:ea typeface="Microsoft Yahei" pitchFamily="34" charset="-122"/>
                <a:cs typeface="Microsoft Yahei" pitchFamily="34" charset="-120"/>
              </a:rPr>
              <a:t>的文档类型。</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掌握 </a:t>
            </a:r>
            <a:r>
              <a:rPr lang="en-US" altLang="zh-CN" sz="1440" b="1" dirty="0">
                <a:solidFill>
                  <a:schemeClr val="bg1"/>
                </a:solidFill>
                <a:latin typeface="Microsoft Yahei" pitchFamily="34" charset="0"/>
                <a:ea typeface="Microsoft Yahei" pitchFamily="34" charset="-122"/>
                <a:cs typeface="Microsoft Yahei" pitchFamily="34" charset="-120"/>
              </a:rPr>
              <a:t>HTML </a:t>
            </a:r>
            <a:r>
              <a:rPr lang="zh-CN" altLang="en-US" sz="1440" b="1" dirty="0">
                <a:solidFill>
                  <a:schemeClr val="bg1"/>
                </a:solidFill>
                <a:latin typeface="Microsoft Yahei" pitchFamily="34" charset="0"/>
                <a:ea typeface="Microsoft Yahei" pitchFamily="34" charset="-122"/>
                <a:cs typeface="Microsoft Yahei" pitchFamily="34" charset="-120"/>
              </a:rPr>
              <a:t>常用标签与属性。 </a:t>
            </a:r>
            <a:r>
              <a:rPr lang="en-US" altLang="zh-CN" sz="1440" b="1" dirty="0">
                <a:solidFill>
                  <a:srgbClr val="272245"/>
                </a:solidFill>
                <a:latin typeface="Microsoft Yahei" pitchFamily="34" charset="0"/>
                <a:ea typeface="Microsoft Yahei" pitchFamily="34" charset="-122"/>
                <a:cs typeface="Microsoft Yahei" pitchFamily="34" charset="-120"/>
              </a:rPr>
              <a:t>。</a:t>
            </a:r>
            <a:endParaRPr lang="en-US" altLang="zh-CN" sz="1440" dirty="0"/>
          </a:p>
        </p:txBody>
      </p:sp>
    </p:spTree>
    <p:extLst>
      <p:ext uri="{BB962C8B-B14F-4D97-AF65-F5344CB8AC3E}">
        <p14:creationId xmlns:p14="http://schemas.microsoft.com/office/powerpoint/2010/main" val="1422598109"/>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name="Slide 15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3.5 HTML5 的表单</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3.5.2 表单元素的基本属性</a:t>
            </a:r>
            <a:endParaRPr lang="en-US" sz="1440" dirty="0"/>
          </a:p>
        </p:txBody>
      </p:sp>
      <p:sp>
        <p:nvSpPr>
          <p:cNvPr id="6" name="Text 3"/>
          <p:cNvSpPr/>
          <p:nvPr/>
        </p:nvSpPr>
        <p:spPr>
          <a:xfrm>
            <a:off x="565895" y="1582022"/>
            <a:ext cx="8210419" cy="1231812"/>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（2）name属性</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为表单命名需要用到name属性。name属性不是表单中必需的属性，它只是为了区别提交到后台的表单，避免出现混乱。语法描述如下：</a:t>
            </a:r>
            <a:endParaRPr lang="en-US" sz="1440" dirty="0"/>
          </a:p>
        </p:txBody>
      </p:sp>
      <p:sp>
        <p:nvSpPr>
          <p:cNvPr id="7" name="Text 4"/>
          <p:cNvSpPr/>
          <p:nvPr/>
        </p:nvSpPr>
        <p:spPr>
          <a:xfrm>
            <a:off x="565895" y="3441098"/>
            <a:ext cx="8210419" cy="512064"/>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例如：</a:t>
            </a:r>
            <a:endParaRPr lang="en-US" sz="1440" dirty="0"/>
          </a:p>
        </p:txBody>
      </p:sp>
      <p:pic>
        <p:nvPicPr>
          <p:cNvPr id="8" name="Image 0" descr="https://sgw-dx.xf-yun.com/api/v1/sparkdesk/_1d8fb72a83294739818bc3af2b33e0a0_1747726802601-08969924302695922.png?authorization=c2ltcGxlLWp3dCBhaz1zcGFya2Rlc2s4MDAwMDAwMDAwMDE7ZXhwPTMzMjQ1MjY4MDI7YWxnbz1obWFjLXNoYTI1NjtzaWc9M0pxbEk2M1hVQkpIYWdUV0hRUjAwWVJBMTkwclVucnpja1o1TjcwaVJvdz0=&amp;x_location=7YfmxI7B7uKO7jlRxIftd6UXe5D="/>
          <p:cNvPicPr>
            <a:picLocks noChangeAspect="1"/>
          </p:cNvPicPr>
          <p:nvPr/>
        </p:nvPicPr>
        <p:blipFill>
          <a:blip r:embed="rId4"/>
          <a:stretch>
            <a:fillRect/>
          </a:stretch>
        </p:blipFill>
        <p:spPr>
          <a:xfrm>
            <a:off x="2026571" y="2962766"/>
            <a:ext cx="4800600" cy="457200"/>
          </a:xfrm>
          <a:prstGeom prst="rect">
            <a:avLst/>
          </a:prstGeom>
        </p:spPr>
      </p:pic>
      <p:pic>
        <p:nvPicPr>
          <p:cNvPr id="9" name="Image 1" descr="https://sgw-dx.xf-yun.com/api/v1/sparkdesk/_d6f8ebbf672f4a40ac3000e6c3f6baa7_1747726825467-041516226957677815.png?authorization=c2ltcGxlLWp3dCBhaz1zcGFya2Rlc2s4MDAwMDAwMDAwMDE7ZXhwPTMzMjQ1MjY4MjU7YWxnbz1obWFjLXNoYTI1NjtzaWc9cVVMdnI5aTFqUHFIWkVoWTFyNklYREFaVmVsUGlmNWd2ODFuQStKam1rRT0=&amp;x_location=7YfmxI7B7uKO7jlRxIftd6UXe5D="/>
          <p:cNvPicPr>
            <a:picLocks noChangeAspect="1"/>
          </p:cNvPicPr>
          <p:nvPr/>
        </p:nvPicPr>
        <p:blipFill>
          <a:blip r:embed="rId5"/>
          <a:stretch>
            <a:fillRect/>
          </a:stretch>
        </p:blipFill>
        <p:spPr>
          <a:xfrm>
            <a:off x="901859" y="3953162"/>
            <a:ext cx="7050024" cy="466344"/>
          </a:xfrm>
          <a:prstGeom prst="rect">
            <a:avLst/>
          </a:prstGeom>
        </p:spPr>
      </p:pic>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name="Slide 15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3.5 HTML5 的表单</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3.5.2 表单元素的基本属性</a:t>
            </a:r>
            <a:endParaRPr lang="en-US" sz="1440" dirty="0"/>
          </a:p>
        </p:txBody>
      </p:sp>
      <p:sp>
        <p:nvSpPr>
          <p:cNvPr id="6" name="Text 3"/>
          <p:cNvSpPr/>
          <p:nvPr/>
        </p:nvSpPr>
        <p:spPr>
          <a:xfrm>
            <a:off x="466791" y="986663"/>
            <a:ext cx="8210419" cy="1231812"/>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00" dirty="0">
                <a:solidFill>
                  <a:srgbClr val="272245"/>
                </a:solidFill>
                <a:latin typeface="Microsoft Yahei" pitchFamily="34" charset="0"/>
                <a:ea typeface="Microsoft Yahei" pitchFamily="34" charset="-122"/>
                <a:cs typeface="Microsoft Yahei" pitchFamily="34" charset="-120"/>
              </a:rPr>
              <a:t>（3）method 属性</a:t>
            </a:r>
            <a:endParaRPr lang="en-US" sz="2000" dirty="0"/>
          </a:p>
          <a:p>
            <a:pPr marL="0" indent="0" algn="just">
              <a:lnSpc>
                <a:spcPct val="108000"/>
              </a:lnSpc>
              <a:spcBef>
                <a:spcPts val="375"/>
              </a:spcBef>
              <a:buNone/>
            </a:pPr>
            <a:r>
              <a:rPr lang="en-US" sz="2000" dirty="0">
                <a:solidFill>
                  <a:srgbClr val="272245"/>
                </a:solidFill>
                <a:latin typeface="Microsoft Yahei" pitchFamily="34" charset="0"/>
                <a:ea typeface="Microsoft Yahei" pitchFamily="34" charset="-122"/>
                <a:cs typeface="Microsoft Yahei" pitchFamily="34" charset="-120"/>
              </a:rPr>
              <a:t>表单中的method属性主要用于指定表单的数据提交到服务器时使用的HTTP方法，其取值是get或者post。语法描述如下：</a:t>
            </a:r>
            <a:endParaRPr lang="en-US" sz="2000" dirty="0"/>
          </a:p>
        </p:txBody>
      </p:sp>
      <p:sp>
        <p:nvSpPr>
          <p:cNvPr id="7" name="Text 4"/>
          <p:cNvSpPr/>
          <p:nvPr/>
        </p:nvSpPr>
        <p:spPr>
          <a:xfrm>
            <a:off x="466791" y="2745155"/>
            <a:ext cx="8210419" cy="1505156"/>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00" dirty="0">
                <a:solidFill>
                  <a:srgbClr val="272245"/>
                </a:solidFill>
                <a:latin typeface="Microsoft Yahei" pitchFamily="34" charset="0"/>
                <a:ea typeface="Microsoft Yahei" pitchFamily="34" charset="-122"/>
                <a:cs typeface="Microsoft Yahei" pitchFamily="34" charset="-120"/>
              </a:rPr>
              <a:t>说明：get方法是将表单数据（form-data）以名称/值对的形式附加到URL中的一种数据传送方式，这是表单数据传送的默认方式；post方法是将表单数据附加到HTTP请求的body内（不显示在URL中）以HTTP post事务的形式发送表单数据。例如：</a:t>
            </a:r>
            <a:endParaRPr lang="en-US" sz="2000" dirty="0"/>
          </a:p>
        </p:txBody>
      </p:sp>
      <p:pic>
        <p:nvPicPr>
          <p:cNvPr id="8" name="Image 0" descr="https://sgw-dx.xf-yun.com/api/v1/sparkdesk/_a0172321a2c34c05a9963902fd73f5a2_1747726216050-05690627923046413.png?authorization=c2ltcGxlLWp3dCBhaz1zcGFya2Rlc2s4MDAwMDAwMDAwMDE7ZXhwPTMzMjQ1MjYyMTU7YWxnbz1obWFjLXNoYTI1NjtzaWc9eWtQWFdPMituL0wzYytUL3JVbndoK1pkZ2RNL2ZxTmJUWlV6RmcxZ0daYz0=&amp;x_location=7YfmxI7B7uKO7jlRxIftd6UXe5D="/>
          <p:cNvPicPr>
            <a:picLocks noChangeAspect="1"/>
          </p:cNvPicPr>
          <p:nvPr/>
        </p:nvPicPr>
        <p:blipFill>
          <a:blip r:embed="rId4"/>
          <a:stretch>
            <a:fillRect/>
          </a:stretch>
        </p:blipFill>
        <p:spPr>
          <a:xfrm>
            <a:off x="2256215" y="2301492"/>
            <a:ext cx="4631570" cy="406908"/>
          </a:xfrm>
          <a:prstGeom prst="rect">
            <a:avLst/>
          </a:prstGeom>
        </p:spPr>
      </p:pic>
      <p:pic>
        <p:nvPicPr>
          <p:cNvPr id="9" name="Image 1" descr="https://sgw-dx.xf-yun.com/api/v1/sparkdesk/_38e063ad0ea14364a147a83d47de06cb_1747726308724-02797188700435187.png?authorization=c2ltcGxlLWp3dCBhaz1zcGFya2Rlc2s4MDAwMDAwMDAwMDE7ZXhwPTMzMjQ1MjYzMDg7YWxnbz1obWFjLXNoYTI1NjtzaWc9NVlERG0yeFc1cHVUMHV6bG95MU0raUcxNnBaU3IrclJkb09BOFdlQnVZST0=&amp;x_location=7YfmxI7B7uKO7jlRxIftd6UXe5D="/>
          <p:cNvPicPr>
            <a:picLocks noChangeAspect="1"/>
          </p:cNvPicPr>
          <p:nvPr/>
        </p:nvPicPr>
        <p:blipFill>
          <a:blip r:embed="rId5"/>
          <a:stretch>
            <a:fillRect/>
          </a:stretch>
        </p:blipFill>
        <p:spPr>
          <a:xfrm>
            <a:off x="466791" y="4206570"/>
            <a:ext cx="8210419" cy="433486"/>
          </a:xfrm>
          <a:prstGeom prst="rect">
            <a:avLst/>
          </a:prstGeom>
        </p:spPr>
      </p:pic>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name="Slide 15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3.5 HTML5 的表单</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3.5.2 表单元素的基本属性</a:t>
            </a:r>
            <a:endParaRPr lang="en-US" sz="1440" dirty="0"/>
          </a:p>
        </p:txBody>
      </p:sp>
      <p:sp>
        <p:nvSpPr>
          <p:cNvPr id="6" name="Text 3"/>
          <p:cNvSpPr/>
          <p:nvPr/>
        </p:nvSpPr>
        <p:spPr>
          <a:xfrm>
            <a:off x="466791" y="1208435"/>
            <a:ext cx="8448609" cy="1126077"/>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dirty="0">
                <a:solidFill>
                  <a:srgbClr val="272245"/>
                </a:solidFill>
                <a:latin typeface="Microsoft Yahei" pitchFamily="34" charset="0"/>
                <a:ea typeface="Microsoft Yahei" pitchFamily="34" charset="-122"/>
                <a:cs typeface="Microsoft Yahei" pitchFamily="34" charset="-120"/>
              </a:rPr>
              <a:t>（4）enctype 属性</a:t>
            </a:r>
            <a:endParaRPr lang="en-US" dirty="0"/>
          </a:p>
          <a:p>
            <a:pPr marL="0" indent="0" algn="just">
              <a:lnSpc>
                <a:spcPct val="108000"/>
              </a:lnSpc>
              <a:spcBef>
                <a:spcPts val="375"/>
              </a:spcBef>
              <a:buNone/>
            </a:pPr>
            <a:r>
              <a:rPr lang="en-US" dirty="0">
                <a:solidFill>
                  <a:srgbClr val="272245"/>
                </a:solidFill>
                <a:latin typeface="Microsoft Yahei" pitchFamily="34" charset="0"/>
                <a:ea typeface="Microsoft Yahei" pitchFamily="34" charset="-122"/>
                <a:cs typeface="Microsoft Yahei" pitchFamily="34" charset="-120"/>
              </a:rPr>
              <a:t>enctype属性用于设置表单信息提交的编码方式，默认为application/x-www-form-urlencoded。语法描述如下：</a:t>
            </a:r>
            <a:endParaRPr lang="en-US" dirty="0"/>
          </a:p>
        </p:txBody>
      </p:sp>
      <p:sp>
        <p:nvSpPr>
          <p:cNvPr id="7" name="Text 4"/>
          <p:cNvSpPr/>
          <p:nvPr/>
        </p:nvSpPr>
        <p:spPr>
          <a:xfrm>
            <a:off x="466791" y="2966927"/>
            <a:ext cx="8210419" cy="1126077"/>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dirty="0">
                <a:solidFill>
                  <a:srgbClr val="272245"/>
                </a:solidFill>
                <a:latin typeface="Microsoft Yahei" pitchFamily="34" charset="0"/>
                <a:ea typeface="Microsoft Yahei" pitchFamily="34" charset="-122"/>
                <a:cs typeface="Microsoft Yahei" pitchFamily="34" charset="-120"/>
              </a:rPr>
              <a:t>其中，编码方式有3种：application/x-www-form-urlencoded、multipart/form-data和text/plain。
注意：只有method="post"时才需要使用enctype </a:t>
            </a:r>
            <a:r>
              <a:rPr lang="en-US" dirty="0" err="1">
                <a:solidFill>
                  <a:srgbClr val="272245"/>
                </a:solidFill>
                <a:latin typeface="Microsoft Yahei" pitchFamily="34" charset="0"/>
                <a:ea typeface="Microsoft Yahei" pitchFamily="34" charset="-122"/>
                <a:cs typeface="Microsoft Yahei" pitchFamily="34" charset="-120"/>
              </a:rPr>
              <a:t>属性。例如</a:t>
            </a:r>
            <a:r>
              <a:rPr lang="en-US" dirty="0">
                <a:solidFill>
                  <a:srgbClr val="272245"/>
                </a:solidFill>
                <a:latin typeface="Microsoft Yahei" pitchFamily="34" charset="0"/>
                <a:ea typeface="Microsoft Yahei" pitchFamily="34" charset="-122"/>
                <a:cs typeface="Microsoft Yahei" pitchFamily="34" charset="-120"/>
              </a:rPr>
              <a:t>：</a:t>
            </a:r>
            <a:endParaRPr lang="en-US" dirty="0"/>
          </a:p>
        </p:txBody>
      </p:sp>
      <p:pic>
        <p:nvPicPr>
          <p:cNvPr id="8" name="Image 0" descr="https://sgw-dx.xf-yun.com/api/v1/sparkdesk/_6e570dd0d1f841a8a0500baf69aef1d9_1747726899671-019867333537374077.png?authorization=c2ltcGxlLWp3dCBhaz1zcGFya2Rlc2s4MDAwMDAwMDAwMDE7ZXhwPTMzMjQ1MjY4OTk7YWxnbz1obWFjLXNoYTI1NjtzaWc9TkNrWGZGRUphM0pxNEVjUHZjR0M5YUxTVm1mN2QyVWtuOUx6Z00wRHVRVT0=&amp;x_location=7YfmxI7B7uKO7jlRxIftd6UXe5D="/>
          <p:cNvPicPr>
            <a:picLocks noChangeAspect="1"/>
          </p:cNvPicPr>
          <p:nvPr/>
        </p:nvPicPr>
        <p:blipFill>
          <a:blip r:embed="rId4"/>
          <a:stretch>
            <a:fillRect/>
          </a:stretch>
        </p:blipFill>
        <p:spPr>
          <a:xfrm>
            <a:off x="1351395" y="2440247"/>
            <a:ext cx="5952744" cy="493776"/>
          </a:xfrm>
          <a:prstGeom prst="rect">
            <a:avLst/>
          </a:prstGeom>
        </p:spPr>
      </p:pic>
      <p:pic>
        <p:nvPicPr>
          <p:cNvPr id="9" name="Image 1" descr="https://sgw-dx.xf-yun.com/api/v1/sparkdesk/_a595de4d51ca417b96f10349e521424c_1747726932241-023961141399245678.png?authorization=c2ltcGxlLWp3dCBhaz1zcGFya2Rlc2s4MDAwMDAwMDAwMDE7ZXhwPTMzMjQ1MjY5MzE7YWxnbz1obWFjLXNoYTI1NjtzaWc9dXRRbjRodkdpT3pmYlBwVncxeWhTL0Q0KzJGNXhJSllNbUszMklWN0RvMD0=&amp;x_location=7YfmxI7B7uKO7jlRxIftd6UXe5D="/>
          <p:cNvPicPr>
            <a:picLocks noChangeAspect="1"/>
          </p:cNvPicPr>
          <p:nvPr/>
        </p:nvPicPr>
        <p:blipFill>
          <a:blip r:embed="rId5"/>
          <a:stretch>
            <a:fillRect/>
          </a:stretch>
        </p:blipFill>
        <p:spPr>
          <a:xfrm>
            <a:off x="508684" y="4137359"/>
            <a:ext cx="8126631" cy="479291"/>
          </a:xfrm>
          <a:prstGeom prst="rect">
            <a:avLst/>
          </a:prstGeom>
        </p:spPr>
      </p:pic>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name="Slide 15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3.5 HTML5 的表单</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3.5.2 表单元素的基本属性</a:t>
            </a:r>
            <a:endParaRPr lang="en-US" sz="1440" dirty="0"/>
          </a:p>
        </p:txBody>
      </p:sp>
      <p:sp>
        <p:nvSpPr>
          <p:cNvPr id="6" name="Text 3"/>
          <p:cNvSpPr/>
          <p:nvPr/>
        </p:nvSpPr>
        <p:spPr>
          <a:xfrm>
            <a:off x="466791" y="986663"/>
            <a:ext cx="7613111" cy="896784"/>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（5）target属性</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target属性用于指定目标窗口的打开方式，其语法描述如下：</a:t>
            </a:r>
            <a:endParaRPr lang="en-US" sz="1440" dirty="0"/>
          </a:p>
        </p:txBody>
      </p:sp>
      <p:sp>
        <p:nvSpPr>
          <p:cNvPr id="7" name="Text 4"/>
          <p:cNvSpPr/>
          <p:nvPr/>
        </p:nvSpPr>
        <p:spPr>
          <a:xfrm>
            <a:off x="466791" y="2451838"/>
            <a:ext cx="5586984" cy="2157514"/>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其中，窗口打开方式包括：</a:t>
            </a:r>
            <a:endParaRPr lang="en-US" sz="1440" dirty="0"/>
          </a:p>
          <a:p>
            <a:pPr marL="0" indent="0" algn="just">
              <a:lnSpc>
                <a:spcPct val="108000"/>
              </a:lnSpc>
              <a:spcBef>
                <a:spcPts val="375"/>
              </a:spcBef>
              <a:buNone/>
            </a:pPr>
            <a:r>
              <a:rPr lang="en-US" sz="1728">
                <a:solidFill>
                  <a:srgbClr val="272245"/>
                </a:solidFill>
                <a:latin typeface="Microsoft Yahei" pitchFamily="34" charset="0"/>
                <a:ea typeface="Microsoft Yahei" pitchFamily="34" charset="-122"/>
                <a:cs typeface="Microsoft Yahei" pitchFamily="34" charset="-120"/>
              </a:rPr>
              <a:t>●_</a:t>
            </a:r>
            <a:r>
              <a:rPr lang="en-US" sz="1728" dirty="0">
                <a:solidFill>
                  <a:srgbClr val="272245"/>
                </a:solidFill>
                <a:latin typeface="Microsoft Yahei" pitchFamily="34" charset="0"/>
                <a:ea typeface="Microsoft Yahei" pitchFamily="34" charset="-122"/>
                <a:cs typeface="Microsoft Yahei" pitchFamily="34" charset="-120"/>
              </a:rPr>
              <a:t>blank：在新窗口 / 新选项卡中打开。</a:t>
            </a:r>
            <a:endParaRPr lang="en-US" sz="1440" dirty="0"/>
          </a:p>
          <a:p>
            <a:pPr marL="0" indent="0" algn="just">
              <a:lnSpc>
                <a:spcPct val="108000"/>
              </a:lnSpc>
              <a:spcBef>
                <a:spcPts val="375"/>
              </a:spcBef>
              <a:buNone/>
            </a:pPr>
            <a:r>
              <a:rPr lang="en-US" sz="1728">
                <a:solidFill>
                  <a:srgbClr val="272245"/>
                </a:solidFill>
                <a:latin typeface="Microsoft Yahei" pitchFamily="34" charset="0"/>
                <a:ea typeface="Microsoft Yahei" pitchFamily="34" charset="-122"/>
                <a:cs typeface="Microsoft Yahei" pitchFamily="34" charset="-120"/>
              </a:rPr>
              <a:t>●_</a:t>
            </a:r>
            <a:r>
              <a:rPr lang="en-US" sz="1728" dirty="0">
                <a:solidFill>
                  <a:srgbClr val="272245"/>
                </a:solidFill>
                <a:latin typeface="Microsoft Yahei" pitchFamily="34" charset="0"/>
                <a:ea typeface="Microsoft Yahei" pitchFamily="34" charset="-122"/>
                <a:cs typeface="Microsoft Yahei" pitchFamily="34" charset="-120"/>
              </a:rPr>
              <a:t>self：在同一框架中打开，这是默认的打开方式。</a:t>
            </a:r>
            <a:endParaRPr lang="en-US" sz="1440" dirty="0"/>
          </a:p>
          <a:p>
            <a:pPr marL="0" indent="0" algn="just">
              <a:lnSpc>
                <a:spcPct val="108000"/>
              </a:lnSpc>
              <a:spcBef>
                <a:spcPts val="375"/>
              </a:spcBef>
              <a:buNone/>
            </a:pPr>
            <a:r>
              <a:rPr lang="en-US" sz="1728">
                <a:solidFill>
                  <a:srgbClr val="272245"/>
                </a:solidFill>
                <a:latin typeface="Microsoft Yahei" pitchFamily="34" charset="0"/>
                <a:ea typeface="Microsoft Yahei" pitchFamily="34" charset="-122"/>
                <a:cs typeface="Microsoft Yahei" pitchFamily="34" charset="-120"/>
              </a:rPr>
              <a:t>●_</a:t>
            </a:r>
            <a:r>
              <a:rPr lang="en-US" sz="1728" dirty="0">
                <a:solidFill>
                  <a:srgbClr val="272245"/>
                </a:solidFill>
                <a:latin typeface="Microsoft Yahei" pitchFamily="34" charset="0"/>
                <a:ea typeface="Microsoft Yahei" pitchFamily="34" charset="-122"/>
                <a:cs typeface="Microsoft Yahei" pitchFamily="34" charset="-120"/>
              </a:rPr>
              <a:t>parent：在父框架中打开。</a:t>
            </a:r>
            <a:endParaRPr lang="en-US" sz="1440" dirty="0"/>
          </a:p>
          <a:p>
            <a:pPr marL="0" indent="0" algn="just">
              <a:lnSpc>
                <a:spcPct val="108000"/>
              </a:lnSpc>
              <a:spcBef>
                <a:spcPts val="375"/>
              </a:spcBef>
              <a:buNone/>
            </a:pPr>
            <a:r>
              <a:rPr lang="en-US" sz="1728">
                <a:solidFill>
                  <a:srgbClr val="272245"/>
                </a:solidFill>
                <a:latin typeface="Microsoft Yahei" pitchFamily="34" charset="0"/>
                <a:ea typeface="Microsoft Yahei" pitchFamily="34" charset="-122"/>
                <a:cs typeface="Microsoft Yahei" pitchFamily="34" charset="-120"/>
              </a:rPr>
              <a:t>●_</a:t>
            </a:r>
            <a:r>
              <a:rPr lang="en-US" sz="1728" dirty="0">
                <a:solidFill>
                  <a:srgbClr val="272245"/>
                </a:solidFill>
                <a:latin typeface="Microsoft Yahei" pitchFamily="34" charset="0"/>
                <a:ea typeface="Microsoft Yahei" pitchFamily="34" charset="-122"/>
                <a:cs typeface="Microsoft Yahei" pitchFamily="34" charset="-120"/>
              </a:rPr>
              <a:t>top：在整个窗口中打开。</a:t>
            </a:r>
            <a:endParaRPr lang="en-US" sz="1440" dirty="0"/>
          </a:p>
          <a:p>
            <a:pPr marL="0" indent="0" algn="just">
              <a:lnSpc>
                <a:spcPct val="108000"/>
              </a:lnSpc>
              <a:spcBef>
                <a:spcPts val="375"/>
              </a:spcBef>
              <a:buNone/>
            </a:pPr>
            <a:r>
              <a:rPr lang="en-US" sz="1728">
                <a:solidFill>
                  <a:srgbClr val="272245"/>
                </a:solidFill>
                <a:latin typeface="Microsoft Yahei" pitchFamily="34" charset="0"/>
                <a:ea typeface="Microsoft Yahei" pitchFamily="34" charset="-122"/>
                <a:cs typeface="Microsoft Yahei" pitchFamily="34" charset="-120"/>
              </a:rPr>
              <a:t>●framename</a:t>
            </a:r>
            <a:r>
              <a:rPr lang="en-US" sz="1728" dirty="0" err="1">
                <a:solidFill>
                  <a:srgbClr val="272245"/>
                </a:solidFill>
                <a:latin typeface="Microsoft Yahei" pitchFamily="34" charset="0"/>
                <a:ea typeface="Microsoft Yahei" pitchFamily="34" charset="-122"/>
                <a:cs typeface="Microsoft Yahei" pitchFamily="34" charset="-120"/>
              </a:rPr>
              <a:t>：在指定的</a:t>
            </a:r>
            <a:r>
              <a:rPr lang="en-US" sz="1728" dirty="0">
                <a:solidFill>
                  <a:srgbClr val="272245"/>
                </a:solidFill>
                <a:latin typeface="Microsoft Yahei" pitchFamily="34" charset="0"/>
                <a:ea typeface="Microsoft Yahei" pitchFamily="34" charset="-122"/>
                <a:cs typeface="Microsoft Yahei" pitchFamily="34" charset="-120"/>
              </a:rPr>
              <a:t> iframe 中打开。</a:t>
            </a:r>
            <a:endParaRPr lang="en-US" sz="1440" dirty="0"/>
          </a:p>
        </p:txBody>
      </p:sp>
      <p:pic>
        <p:nvPicPr>
          <p:cNvPr id="8" name="Image 0" descr="https://sgw-dx.xf-yun.com/api/v1/sparkdesk/_ff6bf87ec7804781b1191d347d195de0_1747727016736-045300763045994763.png?authorization=c2ltcGxlLWp3dCBhaz1zcGFya2Rlc2s4MDAwMDAwMDAwMDE7ZXhwPTMzMjQ1MjcwMTY7YWxnbz1obWFjLXNoYTI1NjtzaWc9VDdQYWV1ZTdBVGhaTHVvclNnSGFuakVmSXRKSUtiejdBRXJGQ1Z4bGtudz0=&amp;x_location=7YfmxI7B7uKO7jlRxIftd6UXe5D="/>
          <p:cNvPicPr>
            <a:picLocks noChangeAspect="1"/>
          </p:cNvPicPr>
          <p:nvPr/>
        </p:nvPicPr>
        <p:blipFill>
          <a:blip r:embed="rId4"/>
          <a:stretch>
            <a:fillRect/>
          </a:stretch>
        </p:blipFill>
        <p:spPr>
          <a:xfrm>
            <a:off x="466791" y="1983359"/>
            <a:ext cx="5586984" cy="457200"/>
          </a:xfrm>
          <a:prstGeom prst="rect">
            <a:avLst/>
          </a:prstGeom>
        </p:spPr>
      </p:pic>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name="Slide 15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3.6 注册类表单示例</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 </a:t>
            </a:r>
            <a:endParaRPr lang="en-US" sz="1440" dirty="0"/>
          </a:p>
        </p:txBody>
      </p:sp>
      <p:sp>
        <p:nvSpPr>
          <p:cNvPr id="6" name="Text 3"/>
          <p:cNvSpPr/>
          <p:nvPr/>
        </p:nvSpPr>
        <p:spPr>
          <a:xfrm>
            <a:off x="488814" y="1838123"/>
            <a:ext cx="2768024" cy="1566839"/>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（5）target属性</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本节综合运用前面所学的内容，创建一个注册信息的表单页面。</a:t>
            </a:r>
            <a:endParaRPr lang="en-US" sz="1440" dirty="0"/>
          </a:p>
        </p:txBody>
      </p:sp>
      <p:pic>
        <p:nvPicPr>
          <p:cNvPr id="7" name="Image 0" descr="https://sgw-dx.xf-yun.com/api/v1/sparkdesk/_5d7ea84a24ee495ea9720fd93c97e15f_1747727579538-08627447631053664.png?authorization=c2ltcGxlLWp3dCBhaz1zcGFya2Rlc2s4MDAwMDAwMDAwMDE7ZXhwPTMzMjQ1Mjc1Nzk7YWxnbz1obWFjLXNoYTI1NjtzaWc9K2tTREJNN3dzZ01DczZYMVUwTXo4Q2YzV3AzUXR0cDRObG92RTMrTGhBZz0=&amp;x_location=7YfmxI7B7uKO7jlRxIftd6UXe5D="/>
          <p:cNvPicPr>
            <a:picLocks noChangeAspect="1"/>
          </p:cNvPicPr>
          <p:nvPr/>
        </p:nvPicPr>
        <p:blipFill>
          <a:blip r:embed="rId4"/>
          <a:stretch>
            <a:fillRect/>
          </a:stretch>
        </p:blipFill>
        <p:spPr>
          <a:xfrm>
            <a:off x="3555897" y="1085946"/>
            <a:ext cx="5031979" cy="3653193"/>
          </a:xfrm>
          <a:prstGeom prst="rect">
            <a:avLst/>
          </a:prstGeom>
        </p:spPr>
      </p:pic>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027E1D9-46D8-F339-77A5-856942A6162B}"/>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CA1CB2ED-BDD3-773D-720A-41486B5CB891}"/>
              </a:ext>
            </a:extLst>
          </p:cNvPr>
          <p:cNvPicPr>
            <a:picLocks noChangeAspect="1"/>
          </p:cNvPicPr>
          <p:nvPr/>
        </p:nvPicPr>
        <p:blipFill>
          <a:blip r:embed="rId4"/>
          <a:stretch>
            <a:fillRect/>
          </a:stretch>
        </p:blipFill>
        <p:spPr>
          <a:xfrm>
            <a:off x="2647402" y="2994741"/>
            <a:ext cx="4312675" cy="1728474"/>
          </a:xfrm>
          <a:prstGeom prst="rect">
            <a:avLst/>
          </a:prstGeom>
        </p:spPr>
      </p:pic>
      <p:sp>
        <p:nvSpPr>
          <p:cNvPr id="3" name="Shape 0">
            <a:extLst>
              <a:ext uri="{FF2B5EF4-FFF2-40B4-BE49-F238E27FC236}">
                <a16:creationId xmlns:a16="http://schemas.microsoft.com/office/drawing/2014/main" id="{04EF51C8-2D0E-F79A-1CB9-69E30B3F517B}"/>
              </a:ext>
            </a:extLst>
          </p:cNvPr>
          <p:cNvSpPr/>
          <p:nvPr/>
        </p:nvSpPr>
        <p:spPr>
          <a:xfrm>
            <a:off x="4028208" y="2784298"/>
            <a:ext cx="1087582" cy="426967"/>
          </a:xfrm>
          <a:custGeom>
            <a:avLst/>
            <a:gdLst/>
            <a:ahLst/>
            <a:cxnLst/>
            <a:rect l="l" t="t" r="r" b="b"/>
            <a:pathLst>
              <a:path w="833941" h="828521">
                <a:moveTo>
                  <a:pt x="0" y="0"/>
                </a:moveTo>
                <a:moveTo>
                  <a:pt x="0" y="0"/>
                </a:moveTo>
                <a:lnTo>
                  <a:pt x="833941" y="0"/>
                </a:lnTo>
                <a:lnTo>
                  <a:pt x="833941" y="828521"/>
                </a:lnTo>
                <a:lnTo>
                  <a:pt x="0" y="828521"/>
                </a:lnTo>
                <a:close/>
              </a:path>
            </a:pathLst>
          </a:custGeom>
          <a:solidFill>
            <a:srgbClr val="2A5899"/>
          </a:solidFill>
          <a:ln/>
          <a:effectLst>
            <a:softEdge rad="50800"/>
          </a:effectLst>
        </p:spPr>
        <p:txBody>
          <a:bodyPr/>
          <a:lstStyle/>
          <a:p>
            <a:endParaRPr lang="zh-CN" altLang="en-US"/>
          </a:p>
        </p:txBody>
      </p:sp>
      <p:sp>
        <p:nvSpPr>
          <p:cNvPr id="4" name="Text 1">
            <a:extLst>
              <a:ext uri="{FF2B5EF4-FFF2-40B4-BE49-F238E27FC236}">
                <a16:creationId xmlns:a16="http://schemas.microsoft.com/office/drawing/2014/main" id="{388409CB-C727-5356-78F9-711C44D0C7AA}"/>
              </a:ext>
            </a:extLst>
          </p:cNvPr>
          <p:cNvSpPr/>
          <p:nvPr/>
        </p:nvSpPr>
        <p:spPr>
          <a:xfrm>
            <a:off x="3881867" y="2759708"/>
            <a:ext cx="1380263" cy="470065"/>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学习目标</a:t>
            </a:r>
            <a:endParaRPr lang="en-US" sz="1440" dirty="0"/>
          </a:p>
        </p:txBody>
      </p:sp>
      <p:sp>
        <p:nvSpPr>
          <p:cNvPr id="5" name="Text 2">
            <a:extLst>
              <a:ext uri="{FF2B5EF4-FFF2-40B4-BE49-F238E27FC236}">
                <a16:creationId xmlns:a16="http://schemas.microsoft.com/office/drawing/2014/main" id="{03F7E873-8AB9-73E7-63B0-F07F9E78E9F6}"/>
              </a:ext>
            </a:extLst>
          </p:cNvPr>
          <p:cNvSpPr/>
          <p:nvPr/>
        </p:nvSpPr>
        <p:spPr>
          <a:xfrm>
            <a:off x="2753862" y="637360"/>
            <a:ext cx="3636276" cy="12104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6336" b="1" dirty="0">
                <a:solidFill>
                  <a:schemeClr val="bg1"/>
                </a:solidFill>
                <a:latin typeface="Microsoft Yahei" pitchFamily="34" charset="0"/>
                <a:ea typeface="Microsoft Yahei" pitchFamily="34" charset="-122"/>
                <a:cs typeface="Microsoft Yahei" pitchFamily="34" charset="-120"/>
              </a:rPr>
              <a:t>模块4</a:t>
            </a:r>
            <a:endParaRPr lang="en-US" sz="1440" dirty="0">
              <a:solidFill>
                <a:schemeClr val="bg1"/>
              </a:solidFill>
            </a:endParaRPr>
          </a:p>
        </p:txBody>
      </p:sp>
      <p:sp>
        <p:nvSpPr>
          <p:cNvPr id="6" name="Text 3">
            <a:extLst>
              <a:ext uri="{FF2B5EF4-FFF2-40B4-BE49-F238E27FC236}">
                <a16:creationId xmlns:a16="http://schemas.microsoft.com/office/drawing/2014/main" id="{CCA4B6FC-A6FF-4283-1422-3E0BB861250B}"/>
              </a:ext>
            </a:extLst>
          </p:cNvPr>
          <p:cNvSpPr/>
          <p:nvPr/>
        </p:nvSpPr>
        <p:spPr>
          <a:xfrm>
            <a:off x="1962784" y="1847820"/>
            <a:ext cx="5218432" cy="724557"/>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altLang="zh-CN" sz="3312" b="1" dirty="0">
                <a:solidFill>
                  <a:schemeClr val="bg1"/>
                </a:solidFill>
                <a:latin typeface="Microsoft Yahei" pitchFamily="34" charset="0"/>
                <a:ea typeface="Microsoft Yahei" pitchFamily="34" charset="-122"/>
                <a:cs typeface="Microsoft Yahei" pitchFamily="34" charset="-120"/>
              </a:rPr>
              <a:t>HTML5 </a:t>
            </a:r>
            <a:r>
              <a:rPr lang="zh-CN" altLang="en-US" sz="3312" b="1" dirty="0">
                <a:solidFill>
                  <a:schemeClr val="bg1"/>
                </a:solidFill>
                <a:latin typeface="Microsoft Yahei" pitchFamily="34" charset="0"/>
                <a:ea typeface="Microsoft Yahei" pitchFamily="34" charset="-122"/>
                <a:cs typeface="Microsoft Yahei" pitchFamily="34" charset="-120"/>
              </a:rPr>
              <a:t>的进阶应用</a:t>
            </a:r>
          </a:p>
        </p:txBody>
      </p:sp>
      <p:sp>
        <p:nvSpPr>
          <p:cNvPr id="8" name="Text 4">
            <a:extLst>
              <a:ext uri="{FF2B5EF4-FFF2-40B4-BE49-F238E27FC236}">
                <a16:creationId xmlns:a16="http://schemas.microsoft.com/office/drawing/2014/main" id="{0EC1145E-270F-479A-2C0E-E2C1EAB0D383}"/>
              </a:ext>
            </a:extLst>
          </p:cNvPr>
          <p:cNvSpPr/>
          <p:nvPr/>
        </p:nvSpPr>
        <p:spPr>
          <a:xfrm>
            <a:off x="2647402" y="3187592"/>
            <a:ext cx="4312675" cy="1866793"/>
          </a:xfrm>
          <a:prstGeom prst="rect">
            <a:avLst/>
          </a:prstGeom>
          <a:noFill/>
          <a:ln/>
        </p:spPr>
        <p:txBody>
          <a:bodyPr wrap="square" lIns="95250" tIns="95250" rIns="95250" bIns="95250" rtlCol="0" anchor="t">
            <a:spAutoFit/>
          </a:bodyPr>
          <a:lstStyle/>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熟悉 </a:t>
            </a:r>
            <a:r>
              <a:rPr lang="en-US" altLang="zh-CN" sz="1440" b="1" dirty="0">
                <a:solidFill>
                  <a:schemeClr val="bg1"/>
                </a:solidFill>
                <a:latin typeface="Microsoft Yahei" pitchFamily="34" charset="0"/>
                <a:ea typeface="Microsoft Yahei" pitchFamily="34" charset="-122"/>
                <a:cs typeface="Microsoft Yahei" pitchFamily="34" charset="-120"/>
              </a:rPr>
              <a:t>HTML5 </a:t>
            </a:r>
            <a:r>
              <a:rPr lang="zh-CN" altLang="en-US" sz="1440" b="1" dirty="0">
                <a:solidFill>
                  <a:schemeClr val="bg1"/>
                </a:solidFill>
                <a:latin typeface="Microsoft Yahei" pitchFamily="34" charset="0"/>
                <a:ea typeface="Microsoft Yahei" pitchFamily="34" charset="-122"/>
                <a:cs typeface="Microsoft Yahei" pitchFamily="34" charset="-120"/>
              </a:rPr>
              <a:t>的 </a:t>
            </a:r>
            <a:r>
              <a:rPr lang="en-US" altLang="zh-CN" sz="1440" b="1" dirty="0">
                <a:solidFill>
                  <a:schemeClr val="bg1"/>
                </a:solidFill>
                <a:latin typeface="Microsoft Yahei" pitchFamily="34" charset="0"/>
                <a:ea typeface="Microsoft Yahei" pitchFamily="34" charset="-122"/>
                <a:cs typeface="Microsoft Yahei" pitchFamily="34" charset="-120"/>
              </a:rPr>
              <a:t>canvas </a:t>
            </a:r>
            <a:r>
              <a:rPr lang="zh-CN" altLang="en-US" sz="1440" b="1" dirty="0">
                <a:solidFill>
                  <a:schemeClr val="bg1"/>
                </a:solidFill>
                <a:latin typeface="Microsoft Yahei" pitchFamily="34" charset="0"/>
                <a:ea typeface="Microsoft Yahei" pitchFamily="34" charset="-122"/>
                <a:cs typeface="Microsoft Yahei" pitchFamily="34" charset="-120"/>
              </a:rPr>
              <a:t>元素。</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掌握 </a:t>
            </a:r>
            <a:r>
              <a:rPr lang="en-US" altLang="zh-CN" sz="1440" b="1" dirty="0">
                <a:solidFill>
                  <a:schemeClr val="bg1"/>
                </a:solidFill>
                <a:latin typeface="Microsoft Yahei" pitchFamily="34" charset="0"/>
                <a:ea typeface="Microsoft Yahei" pitchFamily="34" charset="-122"/>
                <a:cs typeface="Microsoft Yahei" pitchFamily="34" charset="-120"/>
              </a:rPr>
              <a:t>HTML5 </a:t>
            </a:r>
            <a:r>
              <a:rPr lang="zh-CN" altLang="en-US" sz="1440" b="1" dirty="0">
                <a:solidFill>
                  <a:schemeClr val="bg1"/>
                </a:solidFill>
                <a:latin typeface="Microsoft Yahei" pitchFamily="34" charset="0"/>
                <a:ea typeface="Microsoft Yahei" pitchFamily="34" charset="-122"/>
                <a:cs typeface="Microsoft Yahei" pitchFamily="34" charset="-120"/>
              </a:rPr>
              <a:t>的 </a:t>
            </a:r>
            <a:r>
              <a:rPr lang="en-US" altLang="zh-CN" sz="1440" b="1" dirty="0">
                <a:solidFill>
                  <a:schemeClr val="bg1"/>
                </a:solidFill>
                <a:latin typeface="Microsoft Yahei" pitchFamily="34" charset="0"/>
                <a:ea typeface="Microsoft Yahei" pitchFamily="34" charset="-122"/>
                <a:cs typeface="Microsoft Yahei" pitchFamily="34" charset="-120"/>
              </a:rPr>
              <a:t>canvas </a:t>
            </a:r>
            <a:r>
              <a:rPr lang="zh-CN" altLang="en-US" sz="1440" b="1" dirty="0">
                <a:solidFill>
                  <a:schemeClr val="bg1"/>
                </a:solidFill>
                <a:latin typeface="Microsoft Yahei" pitchFamily="34" charset="0"/>
                <a:ea typeface="Microsoft Yahei" pitchFamily="34" charset="-122"/>
                <a:cs typeface="Microsoft Yahei" pitchFamily="34" charset="-120"/>
              </a:rPr>
              <a:t>的基本应用。 </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掌握 </a:t>
            </a:r>
            <a:r>
              <a:rPr lang="en-US" altLang="zh-CN" sz="1440" b="1" dirty="0">
                <a:solidFill>
                  <a:schemeClr val="bg1"/>
                </a:solidFill>
                <a:latin typeface="Microsoft Yahei" pitchFamily="34" charset="0"/>
                <a:ea typeface="Microsoft Yahei" pitchFamily="34" charset="-122"/>
                <a:cs typeface="Microsoft Yahei" pitchFamily="34" charset="-120"/>
              </a:rPr>
              <a:t>HTML5 </a:t>
            </a:r>
            <a:r>
              <a:rPr lang="zh-CN" altLang="en-US" sz="1440" b="1" dirty="0">
                <a:solidFill>
                  <a:schemeClr val="bg1"/>
                </a:solidFill>
                <a:latin typeface="Microsoft Yahei" pitchFamily="34" charset="0"/>
                <a:ea typeface="Microsoft Yahei" pitchFamily="34" charset="-122"/>
                <a:cs typeface="Microsoft Yahei" pitchFamily="34" charset="-120"/>
              </a:rPr>
              <a:t>的 </a:t>
            </a:r>
            <a:r>
              <a:rPr lang="en-US" altLang="zh-CN" sz="1440" b="1" dirty="0">
                <a:solidFill>
                  <a:schemeClr val="bg1"/>
                </a:solidFill>
                <a:latin typeface="Microsoft Yahei" pitchFamily="34" charset="0"/>
                <a:ea typeface="Microsoft Yahei" pitchFamily="34" charset="-122"/>
                <a:cs typeface="Microsoft Yahei" pitchFamily="34" charset="-120"/>
              </a:rPr>
              <a:t>audio </a:t>
            </a:r>
            <a:r>
              <a:rPr lang="zh-CN" altLang="en-US" sz="1440" b="1" dirty="0">
                <a:solidFill>
                  <a:schemeClr val="bg1"/>
                </a:solidFill>
                <a:latin typeface="Microsoft Yahei" pitchFamily="34" charset="0"/>
                <a:ea typeface="Microsoft Yahei" pitchFamily="34" charset="-122"/>
                <a:cs typeface="Microsoft Yahei" pitchFamily="34" charset="-120"/>
              </a:rPr>
              <a:t>标签。 </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掌握 </a:t>
            </a:r>
            <a:r>
              <a:rPr lang="en-US" altLang="zh-CN" sz="1440" b="1" dirty="0">
                <a:solidFill>
                  <a:schemeClr val="bg1"/>
                </a:solidFill>
                <a:latin typeface="Microsoft Yahei" pitchFamily="34" charset="0"/>
                <a:ea typeface="Microsoft Yahei" pitchFamily="34" charset="-122"/>
                <a:cs typeface="Microsoft Yahei" pitchFamily="34" charset="-120"/>
              </a:rPr>
              <a:t>HTML5 </a:t>
            </a:r>
            <a:r>
              <a:rPr lang="zh-CN" altLang="en-US" sz="1440" b="1" dirty="0">
                <a:solidFill>
                  <a:schemeClr val="bg1"/>
                </a:solidFill>
                <a:latin typeface="Microsoft Yahei" pitchFamily="34" charset="0"/>
                <a:ea typeface="Microsoft Yahei" pitchFamily="34" charset="-122"/>
                <a:cs typeface="Microsoft Yahei" pitchFamily="34" charset="-120"/>
              </a:rPr>
              <a:t>的 </a:t>
            </a:r>
            <a:r>
              <a:rPr lang="en-US" altLang="zh-CN" sz="1440" b="1" dirty="0">
                <a:solidFill>
                  <a:schemeClr val="bg1"/>
                </a:solidFill>
                <a:latin typeface="Microsoft Yahei" pitchFamily="34" charset="0"/>
                <a:ea typeface="Microsoft Yahei" pitchFamily="34" charset="-122"/>
                <a:cs typeface="Microsoft Yahei" pitchFamily="34" charset="-120"/>
              </a:rPr>
              <a:t>video </a:t>
            </a:r>
            <a:r>
              <a:rPr lang="zh-CN" altLang="en-US" sz="1440" b="1" dirty="0">
                <a:solidFill>
                  <a:schemeClr val="bg1"/>
                </a:solidFill>
                <a:latin typeface="Microsoft Yahei" pitchFamily="34" charset="0"/>
                <a:ea typeface="Microsoft Yahei" pitchFamily="34" charset="-122"/>
                <a:cs typeface="Microsoft Yahei" pitchFamily="34" charset="-120"/>
              </a:rPr>
              <a:t>标签。 </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了解 </a:t>
            </a:r>
            <a:r>
              <a:rPr lang="en-US" altLang="zh-CN" sz="1440" b="1" dirty="0">
                <a:solidFill>
                  <a:schemeClr val="bg1"/>
                </a:solidFill>
                <a:latin typeface="Microsoft Yahei" pitchFamily="34" charset="0"/>
                <a:ea typeface="Microsoft Yahei" pitchFamily="34" charset="-122"/>
                <a:cs typeface="Microsoft Yahei" pitchFamily="34" charset="-120"/>
              </a:rPr>
              <a:t>HTML5 </a:t>
            </a:r>
            <a:r>
              <a:rPr lang="zh-CN" altLang="en-US" sz="1440" b="1" dirty="0">
                <a:solidFill>
                  <a:schemeClr val="bg1"/>
                </a:solidFill>
                <a:latin typeface="Microsoft Yahei" pitchFamily="34" charset="0"/>
                <a:ea typeface="Microsoft Yahei" pitchFamily="34" charset="-122"/>
                <a:cs typeface="Microsoft Yahei" pitchFamily="34" charset="-120"/>
              </a:rPr>
              <a:t>的拖放功能。</a:t>
            </a:r>
          </a:p>
          <a:p>
            <a:pPr marL="0" indent="0">
              <a:lnSpc>
                <a:spcPct val="108000"/>
              </a:lnSpc>
              <a:spcBef>
                <a:spcPts val="375"/>
              </a:spcBef>
              <a:buNone/>
            </a:pPr>
            <a:endParaRPr lang="en-US" altLang="zh-CN" sz="1440" dirty="0"/>
          </a:p>
        </p:txBody>
      </p:sp>
    </p:spTree>
    <p:extLst>
      <p:ext uri="{BB962C8B-B14F-4D97-AF65-F5344CB8AC3E}">
        <p14:creationId xmlns:p14="http://schemas.microsoft.com/office/powerpoint/2010/main" val="551575264"/>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name="Slide 15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a:extLst>
              <a:ext uri="{FF2B5EF4-FFF2-40B4-BE49-F238E27FC236}">
                <a16:creationId xmlns:a16="http://schemas.microsoft.com/office/drawing/2014/main" id="{1B9259C1-A373-65AC-34CC-38ED9E779742}"/>
              </a:ext>
            </a:extLst>
          </p:cNvPr>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4.1 画布功能</a:t>
            </a:r>
            <a:endParaRPr lang="en-US" sz="1440" dirty="0"/>
          </a:p>
        </p:txBody>
      </p:sp>
      <p:pic>
        <p:nvPicPr>
          <p:cNvPr id="4" name="Image 0" descr="https://sgw-dx.xf-yun.com/api/v1/sparkdesk/_bc2d399e7d2344fbaf744b12cedd2225_1747728603930-09675744606548571.png?authorization=c2ltcGxlLWp3dCBhaz1zcGFya2Rlc2s4MDAwMDAwMDAwMDE7ZXhwPTMzMjQ1Mjg2MDM7YWxnbz1obWFjLXNoYTI1NjtzaWc9ODRlQTk0cGZiRG5NU3ZuY1EvVzFlZW16L0hCS3FTeUppYXI5M0dheThVST0=&amp;x_location=7YfmxI7B7uKO7jlRxIftd6UXe5D="/>
          <p:cNvPicPr>
            <a:picLocks noChangeAspect="1"/>
          </p:cNvPicPr>
          <p:nvPr/>
        </p:nvPicPr>
        <p:blipFill>
          <a:blip r:embed="rId4"/>
          <a:stretch>
            <a:fillRect/>
          </a:stretch>
        </p:blipFill>
        <p:spPr>
          <a:xfrm>
            <a:off x="451474" y="2142622"/>
            <a:ext cx="8241052" cy="406601"/>
          </a:xfrm>
          <a:prstGeom prst="rect">
            <a:avLst/>
          </a:prstGeom>
        </p:spPr>
      </p:pic>
      <p:pic>
        <p:nvPicPr>
          <p:cNvPr id="5" name="Image 1" descr="https://sgw-dx.xf-yun.com/api/v1/sparkdesk/_064bb988e3a04b7f8cae50d363b178cc_1747728651654-09052200764146415.png?authorization=c2ltcGxlLWp3dCBhaz1zcGFya2Rlc2s4MDAwMDAwMDAwMDE7ZXhwPTMzMjQ1Mjg2NTE7YWxnbz1obWFjLXNoYTI1NjtzaWc9VnVSclAvRk1pQTdWOEtGenFMV29ENUQ2WFBaRC8vQkVGYlRBWmJ5ZWx1VT0=&amp;x_location=7YfmxI7B7uKO7jlRxIftd6UXe5D="/>
          <p:cNvPicPr>
            <a:picLocks noChangeAspect="1"/>
          </p:cNvPicPr>
          <p:nvPr/>
        </p:nvPicPr>
        <p:blipFill>
          <a:blip r:embed="rId5"/>
          <a:stretch>
            <a:fillRect/>
          </a:stretch>
        </p:blipFill>
        <p:spPr>
          <a:xfrm>
            <a:off x="459132" y="3140386"/>
            <a:ext cx="8225735" cy="1466788"/>
          </a:xfrm>
          <a:prstGeom prst="rect">
            <a:avLst/>
          </a:prstGeom>
        </p:spPr>
      </p:pic>
      <p:sp>
        <p:nvSpPr>
          <p:cNvPr id="6" name="Text 1"/>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4.1.1 canvas 元素与坐标</a:t>
            </a:r>
            <a:endParaRPr lang="en-US" sz="1440" dirty="0"/>
          </a:p>
        </p:txBody>
      </p:sp>
      <p:sp>
        <p:nvSpPr>
          <p:cNvPr id="7" name="Text 2"/>
          <p:cNvSpPr/>
          <p:nvPr/>
        </p:nvSpPr>
        <p:spPr>
          <a:xfrm>
            <a:off x="466791" y="1145926"/>
            <a:ext cx="7613111" cy="996696"/>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1. canvas 元素</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&lt;canvas&gt; 标签的语法格式如下：</a:t>
            </a:r>
            <a:endParaRPr lang="en-US" sz="1440" dirty="0"/>
          </a:p>
        </p:txBody>
      </p:sp>
      <p:sp>
        <p:nvSpPr>
          <p:cNvPr id="8" name="Text 3"/>
          <p:cNvSpPr/>
          <p:nvPr/>
        </p:nvSpPr>
        <p:spPr>
          <a:xfrm>
            <a:off x="451474" y="2573458"/>
            <a:ext cx="7613111" cy="510461"/>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获取2D渲染上下文对象的方法如下：</a:t>
            </a:r>
            <a:endParaRPr lang="en-US" sz="1440" dirty="0"/>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name="Slide 15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a:extLst>
              <a:ext uri="{FF2B5EF4-FFF2-40B4-BE49-F238E27FC236}">
                <a16:creationId xmlns:a16="http://schemas.microsoft.com/office/drawing/2014/main" id="{688B3097-6F2E-5F82-45F5-1BDC38A86E22}"/>
              </a:ext>
            </a:extLst>
          </p:cNvPr>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4.1 画布功能</a:t>
            </a:r>
            <a:endParaRPr lang="en-US" sz="1440" dirty="0"/>
          </a:p>
        </p:txBody>
      </p:sp>
      <p:sp>
        <p:nvSpPr>
          <p:cNvPr id="4" name="Text 1"/>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4.1.1 canvas 元素与坐标</a:t>
            </a:r>
            <a:endParaRPr lang="en-US" sz="1440" dirty="0"/>
          </a:p>
        </p:txBody>
      </p:sp>
      <p:sp>
        <p:nvSpPr>
          <p:cNvPr id="5" name="Text 2"/>
          <p:cNvSpPr/>
          <p:nvPr/>
        </p:nvSpPr>
        <p:spPr>
          <a:xfrm>
            <a:off x="459132" y="1513964"/>
            <a:ext cx="8225735" cy="845488"/>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由getContext(“2d”)方法获取的渲染上下文对象有很多种方法和属性，</a:t>
            </a:r>
            <a:r>
              <a:rPr lang="zh-CN" altLang="en-US" sz="2016" dirty="0">
                <a:solidFill>
                  <a:srgbClr val="272245"/>
                </a:solidFill>
                <a:latin typeface="Microsoft Yahei" pitchFamily="34" charset="0"/>
                <a:ea typeface="Microsoft Yahei" pitchFamily="34" charset="-122"/>
                <a:cs typeface="Microsoft Yahei" pitchFamily="34" charset="-120"/>
              </a:rPr>
              <a:t>下</a:t>
            </a:r>
            <a:r>
              <a:rPr lang="en-US" sz="2016" dirty="0">
                <a:solidFill>
                  <a:srgbClr val="272245"/>
                </a:solidFill>
                <a:latin typeface="Microsoft Yahei" pitchFamily="34" charset="0"/>
                <a:ea typeface="Microsoft Yahei" pitchFamily="34" charset="-122"/>
                <a:cs typeface="Microsoft Yahei" pitchFamily="34" charset="-120"/>
              </a:rPr>
              <a:t>表列出了其中一些常用的方法和属性。</a:t>
            </a:r>
            <a:endParaRPr lang="en-US" sz="1440" dirty="0"/>
          </a:p>
        </p:txBody>
      </p:sp>
      <p:pic>
        <p:nvPicPr>
          <p:cNvPr id="6" name="Image 0" descr="https://sgw-dx.xf-yun.com/api/v1/sparkdesk/_4fb57136ee674cf0beb248cd72ceba4f_1747728856557-03350430730470779.png?authorization=c2ltcGxlLWp3dCBhaz1zcGFya2Rlc2s4MDAwMDAwMDAwMDE7ZXhwPTMzMjQ1Mjg4NTY7YWxnbz1obWFjLXNoYTI1NjtzaWc9OWVlVHFMUW0yQm94RjJmMW9TVVRwb0d3RkRyMlA0cDI5aFMrb0NOakRXcz0=&amp;x_location=7YfmxI7B7uKO7jlRxIftd6UXe5D="/>
          <p:cNvPicPr>
            <a:picLocks noChangeAspect="1"/>
          </p:cNvPicPr>
          <p:nvPr/>
        </p:nvPicPr>
        <p:blipFill>
          <a:blip r:embed="rId4"/>
          <a:stretch>
            <a:fillRect/>
          </a:stretch>
        </p:blipFill>
        <p:spPr>
          <a:xfrm>
            <a:off x="459132" y="2464940"/>
            <a:ext cx="8225735" cy="1164596"/>
          </a:xfrm>
          <a:prstGeom prst="rect">
            <a:avLst/>
          </a:prstGeom>
        </p:spPr>
      </p:pic>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name="Slide 15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a:extLst>
              <a:ext uri="{FF2B5EF4-FFF2-40B4-BE49-F238E27FC236}">
                <a16:creationId xmlns:a16="http://schemas.microsoft.com/office/drawing/2014/main" id="{A448B800-4123-62E7-1148-25B2C4D5F871}"/>
              </a:ext>
            </a:extLst>
          </p:cNvPr>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4.1 画布功能</a:t>
            </a:r>
            <a:endParaRPr lang="en-US" sz="1440" dirty="0"/>
          </a:p>
        </p:txBody>
      </p:sp>
      <p:sp>
        <p:nvSpPr>
          <p:cNvPr id="4" name="Text 1"/>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4.1.1 canvas 元素与坐标</a:t>
            </a:r>
            <a:endParaRPr lang="en-US" sz="1440" dirty="0"/>
          </a:p>
        </p:txBody>
      </p:sp>
      <p:pic>
        <p:nvPicPr>
          <p:cNvPr id="5" name="Image 0" descr="https://sgw-dx.xf-yun.com/api/v1/sparkdesk/_3e1def636f5b40c5be1ef8607e1ad69a_1747728932645-0575303651699471.png?authorization=c2ltcGxlLWp3dCBhaz1zcGFya2Rlc2s4MDAwMDAwMDAwMDE7ZXhwPTMzMjQ1Mjg5MzI7YWxnbz1obWFjLXNoYTI1NjtzaWc9RnpKbFIvVmVLN21XaWwvdG9rWDlVbFl1MytOTHl6Uy9RNEpPNlI0TVlncz0=&amp;x_location=7YfmxI7B7uKO7jlRxIftd6UXe5D="/>
          <p:cNvPicPr>
            <a:picLocks noChangeAspect="1"/>
          </p:cNvPicPr>
          <p:nvPr/>
        </p:nvPicPr>
        <p:blipFill>
          <a:blip r:embed="rId4"/>
          <a:stretch>
            <a:fillRect/>
          </a:stretch>
        </p:blipFill>
        <p:spPr>
          <a:xfrm>
            <a:off x="572601" y="1128106"/>
            <a:ext cx="7998798" cy="3568871"/>
          </a:xfrm>
          <a:prstGeom prst="rect">
            <a:avLst/>
          </a:prstGeom>
        </p:spPr>
      </p:pic>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name="Slide 16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a:extLst>
              <a:ext uri="{FF2B5EF4-FFF2-40B4-BE49-F238E27FC236}">
                <a16:creationId xmlns:a16="http://schemas.microsoft.com/office/drawing/2014/main" id="{1F3A2736-A798-FE79-293E-59617F2D9A30}"/>
              </a:ext>
            </a:extLst>
          </p:cNvPr>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4.1 画布功能</a:t>
            </a:r>
            <a:endParaRPr lang="en-US" sz="1440" dirty="0"/>
          </a:p>
        </p:txBody>
      </p:sp>
      <p:sp>
        <p:nvSpPr>
          <p:cNvPr id="4" name="Text 1"/>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4.1.1 canvas 元素与坐标</a:t>
            </a:r>
            <a:endParaRPr lang="en-US" sz="1440" dirty="0"/>
          </a:p>
        </p:txBody>
      </p:sp>
      <p:pic>
        <p:nvPicPr>
          <p:cNvPr id="5" name="Image 0" descr="https://sgw-dx.xf-yun.com/api/v1/sparkdesk/_3e1def636f5b40c5be1ef8607e1ad69a_1747728932645-0575303651699471.png?authorization=c2ltcGxlLWp3dCBhaz1zcGFya2Rlc2s4MDAwMDAwMDAwMDE7ZXhwPTMzMjQ1Mjg5MzI7YWxnbz1obWFjLXNoYTI1NjtzaWc9RnpKbFIvVmVLN21XaWwvdG9rWDlVbFl1MytOTHl6Uy9RNEpPNlI0TVlncz0=&amp;x_location=7YfmxI7B7uKO7jlRxIftd6UXe5D="/>
          <p:cNvPicPr>
            <a:picLocks noChangeAspect="1"/>
          </p:cNvPicPr>
          <p:nvPr/>
        </p:nvPicPr>
        <p:blipFill>
          <a:blip r:embed="rId4"/>
          <a:stretch>
            <a:fillRect/>
          </a:stretch>
        </p:blipFill>
        <p:spPr>
          <a:xfrm>
            <a:off x="572601" y="1183165"/>
            <a:ext cx="7998798" cy="3458755"/>
          </a:xfrm>
          <a:prstGeom prst="rect">
            <a:avLst/>
          </a:prstGeom>
        </p:spPr>
      </p:pic>
      <p:pic>
        <p:nvPicPr>
          <p:cNvPr id="6" name="Image 1" descr="https://sgw-dx.xf-yun.com/api/v1/sparkdesk/_df9c7402ccd64937a578300d70409e03_1747728964240-07608030131623489.png?authorization=c2ltcGxlLWp3dCBhaz1zcGFya2Rlc2s4MDAwMDAwMDAwMDE7ZXhwPTMzMjQ1Mjg5NjQ7YWxnbz1obWFjLXNoYTI1NjtzaWc9RlBieFQ4OGJOQlRLTk1aR0xDK1VVdUUwV2x2QmN0Z0RDaCtrV1hzYjRFOD0=&amp;x_location=7YfmxI7B7uKO7jlRxIftd6UXe5D="/>
          <p:cNvPicPr>
            <a:picLocks noChangeAspect="1"/>
          </p:cNvPicPr>
          <p:nvPr/>
        </p:nvPicPr>
        <p:blipFill>
          <a:blip r:embed="rId5"/>
          <a:stretch>
            <a:fillRect/>
          </a:stretch>
        </p:blipFill>
        <p:spPr>
          <a:xfrm>
            <a:off x="572601" y="1541238"/>
            <a:ext cx="7998798" cy="3100683"/>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1355192"/>
            <a:ext cx="8686800" cy="3145464"/>
          </a:xfrm>
          <a:custGeom>
            <a:avLst/>
            <a:gdLst/>
            <a:ahLst/>
            <a:cxnLst/>
            <a:rect l="l" t="t" r="r" b="b"/>
            <a:pathLst>
              <a:path w="8686800" h="3145464">
                <a:moveTo>
                  <a:pt x="393183" y="0"/>
                </a:moveTo>
                <a:moveTo>
                  <a:pt x="393183" y="0"/>
                </a:moveTo>
                <a:lnTo>
                  <a:pt x="8293617" y="0"/>
                </a:lnTo>
                <a:quadBezTo>
                  <a:pt x="8686800" y="0"/>
                  <a:pt x="8686800" y="393183"/>
                </a:quadBezTo>
                <a:lnTo>
                  <a:pt x="8686800" y="2752281"/>
                </a:lnTo>
                <a:quadBezTo>
                  <a:pt x="8686800" y="3145464"/>
                  <a:pt x="8293617" y="3145464"/>
                </a:quadBezTo>
                <a:lnTo>
                  <a:pt x="393183" y="3145464"/>
                </a:lnTo>
                <a:quadBezTo>
                  <a:pt x="0" y="3145464"/>
                  <a:pt x="0" y="2752281"/>
                </a:quadBezTo>
                <a:lnTo>
                  <a:pt x="0" y="393183"/>
                </a:lnTo>
                <a:quadBezTo>
                  <a:pt x="0" y="0"/>
                  <a:pt x="393183"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2.1 HTML 概述</a:t>
            </a:r>
            <a:endParaRPr lang="en-US" sz="1440" dirty="0"/>
          </a:p>
        </p:txBody>
      </p:sp>
      <p:sp>
        <p:nvSpPr>
          <p:cNvPr id="5" name="Text 2"/>
          <p:cNvSpPr/>
          <p:nvPr/>
        </p:nvSpPr>
        <p:spPr>
          <a:xfrm>
            <a:off x="5630283" y="229101"/>
            <a:ext cx="3998054" cy="528523"/>
          </a:xfrm>
          <a:prstGeom prst="rect">
            <a:avLst/>
          </a:prstGeom>
          <a:noFill/>
          <a:ln/>
        </p:spPr>
        <p:txBody>
          <a:bodyPr wrap="square" lIns="95250" tIns="95250" rIns="95250" bIns="95250" rtlCol="0" anchor="ctr"/>
          <a:lstStyle/>
          <a:p>
            <a:pPr marL="0" indent="0">
              <a:lnSpc>
                <a:spcPct val="100000"/>
              </a:lnSpc>
              <a:buNone/>
            </a:pPr>
            <a:r>
              <a:rPr lang="en-US" sz="2016" b="1" dirty="0">
                <a:solidFill>
                  <a:srgbClr val="2A5899"/>
                </a:solidFill>
                <a:latin typeface="Microsoft Yahei" pitchFamily="34" charset="0"/>
                <a:ea typeface="Microsoft Yahei" pitchFamily="34" charset="-122"/>
                <a:cs typeface="Microsoft Yahei" pitchFamily="34" charset="-120"/>
              </a:rPr>
              <a:t> </a:t>
            </a:r>
            <a:endParaRPr lang="en-US" sz="1440" dirty="0"/>
          </a:p>
        </p:txBody>
      </p:sp>
      <p:sp>
        <p:nvSpPr>
          <p:cNvPr id="6" name="Text 3"/>
          <p:cNvSpPr/>
          <p:nvPr/>
        </p:nvSpPr>
        <p:spPr>
          <a:xfrm>
            <a:off x="466791" y="1876364"/>
            <a:ext cx="8210419" cy="1515543"/>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HTML是hypertext marked language的缩写，即超文本标记语言，是一种用来制作超文本文档的简单标记语言。超文本传输协议（HTTP）规定了浏览器在运行HTML文档时所遵循的规则和进行的操作。HTTP 协议的制定使浏览器在运行超文本时有了统一的规则和标准。</a:t>
            </a:r>
            <a:endParaRPr lang="en-US" sz="1440" dirty="0"/>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name="Slide 16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a:extLst>
              <a:ext uri="{FF2B5EF4-FFF2-40B4-BE49-F238E27FC236}">
                <a16:creationId xmlns:a16="http://schemas.microsoft.com/office/drawing/2014/main" id="{54394FBC-97DC-0EB0-9902-DC016BF67B6A}"/>
              </a:ext>
            </a:extLst>
          </p:cNvPr>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4.1 画布功能</a:t>
            </a:r>
            <a:endParaRPr lang="en-US" sz="1440" dirty="0"/>
          </a:p>
        </p:txBody>
      </p:sp>
      <p:sp>
        <p:nvSpPr>
          <p:cNvPr id="4" name="Text 1"/>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4.1.1 canvas 元素与坐标</a:t>
            </a:r>
            <a:endParaRPr lang="en-US" sz="1440" dirty="0"/>
          </a:p>
        </p:txBody>
      </p:sp>
      <p:sp>
        <p:nvSpPr>
          <p:cNvPr id="5" name="Text 2"/>
          <p:cNvSpPr/>
          <p:nvPr/>
        </p:nvSpPr>
        <p:spPr>
          <a:xfrm>
            <a:off x="451474" y="986663"/>
            <a:ext cx="8241052" cy="845488"/>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用canvas元素绘制一个宽为300像素的正方形，并用style属性设置背景色。代码如下：</a:t>
            </a:r>
            <a:endParaRPr lang="en-US" sz="1440" dirty="0"/>
          </a:p>
        </p:txBody>
      </p:sp>
      <p:pic>
        <p:nvPicPr>
          <p:cNvPr id="6" name="Image 0" descr="https://sgw-dx.xf-yun.com/api/v1/sparkdesk/_68164a2469b94baebc9c48cc7f4de4f3_1747729094727-082480375312203.png?authorization=c2ltcGxlLWp3dCBhaz1zcGFya2Rlc2s4MDAwMDAwMDAwMDE7ZXhwPTMzMjQ1MjkwOTQ7YWxnbz1obWFjLXNoYTI1NjtzaWc9ZWE0Ym0wZEw3RHFReldEWFh4SU5Qa1lHTmxWdFBLaFQ1QU4yd2F2UVlsTT0=&amp;x_location=7YfmxI7B7uKO7jlRxIftd6UXe5D="/>
          <p:cNvPicPr>
            <a:picLocks noChangeAspect="1"/>
          </p:cNvPicPr>
          <p:nvPr/>
        </p:nvPicPr>
        <p:blipFill>
          <a:blip r:embed="rId4"/>
          <a:stretch>
            <a:fillRect/>
          </a:stretch>
        </p:blipFill>
        <p:spPr>
          <a:xfrm>
            <a:off x="451474" y="1832151"/>
            <a:ext cx="8241052" cy="2715723"/>
          </a:xfrm>
          <a:prstGeom prst="rect">
            <a:avLst/>
          </a:prstGeom>
        </p:spPr>
      </p:pic>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name="Slide 16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a:extLst>
              <a:ext uri="{FF2B5EF4-FFF2-40B4-BE49-F238E27FC236}">
                <a16:creationId xmlns:a16="http://schemas.microsoft.com/office/drawing/2014/main" id="{4E0D1838-3420-9F21-8F81-89E00E6E8D9B}"/>
              </a:ext>
            </a:extLst>
          </p:cNvPr>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4.1 画布功能</a:t>
            </a:r>
            <a:endParaRPr lang="en-US" sz="1440" dirty="0"/>
          </a:p>
        </p:txBody>
      </p:sp>
      <p:sp>
        <p:nvSpPr>
          <p:cNvPr id="4" name="Text 1"/>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4.1.2 canvas 绘制路径</a:t>
            </a:r>
            <a:endParaRPr lang="en-US" sz="1440" dirty="0"/>
          </a:p>
        </p:txBody>
      </p:sp>
      <p:sp>
        <p:nvSpPr>
          <p:cNvPr id="5" name="Text 2"/>
          <p:cNvSpPr/>
          <p:nvPr/>
        </p:nvSpPr>
        <p:spPr>
          <a:xfrm>
            <a:off x="451474" y="1385495"/>
            <a:ext cx="8241052" cy="3163430"/>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路径是指通过不同颜色和宽度的线段或曲线相连形成的不同形状的点的集合。路径是构成
图形的基本元素。
使用路径绘制图形所需的步骤如下：</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（1）创建路径起始点。</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（2）调用绘制方法绘制出路径。</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（3）把路径封闭。</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（4）一旦路径生成，通过描边或填充路径区域来渲染图形。</a:t>
            </a:r>
            <a:endParaRPr lang="en-US" sz="1440" dirty="0"/>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name="Slide 16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a:extLst>
              <a:ext uri="{FF2B5EF4-FFF2-40B4-BE49-F238E27FC236}">
                <a16:creationId xmlns:a16="http://schemas.microsoft.com/office/drawing/2014/main" id="{867B3F62-9345-754F-2AE4-C3BC4856B812}"/>
              </a:ext>
            </a:extLst>
          </p:cNvPr>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4.1 画布功能</a:t>
            </a:r>
            <a:endParaRPr lang="en-US" sz="1440" dirty="0"/>
          </a:p>
        </p:txBody>
      </p:sp>
      <p:sp>
        <p:nvSpPr>
          <p:cNvPr id="4" name="Text 1"/>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4.1.2 canvas 绘制路径</a:t>
            </a:r>
            <a:endParaRPr lang="en-US" sz="1440" dirty="0"/>
          </a:p>
        </p:txBody>
      </p:sp>
      <p:sp>
        <p:nvSpPr>
          <p:cNvPr id="5" name="Text 2"/>
          <p:cNvSpPr/>
          <p:nvPr/>
        </p:nvSpPr>
        <p:spPr>
          <a:xfrm>
            <a:off x="451474" y="1367207"/>
            <a:ext cx="8241052" cy="2778261"/>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1. 绘制线段 </a:t>
            </a:r>
            <a:endParaRPr lang="en-US" sz="1440" dirty="0"/>
          </a:p>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绘制线段常用的方法如下：</a:t>
            </a:r>
            <a:endParaRPr lang="en-US" sz="1440" dirty="0"/>
          </a:p>
          <a:p>
            <a:pPr marL="0" indent="0" algn="just">
              <a:lnSpc>
                <a:spcPct val="108000"/>
              </a:lnSpc>
              <a:spcBef>
                <a:spcPts val="375"/>
              </a:spcBef>
              <a:buNone/>
            </a:pPr>
            <a:r>
              <a:rPr lang="en-US" sz="1728">
                <a:solidFill>
                  <a:srgbClr val="272245"/>
                </a:solidFill>
                <a:latin typeface="Microsoft Yahei" pitchFamily="34" charset="0"/>
                <a:ea typeface="Microsoft Yahei" pitchFamily="34" charset="-122"/>
                <a:cs typeface="Microsoft Yahei" pitchFamily="34" charset="-120"/>
              </a:rPr>
              <a:t>●beginPath</a:t>
            </a:r>
            <a:r>
              <a:rPr lang="en-US" sz="1728" dirty="0">
                <a:solidFill>
                  <a:srgbClr val="272245"/>
                </a:solidFill>
                <a:latin typeface="Microsoft Yahei" pitchFamily="34" charset="0"/>
                <a:ea typeface="Microsoft Yahei" pitchFamily="34" charset="-122"/>
                <a:cs typeface="Microsoft Yahei" pitchFamily="34" charset="-120"/>
              </a:rPr>
              <a:t>()：新建一条路径。</a:t>
            </a:r>
            <a:endParaRPr lang="en-US" sz="1440" dirty="0"/>
          </a:p>
          <a:p>
            <a:pPr marL="0" indent="0" algn="just">
              <a:lnSpc>
                <a:spcPct val="108000"/>
              </a:lnSpc>
              <a:spcBef>
                <a:spcPts val="375"/>
              </a:spcBef>
              <a:buNone/>
            </a:pPr>
            <a:r>
              <a:rPr lang="en-US" sz="1728">
                <a:solidFill>
                  <a:srgbClr val="272245"/>
                </a:solidFill>
                <a:latin typeface="Microsoft Yahei" pitchFamily="34" charset="0"/>
                <a:ea typeface="Microsoft Yahei" pitchFamily="34" charset="-122"/>
                <a:cs typeface="Microsoft Yahei" pitchFamily="34" charset="-120"/>
              </a:rPr>
              <a:t>●moveTo</a:t>
            </a:r>
            <a:r>
              <a:rPr lang="en-US" sz="1728" dirty="0">
                <a:solidFill>
                  <a:srgbClr val="272245"/>
                </a:solidFill>
                <a:latin typeface="Microsoft Yahei" pitchFamily="34" charset="0"/>
                <a:ea typeface="Microsoft Yahei" pitchFamily="34" charset="-122"/>
                <a:cs typeface="Microsoft Yahei" pitchFamily="34" charset="-120"/>
              </a:rPr>
              <a:t>(x,y)：把画笔移到指定的坐标点，相当于定义线段起始点的坐标。</a:t>
            </a:r>
            <a:endParaRPr lang="en-US" sz="1440" dirty="0"/>
          </a:p>
          <a:p>
            <a:pPr marL="0" indent="0" algn="just">
              <a:lnSpc>
                <a:spcPct val="108000"/>
              </a:lnSpc>
              <a:spcBef>
                <a:spcPts val="375"/>
              </a:spcBef>
              <a:buNone/>
            </a:pPr>
            <a:r>
              <a:rPr lang="en-US" sz="1728">
                <a:solidFill>
                  <a:srgbClr val="272245"/>
                </a:solidFill>
                <a:latin typeface="Microsoft Yahei" pitchFamily="34" charset="0"/>
                <a:ea typeface="Microsoft Yahei" pitchFamily="34" charset="-122"/>
                <a:cs typeface="Microsoft Yahei" pitchFamily="34" charset="-120"/>
              </a:rPr>
              <a:t>●lineTo</a:t>
            </a:r>
            <a:r>
              <a:rPr lang="en-US" sz="1728" dirty="0">
                <a:solidFill>
                  <a:srgbClr val="272245"/>
                </a:solidFill>
                <a:latin typeface="Microsoft Yahei" pitchFamily="34" charset="0"/>
                <a:ea typeface="Microsoft Yahei" pitchFamily="34" charset="-122"/>
                <a:cs typeface="Microsoft Yahei" pitchFamily="34" charset="-120"/>
              </a:rPr>
              <a:t>(x,y)：绘制一条从当前位置到指定坐标点 (x,y) 的直线，相当于给出线段结束点 的坐标。</a:t>
            </a:r>
            <a:endParaRPr lang="en-US" sz="1440" dirty="0"/>
          </a:p>
          <a:p>
            <a:pPr marL="0" indent="0" algn="just">
              <a:lnSpc>
                <a:spcPct val="108000"/>
              </a:lnSpc>
              <a:spcBef>
                <a:spcPts val="375"/>
              </a:spcBef>
              <a:buNone/>
            </a:pPr>
            <a:r>
              <a:rPr lang="en-US" sz="1728">
                <a:solidFill>
                  <a:srgbClr val="272245"/>
                </a:solidFill>
                <a:latin typeface="Microsoft Yahei" pitchFamily="34" charset="0"/>
                <a:ea typeface="Microsoft Yahei" pitchFamily="34" charset="-122"/>
                <a:cs typeface="Microsoft Yahei" pitchFamily="34" charset="-120"/>
              </a:rPr>
              <a:t>●closePath</a:t>
            </a:r>
            <a:r>
              <a:rPr lang="en-US" sz="1728" dirty="0">
                <a:solidFill>
                  <a:srgbClr val="272245"/>
                </a:solidFill>
                <a:latin typeface="Microsoft Yahei" pitchFamily="34" charset="0"/>
                <a:ea typeface="Microsoft Yahei" pitchFamily="34" charset="-122"/>
                <a:cs typeface="Microsoft Yahei" pitchFamily="34" charset="-120"/>
              </a:rPr>
              <a:t>()：创建从当前点到起始点的路径，使路径成为一个闭合路径。</a:t>
            </a:r>
            <a:endParaRPr lang="en-US" sz="1440" dirty="0"/>
          </a:p>
          <a:p>
            <a:pPr marL="0" indent="0" algn="just">
              <a:lnSpc>
                <a:spcPct val="108000"/>
              </a:lnSpc>
              <a:spcBef>
                <a:spcPts val="375"/>
              </a:spcBef>
              <a:buNone/>
            </a:pPr>
            <a:r>
              <a:rPr lang="en-US" sz="1728">
                <a:solidFill>
                  <a:srgbClr val="272245"/>
                </a:solidFill>
                <a:latin typeface="Microsoft Yahei" pitchFamily="34" charset="0"/>
                <a:ea typeface="Microsoft Yahei" pitchFamily="34" charset="-122"/>
                <a:cs typeface="Microsoft Yahei" pitchFamily="34" charset="-120"/>
              </a:rPr>
              <a:t>●stroke</a:t>
            </a:r>
            <a:r>
              <a:rPr lang="en-US" sz="1728" dirty="0">
                <a:solidFill>
                  <a:srgbClr val="272245"/>
                </a:solidFill>
                <a:latin typeface="Microsoft Yahei" pitchFamily="34" charset="0"/>
                <a:ea typeface="Microsoft Yahei" pitchFamily="34" charset="-122"/>
                <a:cs typeface="Microsoft Yahei" pitchFamily="34" charset="-120"/>
              </a:rPr>
              <a:t>()：绘制线条。</a:t>
            </a:r>
            <a:endParaRPr lang="en-US" sz="1440" dirty="0"/>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name="Slide 16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a:extLst>
              <a:ext uri="{FF2B5EF4-FFF2-40B4-BE49-F238E27FC236}">
                <a16:creationId xmlns:a16="http://schemas.microsoft.com/office/drawing/2014/main" id="{CC1DB959-E060-1CA5-E3E9-06646357F86F}"/>
              </a:ext>
            </a:extLst>
          </p:cNvPr>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4.1 画布功能</a:t>
            </a:r>
            <a:endParaRPr lang="en-US" sz="1440" dirty="0"/>
          </a:p>
        </p:txBody>
      </p:sp>
      <p:sp>
        <p:nvSpPr>
          <p:cNvPr id="4" name="Text 1"/>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4.1.2 canvas 绘制路径</a:t>
            </a:r>
            <a:endParaRPr lang="en-US" sz="1440" dirty="0"/>
          </a:p>
        </p:txBody>
      </p:sp>
      <p:sp>
        <p:nvSpPr>
          <p:cNvPr id="5" name="Text 2"/>
          <p:cNvSpPr/>
          <p:nvPr/>
        </p:nvSpPr>
        <p:spPr>
          <a:xfrm>
            <a:off x="451474" y="986663"/>
            <a:ext cx="8241052" cy="510461"/>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绘制一个三角形。代码如下：</a:t>
            </a:r>
            <a:endParaRPr lang="en-US" sz="1440" dirty="0"/>
          </a:p>
        </p:txBody>
      </p:sp>
      <p:pic>
        <p:nvPicPr>
          <p:cNvPr id="6" name="Image 0" descr="https://sgw-dx.xf-yun.com/api/v1/sparkdesk/_309ada05130c44d0b978c7619299e80e_1747729366337-019935850216856743.png?authorization=c2ltcGxlLWp3dCBhaz1zcGFya2Rlc2s4MDAwMDAwMDAwMDE7ZXhwPTMzMjQ1MjkzNjY7YWxnbz1obWFjLXNoYTI1NjtzaWc9UWFWZUJ0c2FYd1ZjcmpRUVJGRVRQYitZc2l1a09SMDI3Tk1WNVVqQ0didz0=&amp;x_location=7YfmxI7B7uKO7jlRxIftd6UXe5D="/>
          <p:cNvPicPr>
            <a:picLocks noChangeAspect="1"/>
          </p:cNvPicPr>
          <p:nvPr/>
        </p:nvPicPr>
        <p:blipFill>
          <a:blip r:embed="rId4"/>
          <a:stretch>
            <a:fillRect/>
          </a:stretch>
        </p:blipFill>
        <p:spPr>
          <a:xfrm>
            <a:off x="451474" y="1497124"/>
            <a:ext cx="8241052" cy="3102086"/>
          </a:xfrm>
          <a:prstGeom prst="rect">
            <a:avLst/>
          </a:prstGeom>
        </p:spPr>
      </p:pic>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name="Slide 16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a:extLst>
              <a:ext uri="{FF2B5EF4-FFF2-40B4-BE49-F238E27FC236}">
                <a16:creationId xmlns:a16="http://schemas.microsoft.com/office/drawing/2014/main" id="{6A2D5E83-E894-452C-56DC-D0B8A7721DDA}"/>
              </a:ext>
            </a:extLst>
          </p:cNvPr>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4.1 画布功能</a:t>
            </a:r>
            <a:endParaRPr lang="en-US" sz="1440" dirty="0"/>
          </a:p>
        </p:txBody>
      </p:sp>
      <p:sp>
        <p:nvSpPr>
          <p:cNvPr id="4" name="Text 1"/>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4.1.2 canvas 绘制路径</a:t>
            </a:r>
            <a:endParaRPr lang="en-US" sz="1440" dirty="0"/>
          </a:p>
        </p:txBody>
      </p:sp>
      <p:pic>
        <p:nvPicPr>
          <p:cNvPr id="5" name="Image 0" descr="https://sgw-dx.xf-yun.com/api/v1/sparkdesk/_5da6c0f3498a44f8937f45a9dec034fa_1747729395049-05503325157241078.png?authorization=c2ltcGxlLWp3dCBhaz1zcGFya2Rlc2s4MDAwMDAwMDAwMDE7ZXhwPTMzMjQ1MjkzOTQ7YWxnbz1obWFjLXNoYTI1NjtzaWc9SGFXTHM0dTZ0YU5yaU5FM0l5THpZWGNMakdEcGFOWWx4Q05tRnN6am5rdz0=&amp;x_location=7YfmxI7B7uKO7jlRxIftd6UXe5D="/>
          <p:cNvPicPr>
            <a:picLocks noChangeAspect="1"/>
          </p:cNvPicPr>
          <p:nvPr/>
        </p:nvPicPr>
        <p:blipFill>
          <a:blip r:embed="rId4"/>
          <a:stretch>
            <a:fillRect/>
          </a:stretch>
        </p:blipFill>
        <p:spPr>
          <a:xfrm>
            <a:off x="451474" y="1221416"/>
            <a:ext cx="8241052" cy="3382253"/>
          </a:xfrm>
          <a:prstGeom prst="rect">
            <a:avLst/>
          </a:prstGeom>
        </p:spPr>
      </p:pic>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name="Slide 16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a:extLst>
              <a:ext uri="{FF2B5EF4-FFF2-40B4-BE49-F238E27FC236}">
                <a16:creationId xmlns:a16="http://schemas.microsoft.com/office/drawing/2014/main" id="{E95142BC-0CC7-FD92-8166-DAE498A4716A}"/>
              </a:ext>
            </a:extLst>
          </p:cNvPr>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4.1 画布功能</a:t>
            </a:r>
            <a:endParaRPr lang="en-US" sz="1440" dirty="0"/>
          </a:p>
        </p:txBody>
      </p:sp>
      <p:sp>
        <p:nvSpPr>
          <p:cNvPr id="4" name="Text 1"/>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4.1.2 canvas 绘制路径</a:t>
            </a:r>
            <a:endParaRPr lang="en-US" sz="1440" dirty="0"/>
          </a:p>
        </p:txBody>
      </p:sp>
      <p:sp>
        <p:nvSpPr>
          <p:cNvPr id="5" name="Text 2"/>
          <p:cNvSpPr/>
          <p:nvPr/>
        </p:nvSpPr>
        <p:spPr>
          <a:xfrm>
            <a:off x="451474" y="926902"/>
            <a:ext cx="8241052" cy="444802"/>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600" dirty="0">
                <a:solidFill>
                  <a:srgbClr val="272245"/>
                </a:solidFill>
                <a:latin typeface="Microsoft Yahei" pitchFamily="34" charset="0"/>
                <a:ea typeface="Microsoft Yahei" pitchFamily="34" charset="-122"/>
                <a:cs typeface="Microsoft Yahei" pitchFamily="34" charset="-120"/>
              </a:rPr>
              <a:t>如果将draw()函数改为以下形式，则三角形将会被颜色填充，形成一个红色实心三角形。</a:t>
            </a:r>
            <a:endParaRPr lang="en-US" sz="1600" dirty="0"/>
          </a:p>
        </p:txBody>
      </p:sp>
      <p:pic>
        <p:nvPicPr>
          <p:cNvPr id="6" name="Image 0" descr="https://sgw-dx.xf-yun.com/api/v1/sparkdesk/_570cae2aaffa46279b417dfae3d79c05_1747729739410-06491570137481294.png?authorization=c2ltcGxlLWp3dCBhaz1zcGFya2Rlc2s4MDAwMDAwMDAwMDE7ZXhwPTMzMjQ1Mjk3Mzk7YWxnbz1obWFjLXNoYTI1NjtzaWc9UTd5aFhpK0UyUi93Nm9hNjlzSEJhOWZqMnhzdFg4L3phc3ovTXRDem1obz0=&amp;x_location=7YfmxI7B7uKO7jlRxIftd6UXe5D="/>
          <p:cNvPicPr>
            <a:picLocks noChangeAspect="1"/>
          </p:cNvPicPr>
          <p:nvPr/>
        </p:nvPicPr>
        <p:blipFill>
          <a:blip r:embed="rId4"/>
          <a:stretch>
            <a:fillRect/>
          </a:stretch>
        </p:blipFill>
        <p:spPr>
          <a:xfrm>
            <a:off x="642590" y="2841827"/>
            <a:ext cx="7681400" cy="1879492"/>
          </a:xfrm>
          <a:prstGeom prst="rect">
            <a:avLst/>
          </a:prstGeom>
        </p:spPr>
      </p:pic>
      <p:pic>
        <p:nvPicPr>
          <p:cNvPr id="7" name="Image 1" descr="https://sgw-dx.xf-yun.com/api/v1/sparkdesk/_147addc3252c4a7db04722ef8d93ccf3_1747729920985-045015022372156555.png?authorization=c2ltcGxlLWp3dCBhaz1zcGFya2Rlc2s4MDAwMDAwMDAwMDE7ZXhwPTMzMjQ1Mjk5MjA7YWxnbz1obWFjLXNoYTI1NjtzaWc9NGJ6bGJ2dlVwUHNYTm9LaVdYclhzdTBoTkQ4TkVRZEZkZHFvVXcvRndPOD0=&amp;x_location=7YfmxI7B7uKO7jlRxIftd6UXe5D="/>
          <p:cNvPicPr>
            <a:picLocks noChangeAspect="1"/>
          </p:cNvPicPr>
          <p:nvPr/>
        </p:nvPicPr>
        <p:blipFill>
          <a:blip r:embed="rId5"/>
          <a:stretch>
            <a:fillRect/>
          </a:stretch>
        </p:blipFill>
        <p:spPr>
          <a:xfrm>
            <a:off x="642590" y="1371704"/>
            <a:ext cx="7681400" cy="1470123"/>
          </a:xfrm>
          <a:prstGeom prst="rect">
            <a:avLst/>
          </a:prstGeom>
        </p:spPr>
      </p:pic>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name="Slide 16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hape 0">
            <a:extLst>
              <a:ext uri="{FF2B5EF4-FFF2-40B4-BE49-F238E27FC236}">
                <a16:creationId xmlns:a16="http://schemas.microsoft.com/office/drawing/2014/main" id="{BC853BE4-34EB-9F48-DAD9-C8A66982204E}"/>
              </a:ext>
            </a:extLst>
          </p:cNvPr>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4.1 画布功能</a:t>
            </a:r>
            <a:endParaRPr lang="en-US" sz="1440" dirty="0"/>
          </a:p>
        </p:txBody>
      </p:sp>
      <p:sp>
        <p:nvSpPr>
          <p:cNvPr id="4" name="Text 1"/>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4.1.2 canvas 绘制路径</a:t>
            </a:r>
            <a:endParaRPr lang="en-US" sz="1440" dirty="0"/>
          </a:p>
        </p:txBody>
      </p:sp>
      <p:sp>
        <p:nvSpPr>
          <p:cNvPr id="5" name="Text 2"/>
          <p:cNvSpPr/>
          <p:nvPr/>
        </p:nvSpPr>
        <p:spPr>
          <a:xfrm>
            <a:off x="451474" y="986663"/>
            <a:ext cx="8241052" cy="3798669"/>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2. 绘制圆形</a:t>
            </a:r>
            <a:endParaRPr lang="en-US" sz="1440" dirty="0"/>
          </a:p>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绘制圆形需要用到3 个方法，这3 个方法如下：</a:t>
            </a:r>
            <a:endParaRPr lang="en-US" sz="1440" dirty="0"/>
          </a:p>
          <a:p>
            <a:pPr marL="0" indent="0" algn="just">
              <a:lnSpc>
                <a:spcPct val="108000"/>
              </a:lnSpc>
              <a:spcBef>
                <a:spcPts val="375"/>
              </a:spcBef>
              <a:buNone/>
            </a:pPr>
            <a:r>
              <a:rPr lang="en-US" sz="1728">
                <a:solidFill>
                  <a:srgbClr val="272245"/>
                </a:solidFill>
                <a:latin typeface="Microsoft Yahei" pitchFamily="34" charset="0"/>
                <a:ea typeface="Microsoft Yahei" pitchFamily="34" charset="-122"/>
                <a:cs typeface="Microsoft Yahei" pitchFamily="34" charset="-120"/>
              </a:rPr>
              <a:t>●beginPath</a:t>
            </a:r>
            <a:r>
              <a:rPr lang="en-US" sz="1728" dirty="0">
                <a:solidFill>
                  <a:srgbClr val="272245"/>
                </a:solidFill>
                <a:latin typeface="Microsoft Yahei" pitchFamily="34" charset="0"/>
                <a:ea typeface="Microsoft Yahei" pitchFamily="34" charset="-122"/>
                <a:cs typeface="Microsoft Yahei" pitchFamily="34" charset="-120"/>
              </a:rPr>
              <a:t>()：定义一个新路径。</a:t>
            </a:r>
            <a:endParaRPr lang="en-US" sz="1440" dirty="0"/>
          </a:p>
          <a:p>
            <a:pPr marL="0" indent="0" algn="just">
              <a:lnSpc>
                <a:spcPct val="108000"/>
              </a:lnSpc>
              <a:spcBef>
                <a:spcPts val="375"/>
              </a:spcBef>
              <a:buNone/>
            </a:pPr>
            <a:r>
              <a:rPr lang="en-US" sz="1728">
                <a:solidFill>
                  <a:srgbClr val="272245"/>
                </a:solidFill>
                <a:latin typeface="Microsoft Yahei" pitchFamily="34" charset="0"/>
                <a:ea typeface="Microsoft Yahei" pitchFamily="34" charset="-122"/>
                <a:cs typeface="Microsoft Yahei" pitchFamily="34" charset="-120"/>
              </a:rPr>
              <a:t>●arc</a:t>
            </a:r>
            <a:r>
              <a:rPr lang="en-US" sz="1728" dirty="0">
                <a:solidFill>
                  <a:srgbClr val="272245"/>
                </a:solidFill>
                <a:latin typeface="Microsoft Yahei" pitchFamily="34" charset="0"/>
                <a:ea typeface="Microsoft Yahei" pitchFamily="34" charset="-122"/>
                <a:cs typeface="Microsoft Yahei" pitchFamily="34" charset="-120"/>
              </a:rPr>
              <a:t>(x,y,r,start,end,direction)：定义圆或圆弧。其中的参数说明如下：</a:t>
            </a:r>
            <a:endParaRPr lang="en-US" sz="1440" dirty="0"/>
          </a:p>
          <a:p>
            <a:pPr marL="648000" indent="-45720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x,y：圆或圆弧的圆心点的坐标。 </a:t>
            </a:r>
            <a:endParaRPr lang="en-US" sz="1440" dirty="0"/>
          </a:p>
          <a:p>
            <a:pPr marL="648000" indent="-45720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r：圆或圆弧的半径。 </a:t>
            </a:r>
            <a:endParaRPr lang="en-US" sz="1440" dirty="0"/>
          </a:p>
          <a:p>
            <a:pPr marL="648000" indent="-45720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start：圆或圆弧的起点的弧度值。 </a:t>
            </a:r>
            <a:endParaRPr lang="en-US" sz="1440" dirty="0"/>
          </a:p>
          <a:p>
            <a:pPr marL="648000" indent="-45720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end：圆或圆弧的终点的弧度值。 </a:t>
            </a:r>
            <a:endParaRPr lang="en-US" sz="1440" dirty="0"/>
          </a:p>
          <a:p>
            <a:pPr marL="648000" indent="-45720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direction：表示绘制方向。它的值为false或true，false表示顺时针方向</a:t>
            </a:r>
            <a:r>
              <a:rPr lang="zh-CN" altLang="en-US" sz="1728" dirty="0">
                <a:solidFill>
                  <a:srgbClr val="272245"/>
                </a:solidFill>
                <a:latin typeface="Microsoft Yahei" pitchFamily="34" charset="0"/>
                <a:ea typeface="Microsoft Yahei" pitchFamily="34" charset="-122"/>
                <a:cs typeface="Microsoft Yahei" pitchFamily="34" charset="-120"/>
              </a:rPr>
              <a:t>，</a:t>
            </a:r>
            <a:r>
              <a:rPr lang="en-US" sz="1728" dirty="0">
                <a:solidFill>
                  <a:srgbClr val="272245"/>
                </a:solidFill>
                <a:latin typeface="Microsoft Yahei" pitchFamily="34" charset="0"/>
                <a:ea typeface="Microsoft Yahei" pitchFamily="34" charset="-122"/>
                <a:cs typeface="Microsoft Yahei" pitchFamily="34" charset="-120"/>
              </a:rPr>
              <a:t>true表示逆时针方向。默认值为false，即顺时针方向绘制圆或圆弧。 </a:t>
            </a:r>
            <a:endParaRPr lang="en-US" sz="1440" dirty="0"/>
          </a:p>
          <a:p>
            <a:pPr marL="0" indent="0" algn="just">
              <a:lnSpc>
                <a:spcPct val="108000"/>
              </a:lnSpc>
              <a:spcBef>
                <a:spcPts val="375"/>
              </a:spcBef>
              <a:buNone/>
            </a:pPr>
            <a:r>
              <a:rPr lang="en-US" sz="1728">
                <a:solidFill>
                  <a:srgbClr val="272245"/>
                </a:solidFill>
                <a:latin typeface="Microsoft Yahei" pitchFamily="34" charset="0"/>
                <a:ea typeface="Microsoft Yahei" pitchFamily="34" charset="-122"/>
                <a:cs typeface="Microsoft Yahei" pitchFamily="34" charset="-120"/>
              </a:rPr>
              <a:t>●stroke</a:t>
            </a:r>
            <a:r>
              <a:rPr lang="en-US" sz="1728" dirty="0">
                <a:solidFill>
                  <a:srgbClr val="272245"/>
                </a:solidFill>
                <a:latin typeface="Microsoft Yahei" pitchFamily="34" charset="0"/>
                <a:ea typeface="Microsoft Yahei" pitchFamily="34" charset="-122"/>
                <a:cs typeface="Microsoft Yahei" pitchFamily="34" charset="-120"/>
              </a:rPr>
              <a:t>()：实际绘制。</a:t>
            </a:r>
            <a:endParaRPr lang="en-US" sz="1440" dirty="0"/>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DFE75DB9-1680-B586-0913-3C24E884FCDA}"/>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A82DBC3F-A042-289A-FA6B-FBBD1D1B71DE}"/>
              </a:ext>
            </a:extLst>
          </p:cNvPr>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3" name="Text 0">
            <a:extLst>
              <a:ext uri="{FF2B5EF4-FFF2-40B4-BE49-F238E27FC236}">
                <a16:creationId xmlns:a16="http://schemas.microsoft.com/office/drawing/2014/main" id="{2E5D998A-ABC1-732C-45D8-F026352AF717}"/>
              </a:ext>
            </a:extLst>
          </p:cNvPr>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4.1 画布功能</a:t>
            </a:r>
            <a:endParaRPr lang="en-US" sz="1440" dirty="0"/>
          </a:p>
        </p:txBody>
      </p:sp>
      <p:sp>
        <p:nvSpPr>
          <p:cNvPr id="4" name="Text 1">
            <a:extLst>
              <a:ext uri="{FF2B5EF4-FFF2-40B4-BE49-F238E27FC236}">
                <a16:creationId xmlns:a16="http://schemas.microsoft.com/office/drawing/2014/main" id="{2D5D97EA-7987-9DF3-E7A1-6F6C57BCF5C6}"/>
              </a:ext>
            </a:extLst>
          </p:cNvPr>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4.1.2 canvas 绘制路径</a:t>
            </a:r>
            <a:endParaRPr lang="en-US" sz="1440" dirty="0"/>
          </a:p>
        </p:txBody>
      </p:sp>
      <p:sp>
        <p:nvSpPr>
          <p:cNvPr id="5" name="Text 2">
            <a:extLst>
              <a:ext uri="{FF2B5EF4-FFF2-40B4-BE49-F238E27FC236}">
                <a16:creationId xmlns:a16="http://schemas.microsoft.com/office/drawing/2014/main" id="{82506A23-A4CD-8B97-A3EB-5174A75A5E6D}"/>
              </a:ext>
            </a:extLst>
          </p:cNvPr>
          <p:cNvSpPr/>
          <p:nvPr/>
        </p:nvSpPr>
        <p:spPr>
          <a:xfrm>
            <a:off x="451474" y="1648527"/>
            <a:ext cx="8241052" cy="510461"/>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绘制一个</a:t>
            </a:r>
            <a:r>
              <a:rPr lang="zh-CN" altLang="en-US" sz="2016" dirty="0">
                <a:solidFill>
                  <a:srgbClr val="272245"/>
                </a:solidFill>
                <a:latin typeface="Microsoft Yahei" pitchFamily="34" charset="0"/>
                <a:ea typeface="Microsoft Yahei" pitchFamily="34" charset="-122"/>
                <a:cs typeface="Microsoft Yahei" pitchFamily="34" charset="-120"/>
              </a:rPr>
              <a:t>圆形</a:t>
            </a:r>
            <a:r>
              <a:rPr lang="en-US" sz="2016" dirty="0">
                <a:solidFill>
                  <a:srgbClr val="272245"/>
                </a:solidFill>
                <a:latin typeface="Microsoft Yahei" pitchFamily="34" charset="0"/>
                <a:ea typeface="Microsoft Yahei" pitchFamily="34" charset="-122"/>
                <a:cs typeface="Microsoft Yahei" pitchFamily="34" charset="-120"/>
              </a:rPr>
              <a:t>。代码如下：</a:t>
            </a:r>
            <a:endParaRPr lang="en-US" sz="1440" dirty="0"/>
          </a:p>
        </p:txBody>
      </p:sp>
      <p:pic>
        <p:nvPicPr>
          <p:cNvPr id="8" name="图片 7">
            <a:extLst>
              <a:ext uri="{FF2B5EF4-FFF2-40B4-BE49-F238E27FC236}">
                <a16:creationId xmlns:a16="http://schemas.microsoft.com/office/drawing/2014/main" id="{4635D8FA-D535-3BF9-12A0-6F1E602A6B7A}"/>
              </a:ext>
            </a:extLst>
          </p:cNvPr>
          <p:cNvPicPr>
            <a:picLocks noChangeAspect="1"/>
          </p:cNvPicPr>
          <p:nvPr/>
        </p:nvPicPr>
        <p:blipFill>
          <a:blip r:embed="rId4"/>
          <a:stretch>
            <a:fillRect/>
          </a:stretch>
        </p:blipFill>
        <p:spPr>
          <a:xfrm>
            <a:off x="451474" y="2158988"/>
            <a:ext cx="8241052" cy="1997849"/>
          </a:xfrm>
          <a:prstGeom prst="rect">
            <a:avLst/>
          </a:prstGeom>
        </p:spPr>
      </p:pic>
    </p:spTree>
    <p:extLst>
      <p:ext uri="{BB962C8B-B14F-4D97-AF65-F5344CB8AC3E}">
        <p14:creationId xmlns:p14="http://schemas.microsoft.com/office/powerpoint/2010/main" val="2401725687"/>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a:extLst>
            <a:ext uri="{FF2B5EF4-FFF2-40B4-BE49-F238E27FC236}">
              <a16:creationId xmlns:a16="http://schemas.microsoft.com/office/drawing/2014/main" id="{EA21A9E0-00F5-D322-CAB1-47821F9CCC70}"/>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F3B0C346-499D-50FB-42CC-65B8E63974D9}"/>
              </a:ext>
            </a:extLst>
          </p:cNvPr>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3" name="Text 0">
            <a:extLst>
              <a:ext uri="{FF2B5EF4-FFF2-40B4-BE49-F238E27FC236}">
                <a16:creationId xmlns:a16="http://schemas.microsoft.com/office/drawing/2014/main" id="{CB5ED6C2-AB57-B308-AD10-A0ECFC46672D}"/>
              </a:ext>
            </a:extLst>
          </p:cNvPr>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4.1 画布功能</a:t>
            </a:r>
            <a:endParaRPr lang="en-US" sz="1440" dirty="0"/>
          </a:p>
        </p:txBody>
      </p:sp>
      <p:sp>
        <p:nvSpPr>
          <p:cNvPr id="4" name="Text 1">
            <a:extLst>
              <a:ext uri="{FF2B5EF4-FFF2-40B4-BE49-F238E27FC236}">
                <a16:creationId xmlns:a16="http://schemas.microsoft.com/office/drawing/2014/main" id="{CC521EE8-5A45-C425-27E6-9471EA58A0E5}"/>
              </a:ext>
            </a:extLst>
          </p:cNvPr>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4.1.2 canvas 绘制路径</a:t>
            </a:r>
            <a:endParaRPr lang="en-US" sz="1440" dirty="0"/>
          </a:p>
        </p:txBody>
      </p:sp>
      <p:pic>
        <p:nvPicPr>
          <p:cNvPr id="10" name="图片 9">
            <a:extLst>
              <a:ext uri="{FF2B5EF4-FFF2-40B4-BE49-F238E27FC236}">
                <a16:creationId xmlns:a16="http://schemas.microsoft.com/office/drawing/2014/main" id="{AC6C59B9-6166-96A9-7A24-550AADE53EAF}"/>
              </a:ext>
            </a:extLst>
          </p:cNvPr>
          <p:cNvPicPr>
            <a:picLocks noChangeAspect="1"/>
          </p:cNvPicPr>
          <p:nvPr/>
        </p:nvPicPr>
        <p:blipFill>
          <a:blip r:embed="rId4"/>
          <a:stretch>
            <a:fillRect/>
          </a:stretch>
        </p:blipFill>
        <p:spPr>
          <a:xfrm>
            <a:off x="478220" y="1063713"/>
            <a:ext cx="8187559" cy="3697658"/>
          </a:xfrm>
          <a:prstGeom prst="rect">
            <a:avLst/>
          </a:prstGeom>
        </p:spPr>
      </p:pic>
    </p:spTree>
    <p:extLst>
      <p:ext uri="{BB962C8B-B14F-4D97-AF65-F5344CB8AC3E}">
        <p14:creationId xmlns:p14="http://schemas.microsoft.com/office/powerpoint/2010/main" val="4131402869"/>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901883-9AC0-D7A3-00B4-70AA18F64EA1}"/>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228B8F2D-3A32-404F-4559-C6E5EC9358FF}"/>
              </a:ext>
            </a:extLst>
          </p:cNvPr>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3" name="Text 0">
            <a:extLst>
              <a:ext uri="{FF2B5EF4-FFF2-40B4-BE49-F238E27FC236}">
                <a16:creationId xmlns:a16="http://schemas.microsoft.com/office/drawing/2014/main" id="{D7D17756-2B12-6B04-203F-11A8858F0DF2}"/>
              </a:ext>
            </a:extLst>
          </p:cNvPr>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4.1 画布功能</a:t>
            </a:r>
            <a:endParaRPr lang="en-US" sz="1440" dirty="0"/>
          </a:p>
        </p:txBody>
      </p:sp>
      <p:sp>
        <p:nvSpPr>
          <p:cNvPr id="4" name="Text 1">
            <a:extLst>
              <a:ext uri="{FF2B5EF4-FFF2-40B4-BE49-F238E27FC236}">
                <a16:creationId xmlns:a16="http://schemas.microsoft.com/office/drawing/2014/main" id="{5E6C0767-675E-0069-05B3-10A0465A99B5}"/>
              </a:ext>
            </a:extLst>
          </p:cNvPr>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4.1.2 canvas 绘制路径</a:t>
            </a:r>
            <a:endParaRPr lang="en-US" sz="1440" dirty="0"/>
          </a:p>
        </p:txBody>
      </p:sp>
      <p:sp>
        <p:nvSpPr>
          <p:cNvPr id="5" name="Text 2">
            <a:extLst>
              <a:ext uri="{FF2B5EF4-FFF2-40B4-BE49-F238E27FC236}">
                <a16:creationId xmlns:a16="http://schemas.microsoft.com/office/drawing/2014/main" id="{DDCB9D8D-116C-9DBF-365C-C19E51E59D2E}"/>
              </a:ext>
            </a:extLst>
          </p:cNvPr>
          <p:cNvSpPr/>
          <p:nvPr/>
        </p:nvSpPr>
        <p:spPr>
          <a:xfrm>
            <a:off x="451474" y="2198090"/>
            <a:ext cx="8241052" cy="747320"/>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zh-CN" altLang="en-US" sz="1728" dirty="0">
                <a:solidFill>
                  <a:srgbClr val="272245"/>
                </a:solidFill>
                <a:latin typeface="Microsoft Yahei" pitchFamily="34" charset="0"/>
                <a:ea typeface="Microsoft Yahei" pitchFamily="34" charset="-122"/>
                <a:cs typeface="Microsoft Yahei" pitchFamily="34" charset="-120"/>
              </a:rPr>
              <a:t>弧线是圆的一部分，因此绘制弧线与绘制圆形采用的方法是一样的，只是参数</a:t>
            </a:r>
            <a:r>
              <a:rPr lang="en-US" altLang="zh-CN" sz="1728" dirty="0">
                <a:solidFill>
                  <a:srgbClr val="272245"/>
                </a:solidFill>
                <a:latin typeface="Microsoft Yahei" pitchFamily="34" charset="0"/>
                <a:ea typeface="Microsoft Yahei" pitchFamily="34" charset="-122"/>
                <a:cs typeface="Microsoft Yahei" pitchFamily="34" charset="-120"/>
              </a:rPr>
              <a:t>start </a:t>
            </a:r>
            <a:r>
              <a:rPr lang="zh-CN" altLang="en-US" sz="1728" dirty="0">
                <a:solidFill>
                  <a:srgbClr val="272245"/>
                </a:solidFill>
                <a:latin typeface="Microsoft Yahei" pitchFamily="34" charset="0"/>
                <a:ea typeface="Microsoft Yahei" pitchFamily="34" charset="-122"/>
                <a:cs typeface="Microsoft Yahei" pitchFamily="34" charset="-120"/>
              </a:rPr>
              <a:t>和</a:t>
            </a:r>
            <a:r>
              <a:rPr lang="en-US" altLang="zh-CN" sz="1728" dirty="0">
                <a:solidFill>
                  <a:srgbClr val="272245"/>
                </a:solidFill>
                <a:latin typeface="Microsoft Yahei" pitchFamily="34" charset="0"/>
                <a:ea typeface="Microsoft Yahei" pitchFamily="34" charset="-122"/>
                <a:cs typeface="Microsoft Yahei" pitchFamily="34" charset="-120"/>
              </a:rPr>
              <a:t>end</a:t>
            </a:r>
            <a:r>
              <a:rPr lang="zh-CN" altLang="en-US" sz="1728" dirty="0">
                <a:solidFill>
                  <a:srgbClr val="272245"/>
                </a:solidFill>
                <a:latin typeface="Microsoft Yahei" pitchFamily="34" charset="0"/>
                <a:ea typeface="Microsoft Yahei" pitchFamily="34" charset="-122"/>
                <a:cs typeface="Microsoft Yahei" pitchFamily="34" charset="-120"/>
              </a:rPr>
              <a:t>的设置不同而已。</a:t>
            </a:r>
            <a:endParaRPr lang="en-US" sz="1440" dirty="0"/>
          </a:p>
        </p:txBody>
      </p:sp>
    </p:spTree>
    <p:extLst>
      <p:ext uri="{BB962C8B-B14F-4D97-AF65-F5344CB8AC3E}">
        <p14:creationId xmlns:p14="http://schemas.microsoft.com/office/powerpoint/2010/main" val="31473237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1355192"/>
            <a:ext cx="8686800" cy="3145464"/>
          </a:xfrm>
          <a:custGeom>
            <a:avLst/>
            <a:gdLst/>
            <a:ahLst/>
            <a:cxnLst/>
            <a:rect l="l" t="t" r="r" b="b"/>
            <a:pathLst>
              <a:path w="8686800" h="3145464">
                <a:moveTo>
                  <a:pt x="393183" y="0"/>
                </a:moveTo>
                <a:moveTo>
                  <a:pt x="393183" y="0"/>
                </a:moveTo>
                <a:lnTo>
                  <a:pt x="8293617" y="0"/>
                </a:lnTo>
                <a:quadBezTo>
                  <a:pt x="8686800" y="0"/>
                  <a:pt x="8686800" y="393183"/>
                </a:quadBezTo>
                <a:lnTo>
                  <a:pt x="8686800" y="2752281"/>
                </a:lnTo>
                <a:quadBezTo>
                  <a:pt x="8686800" y="3145464"/>
                  <a:pt x="8293617" y="3145464"/>
                </a:quadBezTo>
                <a:lnTo>
                  <a:pt x="393183" y="3145464"/>
                </a:lnTo>
                <a:quadBezTo>
                  <a:pt x="0" y="3145464"/>
                  <a:pt x="0" y="2752281"/>
                </a:quadBezTo>
                <a:lnTo>
                  <a:pt x="0" y="393183"/>
                </a:lnTo>
                <a:quadBezTo>
                  <a:pt x="0" y="0"/>
                  <a:pt x="393183"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2.1 HTML 概述</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 2.1.1 HTML 的主要功能</a:t>
            </a:r>
            <a:endParaRPr lang="en-US" sz="1440" dirty="0"/>
          </a:p>
        </p:txBody>
      </p:sp>
      <p:sp>
        <p:nvSpPr>
          <p:cNvPr id="6" name="Text 3"/>
          <p:cNvSpPr/>
          <p:nvPr/>
        </p:nvSpPr>
        <p:spPr>
          <a:xfrm>
            <a:off x="466791" y="2378397"/>
            <a:ext cx="8210419" cy="845488"/>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err="1">
                <a:solidFill>
                  <a:srgbClr val="272245"/>
                </a:solidFill>
                <a:latin typeface="Microsoft Yahei" pitchFamily="34" charset="0"/>
                <a:ea typeface="Microsoft Yahei" pitchFamily="34" charset="-122"/>
                <a:cs typeface="Microsoft Yahei" pitchFamily="34" charset="-120"/>
              </a:rPr>
              <a:t>HTML是目前互联网上应用最为广泛的语言，也是构成网页文档的主要语言，利用它能制作出精美的网页效果</a:t>
            </a:r>
            <a:r>
              <a:rPr lang="en-US" sz="2016" dirty="0">
                <a:solidFill>
                  <a:srgbClr val="272245"/>
                </a:solidFill>
                <a:latin typeface="Microsoft Yahei" pitchFamily="34" charset="0"/>
                <a:ea typeface="Microsoft Yahei" pitchFamily="34" charset="-122"/>
                <a:cs typeface="Microsoft Yahei" pitchFamily="34" charset="-120"/>
              </a:rPr>
              <a:t>。</a:t>
            </a:r>
            <a:endParaRPr lang="en-US" sz="1440" dirty="0"/>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4.1 画布功能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4.1.2 canvas 绘制路径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1474" y="1476122"/>
            <a:ext cx="8241052" cy="2725811"/>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绘制矩形</a:t>
            </a: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canvas只支持一种原生的图形绘制，这就是矩形。canvas提供了以下3种方法绘制矩形。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●fillRect(x, y, width, height)：绘制一个填充的矩形。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●strokeRect(x, y, width, height)：绘制一个矩形的边框。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●clearRect(x, y, width, height)：清除指定的矩形区域，清除后这块区域会变得完全透明。</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4.1 画布功能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4.1.3 canvas 文本</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1474" y="1240257"/>
            <a:ext cx="8241052" cy="3344570"/>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●font=value：当前用来绘制文本的字体样式。这里的value使用的是和CSS中font属性相同的语法。默认的字体是10px sans-serif。</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●textAlign=value：文本对齐选项。value可选的值包括start、end、left、right和center。默认值是start。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●textBaseline=value：基线对齐选项。value可选的值包括top、hanging、middle、alphabetic、ideographic和bottom。默认值是alphabetic。</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●direction=value：文本方向选项。value可选的值包括ltr、rtl和 inherit。默认值是inherit。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4.1 画布功能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4.1.3 canvas 文本</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1474" y="986663"/>
            <a:ext cx="8241052"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在canvas中绘制文本。代码如下：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9db91796c06246398672a7e0d32d976c_1747798177080-00852183336184763.png?authorization=c2ltcGxlLWp3dCBhaz1zcGFya2Rlc2s4MDAwMDAwMDAwMDE7ZXhwPTMzMjQ1OTgxNzY7YWxnbz1obWFjLXNoYTI1NjtzaWc9NW1FZUN5RnFEelJYaFl1bFhkeXFLTHdJc2JxWkZBNlVQNUZjaDFseGRmaz0=&amp;x_location=7YfmxI7B7uKO7jlRxIftd6UXePD="/>
          <p:cNvPicPr>
            <a:picLocks noChangeAspect="1"/>
          </p:cNvPicPr>
          <p:nvPr/>
        </p:nvPicPr>
        <p:blipFill>
          <a:blip r:embed="rId4"/>
          <a:stretch>
            <a:fillRect/>
          </a:stretch>
        </p:blipFill>
        <p:spPr>
          <a:xfrm>
            <a:off x="973299" y="1522187"/>
            <a:ext cx="7197403" cy="3316234"/>
          </a:xfrm>
          <a:prstGeom prst="rect">
            <a:avLst/>
          </a:prstGeom>
        </p:spPr>
      </p:pic>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4.1 画布功能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4.1.3 canvas 文本</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3446d964f6254281a3ce524ce4f03bfb_1747798206735-06373715977689833.png?authorization=c2ltcGxlLWp3dCBhaz1zcGFya2Rlc2s4MDAwMDAwMDAwMDE7ZXhwPTMzMjQ1OTgyMDY7YWxnbz1obWFjLXNoYTI1NjtzaWc9UWowTkxGUzZlN3I5RXN4RVZWd0dnRmJqMzdCK2JidEpSMDRib3dlaGh2QT0=&amp;x_location=7YfmxI7B7uKO7jlRxIftd6UXePD="/>
          <p:cNvPicPr>
            <a:picLocks noChangeAspect="1"/>
          </p:cNvPicPr>
          <p:nvPr/>
        </p:nvPicPr>
        <p:blipFill>
          <a:blip r:embed="rId4"/>
          <a:stretch>
            <a:fillRect/>
          </a:stretch>
        </p:blipFill>
        <p:spPr>
          <a:xfrm>
            <a:off x="973299" y="2392023"/>
            <a:ext cx="7197403" cy="1041040"/>
          </a:xfrm>
          <a:prstGeom prst="rect">
            <a:avLst/>
          </a:prstGeom>
        </p:spPr>
      </p:pic>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4.1 画布功能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4.1.4 canvas 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1474" y="1838123"/>
            <a:ext cx="8241052" cy="1901867"/>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●createLinearGradient(x,y,x1,y1)：用于创建线条渐变。x,y为渐变起始位置的坐标，x1,y1为渐变结束位置的坐标。</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●createRadialGradient(x,y,r,x1,y1,r1)：用于创建一个径向/圆渐变。x,y,r为渐变起始位置的圆心点坐标与半径，x1,y1,r1为渐变结束位置的圆心点坐标与半径。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4.1 画布功能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4.1.4 canvas 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1474" y="2060858"/>
            <a:ext cx="8241052"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用线性渐变方法绘制一个红色渐变的矩形。码如下：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d8f36aed7c3b494b82a3f8ad879e8af2_1747798440954-0588547378993689.png?authorization=c2ltcGxlLWp3dCBhaz1zcGFya2Rlc2s4MDAwMDAwMDAwMDE7ZXhwPTMzMjQ1OTg0NDA7YWxnbz1obWFjLXNoYTI1NjtzaWc9bXNzRFl1U2gzWU03UXBaaWlyYm4wV05SU3BJTytyRjlmTWl1aEtWV0pFRT0=&amp;x_location=7YfmxI7B7uKO7jlRxIftd6UXePD="/>
          <p:cNvPicPr>
            <a:picLocks noChangeAspect="1"/>
          </p:cNvPicPr>
          <p:nvPr/>
        </p:nvPicPr>
        <p:blipFill>
          <a:blip r:embed="rId4"/>
          <a:stretch>
            <a:fillRect/>
          </a:stretch>
        </p:blipFill>
        <p:spPr>
          <a:xfrm>
            <a:off x="421884" y="2627786"/>
            <a:ext cx="8300233" cy="1136442"/>
          </a:xfrm>
          <a:prstGeom prst="rect">
            <a:avLst/>
          </a:prstGeom>
        </p:spPr>
      </p:pic>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4.1 画布功能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4.1.4 canvas 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1474" y="986663"/>
            <a:ext cx="8241052" cy="457200"/>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1440"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8d01c509f2d743f5bbcc625622bdd0d0_1747798473446-08446819478567263.png?authorization=c2ltcGxlLWp3dCBhaz1zcGFya2Rlc2s4MDAwMDAwMDAwMDE7ZXhwPTMzMjQ1OTg0NzI7YWxnbz1obWFjLXNoYTI1NjtzaWc9bDdDdU9OdUtRS1RBMWVQMWJ5dzV0R1R1bk1QVFp1VzI4UTZ6RHA0dHVtTT0=&amp;x_location=7YfmxI7B7uKO7jlRxIftd6UXePD="/>
          <p:cNvPicPr>
            <a:picLocks noChangeAspect="1"/>
          </p:cNvPicPr>
          <p:nvPr/>
        </p:nvPicPr>
        <p:blipFill>
          <a:blip r:embed="rId4"/>
          <a:stretch>
            <a:fillRect/>
          </a:stretch>
        </p:blipFill>
        <p:spPr>
          <a:xfrm>
            <a:off x="1125690" y="986663"/>
            <a:ext cx="6892620" cy="3851758"/>
          </a:xfrm>
          <a:prstGeom prst="rect">
            <a:avLst/>
          </a:prstGeom>
        </p:spPr>
      </p:pic>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4.2 HTML5 的音频和视频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4.2.1 audio 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1474" y="1993571"/>
            <a:ext cx="8241052" cy="950976"/>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作为多媒体元素，audio元素用来向页面中插入音频或其他音频流，其语法描述如下：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2c63c8e8afee42509207509bfeffe8d6_1747798591337-05167634705529257.png?authorization=c2ltcGxlLWp3dCBhaz1zcGFya2Rlc2s4MDAwMDAwMDAwMDE7ZXhwPTMzMjQ1OTg1OTA7YWxnbz1obWFjLXNoYTI1NjtzaWc9T0h6VDFZKzV4U1h6eloyZXpiakZ6ZkxxdkhVT05PdXJ2V0MrejVDMnhjTT0=&amp;x_location=7YfmxI7B7uKO7jlRxIftd6UXePD="/>
          <p:cNvPicPr>
            <a:picLocks noChangeAspect="1"/>
          </p:cNvPicPr>
          <p:nvPr/>
        </p:nvPicPr>
        <p:blipFill>
          <a:blip r:embed="rId4"/>
          <a:stretch>
            <a:fillRect/>
          </a:stretch>
        </p:blipFill>
        <p:spPr>
          <a:xfrm>
            <a:off x="2263140" y="2944547"/>
            <a:ext cx="4617720" cy="886968"/>
          </a:xfrm>
          <a:prstGeom prst="rect">
            <a:avLst/>
          </a:prstGeom>
        </p:spPr>
      </p:pic>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4.2 HTML5 的音频和视频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4.2.1 audio 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1474" y="1216331"/>
            <a:ext cx="8241052" cy="3009542"/>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说明：</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●controls：&lt;audio&gt;标签中设置此属性，用于显示音频播放、暂停和音量控制按钮；如果不设置此属性，则不会显示出音频的播放、暂停、音量控制按钮和进度条。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●路径：指音频文件的所在位置。</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●类型：指音频文件的类型，audio元素支持3种音频格式文件，分别为 MP3、Wav和Ogg，对应的类型为audio/mpeg、audio/wav和audio/ogg。</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4.2 HTML5 的音频和视频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4.2.1 audio 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1474" y="908953"/>
            <a:ext cx="8241052" cy="510461"/>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audio元素的应用。下代码是audio元素基本的应用方式。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c35afdeb879b4612a7026d4a1b88320a_1747798722809-04947157084018048.png?authorization=c2ltcGxlLWp3dCBhaz1zcGFya2Rlc2s4MDAwMDAwMDAwMDE7ZXhwPTMzMjQ1OTg3MjI7YWxnbz1obWFjLXNoYTI1NjtzaWc9VytVelUyM1hkWWdNOXQ1SmpoM0VsUER2anhCRjJLZmlwTkRiZzF6cG40bz0=&amp;x_location=7YfmxI7B7uKO7jlRxIftd6UXePD="/>
          <p:cNvPicPr>
            <a:picLocks noChangeAspect="1"/>
          </p:cNvPicPr>
          <p:nvPr/>
        </p:nvPicPr>
        <p:blipFill>
          <a:blip r:embed="rId4"/>
          <a:stretch>
            <a:fillRect/>
          </a:stretch>
        </p:blipFill>
        <p:spPr>
          <a:xfrm>
            <a:off x="1049347" y="1417059"/>
            <a:ext cx="7045307" cy="3421363"/>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539345" y="1071469"/>
            <a:ext cx="8380240" cy="3688781"/>
          </a:xfrm>
          <a:custGeom>
            <a:avLst/>
            <a:gdLst/>
            <a:ahLst/>
            <a:cxnLst/>
            <a:rect l="l" t="t" r="r" b="b"/>
            <a:pathLst>
              <a:path w="8380240" h="3688781">
                <a:moveTo>
                  <a:pt x="461098" y="0"/>
                </a:moveTo>
                <a:moveTo>
                  <a:pt x="461098" y="0"/>
                </a:moveTo>
                <a:lnTo>
                  <a:pt x="7919142" y="0"/>
                </a:lnTo>
                <a:quadBezTo>
                  <a:pt x="8380240" y="0"/>
                  <a:pt x="8380240" y="461098"/>
                </a:quadBezTo>
                <a:lnTo>
                  <a:pt x="8380240" y="3227683"/>
                </a:lnTo>
                <a:quadBezTo>
                  <a:pt x="8380240" y="3688781"/>
                  <a:pt x="7919142" y="3688781"/>
                </a:quadBezTo>
                <a:lnTo>
                  <a:pt x="461098" y="3688781"/>
                </a:lnTo>
                <a:quadBezTo>
                  <a:pt x="0" y="3688781"/>
                  <a:pt x="0" y="3227683"/>
                </a:quadBezTo>
                <a:lnTo>
                  <a:pt x="0" y="461098"/>
                </a:lnTo>
                <a:quadBezTo>
                  <a:pt x="0" y="0"/>
                  <a:pt x="461098"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2.1 HTML 概述</a:t>
            </a:r>
            <a:endParaRPr lang="en-US" sz="1440" dirty="0"/>
          </a:p>
        </p:txBody>
      </p:sp>
      <p:sp>
        <p:nvSpPr>
          <p:cNvPr id="5" name="Shape 2"/>
          <p:cNvSpPr/>
          <p:nvPr/>
        </p:nvSpPr>
        <p:spPr>
          <a:xfrm>
            <a:off x="1437173" y="1620954"/>
            <a:ext cx="206250" cy="222547"/>
          </a:xfrm>
          <a:custGeom>
            <a:avLst/>
            <a:gdLst/>
            <a:ahLst/>
            <a:cxnLst/>
            <a:rect l="l" t="t" r="r" b="b"/>
            <a:pathLst>
              <a:path w="206250" h="222547">
                <a:moveTo>
                  <a:pt x="103125" y="0"/>
                </a:moveTo>
                <a:moveTo>
                  <a:pt x="103125" y="0"/>
                </a:moveTo>
                <a:cubicBezTo>
                  <a:pt x="160041" y="0"/>
                  <a:pt x="206250" y="49860"/>
                  <a:pt x="206250" y="111273"/>
                </a:cubicBezTo>
                <a:cubicBezTo>
                  <a:pt x="206250" y="172687"/>
                  <a:pt x="160041" y="222547"/>
                  <a:pt x="103125" y="222547"/>
                </a:cubicBezTo>
                <a:cubicBezTo>
                  <a:pt x="46209" y="222547"/>
                  <a:pt x="0" y="172687"/>
                  <a:pt x="0" y="111273"/>
                </a:cubicBezTo>
                <a:cubicBezTo>
                  <a:pt x="0" y="49860"/>
                  <a:pt x="46209" y="0"/>
                  <a:pt x="103125" y="0"/>
                </a:cubicBezTo>
                <a:close/>
              </a:path>
            </a:pathLst>
          </a:custGeom>
          <a:solidFill>
            <a:srgbClr val="2A5899">
              <a:alpha val="40000"/>
            </a:srgbClr>
          </a:solidFill>
          <a:ln/>
        </p:spPr>
        <p:txBody>
          <a:bodyPr/>
          <a:lstStyle/>
          <a:p>
            <a:endParaRPr lang="zh-CN" altLang="en-US"/>
          </a:p>
        </p:txBody>
      </p:sp>
      <p:sp>
        <p:nvSpPr>
          <p:cNvPr id="6" name="Text 3"/>
          <p:cNvSpPr/>
          <p:nvPr/>
        </p:nvSpPr>
        <p:spPr>
          <a:xfrm>
            <a:off x="845388" y="1200179"/>
            <a:ext cx="1183571" cy="73152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4320" b="1" dirty="0">
                <a:solidFill>
                  <a:srgbClr val="2A5899"/>
                </a:solidFill>
                <a:latin typeface="Microsoft Yahei" pitchFamily="34" charset="0"/>
                <a:ea typeface="Microsoft Yahei" pitchFamily="34" charset="-122"/>
                <a:cs typeface="Microsoft Yahei" pitchFamily="34" charset="-120"/>
              </a:rPr>
              <a:t>01</a:t>
            </a:r>
            <a:endParaRPr lang="en-US" sz="1440" dirty="0"/>
          </a:p>
        </p:txBody>
      </p:sp>
      <p:sp>
        <p:nvSpPr>
          <p:cNvPr id="7" name="Shape 4"/>
          <p:cNvSpPr/>
          <p:nvPr/>
        </p:nvSpPr>
        <p:spPr>
          <a:xfrm>
            <a:off x="3582080" y="1620954"/>
            <a:ext cx="206250" cy="222547"/>
          </a:xfrm>
          <a:custGeom>
            <a:avLst/>
            <a:gdLst/>
            <a:ahLst/>
            <a:cxnLst/>
            <a:rect l="l" t="t" r="r" b="b"/>
            <a:pathLst>
              <a:path w="206250" h="222547">
                <a:moveTo>
                  <a:pt x="103125" y="0"/>
                </a:moveTo>
                <a:moveTo>
                  <a:pt x="103125" y="0"/>
                </a:moveTo>
                <a:cubicBezTo>
                  <a:pt x="160041" y="0"/>
                  <a:pt x="206250" y="49860"/>
                  <a:pt x="206250" y="111273"/>
                </a:cubicBezTo>
                <a:cubicBezTo>
                  <a:pt x="206250" y="172687"/>
                  <a:pt x="160041" y="222547"/>
                  <a:pt x="103125" y="222547"/>
                </a:cubicBezTo>
                <a:cubicBezTo>
                  <a:pt x="46209" y="222547"/>
                  <a:pt x="0" y="172687"/>
                  <a:pt x="0" y="111273"/>
                </a:cubicBezTo>
                <a:cubicBezTo>
                  <a:pt x="0" y="49860"/>
                  <a:pt x="46209" y="0"/>
                  <a:pt x="103125" y="0"/>
                </a:cubicBezTo>
                <a:close/>
              </a:path>
            </a:pathLst>
          </a:custGeom>
          <a:solidFill>
            <a:srgbClr val="459DF3">
              <a:alpha val="40000"/>
            </a:srgbClr>
          </a:solidFill>
          <a:ln/>
        </p:spPr>
        <p:txBody>
          <a:bodyPr/>
          <a:lstStyle/>
          <a:p>
            <a:endParaRPr lang="zh-CN" altLang="en-US"/>
          </a:p>
        </p:txBody>
      </p:sp>
      <p:sp>
        <p:nvSpPr>
          <p:cNvPr id="8" name="Text 5"/>
          <p:cNvSpPr/>
          <p:nvPr/>
        </p:nvSpPr>
        <p:spPr>
          <a:xfrm>
            <a:off x="3142263" y="1200179"/>
            <a:ext cx="1183571" cy="73152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4320" b="1" dirty="0">
                <a:solidFill>
                  <a:srgbClr val="2A5899"/>
                </a:solidFill>
                <a:latin typeface="Microsoft Yahei" pitchFamily="34" charset="0"/>
                <a:ea typeface="Microsoft Yahei" pitchFamily="34" charset="-122"/>
                <a:cs typeface="Microsoft Yahei" pitchFamily="34" charset="-120"/>
              </a:rPr>
              <a:t>02</a:t>
            </a:r>
            <a:endParaRPr lang="en-US" sz="1440" dirty="0"/>
          </a:p>
        </p:txBody>
      </p:sp>
      <p:sp>
        <p:nvSpPr>
          <p:cNvPr id="9" name="Shape 6"/>
          <p:cNvSpPr/>
          <p:nvPr/>
        </p:nvSpPr>
        <p:spPr>
          <a:xfrm>
            <a:off x="5726987" y="1620954"/>
            <a:ext cx="206250" cy="222547"/>
          </a:xfrm>
          <a:custGeom>
            <a:avLst/>
            <a:gdLst/>
            <a:ahLst/>
            <a:cxnLst/>
            <a:rect l="l" t="t" r="r" b="b"/>
            <a:pathLst>
              <a:path w="206250" h="222547">
                <a:moveTo>
                  <a:pt x="103125" y="0"/>
                </a:moveTo>
                <a:moveTo>
                  <a:pt x="103125" y="0"/>
                </a:moveTo>
                <a:cubicBezTo>
                  <a:pt x="160041" y="0"/>
                  <a:pt x="206250" y="49860"/>
                  <a:pt x="206250" y="111273"/>
                </a:cubicBezTo>
                <a:cubicBezTo>
                  <a:pt x="206250" y="172687"/>
                  <a:pt x="160041" y="222547"/>
                  <a:pt x="103125" y="222547"/>
                </a:cubicBezTo>
                <a:cubicBezTo>
                  <a:pt x="46209" y="222547"/>
                  <a:pt x="0" y="172687"/>
                  <a:pt x="0" y="111273"/>
                </a:cubicBezTo>
                <a:cubicBezTo>
                  <a:pt x="0" y="49860"/>
                  <a:pt x="46209" y="0"/>
                  <a:pt x="103125" y="0"/>
                </a:cubicBezTo>
                <a:close/>
              </a:path>
            </a:pathLst>
          </a:custGeom>
          <a:solidFill>
            <a:srgbClr val="2A5899">
              <a:alpha val="40000"/>
            </a:srgbClr>
          </a:solidFill>
          <a:ln/>
        </p:spPr>
        <p:txBody>
          <a:bodyPr/>
          <a:lstStyle/>
          <a:p>
            <a:endParaRPr lang="zh-CN" altLang="en-US"/>
          </a:p>
        </p:txBody>
      </p:sp>
      <p:sp>
        <p:nvSpPr>
          <p:cNvPr id="10" name="Text 7"/>
          <p:cNvSpPr/>
          <p:nvPr/>
        </p:nvSpPr>
        <p:spPr>
          <a:xfrm>
            <a:off x="5439139" y="1200179"/>
            <a:ext cx="1183571" cy="73152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4320" b="1" dirty="0">
                <a:solidFill>
                  <a:srgbClr val="2A5899"/>
                </a:solidFill>
                <a:latin typeface="Microsoft Yahei" pitchFamily="34" charset="0"/>
                <a:ea typeface="Microsoft Yahei" pitchFamily="34" charset="-122"/>
                <a:cs typeface="Microsoft Yahei" pitchFamily="34" charset="-120"/>
              </a:rPr>
              <a:t>03</a:t>
            </a:r>
            <a:endParaRPr lang="en-US" sz="1440" dirty="0"/>
          </a:p>
        </p:txBody>
      </p:sp>
      <p:sp>
        <p:nvSpPr>
          <p:cNvPr id="11" name="Shape 8"/>
          <p:cNvSpPr/>
          <p:nvPr/>
        </p:nvSpPr>
        <p:spPr>
          <a:xfrm>
            <a:off x="7871895" y="1620954"/>
            <a:ext cx="206250" cy="222547"/>
          </a:xfrm>
          <a:custGeom>
            <a:avLst/>
            <a:gdLst/>
            <a:ahLst/>
            <a:cxnLst/>
            <a:rect l="l" t="t" r="r" b="b"/>
            <a:pathLst>
              <a:path w="206250" h="222547">
                <a:moveTo>
                  <a:pt x="103125" y="0"/>
                </a:moveTo>
                <a:moveTo>
                  <a:pt x="103125" y="0"/>
                </a:moveTo>
                <a:cubicBezTo>
                  <a:pt x="160041" y="0"/>
                  <a:pt x="206250" y="49860"/>
                  <a:pt x="206250" y="111273"/>
                </a:cubicBezTo>
                <a:cubicBezTo>
                  <a:pt x="206250" y="172687"/>
                  <a:pt x="160041" y="222547"/>
                  <a:pt x="103125" y="222547"/>
                </a:cubicBezTo>
                <a:cubicBezTo>
                  <a:pt x="46209" y="222547"/>
                  <a:pt x="0" y="172687"/>
                  <a:pt x="0" y="111273"/>
                </a:cubicBezTo>
                <a:cubicBezTo>
                  <a:pt x="0" y="49860"/>
                  <a:pt x="46209" y="0"/>
                  <a:pt x="103125" y="0"/>
                </a:cubicBezTo>
                <a:close/>
              </a:path>
            </a:pathLst>
          </a:custGeom>
          <a:solidFill>
            <a:srgbClr val="459DF3">
              <a:alpha val="40000"/>
            </a:srgbClr>
          </a:solidFill>
          <a:ln/>
        </p:spPr>
        <p:txBody>
          <a:bodyPr/>
          <a:lstStyle/>
          <a:p>
            <a:endParaRPr lang="zh-CN" altLang="en-US"/>
          </a:p>
        </p:txBody>
      </p:sp>
      <p:sp>
        <p:nvSpPr>
          <p:cNvPr id="12" name="Text 9"/>
          <p:cNvSpPr/>
          <p:nvPr/>
        </p:nvSpPr>
        <p:spPr>
          <a:xfrm>
            <a:off x="7736014" y="1200179"/>
            <a:ext cx="1183571" cy="73152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4320" b="1" dirty="0">
                <a:solidFill>
                  <a:srgbClr val="2A5899"/>
                </a:solidFill>
                <a:latin typeface="Microsoft Yahei" pitchFamily="34" charset="0"/>
                <a:ea typeface="Microsoft Yahei" pitchFamily="34" charset="-122"/>
                <a:cs typeface="Microsoft Yahei" pitchFamily="34" charset="-120"/>
              </a:rPr>
              <a:t>04</a:t>
            </a:r>
            <a:endParaRPr lang="en-US" sz="1440" dirty="0"/>
          </a:p>
        </p:txBody>
      </p:sp>
      <p:sp>
        <p:nvSpPr>
          <p:cNvPr id="13" name="Shape 10"/>
          <p:cNvSpPr/>
          <p:nvPr/>
        </p:nvSpPr>
        <p:spPr>
          <a:xfrm>
            <a:off x="2443362" y="3445560"/>
            <a:ext cx="206250" cy="222547"/>
          </a:xfrm>
          <a:custGeom>
            <a:avLst/>
            <a:gdLst/>
            <a:ahLst/>
            <a:cxnLst/>
            <a:rect l="l" t="t" r="r" b="b"/>
            <a:pathLst>
              <a:path w="206250" h="222547">
                <a:moveTo>
                  <a:pt x="103125" y="0"/>
                </a:moveTo>
                <a:moveTo>
                  <a:pt x="103125" y="0"/>
                </a:moveTo>
                <a:cubicBezTo>
                  <a:pt x="160041" y="0"/>
                  <a:pt x="206250" y="49860"/>
                  <a:pt x="206250" y="111273"/>
                </a:cubicBezTo>
                <a:cubicBezTo>
                  <a:pt x="206250" y="172687"/>
                  <a:pt x="160041" y="222547"/>
                  <a:pt x="103125" y="222547"/>
                </a:cubicBezTo>
                <a:cubicBezTo>
                  <a:pt x="46209" y="222547"/>
                  <a:pt x="0" y="172687"/>
                  <a:pt x="0" y="111273"/>
                </a:cubicBezTo>
                <a:cubicBezTo>
                  <a:pt x="0" y="49860"/>
                  <a:pt x="46209" y="0"/>
                  <a:pt x="103125" y="0"/>
                </a:cubicBezTo>
                <a:close/>
              </a:path>
            </a:pathLst>
          </a:custGeom>
          <a:solidFill>
            <a:srgbClr val="2A5899">
              <a:alpha val="40000"/>
            </a:srgbClr>
          </a:solidFill>
          <a:ln/>
        </p:spPr>
        <p:txBody>
          <a:bodyPr/>
          <a:lstStyle/>
          <a:p>
            <a:endParaRPr lang="zh-CN" altLang="en-US"/>
          </a:p>
        </p:txBody>
      </p:sp>
      <p:sp>
        <p:nvSpPr>
          <p:cNvPr id="14" name="Text 11"/>
          <p:cNvSpPr/>
          <p:nvPr/>
        </p:nvSpPr>
        <p:spPr>
          <a:xfrm>
            <a:off x="1894913" y="3022759"/>
            <a:ext cx="1096897" cy="73152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4320" b="1" dirty="0">
                <a:solidFill>
                  <a:srgbClr val="2A5899"/>
                </a:solidFill>
                <a:latin typeface="Microsoft Yahei" pitchFamily="34" charset="0"/>
                <a:ea typeface="Microsoft Yahei" pitchFamily="34" charset="-122"/>
                <a:cs typeface="Microsoft Yahei" pitchFamily="34" charset="-120"/>
              </a:rPr>
              <a:t>05</a:t>
            </a:r>
            <a:endParaRPr lang="en-US" sz="1440" dirty="0"/>
          </a:p>
        </p:txBody>
      </p:sp>
      <p:sp>
        <p:nvSpPr>
          <p:cNvPr id="15" name="Shape 12"/>
          <p:cNvSpPr/>
          <p:nvPr/>
        </p:nvSpPr>
        <p:spPr>
          <a:xfrm>
            <a:off x="4562413" y="3445560"/>
            <a:ext cx="206250" cy="222547"/>
          </a:xfrm>
          <a:custGeom>
            <a:avLst/>
            <a:gdLst/>
            <a:ahLst/>
            <a:cxnLst/>
            <a:rect l="l" t="t" r="r" b="b"/>
            <a:pathLst>
              <a:path w="206250" h="222547">
                <a:moveTo>
                  <a:pt x="103125" y="0"/>
                </a:moveTo>
                <a:moveTo>
                  <a:pt x="103125" y="0"/>
                </a:moveTo>
                <a:cubicBezTo>
                  <a:pt x="160041" y="0"/>
                  <a:pt x="206250" y="49860"/>
                  <a:pt x="206250" y="111273"/>
                </a:cubicBezTo>
                <a:cubicBezTo>
                  <a:pt x="206250" y="172687"/>
                  <a:pt x="160041" y="222547"/>
                  <a:pt x="103125" y="222547"/>
                </a:cubicBezTo>
                <a:cubicBezTo>
                  <a:pt x="46209" y="222547"/>
                  <a:pt x="0" y="172687"/>
                  <a:pt x="0" y="111273"/>
                </a:cubicBezTo>
                <a:cubicBezTo>
                  <a:pt x="0" y="49860"/>
                  <a:pt x="46209" y="0"/>
                  <a:pt x="103125" y="0"/>
                </a:cubicBezTo>
                <a:close/>
              </a:path>
            </a:pathLst>
          </a:custGeom>
          <a:solidFill>
            <a:srgbClr val="459DF3">
              <a:alpha val="40000"/>
            </a:srgbClr>
          </a:solidFill>
          <a:ln/>
        </p:spPr>
        <p:txBody>
          <a:bodyPr/>
          <a:lstStyle/>
          <a:p>
            <a:endParaRPr lang="zh-CN" altLang="en-US"/>
          </a:p>
        </p:txBody>
      </p:sp>
      <p:sp>
        <p:nvSpPr>
          <p:cNvPr id="16" name="Text 13"/>
          <p:cNvSpPr/>
          <p:nvPr/>
        </p:nvSpPr>
        <p:spPr>
          <a:xfrm>
            <a:off x="4023515" y="3022759"/>
            <a:ext cx="1096897" cy="73152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4320" b="1" dirty="0">
                <a:solidFill>
                  <a:srgbClr val="2A5899"/>
                </a:solidFill>
                <a:latin typeface="Microsoft Yahei" pitchFamily="34" charset="0"/>
                <a:ea typeface="Microsoft Yahei" pitchFamily="34" charset="-122"/>
                <a:cs typeface="Microsoft Yahei" pitchFamily="34" charset="-120"/>
              </a:rPr>
              <a:t>06</a:t>
            </a:r>
            <a:endParaRPr lang="en-US" sz="1440" dirty="0"/>
          </a:p>
        </p:txBody>
      </p:sp>
      <p:sp>
        <p:nvSpPr>
          <p:cNvPr id="17" name="Shape 14"/>
          <p:cNvSpPr/>
          <p:nvPr/>
        </p:nvSpPr>
        <p:spPr>
          <a:xfrm>
            <a:off x="6681464" y="3445560"/>
            <a:ext cx="206250" cy="222547"/>
          </a:xfrm>
          <a:custGeom>
            <a:avLst/>
            <a:gdLst/>
            <a:ahLst/>
            <a:cxnLst/>
            <a:rect l="l" t="t" r="r" b="b"/>
            <a:pathLst>
              <a:path w="206250" h="222547">
                <a:moveTo>
                  <a:pt x="103125" y="0"/>
                </a:moveTo>
                <a:moveTo>
                  <a:pt x="103125" y="0"/>
                </a:moveTo>
                <a:cubicBezTo>
                  <a:pt x="160041" y="0"/>
                  <a:pt x="206250" y="49860"/>
                  <a:pt x="206250" y="111273"/>
                </a:cubicBezTo>
                <a:cubicBezTo>
                  <a:pt x="206250" y="172687"/>
                  <a:pt x="160041" y="222547"/>
                  <a:pt x="103125" y="222547"/>
                </a:cubicBezTo>
                <a:cubicBezTo>
                  <a:pt x="46209" y="222547"/>
                  <a:pt x="0" y="172687"/>
                  <a:pt x="0" y="111273"/>
                </a:cubicBezTo>
                <a:cubicBezTo>
                  <a:pt x="0" y="49860"/>
                  <a:pt x="46209" y="0"/>
                  <a:pt x="103125" y="0"/>
                </a:cubicBezTo>
                <a:close/>
              </a:path>
            </a:pathLst>
          </a:custGeom>
          <a:solidFill>
            <a:srgbClr val="2A5899">
              <a:alpha val="40000"/>
            </a:srgbClr>
          </a:solidFill>
          <a:ln/>
        </p:spPr>
        <p:txBody>
          <a:bodyPr/>
          <a:lstStyle/>
          <a:p>
            <a:endParaRPr lang="zh-CN" altLang="en-US"/>
          </a:p>
        </p:txBody>
      </p:sp>
      <p:sp>
        <p:nvSpPr>
          <p:cNvPr id="18" name="Text 15"/>
          <p:cNvSpPr/>
          <p:nvPr/>
        </p:nvSpPr>
        <p:spPr>
          <a:xfrm>
            <a:off x="6152111" y="3022759"/>
            <a:ext cx="1096897" cy="73152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4320" b="1" dirty="0">
                <a:solidFill>
                  <a:srgbClr val="2A5899"/>
                </a:solidFill>
                <a:latin typeface="Microsoft Yahei" pitchFamily="34" charset="0"/>
                <a:ea typeface="Microsoft Yahei" pitchFamily="34" charset="-122"/>
                <a:cs typeface="Microsoft Yahei" pitchFamily="34" charset="-120"/>
              </a:rPr>
              <a:t>07</a:t>
            </a:r>
            <a:endParaRPr lang="en-US" sz="1440" dirty="0"/>
          </a:p>
        </p:txBody>
      </p:sp>
      <p:sp>
        <p:nvSpPr>
          <p:cNvPr id="19" name="Text 16"/>
          <p:cNvSpPr/>
          <p:nvPr/>
        </p:nvSpPr>
        <p:spPr>
          <a:xfrm>
            <a:off x="711343" y="1931699"/>
            <a:ext cx="1649997" cy="621792"/>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2A5899"/>
                </a:solidFill>
                <a:latin typeface="Microsoft Yahei" pitchFamily="34" charset="0"/>
                <a:ea typeface="Microsoft Yahei" pitchFamily="34" charset="-122"/>
                <a:cs typeface="Microsoft Yahei" pitchFamily="34" charset="-120"/>
              </a:rPr>
              <a:t>利用 HTML 格式化文本</a:t>
            </a:r>
            <a:endParaRPr lang="en-US" sz="1440" dirty="0"/>
          </a:p>
        </p:txBody>
      </p:sp>
      <p:sp>
        <p:nvSpPr>
          <p:cNvPr id="20" name="Text 17"/>
          <p:cNvSpPr/>
          <p:nvPr/>
        </p:nvSpPr>
        <p:spPr>
          <a:xfrm>
            <a:off x="2839941" y="1931699"/>
            <a:ext cx="1649997" cy="621792"/>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2A5899"/>
                </a:solidFill>
                <a:latin typeface="Microsoft Yahei" pitchFamily="34" charset="0"/>
                <a:ea typeface="Microsoft Yahei" pitchFamily="34" charset="-122"/>
                <a:cs typeface="Microsoft Yahei" pitchFamily="34" charset="-120"/>
              </a:rPr>
              <a:t>利用 HTML 建立超链接</a:t>
            </a:r>
            <a:endParaRPr lang="en-US" sz="1440" dirty="0"/>
          </a:p>
        </p:txBody>
      </p:sp>
      <p:sp>
        <p:nvSpPr>
          <p:cNvPr id="21" name="Text 18"/>
          <p:cNvSpPr/>
          <p:nvPr/>
        </p:nvSpPr>
        <p:spPr>
          <a:xfrm>
            <a:off x="4968766" y="1931699"/>
            <a:ext cx="1649997" cy="621792"/>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2A5899"/>
                </a:solidFill>
                <a:latin typeface="Microsoft Yahei" pitchFamily="34" charset="0"/>
                <a:ea typeface="Microsoft Yahei" pitchFamily="34" charset="-122"/>
                <a:cs typeface="Microsoft Yahei" pitchFamily="34" charset="-120"/>
              </a:rPr>
              <a:t>利用 HTML 创建列表</a:t>
            </a:r>
            <a:endParaRPr lang="en-US" sz="1440" dirty="0"/>
          </a:p>
        </p:txBody>
      </p:sp>
      <p:sp>
        <p:nvSpPr>
          <p:cNvPr id="22" name="Text 19"/>
          <p:cNvSpPr/>
          <p:nvPr/>
        </p:nvSpPr>
        <p:spPr>
          <a:xfrm>
            <a:off x="7097590" y="1931699"/>
            <a:ext cx="1649997" cy="841248"/>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2A5899"/>
                </a:solidFill>
                <a:latin typeface="Microsoft Yahei" pitchFamily="34" charset="0"/>
                <a:ea typeface="Microsoft Yahei" pitchFamily="34" charset="-122"/>
                <a:cs typeface="Microsoft Yahei" pitchFamily="34" charset="-120"/>
              </a:rPr>
              <a:t>利用 HTML 在页面中插入图片，使网页图文并茂</a:t>
            </a:r>
            <a:endParaRPr lang="en-US" sz="1440" dirty="0"/>
          </a:p>
        </p:txBody>
      </p:sp>
      <p:sp>
        <p:nvSpPr>
          <p:cNvPr id="23" name="Text 20"/>
          <p:cNvSpPr/>
          <p:nvPr/>
        </p:nvSpPr>
        <p:spPr>
          <a:xfrm>
            <a:off x="1775755" y="3754279"/>
            <a:ext cx="1649997" cy="621792"/>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2A5899"/>
                </a:solidFill>
                <a:latin typeface="Microsoft Yahei" pitchFamily="34" charset="0"/>
                <a:ea typeface="Microsoft Yahei" pitchFamily="34" charset="-122"/>
                <a:cs typeface="Microsoft Yahei" pitchFamily="34" charset="-120"/>
              </a:rPr>
              <a:t>利用 HTML 建立表格</a:t>
            </a:r>
            <a:endParaRPr lang="en-US" sz="1440" dirty="0"/>
          </a:p>
        </p:txBody>
      </p:sp>
      <p:sp>
        <p:nvSpPr>
          <p:cNvPr id="24" name="Text 21"/>
          <p:cNvSpPr/>
          <p:nvPr/>
        </p:nvSpPr>
        <p:spPr>
          <a:xfrm>
            <a:off x="3904353" y="3754279"/>
            <a:ext cx="1649997" cy="841248"/>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2A5899"/>
                </a:solidFill>
                <a:latin typeface="Microsoft Yahei" pitchFamily="34" charset="0"/>
                <a:ea typeface="Microsoft Yahei" pitchFamily="34" charset="-122"/>
                <a:cs typeface="Microsoft Yahei" pitchFamily="34" charset="-120"/>
              </a:rPr>
              <a:t>利用 HTML 在页面中加入多媒体信息</a:t>
            </a:r>
            <a:endParaRPr lang="en-US" sz="1440" dirty="0"/>
          </a:p>
        </p:txBody>
      </p:sp>
      <p:sp>
        <p:nvSpPr>
          <p:cNvPr id="25" name="Text 22"/>
          <p:cNvSpPr/>
          <p:nvPr/>
        </p:nvSpPr>
        <p:spPr>
          <a:xfrm>
            <a:off x="6033178" y="3754279"/>
            <a:ext cx="1649997" cy="841248"/>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2A5899"/>
                </a:solidFill>
                <a:latin typeface="Microsoft Yahei" pitchFamily="34" charset="0"/>
                <a:ea typeface="Microsoft Yahei" pitchFamily="34" charset="-122"/>
                <a:cs typeface="Microsoft Yahei" pitchFamily="34" charset="-120"/>
              </a:rPr>
              <a:t>利用 HTML与 CCS、JavaScript结合实现交互功能</a:t>
            </a:r>
            <a:endParaRPr lang="en-US" sz="1440" dirty="0"/>
          </a:p>
        </p:txBody>
      </p:sp>
      <p:sp>
        <p:nvSpPr>
          <p:cNvPr id="26" name="Text 23"/>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2.1.1 HTML 的主要功能</a:t>
            </a:r>
            <a:endParaRPr lang="en-US" sz="1440" dirty="0"/>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4.2 HTML5 的音频和视频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4.2.1 audio 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1474" y="2098727"/>
            <a:ext cx="8241052" cy="510461"/>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●自动播放：添加autoplay属性以实现自动播放。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3021c4892be4450b83a29b1ea43b76cc_1747798795059-016165918876696506.png?authorization=c2ltcGxlLWp3dCBhaz1zcGFya2Rlc2s4MDAwMDAwMDAwMDE7ZXhwPTMzMjQ1OTg3OTQ7YWxnbz1obWFjLXNoYTI1NjtzaWc9Ty9zamo5WjdxT1d2U09RTk5tZndKVU9vQmJlQVFZOWxhZEU4YVdzSnBRWT0=&amp;x_location=7YfmxI7B7uKO7jlRxIftd6UXePD="/>
          <p:cNvPicPr>
            <a:picLocks noChangeAspect="1"/>
          </p:cNvPicPr>
          <p:nvPr/>
        </p:nvPicPr>
        <p:blipFill>
          <a:blip r:embed="rId4"/>
          <a:stretch>
            <a:fillRect/>
          </a:stretch>
        </p:blipFill>
        <p:spPr>
          <a:xfrm>
            <a:off x="598932" y="2665655"/>
            <a:ext cx="7946136" cy="1060704"/>
          </a:xfrm>
          <a:prstGeom prst="rect">
            <a:avLst/>
          </a:prstGeom>
        </p:spPr>
      </p:pic>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4.2 HTML5 的音频和视频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4.2.1 audio 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86896" y="1870127"/>
            <a:ext cx="8241052" cy="84548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●无按钮自动播放：在&lt;audio&gt;标签中不加入controls属性，仅加入 autoplay属性即可。</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babb3f87270343f5909e47f34210601b_1747804086641-04964025254194462.png?authorization=c2ltcGxlLWp3dCBhaz1zcGFya2Rlc2s4MDAwMDAwMDAwMDE7ZXhwPTMzMjQ2MDQwODU7YWxnbz1obWFjLXNoYTI1NjtzaWc9R3paenJ3OU1tNmtRWm5oMmcrN3NnZ0g4eHdQeHc3VDlqRGI0ZUhqNC9obz0=&amp;x_location=7YfmxI7B7uKO7jlRxIftd6UXePD="/>
          <p:cNvPicPr>
            <a:picLocks noChangeAspect="1"/>
          </p:cNvPicPr>
          <p:nvPr/>
        </p:nvPicPr>
        <p:blipFill>
          <a:blip r:embed="rId4"/>
          <a:stretch>
            <a:fillRect/>
          </a:stretch>
        </p:blipFill>
        <p:spPr>
          <a:xfrm>
            <a:off x="416052" y="2821103"/>
            <a:ext cx="8311896" cy="1133856"/>
          </a:xfrm>
          <a:prstGeom prst="rect">
            <a:avLst/>
          </a:prstGeom>
        </p:spPr>
      </p:pic>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4.2 HTML5 的音频和视频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4.2.1 audio 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9464" y="2071295"/>
            <a:ext cx="8241052" cy="510461"/>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循环播放：添加loop属性以实现循环播放</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e7b37026768544868e1e21894fc0e724_1747804154018-08147886465182141.png?authorization=c2ltcGxlLWp3dCBhaz1zcGFya2Rlc2s4MDAwMDAwMDAwMDE7ZXhwPTMzMjQ2MDQxNTM7YWxnbz1obWFjLXNoYTI1NjtzaWc9aTQrb2Fab3BCOG1lb2pmVUx4V1IrRCtrMGhrWFBrcmtpNE5HenRUM2huTT0=&amp;x_location=7YfmxI7B7uKO7jlRxIftd6UXePD="/>
          <p:cNvPicPr>
            <a:picLocks noChangeAspect="1"/>
          </p:cNvPicPr>
          <p:nvPr/>
        </p:nvPicPr>
        <p:blipFill>
          <a:blip r:embed="rId4"/>
          <a:stretch>
            <a:fillRect/>
          </a:stretch>
        </p:blipFill>
        <p:spPr>
          <a:xfrm>
            <a:off x="443484" y="2638223"/>
            <a:ext cx="8202168" cy="1115568"/>
          </a:xfrm>
          <a:prstGeom prst="rect">
            <a:avLst/>
          </a:prstGeom>
        </p:spPr>
      </p:pic>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4.2 HTML5 的音频和视频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4.2.1 audio 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1474" y="2062151"/>
            <a:ext cx="8241052" cy="510461"/>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●静音：添加muted属性以实现静音。</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005f5bd643f546dc9f756ce0aca3c878_1747804186273-09833379632042714.png?authorization=c2ltcGxlLWp3dCBhaz1zcGFya2Rlc2s4MDAwMDAwMDAwMDE7ZXhwPTMzMjQ2MDQxODU7YWxnbz1obWFjLXNoYTI1NjtzaWc9WVY2VGR0dDF3eDdDeTdSMWwva2gxZUxDMDl6bUpkcmNjZmVNZjdKdW9NRT0=&amp;x_location=7YfmxI7B7uKO7jlRxIftd6UXePD="/>
          <p:cNvPicPr>
            <a:picLocks noChangeAspect="1"/>
          </p:cNvPicPr>
          <p:nvPr/>
        </p:nvPicPr>
        <p:blipFill>
          <a:blip r:embed="rId4"/>
          <a:stretch>
            <a:fillRect/>
          </a:stretch>
        </p:blipFill>
        <p:spPr>
          <a:xfrm>
            <a:off x="536078" y="2629079"/>
            <a:ext cx="8001000" cy="1133856"/>
          </a:xfrm>
          <a:prstGeom prst="rect">
            <a:avLst/>
          </a:prstGeom>
        </p:spPr>
      </p:pic>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4.2 HTML5 的音频和视频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4.2.1 audio 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86896" y="2121587"/>
            <a:ext cx="8241052" cy="510461"/>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预加载：添加prelead属性以实现音频的预加载</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0c8a082ff3904d8eaf31dac804c37216_1747804245973-06208921871262862.png?authorization=c2ltcGxlLWp3dCBhaz1zcGFya2Rlc2s4MDAwMDAwMDAwMDE7ZXhwPTMzMjQ2MDQyNDU7YWxnbz1obWFjLXNoYTI1NjtzaWc9TXJHQVRQUFdwZFplRENndmI2U3kybWFWVnpEY3ZvRWwvUGJFSkg1WDVldz0=&amp;x_location=7YfmxI7B7uKO7jlRxIftd6UXePD="/>
          <p:cNvPicPr>
            <a:picLocks noChangeAspect="1"/>
          </p:cNvPicPr>
          <p:nvPr/>
        </p:nvPicPr>
        <p:blipFill>
          <a:blip r:embed="rId4"/>
          <a:stretch>
            <a:fillRect/>
          </a:stretch>
        </p:blipFill>
        <p:spPr>
          <a:xfrm>
            <a:off x="406908" y="2688515"/>
            <a:ext cx="8330184" cy="1014984"/>
          </a:xfrm>
          <a:prstGeom prst="rect">
            <a:avLst/>
          </a:prstGeom>
        </p:spPr>
      </p:pic>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4.2 HTML5 的音频和视频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4.2.2 video 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1474" y="1906703"/>
            <a:ext cx="8241052" cy="896784"/>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HTML5中规定了一种通过video元素来包含视频的标准方法，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其语法格式如下：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b82c094b3cf4490a9ad64a3a9f5759a9_1747804297886-09135326299982688.png?authorization=c2ltcGxlLWp3dCBhaz1zcGFya2Rlc2s4MDAwMDAwMDAwMDE7ZXhwPTMzMjQ2MDQyOTc7YWxnbz1obWFjLXNoYTI1NjtzaWc9NHBueWtxSUovbnZDTmthbTVlMGxLdmxQT3pqdjhPbEwvNzFUODdJcXgwRT0=&amp;x_location=7YfmxI7B7uKO7jlRxIftd6UXePD="/>
          <p:cNvPicPr>
            <a:picLocks noChangeAspect="1"/>
          </p:cNvPicPr>
          <p:nvPr/>
        </p:nvPicPr>
        <p:blipFill>
          <a:blip r:embed="rId4"/>
          <a:stretch>
            <a:fillRect/>
          </a:stretch>
        </p:blipFill>
        <p:spPr>
          <a:xfrm>
            <a:off x="1948826" y="2857679"/>
            <a:ext cx="5175504" cy="1060704"/>
          </a:xfrm>
          <a:prstGeom prst="rect">
            <a:avLst/>
          </a:prstGeom>
        </p:spPr>
      </p:pic>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4.2 HTML5 的音频和视频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4.2.2 video 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1474" y="1431215"/>
            <a:ext cx="8241052" cy="2623219"/>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controls：与</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&lt;audio&gt;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标签类似</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，&lt;video&gt;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标签中设置此属性，可以用按钮实现对视频播放的控制，包括播放、暂停、音量控制、全屏、更多选项等按钮</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路径：指视频文件的所在位置</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●类型：指视频文件的类型，video元素支持3种视频格式文件，分别为 MP4、WebM和Ogg，对应的类型为video/mp4、video/webm和video/ogg。</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4.2 HTML5 的音频和视频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4.2.2 video 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1474" y="986663"/>
            <a:ext cx="8241052"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video元素的应用。下代码演示了video元素的基本应用方式。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f10a93a86ec74c7ab6b94180dfdf924b_1747804430132-06990747617143037.png?authorization=c2ltcGxlLWp3dCBhaz1zcGFya2Rlc2s4MDAwMDAwMDAwMDE7ZXhwPTMzMjQ2MDQ0Mjk7YWxnbz1obWFjLXNoYTI1NjtzaWc9TXdmOUdnQmJwZWV5d2VnQmpvOFhkUXlGOEwxdXZGWnM1ZkIrSFhUenJiOD0=&amp;x_location=7YfmxI7B7uKO7jlRxIftd6UXePD="/>
          <p:cNvPicPr>
            <a:picLocks noChangeAspect="1"/>
          </p:cNvPicPr>
          <p:nvPr/>
        </p:nvPicPr>
        <p:blipFill>
          <a:blip r:embed="rId4"/>
          <a:stretch>
            <a:fillRect/>
          </a:stretch>
        </p:blipFill>
        <p:spPr>
          <a:xfrm>
            <a:off x="1742078" y="1529691"/>
            <a:ext cx="5659845" cy="3308731"/>
          </a:xfrm>
          <a:prstGeom prst="rect">
            <a:avLst/>
          </a:prstGeom>
        </p:spPr>
      </p:pic>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4.2 HTML5 的音频和视频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4.2.2 video 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1474" y="986663"/>
            <a:ext cx="8241052" cy="510461"/>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自定义按钮操作video元素。代码如下</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204eec9cc2fc45d7acbd4369f8a483d4_1747804486618-05396324383076279.png?authorization=c2ltcGxlLWp3dCBhaz1zcGFya2Rlc2s4MDAwMDAwMDAwMDE7ZXhwPTMzMjQ2MDQ0ODU7YWxnbz1obWFjLXNoYTI1NjtzaWc9NEx4MStjQlk5eVlzUkl4UlRvKzFhYlhZZG9rRDFDc0ZEMm9KMnlGVEN3Zz0=&amp;x_location=7YfmxI7B7uKO7jlRxIftd6UXePD="/>
          <p:cNvPicPr>
            <a:picLocks noChangeAspect="1"/>
          </p:cNvPicPr>
          <p:nvPr/>
        </p:nvPicPr>
        <p:blipFill>
          <a:blip r:embed="rId4"/>
          <a:stretch>
            <a:fillRect/>
          </a:stretch>
        </p:blipFill>
        <p:spPr>
          <a:xfrm>
            <a:off x="457419" y="1553591"/>
            <a:ext cx="8229163" cy="3129400"/>
          </a:xfrm>
          <a:prstGeom prst="rect">
            <a:avLst/>
          </a:prstGeom>
        </p:spPr>
      </p:pic>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4.2 HTML5 的音频和视频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4.2.2 video 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e71c68a707574ca7a615f5a2528b477d_1747804530658-07373458397880049.png?authorization=c2ltcGxlLWp3dCBhaz1zcGFya2Rlc2s4MDAwMDAwMDAwMDE7ZXhwPTMzMjQ2MDQ1MzA7YWxnbz1obWFjLXNoYTI1NjtzaWc9MzdZMS9KS09Bb29MdnBFbjFMcUUxVlkyQk1NTTJaSmtJZWhoSnNKY2JiOD0=&amp;x_location=7YfmxI7B7uKO7jlRxIftd6UXePD="/>
          <p:cNvPicPr>
            <a:picLocks noChangeAspect="1"/>
          </p:cNvPicPr>
          <p:nvPr/>
        </p:nvPicPr>
        <p:blipFill>
          <a:blip r:embed="rId4"/>
          <a:stretch>
            <a:fillRect/>
          </a:stretch>
        </p:blipFill>
        <p:spPr>
          <a:xfrm>
            <a:off x="2093548" y="986663"/>
            <a:ext cx="4956904" cy="3851758"/>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1355192"/>
            <a:ext cx="8686800" cy="3145464"/>
          </a:xfrm>
          <a:custGeom>
            <a:avLst/>
            <a:gdLst/>
            <a:ahLst/>
            <a:cxnLst/>
            <a:rect l="l" t="t" r="r" b="b"/>
            <a:pathLst>
              <a:path w="8686800" h="3145464">
                <a:moveTo>
                  <a:pt x="393183" y="0"/>
                </a:moveTo>
                <a:moveTo>
                  <a:pt x="393183" y="0"/>
                </a:moveTo>
                <a:lnTo>
                  <a:pt x="8293617" y="0"/>
                </a:lnTo>
                <a:quadBezTo>
                  <a:pt x="8686800" y="0"/>
                  <a:pt x="8686800" y="393183"/>
                </a:quadBezTo>
                <a:lnTo>
                  <a:pt x="8686800" y="2752281"/>
                </a:lnTo>
                <a:quadBezTo>
                  <a:pt x="8686800" y="3145464"/>
                  <a:pt x="8293617" y="3145464"/>
                </a:quadBezTo>
                <a:lnTo>
                  <a:pt x="393183" y="3145464"/>
                </a:lnTo>
                <a:quadBezTo>
                  <a:pt x="0" y="3145464"/>
                  <a:pt x="0" y="2752281"/>
                </a:quadBezTo>
                <a:lnTo>
                  <a:pt x="0" y="393183"/>
                </a:lnTo>
                <a:quadBezTo>
                  <a:pt x="0" y="0"/>
                  <a:pt x="393183"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2.1 HTML 概述</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2.1.2 HTML 的发展历史</a:t>
            </a:r>
            <a:endParaRPr lang="en-US" sz="1440" dirty="0"/>
          </a:p>
        </p:txBody>
      </p:sp>
      <p:sp>
        <p:nvSpPr>
          <p:cNvPr id="6" name="Text 3"/>
          <p:cNvSpPr/>
          <p:nvPr/>
        </p:nvSpPr>
        <p:spPr>
          <a:xfrm>
            <a:off x="466791" y="2068388"/>
            <a:ext cx="8210419" cy="1515543"/>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HTML的发展历史可以追溯到1993年，其缔造者是Tim Berners-Lee（蒂姆 • 伯纳斯 - 李）。 HTML 经历了多个版本的演变，包括HTML 2.0、HTML 3.2、HTML 4.0、HTML 4.01等版本。每个新版本的发布都带来了新的特性和改进，以适应不断发展的Web技术需求。</a:t>
            </a:r>
            <a:endParaRPr lang="en-US" sz="1440" dirty="0"/>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4.2 HTML5 的音频和视频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4.2.2 video 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cc41b85aa504484dbaa969b9d98971cb_1747804567617-0506793585513517.png?authorization=c2ltcGxlLWp3dCBhaz1zcGFya2Rlc2s4MDAwMDAwMDAwMDE7ZXhwPTMzMjQ2MDQ1NjY7YWxnbz1obWFjLXNoYTI1NjtzaWc9K0NPczFYWDdFbEhTajJUTGdrSVN5cm1zQkEvOEt6bWYxRXRsakh5V1lqQT0=&amp;x_location=7YfmxI7B7uKO7jlRxIftd6UXePD="/>
          <p:cNvPicPr>
            <a:picLocks noChangeAspect="1"/>
          </p:cNvPicPr>
          <p:nvPr/>
        </p:nvPicPr>
        <p:blipFill>
          <a:blip r:embed="rId4"/>
          <a:stretch>
            <a:fillRect/>
          </a:stretch>
        </p:blipFill>
        <p:spPr>
          <a:xfrm>
            <a:off x="2019090" y="986663"/>
            <a:ext cx="5105819" cy="3851758"/>
          </a:xfrm>
          <a:prstGeom prst="rect">
            <a:avLst/>
          </a:prstGeom>
        </p:spPr>
      </p:pic>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4.2 HTML5 的音频和视频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4.2.2 video 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0d27dabe6ae048e7a42f406d1628410c_1747804588783-07943358533299358.png?authorization=c2ltcGxlLWp3dCBhaz1zcGFya2Rlc2s4MDAwMDAwMDAwMDE7ZXhwPTMzMjQ2MDQ1ODg7YWxnbz1obWFjLXNoYTI1NjtzaWc9ajN3Z28yQ1EzbndEMjEzN3hzWno3NDk1RlpMWkhSNkxDWVZONXZIZjllcz0=&amp;x_location=7YfmxI7B7uKO7jlRxIftd6UXePD="/>
          <p:cNvPicPr>
            <a:picLocks noChangeAspect="1"/>
          </p:cNvPicPr>
          <p:nvPr/>
        </p:nvPicPr>
        <p:blipFill>
          <a:blip r:embed="rId4"/>
          <a:stretch>
            <a:fillRect/>
          </a:stretch>
        </p:blipFill>
        <p:spPr>
          <a:xfrm>
            <a:off x="942154" y="986663"/>
            <a:ext cx="7259693" cy="3851758"/>
          </a:xfrm>
          <a:prstGeom prst="rect">
            <a:avLst/>
          </a:prstGeom>
        </p:spPr>
      </p:pic>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4.3 拖放功能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 draggable 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1474" y="1863090"/>
            <a:ext cx="8241052" cy="845488"/>
          </a:xfrm>
          <a:prstGeom prst="rect">
            <a:avLst/>
          </a:prstGeom>
          <a:noFill/>
          <a:ln/>
        </p:spPr>
        <p:txBody>
          <a:bodyPr wrap="square" lIns="95250" tIns="95250" rIns="95250" bIns="95250" rtlCol="0" anchor="t">
            <a:spAutoFit/>
          </a:bodyPr>
          <a:lstStyle/>
          <a:p>
            <a:pPr marL="0" marR="0" lvl="0" indent="0"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要把元素设置为可拖放，首先就要把元素的draggable属性设置为true</a:t>
            </a:r>
            <a:r>
              <a:rPr lang="zh-CN" altLang="en-US" sz="2016" dirty="0">
                <a:solidFill>
                  <a:srgbClr val="272245"/>
                </a:solidFill>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例如，把div元素设置为可拖放，语句为：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39991a380786424d81547dd6ce334d59_1747804668979-06257655972938598.png?authorization=c2ltcGxlLWp3dCBhaz1zcGFya2Rlc2s4MDAwMDAwMDAwMDE7ZXhwPTMzMjQ2MDQ2Njg7YWxnbz1obWFjLXNoYTI1NjtzaWc9YjB6RTcrNnRKQ2IySWlJVGlrUFlSN2hCd1ZXTWtmaW5JTnZrRFhzcFBsND0=&amp;x_location=7YfmxI7B7uKO7jlRxIftd6UXePD="/>
          <p:cNvPicPr>
            <a:picLocks noChangeAspect="1"/>
          </p:cNvPicPr>
          <p:nvPr/>
        </p:nvPicPr>
        <p:blipFill>
          <a:blip r:embed="rId4"/>
          <a:stretch>
            <a:fillRect/>
          </a:stretch>
        </p:blipFill>
        <p:spPr>
          <a:xfrm>
            <a:off x="1705356" y="2814066"/>
            <a:ext cx="5733288" cy="466344"/>
          </a:xfrm>
          <a:prstGeom prst="rect">
            <a:avLst/>
          </a:prstGeom>
        </p:spPr>
      </p:pic>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4.3 拖放功能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2. 拖放事件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1474" y="1648206"/>
            <a:ext cx="8241052"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对可拖放元素执行拖放操作，必然会触发一些事件，这些事件包括：</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4"/>
          <p:cNvSpPr/>
          <p:nvPr/>
        </p:nvSpPr>
        <p:spPr>
          <a:xfrm>
            <a:off x="1824152" y="2215134"/>
            <a:ext cx="3105260" cy="1727652"/>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●dragstart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●drag</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●dragenter</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●dragleave</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5"/>
          <p:cNvSpPr/>
          <p:nvPr/>
        </p:nvSpPr>
        <p:spPr>
          <a:xfrm>
            <a:off x="4929412" y="2215134"/>
            <a:ext cx="3105260" cy="1325812"/>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●dragover</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●drap</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●dragend</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4.3 拖放功能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3. dataTransfer 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1474" y="1348919"/>
            <a:ext cx="8241052"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（2）dataTransfer 对象的常用方法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4"/>
          <p:cNvSpPr/>
          <p:nvPr/>
        </p:nvSpPr>
        <p:spPr>
          <a:xfrm>
            <a:off x="2433555" y="1915847"/>
            <a:ext cx="5938339" cy="2129494"/>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●dataTransfer</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.clearData</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([format,data])</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●dataTransfer</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.setData</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(format,data)</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●dataTransfer</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.getData</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(format)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●dataTransfer</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.setDragimage</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(element,x,y)</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●dataTransfer</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.addElement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(element)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4.3 拖放功能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3. dataTransfer 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1474" y="986663"/>
            <a:ext cx="8241052"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来回拖放图片。代码如下：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c748a25bb2734131880a21c46714b412_1747805886107-03785450753862405.png?authorization=c2ltcGxlLWp3dCBhaz1zcGFya2Rlc2s4MDAwMDAwMDAwMDE7ZXhwPTMzMjQ2MDU4ODU7YWxnbz1obWFjLXNoYTI1NjtzaWc9MGt3MlBQc0RocU1Ca3lSa3NlOGs3anIwUmp2Ung1LzROWnNvY01QZHA4MD0=&amp;x_location=7YfmxI7B7uKO7jlRxIftd6UXePD="/>
          <p:cNvPicPr>
            <a:picLocks noChangeAspect="1"/>
          </p:cNvPicPr>
          <p:nvPr/>
        </p:nvPicPr>
        <p:blipFill>
          <a:blip r:embed="rId4"/>
          <a:stretch>
            <a:fillRect/>
          </a:stretch>
        </p:blipFill>
        <p:spPr>
          <a:xfrm>
            <a:off x="1684225" y="1553591"/>
            <a:ext cx="5287083" cy="3284830"/>
          </a:xfrm>
          <a:prstGeom prst="rect">
            <a:avLst/>
          </a:prstGeom>
        </p:spPr>
      </p:pic>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4.3 拖放功能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3. dataTransfer 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1474" y="986663"/>
            <a:ext cx="8241052" cy="457200"/>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1440"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d3b2bb457fe840d68d5de6e5b0f08548_1747805923407-09728610886632754.png?authorization=c2ltcGxlLWp3dCBhaz1zcGFya2Rlc2s4MDAwMDAwMDAwMDE7ZXhwPTMzMjQ2MDU5MjI7YWxnbz1obWFjLXNoYTI1NjtzaWc9eisramF2WEp4VnVCeENWNlpicVVVbTNya3I4YmdRSzVyNkR2OHdFRy9SOD0=&amp;x_location=7YfmxI7B7uKO7jlRxIftd6UXePD="/>
          <p:cNvPicPr>
            <a:picLocks noChangeAspect="1"/>
          </p:cNvPicPr>
          <p:nvPr/>
        </p:nvPicPr>
        <p:blipFill>
          <a:blip r:embed="rId4"/>
          <a:stretch>
            <a:fillRect/>
          </a:stretch>
        </p:blipFill>
        <p:spPr>
          <a:xfrm>
            <a:off x="346917" y="986663"/>
            <a:ext cx="8450166" cy="3851758"/>
          </a:xfrm>
          <a:prstGeom prst="rect">
            <a:avLst/>
          </a:prstGeom>
        </p:spPr>
      </p:pic>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266CF57E-5BE5-1122-FAEA-E530274D1BEF}"/>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51E68CB5-DBDD-BD75-5D3A-AE6ACB549B3C}"/>
              </a:ext>
            </a:extLst>
          </p:cNvPr>
          <p:cNvPicPr>
            <a:picLocks noChangeAspect="1"/>
          </p:cNvPicPr>
          <p:nvPr/>
        </p:nvPicPr>
        <p:blipFill>
          <a:blip r:embed="rId4"/>
          <a:stretch>
            <a:fillRect/>
          </a:stretch>
        </p:blipFill>
        <p:spPr>
          <a:xfrm>
            <a:off x="2647402" y="2994741"/>
            <a:ext cx="4312675" cy="1728474"/>
          </a:xfrm>
          <a:prstGeom prst="rect">
            <a:avLst/>
          </a:prstGeom>
        </p:spPr>
      </p:pic>
      <p:sp>
        <p:nvSpPr>
          <p:cNvPr id="3" name="Shape 0">
            <a:extLst>
              <a:ext uri="{FF2B5EF4-FFF2-40B4-BE49-F238E27FC236}">
                <a16:creationId xmlns:a16="http://schemas.microsoft.com/office/drawing/2014/main" id="{D1EDAD49-6055-E9FE-B4F7-2A9F18B80D9D}"/>
              </a:ext>
            </a:extLst>
          </p:cNvPr>
          <p:cNvSpPr/>
          <p:nvPr/>
        </p:nvSpPr>
        <p:spPr>
          <a:xfrm>
            <a:off x="4028208" y="2784298"/>
            <a:ext cx="1087582" cy="426967"/>
          </a:xfrm>
          <a:custGeom>
            <a:avLst/>
            <a:gdLst/>
            <a:ahLst/>
            <a:cxnLst/>
            <a:rect l="l" t="t" r="r" b="b"/>
            <a:pathLst>
              <a:path w="833941" h="828521">
                <a:moveTo>
                  <a:pt x="0" y="0"/>
                </a:moveTo>
                <a:moveTo>
                  <a:pt x="0" y="0"/>
                </a:moveTo>
                <a:lnTo>
                  <a:pt x="833941" y="0"/>
                </a:lnTo>
                <a:lnTo>
                  <a:pt x="833941" y="828521"/>
                </a:lnTo>
                <a:lnTo>
                  <a:pt x="0" y="828521"/>
                </a:lnTo>
                <a:close/>
              </a:path>
            </a:pathLst>
          </a:custGeom>
          <a:solidFill>
            <a:srgbClr val="2A5899"/>
          </a:solidFill>
          <a:ln/>
          <a:effectLst>
            <a:softEdge rad="50800"/>
          </a:effectLst>
        </p:spPr>
        <p:txBody>
          <a:bodyPr/>
          <a:lstStyle/>
          <a:p>
            <a:endParaRPr lang="zh-CN" altLang="en-US"/>
          </a:p>
        </p:txBody>
      </p:sp>
      <p:sp>
        <p:nvSpPr>
          <p:cNvPr id="4" name="Text 1">
            <a:extLst>
              <a:ext uri="{FF2B5EF4-FFF2-40B4-BE49-F238E27FC236}">
                <a16:creationId xmlns:a16="http://schemas.microsoft.com/office/drawing/2014/main" id="{2CD05A65-BAB6-2FA7-0C83-9071BD46B2F8}"/>
              </a:ext>
            </a:extLst>
          </p:cNvPr>
          <p:cNvSpPr/>
          <p:nvPr/>
        </p:nvSpPr>
        <p:spPr>
          <a:xfrm>
            <a:off x="3881867" y="2759708"/>
            <a:ext cx="1380263" cy="470065"/>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学习目标</a:t>
            </a:r>
            <a:endParaRPr lang="en-US" sz="1440" dirty="0"/>
          </a:p>
        </p:txBody>
      </p:sp>
      <p:sp>
        <p:nvSpPr>
          <p:cNvPr id="5" name="Text 2">
            <a:extLst>
              <a:ext uri="{FF2B5EF4-FFF2-40B4-BE49-F238E27FC236}">
                <a16:creationId xmlns:a16="http://schemas.microsoft.com/office/drawing/2014/main" id="{0A430304-DFE7-2C87-BDEE-CDFCC53D816A}"/>
              </a:ext>
            </a:extLst>
          </p:cNvPr>
          <p:cNvSpPr/>
          <p:nvPr/>
        </p:nvSpPr>
        <p:spPr>
          <a:xfrm>
            <a:off x="2753862" y="637360"/>
            <a:ext cx="3636276" cy="12104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6336" b="1" dirty="0">
                <a:solidFill>
                  <a:schemeClr val="bg1"/>
                </a:solidFill>
                <a:latin typeface="Microsoft Yahei" pitchFamily="34" charset="0"/>
                <a:ea typeface="Microsoft Yahei" pitchFamily="34" charset="-122"/>
                <a:cs typeface="Microsoft Yahei" pitchFamily="34" charset="-120"/>
              </a:rPr>
              <a:t>模块5</a:t>
            </a:r>
            <a:endParaRPr lang="en-US" sz="1440" dirty="0">
              <a:solidFill>
                <a:schemeClr val="bg1"/>
              </a:solidFill>
            </a:endParaRPr>
          </a:p>
        </p:txBody>
      </p:sp>
      <p:sp>
        <p:nvSpPr>
          <p:cNvPr id="6" name="Text 3">
            <a:extLst>
              <a:ext uri="{FF2B5EF4-FFF2-40B4-BE49-F238E27FC236}">
                <a16:creationId xmlns:a16="http://schemas.microsoft.com/office/drawing/2014/main" id="{08D92BC0-63C5-420B-E755-148B184BED32}"/>
              </a:ext>
            </a:extLst>
          </p:cNvPr>
          <p:cNvSpPr/>
          <p:nvPr/>
        </p:nvSpPr>
        <p:spPr>
          <a:xfrm>
            <a:off x="1962784" y="1847820"/>
            <a:ext cx="5218432" cy="724557"/>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altLang="zh-CN" sz="3312" b="1" dirty="0">
                <a:solidFill>
                  <a:schemeClr val="bg1"/>
                </a:solidFill>
                <a:latin typeface="Microsoft Yahei" pitchFamily="34" charset="0"/>
                <a:ea typeface="Microsoft Yahei" pitchFamily="34" charset="-122"/>
                <a:cs typeface="Microsoft Yahei" pitchFamily="34" charset="-120"/>
              </a:rPr>
              <a:t>CSS </a:t>
            </a:r>
            <a:r>
              <a:rPr lang="zh-CN" altLang="en-US" sz="3312" b="1" dirty="0">
                <a:solidFill>
                  <a:schemeClr val="bg1"/>
                </a:solidFill>
                <a:latin typeface="Microsoft Yahei" pitchFamily="34" charset="0"/>
                <a:ea typeface="Microsoft Yahei" pitchFamily="34" charset="-122"/>
                <a:cs typeface="Microsoft Yahei" pitchFamily="34" charset="-120"/>
              </a:rPr>
              <a:t>样式基础</a:t>
            </a:r>
          </a:p>
        </p:txBody>
      </p:sp>
      <p:sp>
        <p:nvSpPr>
          <p:cNvPr id="8" name="Text 4">
            <a:extLst>
              <a:ext uri="{FF2B5EF4-FFF2-40B4-BE49-F238E27FC236}">
                <a16:creationId xmlns:a16="http://schemas.microsoft.com/office/drawing/2014/main" id="{B5EAC398-5A85-5163-2AC8-9EC0D529D531}"/>
              </a:ext>
            </a:extLst>
          </p:cNvPr>
          <p:cNvSpPr/>
          <p:nvPr/>
        </p:nvSpPr>
        <p:spPr>
          <a:xfrm>
            <a:off x="2647402" y="3187592"/>
            <a:ext cx="4312675" cy="1866793"/>
          </a:xfrm>
          <a:prstGeom prst="rect">
            <a:avLst/>
          </a:prstGeom>
          <a:noFill/>
          <a:ln/>
        </p:spPr>
        <p:txBody>
          <a:bodyPr wrap="square" lIns="95250" tIns="95250" rIns="95250" bIns="95250" rtlCol="0" anchor="t">
            <a:spAutoFit/>
          </a:bodyPr>
          <a:lstStyle/>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熟悉</a:t>
            </a:r>
            <a:r>
              <a:rPr lang="en-US" altLang="zh-CN" sz="1440" b="1" dirty="0">
                <a:solidFill>
                  <a:schemeClr val="bg1"/>
                </a:solidFill>
                <a:latin typeface="Microsoft Yahei" pitchFamily="34" charset="0"/>
                <a:ea typeface="Microsoft Yahei" pitchFamily="34" charset="-122"/>
                <a:cs typeface="Microsoft Yahei" pitchFamily="34" charset="-120"/>
              </a:rPr>
              <a:t>CSS</a:t>
            </a:r>
            <a:r>
              <a:rPr lang="zh-CN" altLang="en-US" sz="1440" b="1" dirty="0">
                <a:solidFill>
                  <a:schemeClr val="bg1"/>
                </a:solidFill>
                <a:latin typeface="Microsoft Yahei" pitchFamily="34" charset="0"/>
                <a:ea typeface="Microsoft Yahei" pitchFamily="34" charset="-122"/>
                <a:cs typeface="Microsoft Yahei" pitchFamily="34" charset="-120"/>
              </a:rPr>
              <a:t>语法。</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掌握</a:t>
            </a:r>
            <a:r>
              <a:rPr lang="en-US" altLang="zh-CN" sz="1440" b="1" dirty="0">
                <a:solidFill>
                  <a:schemeClr val="bg1"/>
                </a:solidFill>
                <a:latin typeface="Microsoft Yahei" pitchFamily="34" charset="0"/>
                <a:ea typeface="Microsoft Yahei" pitchFamily="34" charset="-122"/>
                <a:cs typeface="Microsoft Yahei" pitchFamily="34" charset="-120"/>
              </a:rPr>
              <a:t>CSS</a:t>
            </a:r>
            <a:r>
              <a:rPr lang="zh-CN" altLang="en-US" sz="1440" b="1" dirty="0">
                <a:solidFill>
                  <a:schemeClr val="bg1"/>
                </a:solidFill>
                <a:latin typeface="Microsoft Yahei" pitchFamily="34" charset="0"/>
                <a:ea typeface="Microsoft Yahei" pitchFamily="34" charset="-122"/>
                <a:cs typeface="Microsoft Yahei" pitchFamily="34" charset="-120"/>
              </a:rPr>
              <a:t>选择器。</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掌握盒子模型。</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掌握</a:t>
            </a:r>
            <a:r>
              <a:rPr lang="en-US" altLang="zh-CN" sz="1440" b="1" dirty="0">
                <a:solidFill>
                  <a:schemeClr val="bg1"/>
                </a:solidFill>
                <a:latin typeface="Microsoft Yahei" pitchFamily="34" charset="0"/>
                <a:ea typeface="Microsoft Yahei" pitchFamily="34" charset="-122"/>
                <a:cs typeface="Microsoft Yahei" pitchFamily="34" charset="-120"/>
              </a:rPr>
              <a:t>CSS</a:t>
            </a:r>
            <a:r>
              <a:rPr lang="zh-CN" altLang="en-US" sz="1440" b="1" dirty="0">
                <a:solidFill>
                  <a:schemeClr val="bg1"/>
                </a:solidFill>
                <a:latin typeface="Microsoft Yahei" pitchFamily="34" charset="0"/>
                <a:ea typeface="Microsoft Yahei" pitchFamily="34" charset="-122"/>
                <a:cs typeface="Microsoft Yahei" pitchFamily="34" charset="-120"/>
              </a:rPr>
              <a:t>定位、字体样式、段落样式、边框样式、轮廓样式。</a:t>
            </a:r>
          </a:p>
          <a:p>
            <a:pPr marL="0" indent="0">
              <a:lnSpc>
                <a:spcPct val="108000"/>
              </a:lnSpc>
              <a:spcBef>
                <a:spcPts val="375"/>
              </a:spcBef>
              <a:buNone/>
            </a:pPr>
            <a:endParaRPr lang="en-US" altLang="zh-CN" sz="1440" dirty="0"/>
          </a:p>
        </p:txBody>
      </p:sp>
    </p:spTree>
    <p:extLst>
      <p:ext uri="{BB962C8B-B14F-4D97-AF65-F5344CB8AC3E}">
        <p14:creationId xmlns:p14="http://schemas.microsoft.com/office/powerpoint/2010/main" val="1462084183"/>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5.1 CSS 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96cc7cecdbf341fa91deec93f59d7341_1747806135215-01502512673120886.png?authorization=c2ltcGxlLWp3dCBhaz1zcGFya2Rlc2s4MDAwMDAwMDAwMDE7ZXhwPTMzMjQ2MDYxMzQ7YWxnbz1obWFjLXNoYTI1NjtzaWc9U0VoeStvRnlWNVg0K1VNUk5IRVlrRTNIWnYvUDI5VDRVVjVhNG90ZmJYcz0=&amp;x_location=7YfmxI7B7uKO7jlRxIftd6UXePD="/>
          <p:cNvPicPr>
            <a:picLocks noChangeAspect="1"/>
          </p:cNvPicPr>
          <p:nvPr/>
        </p:nvPicPr>
        <p:blipFill>
          <a:blip r:embed="rId4"/>
          <a:stretch>
            <a:fillRect/>
          </a:stretch>
        </p:blipFill>
        <p:spPr>
          <a:xfrm>
            <a:off x="1549908" y="1960854"/>
            <a:ext cx="6044184" cy="795528"/>
          </a:xfrm>
          <a:prstGeom prst="rect">
            <a:avLst/>
          </a:prstGeom>
        </p:spPr>
      </p:pic>
      <p:sp>
        <p:nvSpPr>
          <p:cNvPr id="6"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5.1.1 CSS 的基本语法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451474" y="1393926"/>
            <a:ext cx="8241052"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若希望将网页的背景色设置为浅灰色，代码如下：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451474" y="2752878"/>
            <a:ext cx="8241052"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CSS 中的语句是由选择器、属性和属性值组成的，其语法描述如下：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9" name="Image 1" descr="https://sgw-dx.xf-yun.com/api/v1/sparkdesk/_764f80db89a34ad593b05d55df07b357_1747806165171-02610064795391095.png?authorization=c2ltcGxlLWp3dCBhaz1zcGFya2Rlc2s4MDAwMDAwMDAwMDE7ZXhwPTMzMjQ2MDYxNjQ7YWxnbz1obWFjLXNoYTI1NjtzaWc9M29yUUlmWVlLRFBtTnpRTlhRVU1FbExrZW5jVEJpMkxZS3B0Z2laaElJdz0=&amp;x_location=7YfmxI7B7uKO7jlRxIftd6UXePD="/>
          <p:cNvPicPr>
            <a:picLocks noChangeAspect="1"/>
          </p:cNvPicPr>
          <p:nvPr/>
        </p:nvPicPr>
        <p:blipFill>
          <a:blip r:embed="rId5"/>
          <a:stretch>
            <a:fillRect/>
          </a:stretch>
        </p:blipFill>
        <p:spPr>
          <a:xfrm>
            <a:off x="2953512" y="3319806"/>
            <a:ext cx="3236976" cy="429768"/>
          </a:xfrm>
          <a:prstGeom prst="rect">
            <a:avLst/>
          </a:prstGeom>
        </p:spPr>
      </p:pic>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5.1 CSS 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 name="Image 0" descr="preencoded.png"/>
          <p:cNvPicPr>
            <a:picLocks noChangeAspect="1"/>
          </p:cNvPicPr>
          <p:nvPr/>
        </p:nvPicPr>
        <p:blipFill>
          <a:blip r:embed="rId4"/>
          <a:stretch>
            <a:fillRect/>
          </a:stretch>
        </p:blipFill>
        <p:spPr>
          <a:xfrm>
            <a:off x="504416" y="1089117"/>
            <a:ext cx="2432572" cy="3796417"/>
          </a:xfrm>
          <a:prstGeom prst="rect">
            <a:avLst/>
          </a:prstGeom>
        </p:spPr>
      </p:pic>
      <p:sp>
        <p:nvSpPr>
          <p:cNvPr id="5" name="Shape 1"/>
          <p:cNvSpPr/>
          <p:nvPr/>
        </p:nvSpPr>
        <p:spPr>
          <a:xfrm>
            <a:off x="283641" y="1286675"/>
            <a:ext cx="2356568" cy="567445"/>
          </a:xfrm>
          <a:custGeom>
            <a:avLst/>
            <a:gdLst/>
            <a:ahLst/>
            <a:cxnLst/>
            <a:rect l="l" t="t" r="r" b="b"/>
            <a:pathLst>
              <a:path w="2356568" h="567445">
                <a:moveTo>
                  <a:pt x="0" y="0"/>
                </a:moveTo>
                <a:moveTo>
                  <a:pt x="0" y="0"/>
                </a:moveTo>
                <a:lnTo>
                  <a:pt x="2356568" y="0"/>
                </a:lnTo>
                <a:lnTo>
                  <a:pt x="2356568" y="567445"/>
                </a:lnTo>
                <a:lnTo>
                  <a:pt x="0" y="567445"/>
                </a:lnTo>
                <a:close/>
              </a:path>
            </a:pathLst>
          </a:custGeom>
          <a:solidFill>
            <a:srgbClr val="2A589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6" name="Shape 2"/>
          <p:cNvSpPr/>
          <p:nvPr/>
        </p:nvSpPr>
        <p:spPr>
          <a:xfrm>
            <a:off x="800550" y="2185950"/>
            <a:ext cx="1669247" cy="0"/>
          </a:xfrm>
          <a:custGeom>
            <a:avLst/>
            <a:gdLst/>
            <a:ahLst/>
            <a:cxnLst/>
            <a:rect l="l" t="t" r="r" b="b"/>
            <a:pathLst>
              <a:path w="1669247">
                <a:moveTo>
                  <a:pt x="0" y="0"/>
                </a:moveTo>
                <a:moveTo>
                  <a:pt x="0" y="0"/>
                </a:moveTo>
                <a:lnTo>
                  <a:pt x="1669247" y="0"/>
                </a:lnTo>
              </a:path>
            </a:pathLst>
          </a:custGeom>
          <a:noFill/>
          <a:ln w="19420">
            <a:solidFill>
              <a:srgbClr val="272245">
                <a:alpha val="32157"/>
              </a:srgbClr>
            </a:solidFill>
            <a:prstDash val="dash"/>
            <a:headEnd type="none"/>
            <a:tailEnd type="none"/>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pic>
        <p:nvPicPr>
          <p:cNvPr id="7" name="Image 1" descr="preencoded.png"/>
          <p:cNvPicPr>
            <a:picLocks noChangeAspect="1"/>
          </p:cNvPicPr>
          <p:nvPr/>
        </p:nvPicPr>
        <p:blipFill>
          <a:blip r:embed="rId4"/>
          <a:stretch>
            <a:fillRect/>
          </a:stretch>
        </p:blipFill>
        <p:spPr>
          <a:xfrm>
            <a:off x="3457516" y="1089117"/>
            <a:ext cx="2432572" cy="3796417"/>
          </a:xfrm>
          <a:prstGeom prst="rect">
            <a:avLst/>
          </a:prstGeom>
        </p:spPr>
      </p:pic>
      <p:sp>
        <p:nvSpPr>
          <p:cNvPr id="8" name="Shape 3"/>
          <p:cNvSpPr/>
          <p:nvPr/>
        </p:nvSpPr>
        <p:spPr>
          <a:xfrm>
            <a:off x="3236740" y="1286675"/>
            <a:ext cx="2356568" cy="567445"/>
          </a:xfrm>
          <a:custGeom>
            <a:avLst/>
            <a:gdLst/>
            <a:ahLst/>
            <a:cxnLst/>
            <a:rect l="l" t="t" r="r" b="b"/>
            <a:pathLst>
              <a:path w="2356568" h="567445">
                <a:moveTo>
                  <a:pt x="0" y="0"/>
                </a:moveTo>
                <a:moveTo>
                  <a:pt x="0" y="0"/>
                </a:moveTo>
                <a:lnTo>
                  <a:pt x="2356568" y="0"/>
                </a:lnTo>
                <a:lnTo>
                  <a:pt x="2356568" y="567445"/>
                </a:lnTo>
                <a:lnTo>
                  <a:pt x="0" y="567445"/>
                </a:lnTo>
                <a:close/>
              </a:path>
            </a:pathLst>
          </a:custGeom>
          <a:solidFill>
            <a:srgbClr val="2A589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9" name="Shape 4"/>
          <p:cNvSpPr/>
          <p:nvPr/>
        </p:nvSpPr>
        <p:spPr>
          <a:xfrm>
            <a:off x="3737377" y="2185950"/>
            <a:ext cx="1669247" cy="0"/>
          </a:xfrm>
          <a:custGeom>
            <a:avLst/>
            <a:gdLst/>
            <a:ahLst/>
            <a:cxnLst/>
            <a:rect l="l" t="t" r="r" b="b"/>
            <a:pathLst>
              <a:path w="1669247">
                <a:moveTo>
                  <a:pt x="0" y="0"/>
                </a:moveTo>
                <a:moveTo>
                  <a:pt x="0" y="0"/>
                </a:moveTo>
                <a:lnTo>
                  <a:pt x="1669247" y="0"/>
                </a:lnTo>
              </a:path>
            </a:pathLst>
          </a:custGeom>
          <a:noFill/>
          <a:ln w="19420">
            <a:solidFill>
              <a:srgbClr val="272245">
                <a:alpha val="32157"/>
              </a:srgbClr>
            </a:solidFill>
            <a:prstDash val="dash"/>
            <a:headEnd type="none"/>
            <a:tailEnd type="none"/>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pic>
        <p:nvPicPr>
          <p:cNvPr id="10" name="Image 2" descr="preencoded.png"/>
          <p:cNvPicPr>
            <a:picLocks noChangeAspect="1"/>
          </p:cNvPicPr>
          <p:nvPr/>
        </p:nvPicPr>
        <p:blipFill>
          <a:blip r:embed="rId4"/>
          <a:stretch>
            <a:fillRect/>
          </a:stretch>
        </p:blipFill>
        <p:spPr>
          <a:xfrm>
            <a:off x="6382295" y="1089117"/>
            <a:ext cx="2432572" cy="3796417"/>
          </a:xfrm>
          <a:prstGeom prst="rect">
            <a:avLst/>
          </a:prstGeom>
        </p:spPr>
      </p:pic>
      <p:sp>
        <p:nvSpPr>
          <p:cNvPr id="11" name="Shape 5"/>
          <p:cNvSpPr/>
          <p:nvPr/>
        </p:nvSpPr>
        <p:spPr>
          <a:xfrm>
            <a:off x="6161519" y="1286675"/>
            <a:ext cx="2356568" cy="567445"/>
          </a:xfrm>
          <a:custGeom>
            <a:avLst/>
            <a:gdLst/>
            <a:ahLst/>
            <a:cxnLst/>
            <a:rect l="l" t="t" r="r" b="b"/>
            <a:pathLst>
              <a:path w="2356568" h="567445">
                <a:moveTo>
                  <a:pt x="0" y="0"/>
                </a:moveTo>
                <a:moveTo>
                  <a:pt x="0" y="0"/>
                </a:moveTo>
                <a:lnTo>
                  <a:pt x="2356568" y="0"/>
                </a:lnTo>
                <a:lnTo>
                  <a:pt x="2356568" y="567445"/>
                </a:lnTo>
                <a:lnTo>
                  <a:pt x="0" y="567445"/>
                </a:lnTo>
                <a:close/>
              </a:path>
            </a:pathLst>
          </a:custGeom>
          <a:solidFill>
            <a:srgbClr val="2A589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2" name="Shape 6"/>
          <p:cNvSpPr/>
          <p:nvPr/>
        </p:nvSpPr>
        <p:spPr>
          <a:xfrm>
            <a:off x="6763957" y="2185950"/>
            <a:ext cx="1669247" cy="0"/>
          </a:xfrm>
          <a:custGeom>
            <a:avLst/>
            <a:gdLst/>
            <a:ahLst/>
            <a:cxnLst/>
            <a:rect l="l" t="t" r="r" b="b"/>
            <a:pathLst>
              <a:path w="1669247">
                <a:moveTo>
                  <a:pt x="0" y="0"/>
                </a:moveTo>
                <a:moveTo>
                  <a:pt x="0" y="0"/>
                </a:moveTo>
                <a:lnTo>
                  <a:pt x="1669247" y="0"/>
                </a:lnTo>
              </a:path>
            </a:pathLst>
          </a:custGeom>
          <a:noFill/>
          <a:ln w="19420">
            <a:solidFill>
              <a:srgbClr val="272245">
                <a:alpha val="32157"/>
              </a:srgbClr>
            </a:solidFill>
            <a:prstDash val="dash"/>
            <a:headEnd type="none"/>
            <a:tailEnd type="none"/>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3" name="Text 7"/>
          <p:cNvSpPr/>
          <p:nvPr/>
        </p:nvSpPr>
        <p:spPr>
          <a:xfrm>
            <a:off x="283641" y="1379301"/>
            <a:ext cx="2356568" cy="382193"/>
          </a:xfrm>
          <a:prstGeom prst="rect">
            <a:avLst/>
          </a:prstGeom>
          <a:noFill/>
          <a:ln/>
        </p:spPr>
        <p:txBody>
          <a:bodyPr wrap="square" lIns="95250" tIns="95250" rIns="95250" bIns="95250" rtlCol="0" anchor="ctr"/>
          <a:lstStyle/>
          <a:p>
            <a:pPr marL="0" marR="0" lvl="0" indent="0" algn="ctr" defTabSz="914400" rtl="0" eaLnBrk="1" fontAlgn="auto" latinLnBrk="0" hangingPunct="1">
              <a:lnSpc>
                <a:spcPct val="100000"/>
              </a:lnSpc>
              <a:spcBef>
                <a:spcPts val="375"/>
              </a:spcBef>
              <a:spcAft>
                <a:spcPts val="0"/>
              </a:spcAft>
              <a:buClrTx/>
              <a:buSzTx/>
              <a:buFontTx/>
              <a:buNone/>
              <a:tabLst/>
              <a:defRPr/>
            </a:pPr>
            <a:r>
              <a:rPr kumimoji="0" lang="en-US" sz="1728"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Text 8"/>
          <p:cNvSpPr/>
          <p:nvPr/>
        </p:nvSpPr>
        <p:spPr>
          <a:xfrm>
            <a:off x="639881" y="2258344"/>
            <a:ext cx="2161642" cy="2062231"/>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08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用于指定哪些元素需要应用样式，即定义CSS的样式名称。每种选择器都有 不同的写法，后面将在5.2节中做详细介绍。</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Text 9"/>
          <p:cNvSpPr/>
          <p:nvPr/>
        </p:nvSpPr>
        <p:spPr>
          <a:xfrm>
            <a:off x="3236740" y="1379301"/>
            <a:ext cx="2356568" cy="382193"/>
          </a:xfrm>
          <a:prstGeom prst="rect">
            <a:avLst/>
          </a:prstGeom>
          <a:noFill/>
          <a:ln/>
        </p:spPr>
        <p:txBody>
          <a:bodyPr wrap="square" lIns="95250" tIns="95250" rIns="95250" bIns="95250" rtlCol="0" anchor="ctr"/>
          <a:lstStyle/>
          <a:p>
            <a:pPr marL="0" marR="0" lvl="0" indent="0" algn="ctr" defTabSz="914400" rtl="0" eaLnBrk="1" fontAlgn="auto" latinLnBrk="0" hangingPunct="1">
              <a:lnSpc>
                <a:spcPct val="100000"/>
              </a:lnSpc>
              <a:spcBef>
                <a:spcPts val="375"/>
              </a:spcBef>
              <a:spcAft>
                <a:spcPts val="0"/>
              </a:spcAft>
              <a:buClrTx/>
              <a:buSzTx/>
              <a:buFontTx/>
              <a:buNone/>
              <a:tabLst/>
              <a:defRPr/>
            </a:pPr>
            <a:r>
              <a:rPr kumimoji="0" lang="en-US" sz="1728"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Text 10"/>
          <p:cNvSpPr/>
          <p:nvPr/>
        </p:nvSpPr>
        <p:spPr>
          <a:xfrm>
            <a:off x="6161519" y="1379301"/>
            <a:ext cx="2356568" cy="382193"/>
          </a:xfrm>
          <a:prstGeom prst="rect">
            <a:avLst/>
          </a:prstGeom>
          <a:noFill/>
          <a:ln/>
        </p:spPr>
        <p:txBody>
          <a:bodyPr wrap="square" lIns="95250" tIns="95250" rIns="95250" bIns="95250" rtlCol="0" anchor="ctr"/>
          <a:lstStyle/>
          <a:p>
            <a:pPr marL="0" marR="0" lvl="0" indent="0" algn="ctr" defTabSz="914400" rtl="0" eaLnBrk="1" fontAlgn="auto" latinLnBrk="0" hangingPunct="1">
              <a:lnSpc>
                <a:spcPct val="100000"/>
              </a:lnSpc>
              <a:spcBef>
                <a:spcPts val="375"/>
              </a:spcBef>
              <a:spcAft>
                <a:spcPts val="0"/>
              </a:spcAft>
              <a:buClrTx/>
              <a:buSzTx/>
              <a:buFontTx/>
              <a:buNone/>
              <a:tabLst/>
              <a:defRPr/>
            </a:pPr>
            <a:r>
              <a:rPr kumimoji="0" lang="en-US" sz="1728"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属性值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Text 11"/>
          <p:cNvSpPr/>
          <p:nvPr/>
        </p:nvSpPr>
        <p:spPr>
          <a:xfrm>
            <a:off x="3592981" y="2242918"/>
            <a:ext cx="2161642" cy="264261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08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选择器的重要组成部分，是修改网页中元素样式的基础。例如，修改网页中的字体样式、字体颜色、背景颜色、边框线形等，都要指定相应的属性。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Text 12"/>
          <p:cNvSpPr/>
          <p:nvPr/>
        </p:nvSpPr>
        <p:spPr>
          <a:xfrm>
            <a:off x="6517760" y="2258344"/>
            <a:ext cx="2161642" cy="171907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08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定义CSS中属性的基础组成部分。所有的属性都需要有一个或一个以上的属 性值。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 name="Text 1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5.1.1 CSS 的基本语法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3922298" y="845956"/>
            <a:ext cx="2076092" cy="63196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736" b="1" dirty="0">
                <a:solidFill>
                  <a:schemeClr val="bg1"/>
                </a:solidFill>
                <a:latin typeface="Microsoft Yahei" pitchFamily="34" charset="0"/>
                <a:ea typeface="Microsoft Yahei" pitchFamily="34" charset="-122"/>
                <a:cs typeface="Microsoft Yahei" pitchFamily="34" charset="-120"/>
              </a:rPr>
              <a:t>目录</a:t>
            </a:r>
            <a:endParaRPr lang="en-US" sz="1440" b="1" dirty="0">
              <a:solidFill>
                <a:schemeClr val="bg1"/>
              </a:solidFill>
            </a:endParaRPr>
          </a:p>
        </p:txBody>
      </p:sp>
      <p:sp>
        <p:nvSpPr>
          <p:cNvPr id="3" name="Text 1"/>
          <p:cNvSpPr/>
          <p:nvPr/>
        </p:nvSpPr>
        <p:spPr>
          <a:xfrm>
            <a:off x="2157184" y="1840146"/>
            <a:ext cx="3017520" cy="423770"/>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b="1" dirty="0">
                <a:solidFill>
                  <a:schemeClr val="bg1"/>
                </a:solidFill>
                <a:latin typeface="Microsoft Yahei" pitchFamily="34" charset="0"/>
                <a:ea typeface="Microsoft Yahei" pitchFamily="34" charset="-122"/>
                <a:cs typeface="Microsoft Yahei" pitchFamily="34" charset="-120"/>
              </a:rPr>
              <a:t>前端开发技术综述</a:t>
            </a:r>
            <a:endParaRPr lang="en-US" sz="1440" b="1" dirty="0">
              <a:solidFill>
                <a:schemeClr val="bg1"/>
              </a:solidFill>
            </a:endParaRPr>
          </a:p>
        </p:txBody>
      </p:sp>
      <p:sp>
        <p:nvSpPr>
          <p:cNvPr id="4" name="Text 2"/>
          <p:cNvSpPr/>
          <p:nvPr/>
        </p:nvSpPr>
        <p:spPr>
          <a:xfrm>
            <a:off x="1314855" y="1786997"/>
            <a:ext cx="942913" cy="539443"/>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6878B9"/>
                </a:solidFill>
                <a:latin typeface="Microsoft Yahei" pitchFamily="34" charset="0"/>
                <a:ea typeface="Microsoft Yahei" pitchFamily="34" charset="-122"/>
                <a:cs typeface="Microsoft Yahei" pitchFamily="34" charset="-120"/>
              </a:rPr>
              <a:t>模块1</a:t>
            </a:r>
            <a:endParaRPr lang="en-US" sz="1440" b="1" dirty="0">
              <a:solidFill>
                <a:srgbClr val="6878B9"/>
              </a:solidFill>
            </a:endParaRPr>
          </a:p>
        </p:txBody>
      </p:sp>
      <p:sp>
        <p:nvSpPr>
          <p:cNvPr id="5" name="Text 3"/>
          <p:cNvSpPr/>
          <p:nvPr/>
        </p:nvSpPr>
        <p:spPr>
          <a:xfrm>
            <a:off x="5470950" y="1844641"/>
            <a:ext cx="3017520" cy="424155"/>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b="1" dirty="0">
                <a:solidFill>
                  <a:schemeClr val="bg1"/>
                </a:solidFill>
                <a:latin typeface="Microsoft Yahei" pitchFamily="34" charset="0"/>
                <a:ea typeface="Microsoft Yahei" pitchFamily="34" charset="-122"/>
                <a:cs typeface="Microsoft Yahei" pitchFamily="34" charset="-120"/>
              </a:rPr>
              <a:t>HTML </a:t>
            </a:r>
            <a:r>
              <a:rPr lang="zh-CN" altLang="en-US" sz="1440" b="1" dirty="0">
                <a:solidFill>
                  <a:schemeClr val="bg1"/>
                </a:solidFill>
                <a:latin typeface="Microsoft Yahei" pitchFamily="34" charset="0"/>
                <a:ea typeface="Microsoft Yahei" pitchFamily="34" charset="-122"/>
                <a:cs typeface="Microsoft Yahei" pitchFamily="34" charset="-120"/>
              </a:rPr>
              <a:t>基础知识</a:t>
            </a:r>
          </a:p>
        </p:txBody>
      </p:sp>
      <p:sp>
        <p:nvSpPr>
          <p:cNvPr id="6" name="Text 4"/>
          <p:cNvSpPr/>
          <p:nvPr/>
        </p:nvSpPr>
        <p:spPr>
          <a:xfrm>
            <a:off x="4412451" y="1786997"/>
            <a:ext cx="969934" cy="539443"/>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6878B9"/>
                </a:solidFill>
                <a:latin typeface="Microsoft Yahei" pitchFamily="34" charset="0"/>
                <a:ea typeface="Microsoft Yahei" pitchFamily="34" charset="-122"/>
                <a:cs typeface="Microsoft Yahei" pitchFamily="34" charset="-120"/>
              </a:rPr>
              <a:t>模块2</a:t>
            </a:r>
            <a:endParaRPr lang="en-US" sz="1440" b="1" dirty="0">
              <a:solidFill>
                <a:srgbClr val="6878B9"/>
              </a:solidFill>
            </a:endParaRPr>
          </a:p>
        </p:txBody>
      </p:sp>
      <p:sp>
        <p:nvSpPr>
          <p:cNvPr id="7" name="Text 5"/>
          <p:cNvSpPr/>
          <p:nvPr/>
        </p:nvSpPr>
        <p:spPr>
          <a:xfrm>
            <a:off x="2157184" y="2436567"/>
            <a:ext cx="3017520" cy="424155"/>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b="1" dirty="0">
                <a:solidFill>
                  <a:schemeClr val="bg1"/>
                </a:solidFill>
                <a:latin typeface="Microsoft Yahei" pitchFamily="34" charset="0"/>
                <a:ea typeface="Microsoft Yahei" pitchFamily="34" charset="-122"/>
                <a:cs typeface="Microsoft Yahei" pitchFamily="34" charset="-120"/>
              </a:rPr>
              <a:t>HTML5 </a:t>
            </a:r>
            <a:r>
              <a:rPr lang="zh-CN" altLang="en-US" sz="1440" b="1" dirty="0">
                <a:solidFill>
                  <a:schemeClr val="bg1"/>
                </a:solidFill>
                <a:latin typeface="Microsoft Yahei" pitchFamily="34" charset="0"/>
                <a:ea typeface="Microsoft Yahei" pitchFamily="34" charset="-122"/>
                <a:cs typeface="Microsoft Yahei" pitchFamily="34" charset="-120"/>
              </a:rPr>
              <a:t>基础知识</a:t>
            </a:r>
          </a:p>
        </p:txBody>
      </p:sp>
      <p:sp>
        <p:nvSpPr>
          <p:cNvPr id="8" name="Text 6"/>
          <p:cNvSpPr/>
          <p:nvPr/>
        </p:nvSpPr>
        <p:spPr>
          <a:xfrm>
            <a:off x="1314855" y="2383418"/>
            <a:ext cx="942913" cy="539443"/>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6878B9"/>
                </a:solidFill>
                <a:latin typeface="Microsoft Yahei" pitchFamily="34" charset="0"/>
                <a:ea typeface="Microsoft Yahei" pitchFamily="34" charset="-122"/>
                <a:cs typeface="Microsoft Yahei" pitchFamily="34" charset="-120"/>
              </a:rPr>
              <a:t>模块3</a:t>
            </a:r>
            <a:endParaRPr lang="en-US" sz="1440" b="1" dirty="0">
              <a:solidFill>
                <a:srgbClr val="6878B9"/>
              </a:solidFill>
            </a:endParaRPr>
          </a:p>
        </p:txBody>
      </p:sp>
      <p:sp>
        <p:nvSpPr>
          <p:cNvPr id="9" name="Text 7"/>
          <p:cNvSpPr/>
          <p:nvPr/>
        </p:nvSpPr>
        <p:spPr>
          <a:xfrm>
            <a:off x="5470950" y="2441062"/>
            <a:ext cx="3017520" cy="424155"/>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b="1" dirty="0">
                <a:solidFill>
                  <a:schemeClr val="bg1"/>
                </a:solidFill>
                <a:latin typeface="Microsoft Yahei" pitchFamily="34" charset="0"/>
                <a:ea typeface="Microsoft Yahei" pitchFamily="34" charset="-122"/>
                <a:cs typeface="Microsoft Yahei" pitchFamily="34" charset="-120"/>
              </a:rPr>
              <a:t>HTML5 </a:t>
            </a:r>
            <a:r>
              <a:rPr lang="zh-CN" altLang="en-US" sz="1440" b="1" dirty="0">
                <a:solidFill>
                  <a:schemeClr val="bg1"/>
                </a:solidFill>
                <a:latin typeface="Microsoft Yahei" pitchFamily="34" charset="0"/>
                <a:ea typeface="Microsoft Yahei" pitchFamily="34" charset="-122"/>
                <a:cs typeface="Microsoft Yahei" pitchFamily="34" charset="-120"/>
              </a:rPr>
              <a:t>的进阶应用</a:t>
            </a:r>
          </a:p>
        </p:txBody>
      </p:sp>
      <p:sp>
        <p:nvSpPr>
          <p:cNvPr id="10" name="Text 8"/>
          <p:cNvSpPr/>
          <p:nvPr/>
        </p:nvSpPr>
        <p:spPr>
          <a:xfrm>
            <a:off x="4412451" y="2383418"/>
            <a:ext cx="969934" cy="539443"/>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6878B9"/>
                </a:solidFill>
                <a:latin typeface="Microsoft Yahei" pitchFamily="34" charset="0"/>
                <a:ea typeface="Microsoft Yahei" pitchFamily="34" charset="-122"/>
                <a:cs typeface="Microsoft Yahei" pitchFamily="34" charset="-120"/>
              </a:rPr>
              <a:t>模块4</a:t>
            </a:r>
            <a:endParaRPr lang="en-US" sz="1440" b="1" dirty="0">
              <a:solidFill>
                <a:srgbClr val="6878B9"/>
              </a:solidFill>
            </a:endParaRPr>
          </a:p>
        </p:txBody>
      </p:sp>
      <p:sp>
        <p:nvSpPr>
          <p:cNvPr id="11" name="Text 9"/>
          <p:cNvSpPr/>
          <p:nvPr/>
        </p:nvSpPr>
        <p:spPr>
          <a:xfrm>
            <a:off x="2157184" y="3032988"/>
            <a:ext cx="3017520" cy="424155"/>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b="1" dirty="0">
                <a:solidFill>
                  <a:schemeClr val="bg1"/>
                </a:solidFill>
                <a:latin typeface="Microsoft Yahei" pitchFamily="34" charset="0"/>
                <a:ea typeface="Microsoft Yahei" pitchFamily="34" charset="-122"/>
                <a:cs typeface="Microsoft Yahei" pitchFamily="34" charset="-120"/>
              </a:rPr>
              <a:t>CSS </a:t>
            </a:r>
            <a:r>
              <a:rPr lang="zh-CN" altLang="en-US" sz="1440" b="1" dirty="0">
                <a:solidFill>
                  <a:schemeClr val="bg1"/>
                </a:solidFill>
                <a:latin typeface="Microsoft Yahei" pitchFamily="34" charset="0"/>
                <a:ea typeface="Microsoft Yahei" pitchFamily="34" charset="-122"/>
                <a:cs typeface="Microsoft Yahei" pitchFamily="34" charset="-120"/>
              </a:rPr>
              <a:t>样式基础</a:t>
            </a:r>
          </a:p>
        </p:txBody>
      </p:sp>
      <p:sp>
        <p:nvSpPr>
          <p:cNvPr id="12" name="Text 10"/>
          <p:cNvSpPr/>
          <p:nvPr/>
        </p:nvSpPr>
        <p:spPr>
          <a:xfrm>
            <a:off x="1314855" y="2979839"/>
            <a:ext cx="942913" cy="539443"/>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6878B9"/>
                </a:solidFill>
                <a:latin typeface="Microsoft Yahei" pitchFamily="34" charset="0"/>
                <a:ea typeface="Microsoft Yahei" pitchFamily="34" charset="-122"/>
                <a:cs typeface="Microsoft Yahei" pitchFamily="34" charset="-120"/>
              </a:rPr>
              <a:t>模块5</a:t>
            </a:r>
            <a:endParaRPr lang="en-US" sz="1440" b="1" dirty="0">
              <a:solidFill>
                <a:srgbClr val="6878B9"/>
              </a:solidFill>
            </a:endParaRPr>
          </a:p>
        </p:txBody>
      </p:sp>
      <p:sp>
        <p:nvSpPr>
          <p:cNvPr id="13" name="Text 11"/>
          <p:cNvSpPr/>
          <p:nvPr/>
        </p:nvSpPr>
        <p:spPr>
          <a:xfrm>
            <a:off x="5470950" y="3037483"/>
            <a:ext cx="3017520" cy="424155"/>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b="1" dirty="0">
                <a:solidFill>
                  <a:schemeClr val="bg1"/>
                </a:solidFill>
                <a:latin typeface="Microsoft Yahei" pitchFamily="34" charset="0"/>
                <a:ea typeface="Microsoft Yahei" pitchFamily="34" charset="-122"/>
                <a:cs typeface="Microsoft Yahei" pitchFamily="34" charset="-120"/>
              </a:rPr>
              <a:t>CSS3 </a:t>
            </a:r>
            <a:r>
              <a:rPr lang="zh-CN" altLang="en-US" sz="1440" b="1" dirty="0">
                <a:solidFill>
                  <a:schemeClr val="bg1"/>
                </a:solidFill>
                <a:latin typeface="Microsoft Yahei" pitchFamily="34" charset="0"/>
                <a:ea typeface="Microsoft Yahei" pitchFamily="34" charset="-122"/>
                <a:cs typeface="Microsoft Yahei" pitchFamily="34" charset="-120"/>
              </a:rPr>
              <a:t>样式表应用</a:t>
            </a:r>
          </a:p>
        </p:txBody>
      </p:sp>
      <p:sp>
        <p:nvSpPr>
          <p:cNvPr id="14" name="Text 12"/>
          <p:cNvSpPr/>
          <p:nvPr/>
        </p:nvSpPr>
        <p:spPr>
          <a:xfrm>
            <a:off x="4412451" y="2979839"/>
            <a:ext cx="969934" cy="539443"/>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6878B9"/>
                </a:solidFill>
                <a:latin typeface="Microsoft Yahei" pitchFamily="34" charset="0"/>
                <a:ea typeface="Microsoft Yahei" pitchFamily="34" charset="-122"/>
                <a:cs typeface="Microsoft Yahei" pitchFamily="34" charset="-120"/>
              </a:rPr>
              <a:t>模块6</a:t>
            </a:r>
            <a:endParaRPr lang="en-US" sz="1440" b="1" dirty="0">
              <a:solidFill>
                <a:srgbClr val="6878B9"/>
              </a:solidFill>
            </a:endParaRPr>
          </a:p>
        </p:txBody>
      </p:sp>
      <p:sp>
        <p:nvSpPr>
          <p:cNvPr id="15" name="Text 13"/>
          <p:cNvSpPr/>
          <p:nvPr/>
        </p:nvSpPr>
        <p:spPr>
          <a:xfrm>
            <a:off x="2157184" y="3629410"/>
            <a:ext cx="3017520" cy="424155"/>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b="1" dirty="0">
                <a:solidFill>
                  <a:schemeClr val="bg1"/>
                </a:solidFill>
                <a:latin typeface="Microsoft Yahei" pitchFamily="34" charset="0"/>
                <a:ea typeface="Microsoft Yahei" pitchFamily="34" charset="-122"/>
                <a:cs typeface="Microsoft Yahei" pitchFamily="34" charset="-120"/>
              </a:rPr>
              <a:t>JavaScript </a:t>
            </a:r>
            <a:r>
              <a:rPr lang="zh-CN" altLang="en-US" sz="1440" b="1" dirty="0">
                <a:solidFill>
                  <a:schemeClr val="bg1"/>
                </a:solidFill>
                <a:latin typeface="Microsoft Yahei" pitchFamily="34" charset="0"/>
                <a:ea typeface="Microsoft Yahei" pitchFamily="34" charset="-122"/>
                <a:cs typeface="Microsoft Yahei" pitchFamily="34" charset="-120"/>
              </a:rPr>
              <a:t>语言基础</a:t>
            </a:r>
          </a:p>
        </p:txBody>
      </p:sp>
      <p:sp>
        <p:nvSpPr>
          <p:cNvPr id="16" name="Text 14"/>
          <p:cNvSpPr/>
          <p:nvPr/>
        </p:nvSpPr>
        <p:spPr>
          <a:xfrm>
            <a:off x="1314855" y="3576261"/>
            <a:ext cx="942913" cy="539443"/>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6878B9"/>
                </a:solidFill>
                <a:latin typeface="Microsoft Yahei" pitchFamily="34" charset="0"/>
                <a:ea typeface="Microsoft Yahei" pitchFamily="34" charset="-122"/>
                <a:cs typeface="Microsoft Yahei" pitchFamily="34" charset="-120"/>
              </a:rPr>
              <a:t>模块7</a:t>
            </a:r>
            <a:endParaRPr lang="en-US" sz="1440" b="1" dirty="0">
              <a:solidFill>
                <a:srgbClr val="6878B9"/>
              </a:solidFill>
            </a:endParaRPr>
          </a:p>
        </p:txBody>
      </p:sp>
      <p:sp>
        <p:nvSpPr>
          <p:cNvPr id="17" name="Text 15"/>
          <p:cNvSpPr/>
          <p:nvPr/>
        </p:nvSpPr>
        <p:spPr>
          <a:xfrm>
            <a:off x="5470950" y="3633905"/>
            <a:ext cx="3017520" cy="424155"/>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浏览器对象模型与窗口内置对象</a:t>
            </a:r>
          </a:p>
        </p:txBody>
      </p:sp>
      <p:sp>
        <p:nvSpPr>
          <p:cNvPr id="18" name="Text 16"/>
          <p:cNvSpPr/>
          <p:nvPr/>
        </p:nvSpPr>
        <p:spPr>
          <a:xfrm>
            <a:off x="4412451" y="3576261"/>
            <a:ext cx="969934" cy="539443"/>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6878B9"/>
                </a:solidFill>
                <a:latin typeface="Microsoft Yahei" pitchFamily="34" charset="0"/>
                <a:ea typeface="Microsoft Yahei" pitchFamily="34" charset="-122"/>
                <a:cs typeface="Microsoft Yahei" pitchFamily="34" charset="-120"/>
              </a:rPr>
              <a:t>模块8</a:t>
            </a:r>
            <a:endParaRPr lang="en-US" sz="1440" b="1" dirty="0">
              <a:solidFill>
                <a:srgbClr val="6878B9"/>
              </a:solidFill>
            </a:endParaRPr>
          </a:p>
        </p:txBody>
      </p:sp>
      <p:sp>
        <p:nvSpPr>
          <p:cNvPr id="19" name="Text 17"/>
          <p:cNvSpPr/>
          <p:nvPr/>
        </p:nvSpPr>
        <p:spPr>
          <a:xfrm>
            <a:off x="2157184" y="4168906"/>
            <a:ext cx="3017520" cy="424155"/>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文档对象模型与表单</a:t>
            </a:r>
          </a:p>
        </p:txBody>
      </p:sp>
      <p:sp>
        <p:nvSpPr>
          <p:cNvPr id="20" name="Text 18"/>
          <p:cNvSpPr/>
          <p:nvPr/>
        </p:nvSpPr>
        <p:spPr>
          <a:xfrm>
            <a:off x="1314855" y="4115757"/>
            <a:ext cx="942913" cy="539443"/>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6878B9"/>
                </a:solidFill>
                <a:latin typeface="Microsoft Yahei" pitchFamily="34" charset="0"/>
                <a:ea typeface="Microsoft Yahei" pitchFamily="34" charset="-122"/>
                <a:cs typeface="Microsoft Yahei" pitchFamily="34" charset="-120"/>
              </a:rPr>
              <a:t>模块9</a:t>
            </a:r>
            <a:endParaRPr lang="en-US" sz="1440" b="1" dirty="0">
              <a:solidFill>
                <a:srgbClr val="6878B9"/>
              </a:solidFill>
            </a:endParaRPr>
          </a:p>
        </p:txBody>
      </p:sp>
      <p:sp>
        <p:nvSpPr>
          <p:cNvPr id="21" name="Text 19"/>
          <p:cNvSpPr/>
          <p:nvPr/>
        </p:nvSpPr>
        <p:spPr>
          <a:xfrm>
            <a:off x="5470950" y="4173401"/>
            <a:ext cx="3017520" cy="424155"/>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440" b="1" dirty="0">
                <a:solidFill>
                  <a:schemeClr val="bg1"/>
                </a:solidFill>
                <a:latin typeface="Microsoft Yahei" pitchFamily="34" charset="0"/>
                <a:ea typeface="Microsoft Yahei" pitchFamily="34" charset="-122"/>
                <a:cs typeface="Microsoft Yahei" pitchFamily="34" charset="-120"/>
              </a:rPr>
              <a:t>Bootstrap </a:t>
            </a:r>
            <a:r>
              <a:rPr lang="zh-CN" altLang="en-US" sz="1440" b="1" dirty="0">
                <a:solidFill>
                  <a:schemeClr val="bg1"/>
                </a:solidFill>
                <a:latin typeface="Microsoft Yahei" pitchFamily="34" charset="0"/>
                <a:ea typeface="Microsoft Yahei" pitchFamily="34" charset="-122"/>
                <a:cs typeface="Microsoft Yahei" pitchFamily="34" charset="-120"/>
              </a:rPr>
              <a:t>基础及其简单应用</a:t>
            </a:r>
          </a:p>
        </p:txBody>
      </p:sp>
      <p:sp>
        <p:nvSpPr>
          <p:cNvPr id="22" name="Text 20"/>
          <p:cNvSpPr/>
          <p:nvPr/>
        </p:nvSpPr>
        <p:spPr>
          <a:xfrm>
            <a:off x="4412451" y="4115757"/>
            <a:ext cx="1140869" cy="539443"/>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160" b="1" dirty="0">
                <a:solidFill>
                  <a:srgbClr val="6878B9"/>
                </a:solidFill>
                <a:latin typeface="Microsoft Yahei" pitchFamily="34" charset="0"/>
                <a:ea typeface="Microsoft Yahei" pitchFamily="34" charset="-122"/>
                <a:cs typeface="Microsoft Yahei" pitchFamily="34" charset="-120"/>
              </a:rPr>
              <a:t>模块10</a:t>
            </a:r>
            <a:endParaRPr lang="en-US" sz="1440" b="1" dirty="0">
              <a:solidFill>
                <a:srgbClr val="6878B9"/>
              </a:solidFill>
            </a:endParaRPr>
          </a:p>
        </p:txBody>
      </p:sp>
      <p:sp>
        <p:nvSpPr>
          <p:cNvPr id="23" name="Text 1">
            <a:extLst>
              <a:ext uri="{FF2B5EF4-FFF2-40B4-BE49-F238E27FC236}">
                <a16:creationId xmlns:a16="http://schemas.microsoft.com/office/drawing/2014/main" id="{4102E52C-7382-A184-CE76-FD9BBDAE423C}"/>
              </a:ext>
            </a:extLst>
          </p:cNvPr>
          <p:cNvSpPr/>
          <p:nvPr/>
        </p:nvSpPr>
        <p:spPr>
          <a:xfrm>
            <a:off x="2965743" y="1350597"/>
            <a:ext cx="2870643" cy="512064"/>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1900" b="1" dirty="0">
                <a:solidFill>
                  <a:srgbClr val="6878B9"/>
                </a:solidFill>
                <a:latin typeface="Microsoft Yahei" pitchFamily="34" charset="0"/>
                <a:ea typeface="Microsoft Yahei" pitchFamily="34" charset="-122"/>
                <a:cs typeface="Microsoft Yahei" pitchFamily="34" charset="-120"/>
              </a:rPr>
              <a:t>CONTENTS</a:t>
            </a:r>
            <a:endParaRPr lang="en-US" sz="1900" b="1" dirty="0">
              <a:solidFill>
                <a:srgbClr val="6878B9"/>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2.1 HTML 概述</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2.1.3 HTML 的编辑环境</a:t>
            </a:r>
            <a:endParaRPr lang="en-US" sz="1440" dirty="0"/>
          </a:p>
        </p:txBody>
      </p:sp>
      <p:sp>
        <p:nvSpPr>
          <p:cNvPr id="6" name="Text 3"/>
          <p:cNvSpPr/>
          <p:nvPr/>
        </p:nvSpPr>
        <p:spPr>
          <a:xfrm>
            <a:off x="466791" y="1266622"/>
            <a:ext cx="8210419" cy="2914452"/>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由于HTML文档是纯文本文档，因而HTML的编辑环境很灵活，可以使用简单的文本编辑器，如记事本程序，也可以使用专业的集成开发环境，如EditPlus、Visual Studio Code等。开发者可以根据自己的需求和喜好选择合适的工具，只不过文档在保存时，一定要用纯文本方式存盘，HTML文档扩展名为.htm或.html，保存时必须正确使用扩展名，否则浏览器将无法正确解析。</a:t>
            </a:r>
            <a:endParaRPr lang="en-US" sz="1440" dirty="0"/>
          </a:p>
          <a:p>
            <a:pPr marL="0" indent="0">
              <a:lnSpc>
                <a:spcPct val="108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用户可以使用任何一台计算机编辑网页，但要看到用户自己设计的网页效果，就需要安装一个浏览器，如Edge或Internet Explorer、Chrome、Firefox、Safari等。因此，只要计算机能运行某个浏览器，就具备了网页制作的硬件环境。 </a:t>
            </a:r>
            <a:endParaRPr lang="en-US" sz="1440" dirty="0"/>
          </a:p>
          <a:p>
            <a:pPr marL="0" indent="0">
              <a:lnSpc>
                <a:spcPct val="108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HTML文件与其他程序设计语言之间最大的不同在于HTML具有跨平台的处理能力，也就是说，只要有合适的浏览器，不管使用何种操作系统，都能正常地显示出HTML文件。</a:t>
            </a:r>
            <a:endParaRPr lang="en-US" sz="1440" dirty="0"/>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5.1 CSS 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5.1.1 CSS 的基本语法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1474" y="986663"/>
            <a:ext cx="8241052" cy="306083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CSS语句在书写时需要注意以下几点，如果不满足，可能导致所定义的选择器不起作用</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属性和属性值必须写在</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“{}”中。</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属性和属性值中间用</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“:”分隔开。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每写完一个完整的属性和属性值都需要以</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;”结尾。如果只有一个属性或者是最后一 个属性后面可以不写“;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使用</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CSS 书写属性时，属性与属性之间对空格、换行不敏感，允许空格和换行。</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5.1 CSS 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5.1.1 CSS 的基本语法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51474" y="1147751"/>
            <a:ext cx="8241052" cy="1566839"/>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如果一个属性有多个属性值，每个属性值之间需要以空格分开</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勿在属性值和单位之间添加空格。例如，margin-left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20px; 的写法是错误的，正确的写法是margin-left:20px;，其中，20与px之间不能有空格。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5.1 CSS 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5.1.2 CSS 的特点</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577880" y="1394639"/>
            <a:ext cx="4120526" cy="2442079"/>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CSS 具有以下特点：</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●丰富的样式定义</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●易于使用和修改</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●多页面应用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●层叠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●页面压缩</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5.1 CSS 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5.1.3 使用CSS</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080180"/>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行内引入方法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55d7a2383895470184d74e7fe92e39c0_1747807585641-02999257454430304.png?authorization=c2ltcGxlLWp3dCBhaz1zcGFya2Rlc2s4MDAwMDAwMDAwMDE7ZXhwPTMzMjQ2MDc1ODU7YWxnbz1obWFjLXNoYTI1NjtzaWc9cDNXZ0piSE1xaDdpRVJQWnFhb1lVdzBaVXBkZ0xSQk9ORzJGRnBZUGRQcz0=&amp;x_location=7YfmxI7B7uKO7jlRxIftd6UXePD="/>
          <p:cNvPicPr>
            <a:picLocks noChangeAspect="1"/>
          </p:cNvPicPr>
          <p:nvPr/>
        </p:nvPicPr>
        <p:blipFill>
          <a:blip r:embed="rId4"/>
          <a:stretch>
            <a:fillRect/>
          </a:stretch>
        </p:blipFill>
        <p:spPr>
          <a:xfrm>
            <a:off x="385405" y="2647108"/>
            <a:ext cx="8373191" cy="416211"/>
          </a:xfrm>
          <a:prstGeom prst="rect">
            <a:avLst/>
          </a:prstGeom>
        </p:spPr>
      </p:pic>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5.1 CSS 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5.1.3 使用CSS</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内部引入方法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5857ce1f6326439199ec4eed7c74cfd3_1747807692885-09622584626354423.png?authorization=c2ltcGxlLWp3dCBhaz1zcGFya2Rlc2s4MDAwMDAwMDAwMDE7ZXhwPTMzMjQ2MDc2OTI7YWxnbz1obWFjLXNoYTI1NjtzaWc9NEtUR00wSGl4UnpGZFJxLzlvR2MwU3RCL0l0VDNhbmYxb0Z4Yks0Z1Uxcz0=&amp;x_location=7YfmxI7B7uKO7jlRxIftd6UXePD="/>
          <p:cNvPicPr>
            <a:picLocks noChangeAspect="1"/>
          </p:cNvPicPr>
          <p:nvPr/>
        </p:nvPicPr>
        <p:blipFill>
          <a:blip r:embed="rId4"/>
          <a:stretch>
            <a:fillRect/>
          </a:stretch>
        </p:blipFill>
        <p:spPr>
          <a:xfrm>
            <a:off x="2730072" y="1553591"/>
            <a:ext cx="3683855" cy="3284830"/>
          </a:xfrm>
          <a:prstGeom prst="rect">
            <a:avLst/>
          </a:prstGeom>
        </p:spPr>
      </p:pic>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5.1 CSS 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5.1.3 使用CSS</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061530"/>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外部引入方法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0994e9792ae0431e80c02c9b01fa8180_1747807732240-02232649476649664.png?authorization=c2ltcGxlLWp3dCBhaz1zcGFya2Rlc2s4MDAwMDAwMDAwMDE7ZXhwPTMzMjQ2MDc3MzE7YWxnbz1obWFjLXNoYTI1NjtzaWc9Uk1HbEJUSk1HMWVLZnA3aExtYUtzbm1GM3g5bTFxRDAvb3FLQWVCZy9rRT0=&amp;x_location=7YfmxI7B7uKO7jlRxIftd6UXePD="/>
          <p:cNvPicPr>
            <a:picLocks noChangeAspect="1"/>
          </p:cNvPicPr>
          <p:nvPr/>
        </p:nvPicPr>
        <p:blipFill>
          <a:blip r:embed="rId4"/>
          <a:stretch>
            <a:fillRect/>
          </a:stretch>
        </p:blipFill>
        <p:spPr>
          <a:xfrm>
            <a:off x="385405" y="2628458"/>
            <a:ext cx="8373191" cy="453513"/>
          </a:xfrm>
          <a:prstGeom prst="rect">
            <a:avLst/>
          </a:prstGeom>
        </p:spPr>
      </p:pic>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5.1 CSS 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5.1.4 CSS 的注释</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117043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位于style元素内的CSS注释，以及.css样式表文件中的注释，都是以“ /*”开始，以“ */”结束的。注释内容可以是一行，也可以是多行。注释如果是单行，可以写在语句后面，也可以单独作为一行。例如：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10b8087154374f72bfa3fed50a930d79_1747808286235-09922220631781833.png?authorization=c2ltcGxlLWp3dCBhaz1zcGFya2Rlc2s4MDAwMDAwMDAwMDE7ZXhwPTMzMjQ2MDgyODU7YWxnbz1obWFjLXNoYTI1NjtzaWc9RkJIK0lLTHgyblFHa2VkRE5Dc3N6bW1oRmE4ZTU1cVc0bUtFNWMwdE1uZz0=&amp;x_location=7YfmxI7B7uKO7jlRxIftd6UXePD="/>
          <p:cNvPicPr>
            <a:picLocks noChangeAspect="1"/>
          </p:cNvPicPr>
          <p:nvPr/>
        </p:nvPicPr>
        <p:blipFill>
          <a:blip r:embed="rId4"/>
          <a:stretch>
            <a:fillRect/>
          </a:stretch>
        </p:blipFill>
        <p:spPr>
          <a:xfrm>
            <a:off x="1740811" y="2157095"/>
            <a:ext cx="5662378" cy="2681326"/>
          </a:xfrm>
          <a:prstGeom prst="rect">
            <a:avLst/>
          </a:prstGeom>
        </p:spPr>
      </p:pic>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5.1 CSS 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5.1.4 CSS 的注释</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457200"/>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1440"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21058419e7fa47e89e08b1d338a4ab8e_1747808446196-08001229583480481.png?authorization=c2ltcGxlLWp3dCBhaz1zcGFya2Rlc2s4MDAwMDAwMDAwMDE7ZXhwPTMzMjQ2MDg0NDU7YWxnbz1obWFjLXNoYTI1NjtzaWc9TDJCbm5oUlVsRmhtK1JOdStoemhsaFF1dlY2aENKZVB0eVIxRm4yTFJFWT0=&amp;x_location=7YfmxI7B7uKO7jlRxIftd6UXePD="/>
          <p:cNvPicPr>
            <a:picLocks noChangeAspect="1"/>
          </p:cNvPicPr>
          <p:nvPr/>
        </p:nvPicPr>
        <p:blipFill>
          <a:blip r:embed="rId4"/>
          <a:stretch>
            <a:fillRect/>
          </a:stretch>
        </p:blipFill>
        <p:spPr>
          <a:xfrm>
            <a:off x="1506337" y="1439813"/>
            <a:ext cx="6131325" cy="2263874"/>
          </a:xfrm>
          <a:prstGeom prst="rect">
            <a:avLst/>
          </a:prstGeom>
        </p:spPr>
      </p:pic>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5.1 CSS 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5.1.4 CSS 的注释</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865555"/>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对于行内引入的CSS，如果需要注释，要用HTML中的注释语句，以“ &lt;!--”开始，以“--&gt;”结束。例如：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d6a4e65bca7643c6b0fcb3dd414e934a_1747808593150-0721358193900596.png?authorization=c2ltcGxlLWp3dCBhaz1zcGFya2Rlc2s4MDAwMDAwMDAwMDE7ZXhwPTMzMjQ2MDg1OTI7YWxnbz1obWFjLXNoYTI1NjtzaWc9MVhscmdvbGpkNWFSam1QRkdKTUl5UWhibGVOT2JpUllnUFFmWVlJOHBPQT0=&amp;x_location=7YfmxI7B7uKO7jlRxIftd6UXePD="/>
          <p:cNvPicPr>
            <a:picLocks noChangeAspect="1"/>
          </p:cNvPicPr>
          <p:nvPr/>
        </p:nvPicPr>
        <p:blipFill>
          <a:blip r:embed="rId4"/>
          <a:stretch>
            <a:fillRect/>
          </a:stretch>
        </p:blipFill>
        <p:spPr>
          <a:xfrm>
            <a:off x="800100" y="2816531"/>
            <a:ext cx="7543800" cy="1143000"/>
          </a:xfrm>
          <a:prstGeom prst="rect">
            <a:avLst/>
          </a:prstGeom>
        </p:spPr>
      </p:pic>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54659"/>
            <a:ext cx="8373191" cy="2442079"/>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选择器可以分为5大类别，分别为：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●简单选择器</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（根据名称、id、类来选取元素</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●组合器选择器</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（根据它们之间的特定关系来选取元素</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●属性选择器</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（根据属性或属性值来选取元素</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●伪类选择器</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（根据特定状态选取元素</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●伪元素选择器</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（选取元素的一部分并设置其样式</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2.2 HTML 的文档结构</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  </a:t>
            </a:r>
            <a:endParaRPr lang="en-US" sz="1440" dirty="0"/>
          </a:p>
        </p:txBody>
      </p:sp>
      <p:sp>
        <p:nvSpPr>
          <p:cNvPr id="6" name="Text 3"/>
          <p:cNvSpPr/>
          <p:nvPr/>
        </p:nvSpPr>
        <p:spPr>
          <a:xfrm>
            <a:off x="466791" y="2053007"/>
            <a:ext cx="8210419" cy="1515543"/>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HTML文档一般都包含两部分：头部信息区域和主体信息区域。HTML 文档基本结构由3个标签负责组织：&lt;html&gt;、&lt;head&gt;和&lt;body&gt;。其中，&lt;html&gt;标签标识HTML文档，&lt;head&gt;标签标识头部信息区域，&lt;body&gt;标签标识主体信息区域。</a:t>
            </a:r>
            <a:endParaRPr lang="en-US" sz="1440" dirty="0"/>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5.2.1 简单选择器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00778"/>
            <a:ext cx="8373191" cy="996696"/>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元素选择器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元素选择器是根据元素名称选择HTML元素。例如：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8be346bb96f447d8b2f83fb155fb5ee3_1747809263978-0359832143573687.png?authorization=c2ltcGxlLWp3dCBhaz1zcGFya2Rlc2s4MDAwMDAwMDAwMDE7ZXhwPTMzMjQ2MDkyNjM7YWxnbz1obWFjLXNoYTI1NjtzaWc9UzBsZmdhaW5xOFNZYk5Zc0kyYnBVOUV2dFRKS2Q4NTUwYXAzMmxEYThocz0=&amp;x_location=7YfmxI7B7uKO7jlRxIftd6UXePD="/>
          <p:cNvPicPr>
            <a:picLocks noChangeAspect="1"/>
          </p:cNvPicPr>
          <p:nvPr/>
        </p:nvPicPr>
        <p:blipFill>
          <a:blip r:embed="rId4"/>
          <a:stretch>
            <a:fillRect/>
          </a:stretch>
        </p:blipFill>
        <p:spPr>
          <a:xfrm>
            <a:off x="2009839" y="2497474"/>
            <a:ext cx="5124322" cy="1826832"/>
          </a:xfrm>
          <a:prstGeom prst="rect">
            <a:avLst/>
          </a:prstGeom>
        </p:spPr>
      </p:pic>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5.2.1 简单选择器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00778"/>
            <a:ext cx="8373191" cy="996696"/>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元素选择器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元素选择器是根据元素名称选择HTML元素。例如：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8be346bb96f447d8b2f83fb155fb5ee3_1747809263978-0359832143573687.png?authorization=c2ltcGxlLWp3dCBhaz1zcGFya2Rlc2s4MDAwMDAwMDAwMDE7ZXhwPTMzMjQ2MDkyNjM7YWxnbz1obWFjLXNoYTI1NjtzaWc9UzBsZmdhaW5xOFNZYk5Zc0kyYnBVOUV2dFRKS2Q4NTUwYXAzMmxEYThocz0=&amp;x_location=7YfmxI7B7uKO7jlRxIftd6UXePD="/>
          <p:cNvPicPr>
            <a:picLocks noChangeAspect="1"/>
          </p:cNvPicPr>
          <p:nvPr/>
        </p:nvPicPr>
        <p:blipFill>
          <a:blip r:embed="rId4"/>
          <a:stretch>
            <a:fillRect/>
          </a:stretch>
        </p:blipFill>
        <p:spPr>
          <a:xfrm>
            <a:off x="2009839" y="2497474"/>
            <a:ext cx="5124322" cy="1826832"/>
          </a:xfrm>
          <a:prstGeom prst="rect">
            <a:avLst/>
          </a:prstGeom>
        </p:spPr>
      </p:pic>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5.2.1 简单选择器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43871"/>
            <a:ext cx="8373191" cy="1380744"/>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类选择器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类选择器选择的是有特定class属性的HTML元素。类选择器的定义是句点（.）字符后面 跟类名，例如：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95cad63e45eb4485b78b329403acc8d4_1747810359255-08312787550594946.png?authorization=c2ltcGxlLWp3dCBhaz1zcGFya2Rlc2s4MDAwMDAwMDAwMDE7ZXhwPTMzMjQ2MTAzNTg7YWxnbz1obWFjLXNoYTI1NjtzaWc9aEpZa3l4VUJJOVJjSjNnbHRIQ3QwZ0JkRjQ2citrUkwvVGIramhGWHVrVT0=&amp;x_location=7YfmxI7B7uKO7jlRxIftd6UXePD="/>
          <p:cNvPicPr>
            <a:picLocks noChangeAspect="1"/>
          </p:cNvPicPr>
          <p:nvPr/>
        </p:nvPicPr>
        <p:blipFill>
          <a:blip r:embed="rId4"/>
          <a:stretch>
            <a:fillRect/>
          </a:stretch>
        </p:blipFill>
        <p:spPr>
          <a:xfrm>
            <a:off x="2459736" y="2324615"/>
            <a:ext cx="4224528" cy="2432304"/>
          </a:xfrm>
          <a:prstGeom prst="rect">
            <a:avLst/>
          </a:prstGeom>
        </p:spPr>
      </p:pic>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5.2.1 简单选择器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623747"/>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在HTML文档中需要为元素设置class属性，代码如下：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d084567a923c4701a73528a3289c197a_1747810398318-05527558252757846.png?authorization=c2ltcGxlLWp3dCBhaz1zcGFya2Rlc2s4MDAwMDAwMDAwMDE7ZXhwPTMzMjQ2MTAzOTc7YWxnbz1obWFjLXNoYTI1NjtzaWc9WVRIK1ZGeDlkWUdzdXR1bHM5eGdHeXZUOHJYZlNveXhsMVdrY3k1T2FjVT0=&amp;x_location=7YfmxI7B7uKO7jlRxIftd6UXePD="/>
          <p:cNvPicPr>
            <a:picLocks noChangeAspect="1"/>
          </p:cNvPicPr>
          <p:nvPr/>
        </p:nvPicPr>
        <p:blipFill>
          <a:blip r:embed="rId4"/>
          <a:stretch>
            <a:fillRect/>
          </a:stretch>
        </p:blipFill>
        <p:spPr>
          <a:xfrm>
            <a:off x="385405" y="2190675"/>
            <a:ext cx="8373191" cy="1329078"/>
          </a:xfrm>
          <a:prstGeom prst="rect">
            <a:avLst/>
          </a:prstGeom>
        </p:spPr>
      </p:pic>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5.2.1 简单选择器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700963"/>
            <a:ext cx="8373191" cy="996696"/>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id选择器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id选择器的定义是井号（#）后跟该元素的id值。例如：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a0494e26a8b749dba418d80b579e0117_1747810457323-06917658999976685.png?authorization=c2ltcGxlLWp3dCBhaz1zcGFya2Rlc2s4MDAwMDAwMDAwMDE7ZXhwPTMzMjQ2MTA0NTY7YWxnbz1obWFjLXNoYTI1NjtzaWc9YjVVSVJlYVBUNUpGOWtyN0RCdXMrcDIyN3Naa2dJUklzeWtwbE42Zmlmdz0=&amp;x_location=7YfmxI7B7uKO7jlRxIftd6UXePD="/>
          <p:cNvPicPr>
            <a:picLocks noChangeAspect="1"/>
          </p:cNvPicPr>
          <p:nvPr/>
        </p:nvPicPr>
        <p:blipFill>
          <a:blip r:embed="rId4"/>
          <a:stretch>
            <a:fillRect/>
          </a:stretch>
        </p:blipFill>
        <p:spPr>
          <a:xfrm>
            <a:off x="2601468" y="2697659"/>
            <a:ext cx="3941064" cy="1426464"/>
          </a:xfrm>
          <a:prstGeom prst="rect">
            <a:avLst/>
          </a:prstGeom>
        </p:spPr>
      </p:pic>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5.2.1 简单选择器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678103"/>
            <a:ext cx="8373191" cy="996696"/>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如果页面中的代码如下，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则显示结果只有id值为div1的文字是红色左对齐显示的。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bf0e9ceb69dd4654bc9c9ea8a7cd4a14_1747810500689-020390131714680615.png?authorization=c2ltcGxlLWp3dCBhaz1zcGFya2Rlc2s4MDAwMDAwMDAwMDE7ZXhwPTMzMjQ2MTA1MDA7YWxnbz1obWFjLXNoYTI1NjtzaWc9eUU2VzYzWjdHb1h5dUliRFlsZ1VWZGJwclZBbXNXZklNVEt2dHlIODgvUT0=&amp;x_location=7YfmxI7B7uKO7jlRxIftd6UXePD="/>
          <p:cNvPicPr>
            <a:picLocks noChangeAspect="1"/>
          </p:cNvPicPr>
          <p:nvPr/>
        </p:nvPicPr>
        <p:blipFill>
          <a:blip r:embed="rId4"/>
          <a:stretch>
            <a:fillRect/>
          </a:stretch>
        </p:blipFill>
        <p:spPr>
          <a:xfrm>
            <a:off x="320040" y="2674799"/>
            <a:ext cx="8503920" cy="1472184"/>
          </a:xfrm>
          <a:prstGeom prst="rect">
            <a:avLst/>
          </a:prstGeom>
        </p:spPr>
      </p:pic>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5.2.1 简单选择器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467791"/>
            <a:ext cx="8373191" cy="1426464"/>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4. 通用选择器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使用通用选择器可以选择页面上的所有HTML元素。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通用选择器的定义是星号（*）。例如：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9565aa54e191481fafae34d8fd4a7cc3_1747811222316-05073409507302583.png?authorization=c2ltcGxlLWp3dCBhaz1zcGFya2Rlc2s4MDAwMDAwMDAwMDE7ZXhwPTMzMjQ2MTEyMjE7YWxnbz1obWFjLXNoYTI1NjtzaWc9WjYwRnBib3NORE4yTGJwOG5EMElZcGxHSVFaL0hJQXBweUxrTXZvMk1abz0=&amp;x_location=7YfmxI7B7uKO7jlRxIftd6UXePD="/>
          <p:cNvPicPr>
            <a:picLocks noChangeAspect="1"/>
          </p:cNvPicPr>
          <p:nvPr/>
        </p:nvPicPr>
        <p:blipFill>
          <a:blip r:embed="rId4"/>
          <a:stretch>
            <a:fillRect/>
          </a:stretch>
        </p:blipFill>
        <p:spPr>
          <a:xfrm>
            <a:off x="2624328" y="2848535"/>
            <a:ext cx="3895344" cy="1508760"/>
          </a:xfrm>
          <a:prstGeom prst="rect">
            <a:avLst/>
          </a:prstGeom>
        </p:spPr>
      </p:pic>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5.2.1 简单选择器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687247"/>
            <a:ext cx="8373191" cy="996696"/>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5. 分组选择器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分组选择器的定义是用逗号来分隔每个选择器的，例如：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51a965f5beab4824a5424cd886f16ada_1747811326363-08671632344754526.png?authorization=c2ltcGxlLWp3dCBhaz1zcGFya2Rlc2s4MDAwMDAwMDAwMDE7ZXhwPTMzMjQ2MTEzMjU7YWxnbz1obWFjLXNoYTI1NjtzaWc9OE5lNVRVZ1dZaENva29HYkkzSnd0YXJBbFlhU0E5dzNwL1lNWWJiZWE1Yz0=&amp;x_location=7YfmxI7B7uKO7jlRxIftd6UXePD="/>
          <p:cNvPicPr>
            <a:picLocks noChangeAspect="1"/>
          </p:cNvPicPr>
          <p:nvPr/>
        </p:nvPicPr>
        <p:blipFill>
          <a:blip r:embed="rId4"/>
          <a:stretch>
            <a:fillRect/>
          </a:stretch>
        </p:blipFill>
        <p:spPr>
          <a:xfrm>
            <a:off x="2692908" y="2683943"/>
            <a:ext cx="3758184" cy="1453896"/>
          </a:xfrm>
          <a:prstGeom prst="rect">
            <a:avLst/>
          </a:prstGeom>
        </p:spPr>
      </p:pic>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5.2.2 组合器选择器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2400520" y="1769543"/>
            <a:ext cx="8373191" cy="3601050"/>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CSS 中有4 种不同的组合器，分别是：</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
●后代选择器</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（用空格分隔</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
●子选择器</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（用</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&gt; 连接）。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
●相邻兄弟选择器</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（用</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 连接）。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
●通用兄弟选择器</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（用</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 连接）。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5.2.2 组合器选择器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42209" y="1576711"/>
            <a:ext cx="8373191" cy="1380744"/>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后代选择器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后代选择器用于匹配属于指定元素后代的所有元素，用空格分隔开两个元素，后面的元素表示是前面元素的后代。例如：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92dd1fede8204b0c92d818f864972923_1747811496199-0977431112961663.png?authorization=c2ltcGxlLWp3dCBhaz1zcGFya2Rlc2s4MDAwMDAwMDAwMDE7ZXhwPTMzMjQ2MTE0OTU7YWxnbz1obWFjLXNoYTI1NjtzaWc9QUtqd3BVUFBJdzN4Y0RMZlNQRDVDNXJxVDRQQlcwbTRBSk9RZXRGRmxNTT0=&amp;x_location=7YfmxI7B7uKO7jlRxIftd6UXePD="/>
          <p:cNvPicPr>
            <a:picLocks noChangeAspect="1"/>
          </p:cNvPicPr>
          <p:nvPr/>
        </p:nvPicPr>
        <p:blipFill>
          <a:blip r:embed="rId4"/>
          <a:stretch>
            <a:fillRect/>
          </a:stretch>
        </p:blipFill>
        <p:spPr>
          <a:xfrm>
            <a:off x="2058942" y="2957455"/>
            <a:ext cx="5026117" cy="1290918"/>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2.2 HTML 的文档结构</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 一个完整的HTML文档基本结构</a:t>
            </a:r>
            <a:endParaRPr lang="en-US" sz="1440" dirty="0"/>
          </a:p>
        </p:txBody>
      </p:sp>
      <p:pic>
        <p:nvPicPr>
          <p:cNvPr id="6" name="Image 0" descr="https://sgw-dx.xf-yun.com/api/v1/sparkdesk/_a3802354292a4c2985b90094698cf820_1747214155310-0808049903947276.png?authorization=c2ltcGxlLWp3dCBhaz1zcGFya2Rlc2s4MDAwMDAwMDAwMDE7ZXhwPTMzMjQwMTQxMzI7YWxnbz1obWFjLXNoYTI1NjtzaWc9NEk5M1djMkRxTWl3MjRwV2FRdDQrQkV5d1pJZi84V0ZIRFc5RFBadjlvUT0=&amp;x_location=7YfmxI7B7uKO7jlRxIftd6UpgLD="/>
          <p:cNvPicPr>
            <a:picLocks noChangeAspect="1"/>
          </p:cNvPicPr>
          <p:nvPr/>
        </p:nvPicPr>
        <p:blipFill>
          <a:blip r:embed="rId4"/>
          <a:stretch>
            <a:fillRect/>
          </a:stretch>
        </p:blipFill>
        <p:spPr>
          <a:xfrm>
            <a:off x="646338" y="1107702"/>
            <a:ext cx="7851324" cy="3609681"/>
          </a:xfrm>
          <a:prstGeom prst="rect">
            <a:avLst/>
          </a:prstGeom>
        </p:spPr>
      </p:pic>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5.2.2 组合器选择器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42209" y="1576711"/>
            <a:ext cx="8373191" cy="1380744"/>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子选择器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子选择器用于匹配指定元素的子元素的所有元素，用大于号（&gt;）分隔开两个元素。子选择器中的子元素指直接后代。例如：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92dd1fede8204b0c92d818f864972923_1747811496199-0977431112961663.png?authorization=c2ltcGxlLWp3dCBhaz1zcGFya2Rlc2s4MDAwMDAwMDAwMDE7ZXhwPTMzMjQ2MTE0OTU7YWxnbz1obWFjLXNoYTI1NjtzaWc9QUtqd3BVUFBJdzN4Y0RMZlNQRDVDNXJxVDRQQlcwbTRBSk9RZXRGRmxNTT0=&amp;x_location=7YfmxI7B7uKO7jlRxIftd6UXePD="/>
          <p:cNvPicPr>
            <a:picLocks noChangeAspect="1"/>
          </p:cNvPicPr>
          <p:nvPr/>
        </p:nvPicPr>
        <p:blipFill>
          <a:blip r:embed="rId4"/>
          <a:stretch>
            <a:fillRect/>
          </a:stretch>
        </p:blipFill>
        <p:spPr>
          <a:xfrm>
            <a:off x="2058942" y="2957455"/>
            <a:ext cx="5026117" cy="1290918"/>
          </a:xfrm>
          <a:prstGeom prst="rect">
            <a:avLst/>
          </a:prstGeom>
        </p:spPr>
      </p:pic>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5.2.2 组合器选择器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228600" y="2629079"/>
            <a:ext cx="3274838"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子选择器的应用。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1a3b7d8faa864135bbbd100053ae29f5_1747812873549-049241960157273645.png?authorization=c2ltcGxlLWp3dCBhaz1zcGFya2Rlc2s4MDAwMDAwMDAwMDE7ZXhwPTMzMjQ2MTI4NzM7YWxnbz1obWFjLXNoYTI1NjtzaWc9K0xMVXhackJSMml0ZTlxWisvRHk3Tk5BaEhxdnFXbTJ6WWF2TTJYOHdBTT0=&amp;x_location=7YfmxI7B7uKO7jlRxIftd6UXePD="/>
          <p:cNvPicPr>
            <a:picLocks noChangeAspect="1"/>
          </p:cNvPicPr>
          <p:nvPr/>
        </p:nvPicPr>
        <p:blipFill>
          <a:blip r:embed="rId4"/>
          <a:stretch>
            <a:fillRect/>
          </a:stretch>
        </p:blipFill>
        <p:spPr>
          <a:xfrm>
            <a:off x="3397281" y="986663"/>
            <a:ext cx="4974613" cy="3851758"/>
          </a:xfrm>
          <a:prstGeom prst="rect">
            <a:avLst/>
          </a:prstGeom>
        </p:spPr>
      </p:pic>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5.2.2 组合器选择器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408896"/>
            <a:ext cx="8373191" cy="1380744"/>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相邻兄弟选择器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相邻兄弟是指两个元素紧临，且二者具有相同的父元素。相邻兄弟选择器用加号（+）分隔开两个相邻兄弟元素。例如：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906c5c858dc744a382ba3570eda84451_1747815063515-08830273531813838.png?authorization=c2ltcGxlLWp3dCBhaz1zcGFya2Rlc2s4MDAwMDAwMDAwMDE7ZXhwPTMzMjQ2MTUwNjI7YWxnbz1obWFjLXNoYTI1NjtzaWc9TERTZkNJNXkrSnB1dTI5dDRyRnpWTERodzZ2OUEyNyt4NGdtTUdjbEJRST0=&amp;x_location=7YfmxI7B7uKO7jlRxIftd6UXePD="/>
          <p:cNvPicPr>
            <a:picLocks noChangeAspect="1"/>
          </p:cNvPicPr>
          <p:nvPr/>
        </p:nvPicPr>
        <p:blipFill>
          <a:blip r:embed="rId4"/>
          <a:stretch>
            <a:fillRect/>
          </a:stretch>
        </p:blipFill>
        <p:spPr>
          <a:xfrm>
            <a:off x="1490137" y="2744727"/>
            <a:ext cx="5850116" cy="1671462"/>
          </a:xfrm>
          <a:prstGeom prst="rect">
            <a:avLst/>
          </a:prstGeom>
        </p:spPr>
      </p:pic>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5.2.2 组合器选择器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408896"/>
            <a:ext cx="8373191" cy="1335024"/>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以上代码表示将选取所有位于div元素后的第一个p元素，将其背景色设置为黄色。如果 将上面的设置应用于以下的代码，则&lt;div&gt;标签之后的第一个&lt;p&gt;标签中的内容的背景色为黄色</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367f6878e8bf40ba9c65628608ea2bfd_1747815468421-02979217857216284.png?authorization=c2ltcGxlLWp3dCBhaz1zcGFya2Rlc2s4MDAwMDAwMDAwMDE7ZXhwPTMzMjQ2MTU0Njg7YWxnbz1obWFjLXNoYTI1NjtzaWc9WEhoK0VBT3hVTnFVWGVFbmtIWnpZSEV4MUxHTGJ3NjRpNDNYTW9zM2hNbz0=&amp;x_location=7YfmxI7B7uKO7jlRxIftd6UXePD="/>
          <p:cNvPicPr>
            <a:picLocks noChangeAspect="1"/>
          </p:cNvPicPr>
          <p:nvPr/>
        </p:nvPicPr>
        <p:blipFill>
          <a:blip r:embed="rId4"/>
          <a:stretch>
            <a:fillRect/>
          </a:stretch>
        </p:blipFill>
        <p:spPr>
          <a:xfrm>
            <a:off x="914400" y="2743920"/>
            <a:ext cx="7315200" cy="1746504"/>
          </a:xfrm>
          <a:prstGeom prst="rect">
            <a:avLst/>
          </a:prstGeom>
        </p:spPr>
      </p:pic>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5.2.2 组合器选择器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408896"/>
            <a:ext cx="8373191" cy="1380744"/>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4. 通用兄弟选择器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通用兄弟选择器用于匹配属于指定元素的同级元素的所有元素。用波浪线（~）分隔开两
个元素。例如：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a12afc9544cb45b9b61ec7b4e1b8caa2_1747815419883-026479777440698926.png?authorization=c2ltcGxlLWp3dCBhaz1zcGFya2Rlc2s4MDAwMDAwMDAwMDE7ZXhwPTMzMjQ2MTU0MjA7YWxnbz1obWFjLXNoYTI1NjtzaWc9eVdndHNUYy90SzhxYzZya0w2OC9PVmhOeDRmTyticXRWYXBEOG5ZejlFbz0=&amp;x_location=7YfmxI7B7uKO7jlRxIftd6UXePD="/>
          <p:cNvPicPr>
            <a:picLocks noChangeAspect="1"/>
          </p:cNvPicPr>
          <p:nvPr/>
        </p:nvPicPr>
        <p:blipFill>
          <a:blip r:embed="rId4"/>
          <a:stretch>
            <a:fillRect/>
          </a:stretch>
        </p:blipFill>
        <p:spPr>
          <a:xfrm>
            <a:off x="1058162" y="2789640"/>
            <a:ext cx="6539211" cy="1441830"/>
          </a:xfrm>
          <a:prstGeom prst="rect">
            <a:avLst/>
          </a:prstGeom>
        </p:spPr>
      </p:pic>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5.2.2 组合器选择器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1170432"/>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以上代码表示选择div元素之后与div同级的所有p元素，将其内容的背景色设置为黄色。如果将上面的设置应用于以下的代码，则&lt;div&gt;标签之后与其同级的所有&lt;p&gt;标签的内容的背景色都为黄色。</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d5a5a7a30fae4997b990c4fe09dc75d1_1747815528165-07880430961787416.png?authorization=c2ltcGxlLWp3dCBhaz1zcGFya2Rlc2s4MDAwMDAwMDAwMDE7ZXhwPTMzMjQ2MTU1Mjc7YWxnbz1obWFjLXNoYTI1NjtzaWc9QjIxbjZIQzFlbW5ROG1DQ1h4R1dmNzBhVkNheWZDMGY4UVZLeGtTcjdrRT0=&amp;x_location=7YfmxI7B7uKO7jlRxIftd6UXePD="/>
          <p:cNvPicPr>
            <a:picLocks noChangeAspect="1"/>
          </p:cNvPicPr>
          <p:nvPr/>
        </p:nvPicPr>
        <p:blipFill>
          <a:blip r:embed="rId4"/>
          <a:stretch>
            <a:fillRect/>
          </a:stretch>
        </p:blipFill>
        <p:spPr>
          <a:xfrm>
            <a:off x="1568177" y="2102038"/>
            <a:ext cx="6007646" cy="2681326"/>
          </a:xfrm>
          <a:prstGeom prst="rect">
            <a:avLst/>
          </a:prstGeom>
        </p:spPr>
      </p:pic>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5.2.3 属性选择器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属性选择器的用法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44e7ee28db114d7d9a2a92f639134f62_1747815934245-09705625666452342.png?authorization=c2ltcGxlLWp3dCBhaz1zcGFya2Rlc2s4MDAwMDAwMDAwMDE7ZXhwPTMzMjQ2MTU5MzM7YWxnbz1obWFjLXNoYTI1NjtzaWc9N0dOS3dDKzk1MEpRcEJSMVArSnVhNEY4SnNkKzE4S1NYOCtITWpKdVo2TT0=&amp;x_location=7YfmxI7B7uKO7jlRxIftd6UXePD="/>
          <p:cNvPicPr>
            <a:picLocks noChangeAspect="1"/>
          </p:cNvPicPr>
          <p:nvPr/>
        </p:nvPicPr>
        <p:blipFill>
          <a:blip r:embed="rId4"/>
          <a:stretch>
            <a:fillRect/>
          </a:stretch>
        </p:blipFill>
        <p:spPr>
          <a:xfrm>
            <a:off x="385405" y="1553591"/>
            <a:ext cx="8373191" cy="3024990"/>
          </a:xfrm>
          <a:prstGeom prst="rect">
            <a:avLst/>
          </a:prstGeom>
        </p:spPr>
      </p:pic>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5.2.3 属性选择器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327327"/>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属性选择器的应用，代码如下：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c923259fef2e40e1bce230f1446f1929_1747816388736-08321675015019062.png?authorization=c2ltcGxlLWp3dCBhaz1zcGFya2Rlc2s4MDAwMDAwMDAwMDE7ZXhwPTMzMjQ2MTYzODc7YWxnbz1obWFjLXNoYTI1NjtzaWc9RjZyaVUwK0haZDBEVUFOazJIdURZOUJqVVRuSzlpYlgzVy9yM3B4cktsOD0=&amp;x_location=7YfmxI7B7uKO7jlRxIftd6UXePD="/>
          <p:cNvPicPr>
            <a:picLocks noChangeAspect="1"/>
          </p:cNvPicPr>
          <p:nvPr/>
        </p:nvPicPr>
        <p:blipFill>
          <a:blip r:embed="rId4"/>
          <a:stretch>
            <a:fillRect/>
          </a:stretch>
        </p:blipFill>
        <p:spPr>
          <a:xfrm>
            <a:off x="585216" y="2894255"/>
            <a:ext cx="7973568" cy="603504"/>
          </a:xfrm>
          <a:prstGeom prst="rect">
            <a:avLst/>
          </a:prstGeom>
        </p:spPr>
      </p:pic>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5.2.3 属性选择器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a9284bd3600d427990c7cf3b51148ae8_1747816464344-03638242196684771.png?authorization=c2ltcGxlLWp3dCBhaz1zcGFya2Rlc2s4MDAwMDAwMDAwMDE7ZXhwPTMzMjQ2MTY0NjQ7YWxnbz1obWFjLXNoYTI1NjtzaWc9aUljUnJ4RTNVdnpBQTVxTUNHYjA4S0MwUkpqSXVUb3I0U0JyVmxWd2ZUaz0=&amp;x_location=7YfmxI7B7uKO7jlRxIftd6UXePD="/>
          <p:cNvPicPr>
            <a:picLocks noChangeAspect="1"/>
          </p:cNvPicPr>
          <p:nvPr/>
        </p:nvPicPr>
        <p:blipFill>
          <a:blip r:embed="rId4"/>
          <a:stretch>
            <a:fillRect/>
          </a:stretch>
        </p:blipFill>
        <p:spPr>
          <a:xfrm>
            <a:off x="619084" y="986663"/>
            <a:ext cx="7905832" cy="3851758"/>
          </a:xfrm>
          <a:prstGeom prst="rect">
            <a:avLst/>
          </a:prstGeom>
        </p:spPr>
      </p:pic>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5.2.3 属性选择器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a25bb1ecc4e04b35b5857a0ba42ab1ac_1747816489099-030265402875818936.png?authorization=c2ltcGxlLWp3dCBhaz1zcGFya2Rlc2s4MDAwMDAwMDAwMDE7ZXhwPTMzMjQ2MTY0ODg7YWxnbz1obWFjLXNoYTI1NjtzaWc9K0RvVC9oUFZiY2xXVFIxeGxnWGd6OC9neVFNTy9EUVpKRnQrS1ZKL3EvVT0=&amp;x_location=7YfmxI7B7uKO7jlRxIftd6UXePD="/>
          <p:cNvPicPr>
            <a:picLocks noChangeAspect="1"/>
          </p:cNvPicPr>
          <p:nvPr/>
        </p:nvPicPr>
        <p:blipFill>
          <a:blip r:embed="rId4"/>
          <a:stretch>
            <a:fillRect/>
          </a:stretch>
        </p:blipFill>
        <p:spPr>
          <a:xfrm>
            <a:off x="504374" y="1742062"/>
            <a:ext cx="8135253" cy="2340961"/>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2.2 HTML 的文档结构</a:t>
            </a:r>
            <a:endParaRPr lang="en-US" sz="1440" dirty="0"/>
          </a:p>
        </p:txBody>
      </p:sp>
      <p:sp>
        <p:nvSpPr>
          <p:cNvPr id="4" name="Shape 1"/>
          <p:cNvSpPr/>
          <p:nvPr/>
        </p:nvSpPr>
        <p:spPr>
          <a:xfrm>
            <a:off x="8511362" y="4440339"/>
            <a:ext cx="500024" cy="518892"/>
          </a:xfrm>
          <a:custGeom>
            <a:avLst/>
            <a:gdLst/>
            <a:ahLst/>
            <a:cxnLst/>
            <a:rect l="l" t="t" r="r" b="b"/>
            <a:pathLst>
              <a:path w="500024" h="518892">
                <a:moveTo>
                  <a:pt x="250012" y="0"/>
                </a:moveTo>
                <a:moveTo>
                  <a:pt x="250012" y="0"/>
                </a:moveTo>
                <a:cubicBezTo>
                  <a:pt x="387997" y="0"/>
                  <a:pt x="500024" y="116254"/>
                  <a:pt x="500024" y="259446"/>
                </a:cubicBezTo>
                <a:cubicBezTo>
                  <a:pt x="500024" y="402638"/>
                  <a:pt x="387997" y="518892"/>
                  <a:pt x="250012" y="518892"/>
                </a:cubicBezTo>
                <a:cubicBezTo>
                  <a:pt x="112027" y="518892"/>
                  <a:pt x="0" y="402638"/>
                  <a:pt x="0" y="259446"/>
                </a:cubicBezTo>
                <a:cubicBezTo>
                  <a:pt x="0" y="116254"/>
                  <a:pt x="112027" y="0"/>
                  <a:pt x="250012" y="0"/>
                </a:cubicBezTo>
                <a:close/>
              </a:path>
            </a:pathLst>
          </a:custGeom>
          <a:solidFill>
            <a:srgbClr val="2A5899">
              <a:alpha val="80000"/>
            </a:srgbClr>
          </a:solidFill>
          <a:ln/>
        </p:spPr>
        <p:txBody>
          <a:bodyPr/>
          <a:lstStyle/>
          <a:p>
            <a:endParaRPr lang="zh-CN" altLang="en-US"/>
          </a:p>
        </p:txBody>
      </p:sp>
      <p:sp>
        <p:nvSpPr>
          <p:cNvPr id="5" name="Shape 2"/>
          <p:cNvSpPr/>
          <p:nvPr/>
        </p:nvSpPr>
        <p:spPr>
          <a:xfrm>
            <a:off x="283641" y="911289"/>
            <a:ext cx="7836264" cy="3978992"/>
          </a:xfrm>
          <a:custGeom>
            <a:avLst/>
            <a:gdLst/>
            <a:ahLst/>
            <a:cxnLst/>
            <a:rect l="l" t="t" r="r" b="b"/>
            <a:pathLst>
              <a:path w="7836264" h="3978992">
                <a:moveTo>
                  <a:pt x="351356" y="0"/>
                </a:moveTo>
                <a:moveTo>
                  <a:pt x="351356" y="0"/>
                </a:moveTo>
                <a:lnTo>
                  <a:pt x="7484908" y="0"/>
                </a:lnTo>
                <a:quadBezTo>
                  <a:pt x="7836264" y="0"/>
                  <a:pt x="7836264" y="351356"/>
                </a:quadBezTo>
                <a:lnTo>
                  <a:pt x="7836264" y="3627636"/>
                </a:lnTo>
                <a:quadBezTo>
                  <a:pt x="7836264" y="3978992"/>
                  <a:pt x="7484908" y="3978992"/>
                </a:quadBezTo>
                <a:lnTo>
                  <a:pt x="351356" y="3978992"/>
                </a:lnTo>
                <a:quadBezTo>
                  <a:pt x="0" y="3978992"/>
                  <a:pt x="0" y="3627636"/>
                </a:quadBezTo>
                <a:lnTo>
                  <a:pt x="0" y="351356"/>
                </a:lnTo>
                <a:quadBezTo>
                  <a:pt x="0" y="0"/>
                  <a:pt x="351356" y="0"/>
                </a:quadBezTo>
                <a:close/>
              </a:path>
            </a:pathLst>
          </a:custGeom>
          <a:solidFill>
            <a:srgbClr val="2A5899">
              <a:alpha val="80000"/>
            </a:srgbClr>
          </a:solidFill>
          <a:ln/>
        </p:spPr>
        <p:txBody>
          <a:bodyPr/>
          <a:lstStyle/>
          <a:p>
            <a:endParaRPr lang="zh-CN" altLang="en-US"/>
          </a:p>
        </p:txBody>
      </p:sp>
      <p:sp>
        <p:nvSpPr>
          <p:cNvPr id="6" name="Shape 3"/>
          <p:cNvSpPr/>
          <p:nvPr/>
        </p:nvSpPr>
        <p:spPr>
          <a:xfrm>
            <a:off x="7815263" y="3845971"/>
            <a:ext cx="1113260" cy="1113260"/>
          </a:xfrm>
          <a:custGeom>
            <a:avLst/>
            <a:gdLst/>
            <a:ahLst/>
            <a:cxnLst/>
            <a:rect l="l" t="t" r="r" b="b"/>
            <a:pathLst>
              <a:path w="1113260" h="1113260">
                <a:moveTo>
                  <a:pt x="556630" y="0"/>
                </a:moveTo>
                <a:moveTo>
                  <a:pt x="556630" y="0"/>
                </a:moveTo>
                <a:cubicBezTo>
                  <a:pt x="863842" y="0"/>
                  <a:pt x="1113260" y="249418"/>
                  <a:pt x="1113260" y="556630"/>
                </a:cubicBezTo>
                <a:cubicBezTo>
                  <a:pt x="1113260" y="863842"/>
                  <a:pt x="863842" y="1113260"/>
                  <a:pt x="556630" y="1113260"/>
                </a:cubicBezTo>
                <a:cubicBezTo>
                  <a:pt x="249418" y="1113260"/>
                  <a:pt x="0" y="863842"/>
                  <a:pt x="0" y="556630"/>
                </a:cubicBezTo>
                <a:cubicBezTo>
                  <a:pt x="0" y="249418"/>
                  <a:pt x="249418" y="0"/>
                  <a:pt x="556630" y="0"/>
                </a:cubicBezTo>
                <a:close/>
              </a:path>
            </a:pathLst>
          </a:custGeom>
          <a:solidFill>
            <a:srgbClr val="2A5899">
              <a:alpha val="80000"/>
            </a:srgbClr>
          </a:solidFill>
          <a:ln/>
        </p:spPr>
        <p:txBody>
          <a:bodyPr/>
          <a:lstStyle/>
          <a:p>
            <a:endParaRPr lang="zh-CN" altLang="en-US"/>
          </a:p>
        </p:txBody>
      </p:sp>
      <p:sp>
        <p:nvSpPr>
          <p:cNvPr id="7" name="Text 4"/>
          <p:cNvSpPr/>
          <p:nvPr/>
        </p:nvSpPr>
        <p:spPr>
          <a:xfrm>
            <a:off x="468096" y="1016564"/>
            <a:ext cx="8543289" cy="420624"/>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b="1" dirty="0">
                <a:solidFill>
                  <a:srgbClr val="FFFFFF"/>
                </a:solidFill>
                <a:latin typeface="Microsoft Yahei" pitchFamily="34" charset="0"/>
                <a:ea typeface="Microsoft Yahei" pitchFamily="34" charset="-122"/>
                <a:cs typeface="Microsoft Yahei" pitchFamily="34" charset="-120"/>
              </a:rPr>
              <a:t>在文档中手动输入的代码和内容如，在浏览器中的显示效果如图所示。</a:t>
            </a:r>
            <a:endParaRPr lang="en-US" sz="1440" dirty="0"/>
          </a:p>
        </p:txBody>
      </p:sp>
      <p:pic>
        <p:nvPicPr>
          <p:cNvPr id="8" name="Image 0" descr="https://sgw-dx.xf-yun.com/api/v1/sparkdesk/_84555e4acf404477921160f2ace02162_1747360884338-010401616822033355.png?authorization=c2ltcGxlLWp3dCBhaz1zcGFya2Rlc2s4MDAwMDAwMDAwMDE7ZXhwPTMzMjQxNjA4NTk7YWxnbz1obWFjLXNoYTI1NjtzaWc9Z2FoaStVR2tkS1hiVmRnUU8zK1BlMWdXc1RWLzZNWWZuR1lpNTlTQUs2cz0=&amp;x_location=7YfmxI7B7uKO7jlRxIftd6Upg5D="/>
          <p:cNvPicPr>
            <a:picLocks noChangeAspect="1"/>
          </p:cNvPicPr>
          <p:nvPr/>
        </p:nvPicPr>
        <p:blipFill>
          <a:blip r:embed="rId4"/>
          <a:stretch>
            <a:fillRect/>
          </a:stretch>
        </p:blipFill>
        <p:spPr>
          <a:xfrm>
            <a:off x="4296948" y="3055015"/>
            <a:ext cx="4160520" cy="1581912"/>
          </a:xfrm>
          <a:prstGeom prst="rect">
            <a:avLst/>
          </a:prstGeom>
        </p:spPr>
      </p:pic>
      <p:pic>
        <p:nvPicPr>
          <p:cNvPr id="9" name="Image 1" descr="https://sgw-dx.xf-yun.com/api/v1/sparkdesk/_22efc829546f45e5bc407df0688913d8_1747361116168-08079745819425661.png?authorization=c2ltcGxlLWp3dCBhaz1zcGFya2Rlc2s4MDAwMDAwMDAwMDE7ZXhwPTMzMjQxNjEwOTE7YWxnbz1obWFjLXNoYTI1NjtzaWc9RTJmYXRISE85UFVjcGdNbFVoaGFnU2g2eXN3RmJmcjNBRVhHeUxSZ1pqWT0=&amp;x_location=7YfmxI7B7uKO7jlRxIftd6Upg5D="/>
          <p:cNvPicPr>
            <a:picLocks noChangeAspect="1"/>
          </p:cNvPicPr>
          <p:nvPr/>
        </p:nvPicPr>
        <p:blipFill>
          <a:blip r:embed="rId5"/>
          <a:stretch>
            <a:fillRect/>
          </a:stretch>
        </p:blipFill>
        <p:spPr>
          <a:xfrm>
            <a:off x="468096" y="1482276"/>
            <a:ext cx="4946904" cy="1600200"/>
          </a:xfrm>
          <a:prstGeom prst="rect">
            <a:avLst/>
          </a:prstGeom>
        </p:spPr>
      </p:pic>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0cac1dbfafcf4f2ea86e6a0ebc5b48fd_1747816897337-09432107302855753.png?authorization=c2ltcGxlLWp3dCBhaz1zcGFya2Rlc2s4MDAwMDAwMDAwMDE7ZXhwPTMzMjQ2MTY4OTY7YWxnbz1obWFjLXNoYTI1NjtzaWc9bUF3VWhnTXRnTVVCdzZmYjVPZGcrV2JDRGdTTWtJYjBNM1p2QllxazJBaz0=&amp;x_location=7YfmxI7B7uKO7jlRxIftd6UXePD="/>
          <p:cNvPicPr>
            <a:picLocks noChangeAspect="1"/>
          </p:cNvPicPr>
          <p:nvPr/>
        </p:nvPicPr>
        <p:blipFill>
          <a:blip r:embed="rId4"/>
          <a:stretch>
            <a:fillRect/>
          </a:stretch>
        </p:blipFill>
        <p:spPr>
          <a:xfrm>
            <a:off x="339283" y="1782087"/>
            <a:ext cx="4779617" cy="340793"/>
          </a:xfrm>
          <a:prstGeom prst="rect">
            <a:avLst/>
          </a:prstGeom>
        </p:spPr>
      </p:pic>
      <p:pic>
        <p:nvPicPr>
          <p:cNvPr id="6" name="Image 1" descr="https://sgw-dx.xf-yun.com/api/v1/sparkdesk/_c105332482964394837321e51ca06756_1747816941274-010537998546859695.png?authorization=c2ltcGxlLWp3dCBhaz1zcGFya2Rlc2s4MDAwMDAwMDAwMDE7ZXhwPTMzMjQ2MTY5NDA7YWxnbz1obWFjLXNoYTI1NjtzaWc9NmJQbkkzUTFwVG5wM1RXMnd0RUxCOHJxWE9oaUVVc01wUDZmL2xKWWFpOD0=&amp;x_location=7YfmxI7B7uKO7jlRxIftd6UXePD="/>
          <p:cNvPicPr>
            <a:picLocks noChangeAspect="1"/>
          </p:cNvPicPr>
          <p:nvPr/>
        </p:nvPicPr>
        <p:blipFill>
          <a:blip r:embed="rId5"/>
          <a:stretch>
            <a:fillRect/>
          </a:stretch>
        </p:blipFill>
        <p:spPr>
          <a:xfrm>
            <a:off x="5299052" y="986663"/>
            <a:ext cx="3298437" cy="3318839"/>
          </a:xfrm>
          <a:prstGeom prst="rect">
            <a:avLst/>
          </a:prstGeom>
        </p:spPr>
      </p:pic>
      <p:sp>
        <p:nvSpPr>
          <p:cNvPr id="7"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5.2.4 伪类选择器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3"/>
          <p:cNvSpPr/>
          <p:nvPr/>
        </p:nvSpPr>
        <p:spPr>
          <a:xfrm>
            <a:off x="339283" y="1215159"/>
            <a:ext cx="4779617"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伪类选择器的语法描述如下：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Text 4"/>
          <p:cNvSpPr/>
          <p:nvPr/>
        </p:nvSpPr>
        <p:spPr>
          <a:xfrm>
            <a:off x="542209" y="2229826"/>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0" name="Image 2" descr="https://sgw-dx.xf-yun.com/api/v1/sparkdesk/_e266cc07af704169b1123fd0c821a36b_1747817032037-08892177986690891.png?authorization=c2ltcGxlLWp3dCBhaz1zcGFya2Rlc2s4MDAwMDAwMDAwMDE7ZXhwPTMzMjQ2MTcwMzE7YWxnbz1obWFjLXNoYTI1NjtzaWc9Um9nTFRjUEdYSWtkR3FCL1Z1QUhtK2RQc1Mya01waVZaMHRvdC9KcDZvbz0=&amp;x_location=7YfmxI7B7uKO7jlRxIftd6UXePD="/>
          <p:cNvPicPr>
            <a:picLocks noChangeAspect="1"/>
          </p:cNvPicPr>
          <p:nvPr/>
        </p:nvPicPr>
        <p:blipFill>
          <a:blip r:embed="rId6"/>
          <a:stretch>
            <a:fillRect/>
          </a:stretch>
        </p:blipFill>
        <p:spPr>
          <a:xfrm>
            <a:off x="5299052" y="4305502"/>
            <a:ext cx="3298437" cy="532920"/>
          </a:xfrm>
          <a:prstGeom prst="rect">
            <a:avLst/>
          </a:prstGeom>
        </p:spPr>
      </p:pic>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045c50a53cb54f088b662c77aae592e4_1747817073775-02321914070208423.png?authorization=c2ltcGxlLWp3dCBhaz1zcGFya2Rlc2s4MDAwMDAwMDAwMDE7ZXhwPTMzMjQ2MTcwNzI7YWxnbz1obWFjLXNoYTI1NjtzaWc9ZklMejlkdnNHRVkzbmNtUUhFaEtzVEJTR3lCZ25WYUJySXJNVEFZQXE4ND0=&amp;x_location=7YfmxI7B7uKO7jlRxIftd6UXePD="/>
          <p:cNvPicPr>
            <a:picLocks noChangeAspect="1"/>
          </p:cNvPicPr>
          <p:nvPr/>
        </p:nvPicPr>
        <p:blipFill>
          <a:blip r:embed="rId4"/>
          <a:stretch>
            <a:fillRect/>
          </a:stretch>
        </p:blipFill>
        <p:spPr>
          <a:xfrm>
            <a:off x="1440180" y="2036826"/>
            <a:ext cx="6263640" cy="411480"/>
          </a:xfrm>
          <a:prstGeom prst="rect">
            <a:avLst/>
          </a:prstGeom>
        </p:spPr>
      </p:pic>
      <p:sp>
        <p:nvSpPr>
          <p:cNvPr id="6"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5.2.4 伪类选择器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1469898"/>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另外，伪类可以与CSS 类结合使用，语法描述如下：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2448306"/>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9" name="Image 1" descr="https://sgw-dx.xf-yun.com/api/v1/sparkdesk/_79cf413dc30848be819b297eab5208c3_1747817097797-03182720820486328.png?authorization=c2ltcGxlLWp3dCBhaz1zcGFya2Rlc2s4MDAwMDAwMDAwMDE7ZXhwPTMzMjQ2MTcwOTY7YWxnbz1obWFjLXNoYTI1NjtzaWc9TlIvQm5wWmZReUhXVW03cXJVT1Z0V1cxaUY5Y0Z1KzM3alNsdjNPby91ST0=&amp;x_location=7YfmxI7B7uKO7jlRxIftd6UXePD="/>
          <p:cNvPicPr>
            <a:picLocks noChangeAspect="1"/>
          </p:cNvPicPr>
          <p:nvPr/>
        </p:nvPicPr>
        <p:blipFill>
          <a:blip r:embed="rId5"/>
          <a:stretch>
            <a:fillRect/>
          </a:stretch>
        </p:blipFill>
        <p:spPr>
          <a:xfrm>
            <a:off x="1673352" y="3015234"/>
            <a:ext cx="5797296" cy="658368"/>
          </a:xfrm>
          <a:prstGeom prst="rect">
            <a:avLst/>
          </a:prstGeom>
        </p:spPr>
      </p:pic>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5.2.4 伪类选择器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常用的一些伪类如表所示。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5a55e9cbc5d14eb08fa91ceaf6b441f4_1747819222883-01226413260102086.png?authorization=c2ltcGxlLWp3dCBhaz1zcGFya2Rlc2s4MDAwMDAwMDAwMDE7ZXhwPTMzMjQ2MTkyMjI7YWxnbz1obWFjLXNoYTI1NjtzaWc9WGlGbitPM21LN3hoT3dDcUQ4N25tZVhUczg5eFdlUi9PR3ovWXBibU9uND0=&amp;x_location=7YfmxI7B7uKO7jlRxIftd6UXePD="/>
          <p:cNvPicPr>
            <a:picLocks noChangeAspect="1"/>
          </p:cNvPicPr>
          <p:nvPr/>
        </p:nvPicPr>
        <p:blipFill>
          <a:blip r:embed="rId4"/>
          <a:stretch>
            <a:fillRect/>
          </a:stretch>
        </p:blipFill>
        <p:spPr>
          <a:xfrm>
            <a:off x="1364698" y="1553591"/>
            <a:ext cx="6414604" cy="3544487"/>
          </a:xfrm>
          <a:prstGeom prst="rect">
            <a:avLst/>
          </a:prstGeom>
        </p:spPr>
      </p:pic>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5.2.4 伪类选择器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伪类选择器的应用。代码如下：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3fddb826998f4a4382aaa17cf6f863c5_1747819388768-0722825824206249.png?authorization=c2ltcGxlLWp3dCBhaz1zcGFya2Rlc2s4MDAwMDAwMDAwMDE7ZXhwPTMzMjQ2MTkzODc7YWxnbz1obWFjLXNoYTI1NjtzaWc9QjlCc3dNTHJWQzhIOTlTT1JyQ3dzc3NuaHJHMGE2aS82SUNmZ0FnZEM5WT0=&amp;x_location=7YfmxI7B7uKO7jlRxIftd6UXePD="/>
          <p:cNvPicPr>
            <a:picLocks noChangeAspect="1"/>
          </p:cNvPicPr>
          <p:nvPr/>
        </p:nvPicPr>
        <p:blipFill>
          <a:blip r:embed="rId4"/>
          <a:stretch>
            <a:fillRect/>
          </a:stretch>
        </p:blipFill>
        <p:spPr>
          <a:xfrm>
            <a:off x="1911096" y="1504677"/>
            <a:ext cx="5321808" cy="3191256"/>
          </a:xfrm>
          <a:prstGeom prst="rect">
            <a:avLst/>
          </a:prstGeom>
        </p:spPr>
      </p:pic>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5.2.4 伪类选择器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f4cc55bd8d4e4d09a2121eaa49ca1309_1747819554352-032267169332657164.png?authorization=c2ltcGxlLWp3dCBhaz1zcGFya2Rlc2s4MDAwMDAwMDAwMDE7ZXhwPTMzMjQ2MTk1NTM7YWxnbz1obWFjLXNoYTI1NjtzaWc9bjNIR084NCt0RDY4WXVQQ2R0UnZxMnl4WjZUR1MwaStmeGdNQm44OW00ST0=&amp;x_location=7YfmxI7B7uKO7jlRxIftd6UXePD="/>
          <p:cNvPicPr>
            <a:picLocks noChangeAspect="1"/>
          </p:cNvPicPr>
          <p:nvPr/>
        </p:nvPicPr>
        <p:blipFill>
          <a:blip r:embed="rId4"/>
          <a:stretch>
            <a:fillRect/>
          </a:stretch>
        </p:blipFill>
        <p:spPr>
          <a:xfrm>
            <a:off x="2210767" y="986663"/>
            <a:ext cx="4722466" cy="3851758"/>
          </a:xfrm>
          <a:prstGeom prst="rect">
            <a:avLst/>
          </a:prstGeom>
        </p:spPr>
      </p:pic>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5.2.4 伪类选择器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684dd3c27f6f473bbab88752ae7b8a1b_1747819708136-02643328555579906.png?authorization=c2ltcGxlLWp3dCBhaz1zcGFya2Rlc2s4MDAwMDAwMDAwMDE7ZXhwPTMzMjQ2MTk3MTI7YWxnbz1obWFjLXNoYTI1NjtzaWc9ek1CZjlIQkphRS91dXVXSzZPd3dqbW5Sak1PUkJCNmMxV1AvOE5md1l5OD0=&amp;x_location=7YfmxI7B7uKO7jlRxIftd6UXePD="/>
          <p:cNvPicPr>
            <a:picLocks noChangeAspect="1"/>
          </p:cNvPicPr>
          <p:nvPr/>
        </p:nvPicPr>
        <p:blipFill>
          <a:blip r:embed="rId4"/>
          <a:stretch>
            <a:fillRect/>
          </a:stretch>
        </p:blipFill>
        <p:spPr>
          <a:xfrm>
            <a:off x="2096850" y="986663"/>
            <a:ext cx="4950299" cy="3851758"/>
          </a:xfrm>
          <a:prstGeom prst="rect">
            <a:avLst/>
          </a:prstGeom>
        </p:spPr>
      </p:pic>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cb63dd334584411f85b3ad8a8ae9d4af_1747878102472-0682567513717911.png?authorization=c2ltcGxlLWp3dCBhaz1zcGFya2Rlc2s4MDAwMDAwMDAwMDE7ZXhwPTMzMjQ2NzgxMDE7YWxnbz1obWFjLXNoYTI1NjtzaWc9NjlYblR3ZStIS0wveDJicXNzRWdsTW9tcEZkNFBPYzRtSGplaldINktTND0=&amp;x_location=7YfmxI7B7uKO7jlRxIftd6UXePD="/>
          <p:cNvPicPr>
            <a:picLocks noChangeAspect="1"/>
          </p:cNvPicPr>
          <p:nvPr/>
        </p:nvPicPr>
        <p:blipFill>
          <a:blip r:embed="rId4"/>
          <a:stretch>
            <a:fillRect/>
          </a:stretch>
        </p:blipFill>
        <p:spPr>
          <a:xfrm>
            <a:off x="1104507" y="1674674"/>
            <a:ext cx="6446520" cy="457200"/>
          </a:xfrm>
          <a:prstGeom prst="rect">
            <a:avLst/>
          </a:prstGeom>
        </p:spPr>
      </p:pic>
      <p:sp>
        <p:nvSpPr>
          <p:cNvPr id="6"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5.2.5 伪元素选择器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1107746"/>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伪元素选择器的语法描述如下：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2131874"/>
            <a:ext cx="8373191" cy="133502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这是CSS3的伪元素的定义方式，在CSS2和CSS1中，是用单冒号表示伪元素的，也就是伪元素与伪类的表示方法一样，在CSS3中，用双冒号取代了伪元素的单冒号表示法，以更好地与伪类相区别。例如：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9" name="Image 1" descr="https://sgw-dx.xf-yun.com/api/v1/sparkdesk/_857129ea8199499886b872709e0d4ec7_1747878221559-00349460777661571.png?authorization=c2ltcGxlLWp3dCBhaz1zcGFya2Rlc2s4MDAwMDAwMDAwMDE7ZXhwPTMzMjQ2NzgyMjA7YWxnbz1obWFjLXNoYTI1NjtzaWc9eSt2YUFTY1NzK0lzYXo5aFpadnNoUGFVSFNiTlJPdUVqeXU2TVZiNjg2az0=&amp;x_location=7YfmxI7B7uKO7jlRxIftd6UXePD="/>
          <p:cNvPicPr>
            <a:picLocks noChangeAspect="1"/>
          </p:cNvPicPr>
          <p:nvPr/>
        </p:nvPicPr>
        <p:blipFill>
          <a:blip r:embed="rId5"/>
          <a:stretch>
            <a:fillRect/>
          </a:stretch>
        </p:blipFill>
        <p:spPr>
          <a:xfrm>
            <a:off x="2035292" y="3466898"/>
            <a:ext cx="4584950" cy="1250441"/>
          </a:xfrm>
          <a:prstGeom prst="rect">
            <a:avLst/>
          </a:prstGeom>
        </p:spPr>
      </p:pic>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5.2.5 伪元素选择器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对于下面的这段HTML 代码，该设置会使显示结果中只有第1行的文字是红色的：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b20ea0f33b684b508621a048c570522b_1747878361746-0022155463835605405.png?authorization=c2ltcGxlLWp3dCBhaz1zcGFya2Rlc2s4MDAwMDAwMDAwMDE7ZXhwPTMzMjQ2NzgzNjA7YWxnbz1obWFjLXNoYTI1NjtzaWc9ZUxzdFpBdnp6amN3bVBqZ1ZZazBqdEg4a1grZnlNcDI1YXZQcVgzdDMxYz0=&amp;x_location=7YfmxI7B7uKO7jlRxIftd6UXePD="/>
          <p:cNvPicPr>
            <a:picLocks noChangeAspect="1"/>
          </p:cNvPicPr>
          <p:nvPr/>
        </p:nvPicPr>
        <p:blipFill>
          <a:blip r:embed="rId4"/>
          <a:stretch>
            <a:fillRect/>
          </a:stretch>
        </p:blipFill>
        <p:spPr>
          <a:xfrm>
            <a:off x="2981766" y="1937639"/>
            <a:ext cx="3180468" cy="2795063"/>
          </a:xfrm>
          <a:prstGeom prst="rect">
            <a:avLst/>
          </a:prstGeom>
        </p:spPr>
      </p:pic>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5.2.5 伪元素选择器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51329"/>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CSS 中的伪元素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dc9c6b964b154e94a7d73e7af8e22696_1747878435796-06680171996611802.png?authorization=c2ltcGxlLWp3dCBhaz1zcGFya2Rlc2s4MDAwMDAwMDAwMDE7ZXhwPTMzMjQ2Nzg0MzQ7YWxnbz1obWFjLXNoYTI1NjtzaWc9eUVxRDQzUnVxcU5ldmZkTHdEWWNIMlNMbDBnc1dpalBWWEpBU3pWc1pUOD0=&amp;x_location=7YfmxI7B7uKO7jlRxIftd6UXePD="/>
          <p:cNvPicPr>
            <a:picLocks noChangeAspect="1"/>
          </p:cNvPicPr>
          <p:nvPr/>
        </p:nvPicPr>
        <p:blipFill>
          <a:blip r:embed="rId4"/>
          <a:stretch>
            <a:fillRect/>
          </a:stretch>
        </p:blipFill>
        <p:spPr>
          <a:xfrm>
            <a:off x="346864" y="2118257"/>
            <a:ext cx="8450272" cy="2155500"/>
          </a:xfrm>
          <a:prstGeom prst="rect">
            <a:avLst/>
          </a:prstGeom>
        </p:spPr>
      </p:pic>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5.2.5 伪元素选择器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82091"/>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伪元素选择器的应用。代码如下：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f8c2fb4be77d404c9e0f6fe5bc676afb_1747878731814-0538631059012192.png?authorization=c2ltcGxlLWp3dCBhaz1zcGFya2Rlc2s4MDAwMDAwMDAwMDE7ZXhwPTMzMjQ2Nzg3MzA7YWxnbz1obWFjLXNoYTI1NjtzaWc9Tk5xNTFOZ213L2pPQjU2R29tUWdhellnYVQwNlpPeWZtNXRRWjZYKzdpTT0=&amp;x_location=7YfmxI7B7uKO7jlRxIftd6UXePD="/>
          <p:cNvPicPr>
            <a:picLocks noChangeAspect="1"/>
          </p:cNvPicPr>
          <p:nvPr/>
        </p:nvPicPr>
        <p:blipFill>
          <a:blip r:embed="rId4"/>
          <a:stretch>
            <a:fillRect/>
          </a:stretch>
        </p:blipFill>
        <p:spPr>
          <a:xfrm>
            <a:off x="1641348" y="2149019"/>
            <a:ext cx="5861304" cy="2093976"/>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2.3 HTML 基本语法</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  </a:t>
            </a:r>
            <a:endParaRPr lang="en-US" sz="1440" dirty="0"/>
          </a:p>
        </p:txBody>
      </p:sp>
      <p:sp>
        <p:nvSpPr>
          <p:cNvPr id="6" name="Text 3"/>
          <p:cNvSpPr/>
          <p:nvPr/>
        </p:nvSpPr>
        <p:spPr>
          <a:xfrm>
            <a:off x="466791" y="1668959"/>
            <a:ext cx="8210419" cy="2185598"/>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从结构上讲，HTML文件由若干元素组成。组成HTML文件的元素有许多种，这些元素用于组织文件的内容和指导文件的输出格式。绝大多数元素属于“容器”，也就是说它有起始标签和结束标签，在起始标签和结束标签之间的部分是元素体，例如body元素，它的组成为&lt;body&gt;...&lt;/body&gt;。每一个元素都有名称和可选择的属性，元素的名称和属性都在起始标签内标明。</a:t>
            </a:r>
            <a:endParaRPr lang="en-US" sz="1440" dirty="0"/>
          </a:p>
        </p:txBody>
      </p:sp>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5.2.5 伪元素选择器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82091"/>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0b3a84a55eeb433d99b600fdf109ca1c_1747878901592-06384979096283285.png?authorization=c2ltcGxlLWp3dCBhaz1zcGFya2Rlc2s4MDAwMDAwMDAwMDE7ZXhwPTMzMjQ2Nzg5MDA7YWxnbz1obWFjLXNoYTI1NjtzaWc9WS96MUZKN0k2ZlRVaU1QMityZlFmTlcvVmVkTDVsaytVUDJmNVgvbnU1UT0=&amp;x_location=7YfmxI7B7uKO7jlRxIftd6UXePD="/>
          <p:cNvPicPr>
            <a:picLocks noChangeAspect="1"/>
          </p:cNvPicPr>
          <p:nvPr/>
        </p:nvPicPr>
        <p:blipFill>
          <a:blip r:embed="rId4"/>
          <a:stretch>
            <a:fillRect/>
          </a:stretch>
        </p:blipFill>
        <p:spPr>
          <a:xfrm>
            <a:off x="1685142" y="986663"/>
            <a:ext cx="5773715" cy="3851758"/>
          </a:xfrm>
          <a:prstGeom prst="rect">
            <a:avLst/>
          </a:prstGeom>
        </p:spPr>
      </p:pic>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5.2 CSS 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5.2.5 伪元素选择器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82091"/>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0844e1904d0a44f09c2c267c09b54b54_1747878932757-05498136452824511.png?authorization=c2ltcGxlLWp3dCBhaz1zcGFya2Rlc2s4MDAwMDAwMDAwMDE7ZXhwPTMzMjQ2Nzg5MzE7YWxnbz1obWFjLXNoYTI1NjtzaWc9a3pTdEFqVHRGN3ZlbHpnR2VXUEYwcUFQdDlpTlVJazFFaGNVVjVubU5zYz0=&amp;x_location=7YfmxI7B7uKO7jlRxIftd6UXePD="/>
          <p:cNvPicPr>
            <a:picLocks noChangeAspect="1"/>
          </p:cNvPicPr>
          <p:nvPr/>
        </p:nvPicPr>
        <p:blipFill>
          <a:blip r:embed="rId4"/>
          <a:stretch>
            <a:fillRect/>
          </a:stretch>
        </p:blipFill>
        <p:spPr>
          <a:xfrm>
            <a:off x="411964" y="1615898"/>
            <a:ext cx="8320071" cy="2593289"/>
          </a:xfrm>
          <a:prstGeom prst="rect">
            <a:avLst/>
          </a:prstGeom>
        </p:spPr>
      </p:pic>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5.3 盒子模型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5.3.1 盒子模型简介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053007"/>
            <a:ext cx="8373191" cy="171907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CSS盒子模型是在网页设计中经常用到的一种模型。内容（content）、内边距（padding）、 边框（border）、外边距（margin）是盒子具备的属性，生活中常见的盒子也类似。因此，在CSS中将具有这些属性的元素形象地称之为盒子模型。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5.3 盒子模型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5.3.1 盒子模型简介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016230"/>
            <a:ext cx="8373191" cy="339586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盒子模型每个部分的说明如下：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●margin（外边距）：边框至边界处的区域。margin没有背景颜色，是完全透明的。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●border（边框）：外边距和内边距之间的分界线。边框受盒子的背景颜色影响。</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●padding（内边距）：边框与内容周围的区域，受框中填充的背景颜色影响。</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●content（内容）：盒子的内容，显示文本和图片等各种元素</a:t>
            </a:r>
            <a:r>
              <a:rPr kumimoji="0" lang="zh-CN" alt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element）。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5.3 盒子模型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5.3.1 盒子模型简介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016230"/>
            <a:ext cx="8373191" cy="457200"/>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1440"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029ccf53d21549bd8319c163b204e883_1747881140138-05219532810404105.png?authorization=c2ltcGxlLWp3dCBhaz1zcGFya2Rlc2s4MDAwMDAwMDAwMDE7ZXhwPTMzMjQ2ODExMzk7YWxnbz1obWFjLXNoYTI1NjtzaWc9WXVTQjQzcUIyNUZKZm1oSEYxRG5GMGhxZTdFSHFFbklHTzI2cktHdUVRND0=&amp;x_location=7YfmxI7B7uKO7jlRxIftd6UXePD="/>
          <p:cNvPicPr>
            <a:picLocks noChangeAspect="1"/>
          </p:cNvPicPr>
          <p:nvPr/>
        </p:nvPicPr>
        <p:blipFill>
          <a:blip r:embed="rId4"/>
          <a:stretch>
            <a:fillRect/>
          </a:stretch>
        </p:blipFill>
        <p:spPr>
          <a:xfrm>
            <a:off x="2544995" y="986663"/>
            <a:ext cx="3565545" cy="3851758"/>
          </a:xfrm>
          <a:prstGeom prst="rect">
            <a:avLst/>
          </a:prstGeom>
        </p:spPr>
      </p:pic>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5.3 盒子模型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5.3.2 盒子模型的属性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38307"/>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margin 和padding可以分别设置，也可以使用通用选择器对所有元素进行设置，例如：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c2cb2db5649f405082f2f87ade2a82f5_1747881525127-039156569812324715.png?authorization=c2ltcGxlLWp3dCBhaz1zcGFya2Rlc2s4MDAwMDAwMDAwMDE7ZXhwPTMzMjQ2ODE1MjQ7YWxnbz1obWFjLXNoYTI1NjtzaWc9ZW1tdytTWXUxN2dNY0trNUdQaGRGc1hzUmU2SllIajEzTWdHQmx6VDU0RT0=&amp;x_location=7YfmxI7B7uKO7jlRxIftd6UXePD="/>
          <p:cNvPicPr>
            <a:picLocks noChangeAspect="1"/>
          </p:cNvPicPr>
          <p:nvPr/>
        </p:nvPicPr>
        <p:blipFill>
          <a:blip r:embed="rId4"/>
          <a:stretch>
            <a:fillRect/>
          </a:stretch>
        </p:blipFill>
        <p:spPr>
          <a:xfrm>
            <a:off x="2733038" y="2489283"/>
            <a:ext cx="3189459" cy="1797496"/>
          </a:xfrm>
          <a:prstGeom prst="rect">
            <a:avLst/>
          </a:prstGeom>
        </p:spPr>
      </p:pic>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5.3 盒子模型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5.3.2 盒子模型的属性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236726"/>
            <a:ext cx="8373191" cy="133502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使用CSS设置元素的width和height属性时，只需设置内容区域的宽度和高度。要计算元素的完整大小，还必须把内边距、边框和外边距加起来。例如：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3d4db0cdd7cc4a1c885d5be0d856e296_1747881779702-06907507729928225.png?authorization=c2ltcGxlLWp3dCBhaz1zcGFya2Rlc2s4MDAwMDAwMDAwMDE7ZXhwPTMzMjQ2ODE3Nzg7YWxnbz1obWFjLXNoYTI1NjtzaWc9WVZjNU5lZzkyZVFDMlNyaFlRTkRtekVKeXB5ZVg3Y29ldTJUQnZIWTlJRT0=&amp;x_location=7YfmxI7B7uKO7jlRxIftd6UXePD="/>
          <p:cNvPicPr>
            <a:picLocks noChangeAspect="1"/>
          </p:cNvPicPr>
          <p:nvPr/>
        </p:nvPicPr>
        <p:blipFill>
          <a:blip r:embed="rId4"/>
          <a:stretch>
            <a:fillRect/>
          </a:stretch>
        </p:blipFill>
        <p:spPr>
          <a:xfrm>
            <a:off x="1157724" y="2571750"/>
            <a:ext cx="6340087" cy="1727164"/>
          </a:xfrm>
          <a:prstGeom prst="rect">
            <a:avLst/>
          </a:prstGeom>
        </p:spPr>
      </p:pic>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5.3 盒子模型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5.3.2 盒子模型的属性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236726"/>
            <a:ext cx="8373191" cy="133502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使用CSS设置元素的width和height属性时，只需设置内容区域的宽度和高度。要计算元素的完整大小，还必须把内边距、边框和外边距加起来。例如：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7a94ce2f51db4b30958e35bbe68596a9_1747881839765-06802081178734701.png?authorization=c2ltcGxlLWp3dCBhaz1zcGFya2Rlc2s4MDAwMDAwMDAwMDE7ZXhwPTMzMjQ2ODE4Mzg7YWxnbz1obWFjLXNoYTI1NjtzaWc9VkhNVE9YRnpyL3UxSXlnbWlnamRGRitGdW0zMVJZSk1GbkJ2S1Yva3JsUT0=&amp;x_location=7YfmxI7B7uKO7jlRxIftd6UXePD="/>
          <p:cNvPicPr>
            <a:picLocks noChangeAspect="1"/>
          </p:cNvPicPr>
          <p:nvPr/>
        </p:nvPicPr>
        <p:blipFill>
          <a:blip r:embed="rId4"/>
          <a:stretch>
            <a:fillRect/>
          </a:stretch>
        </p:blipFill>
        <p:spPr>
          <a:xfrm>
            <a:off x="2247507" y="2571750"/>
            <a:ext cx="4160520" cy="1481328"/>
          </a:xfrm>
          <a:prstGeom prst="rect">
            <a:avLst/>
          </a:prstGeom>
        </p:spPr>
      </p:pic>
      <p:pic>
        <p:nvPicPr>
          <p:cNvPr id="8" name="Image 1" descr="https://sgw-dx.xf-yun.com/api/v1/sparkdesk/_2b38d2e929474fad9617aba19a095cea_1747881841634-07715974028549798.png?authorization=c2ltcGxlLWp3dCBhaz1zcGFya2Rlc2s4MDAwMDAwMDAwMDE7ZXhwPTMzMjQ2ODE4NDA7YWxnbz1obWFjLXNoYTI1NjtzaWc9K2ZlOXlxdTRnSFBVdjRrL2ZkMU9mUFBNWWhMNzM2aWpnaytkSE1ZamQ4RT0=&amp;x_location=7YfmxI7B7uKO7jlRxIftd6UXePD="/>
          <p:cNvPicPr>
            <a:picLocks noChangeAspect="1"/>
          </p:cNvPicPr>
          <p:nvPr/>
        </p:nvPicPr>
        <p:blipFill>
          <a:blip r:embed="rId5"/>
          <a:stretch>
            <a:fillRect/>
          </a:stretch>
        </p:blipFill>
        <p:spPr>
          <a:xfrm>
            <a:off x="2247507" y="4053078"/>
            <a:ext cx="4160520" cy="749808"/>
          </a:xfrm>
          <a:prstGeom prst="rect">
            <a:avLst/>
          </a:prstGeom>
        </p:spPr>
      </p:pic>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5.3 盒子模型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5.3.2 盒子模型的属性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54659"/>
            <a:ext cx="8373191" cy="2442079"/>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1.外边距设置</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●margin：简写属性。在一个声明中设置所有的外边距属性。
●margin-top：用于设置元素的上边距。
●margin-right：用于设置元素的右边距。
●margin-bottom：用于设置元素的下边距。
●margin-left：用于设置元素的左边距。</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5.3 盒子模型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5.3.2 盒子模型的属性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769543"/>
            <a:ext cx="8373191" cy="205575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2.内边距设置</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●padding-top：设置上内边距。</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●padding-right：设置右内边距。</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●padding-bottom：设置下内边距。</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●padding-left：设置左内边距。</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4631327" y="1418735"/>
            <a:ext cx="0" cy="2609740"/>
          </a:xfrm>
          <a:custGeom>
            <a:avLst/>
            <a:gdLst/>
            <a:ahLst/>
            <a:cxnLst/>
            <a:rect l="l" t="t" r="r" b="b"/>
            <a:pathLst>
              <a:path h="2609740">
                <a:moveTo>
                  <a:pt x="0" y="0"/>
                </a:moveTo>
                <a:moveTo>
                  <a:pt x="0" y="0"/>
                </a:moveTo>
                <a:lnTo>
                  <a:pt x="0" y="2609740"/>
                </a:lnTo>
              </a:path>
            </a:pathLst>
          </a:custGeom>
          <a:noFill/>
          <a:ln w="9747">
            <a:solidFill>
              <a:srgbClr val="459DF3">
                <a:alpha val="58824"/>
              </a:srgbClr>
            </a:solidFill>
            <a:prstDash val="solid"/>
            <a:headEnd type="none"/>
            <a:tailEnd type="none"/>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2.3 HTML 基本语法</a:t>
            </a:r>
            <a:endParaRPr lang="en-US" sz="1440" dirty="0"/>
          </a:p>
        </p:txBody>
      </p:sp>
      <p:sp>
        <p:nvSpPr>
          <p:cNvPr id="5" name="Shape 2"/>
          <p:cNvSpPr/>
          <p:nvPr/>
        </p:nvSpPr>
        <p:spPr>
          <a:xfrm>
            <a:off x="4539887" y="3937035"/>
            <a:ext cx="182880" cy="182880"/>
          </a:xfrm>
          <a:custGeom>
            <a:avLst/>
            <a:gdLst/>
            <a:ahLst/>
            <a:cxnLst/>
            <a:rect l="l" t="t" r="r" b="b"/>
            <a:pathLst>
              <a:path w="182880" h="182880">
                <a:moveTo>
                  <a:pt x="91440" y="0"/>
                </a:moveTo>
                <a:moveTo>
                  <a:pt x="91440" y="0"/>
                </a:moveTo>
                <a:cubicBezTo>
                  <a:pt x="141907" y="0"/>
                  <a:pt x="182880" y="40973"/>
                  <a:pt x="182880" y="91440"/>
                </a:cubicBezTo>
                <a:cubicBezTo>
                  <a:pt x="182880" y="141907"/>
                  <a:pt x="141907" y="182880"/>
                  <a:pt x="91440" y="182880"/>
                </a:cubicBezTo>
                <a:cubicBezTo>
                  <a:pt x="40973" y="182880"/>
                  <a:pt x="0" y="141907"/>
                  <a:pt x="0" y="91440"/>
                </a:cubicBezTo>
                <a:cubicBezTo>
                  <a:pt x="0" y="40973"/>
                  <a:pt x="40973" y="0"/>
                  <a:pt x="91440" y="0"/>
                </a:cubicBezTo>
                <a:close/>
              </a:path>
            </a:pathLst>
          </a:custGeom>
          <a:solidFill>
            <a:srgbClr val="2A5899"/>
          </a:solidFill>
          <a:ln/>
        </p:spPr>
        <p:txBody>
          <a:bodyPr/>
          <a:lstStyle/>
          <a:p>
            <a:endParaRPr lang="zh-CN" altLang="en-US"/>
          </a:p>
        </p:txBody>
      </p:sp>
      <p:sp>
        <p:nvSpPr>
          <p:cNvPr id="6" name="Shape 3"/>
          <p:cNvSpPr/>
          <p:nvPr/>
        </p:nvSpPr>
        <p:spPr>
          <a:xfrm>
            <a:off x="4539887" y="3072317"/>
            <a:ext cx="182880" cy="182880"/>
          </a:xfrm>
          <a:custGeom>
            <a:avLst/>
            <a:gdLst/>
            <a:ahLst/>
            <a:cxnLst/>
            <a:rect l="l" t="t" r="r" b="b"/>
            <a:pathLst>
              <a:path w="182880" h="182880">
                <a:moveTo>
                  <a:pt x="91440" y="0"/>
                </a:moveTo>
                <a:moveTo>
                  <a:pt x="91440" y="0"/>
                </a:moveTo>
                <a:cubicBezTo>
                  <a:pt x="141907" y="0"/>
                  <a:pt x="182880" y="40973"/>
                  <a:pt x="182880" y="91440"/>
                </a:cubicBezTo>
                <a:cubicBezTo>
                  <a:pt x="182880" y="141907"/>
                  <a:pt x="141907" y="182880"/>
                  <a:pt x="91440" y="182880"/>
                </a:cubicBezTo>
                <a:cubicBezTo>
                  <a:pt x="40973" y="182880"/>
                  <a:pt x="0" y="141907"/>
                  <a:pt x="0" y="91440"/>
                </a:cubicBezTo>
                <a:cubicBezTo>
                  <a:pt x="0" y="40973"/>
                  <a:pt x="40973" y="0"/>
                  <a:pt x="91440" y="0"/>
                </a:cubicBezTo>
                <a:close/>
              </a:path>
            </a:pathLst>
          </a:custGeom>
          <a:solidFill>
            <a:srgbClr val="2A5899"/>
          </a:solidFill>
          <a:ln/>
        </p:spPr>
        <p:txBody>
          <a:bodyPr/>
          <a:lstStyle/>
          <a:p>
            <a:endParaRPr lang="zh-CN" altLang="en-US"/>
          </a:p>
        </p:txBody>
      </p:sp>
      <p:sp>
        <p:nvSpPr>
          <p:cNvPr id="7" name="Shape 4"/>
          <p:cNvSpPr/>
          <p:nvPr/>
        </p:nvSpPr>
        <p:spPr>
          <a:xfrm>
            <a:off x="4539887" y="2207599"/>
            <a:ext cx="182880" cy="182880"/>
          </a:xfrm>
          <a:custGeom>
            <a:avLst/>
            <a:gdLst/>
            <a:ahLst/>
            <a:cxnLst/>
            <a:rect l="l" t="t" r="r" b="b"/>
            <a:pathLst>
              <a:path w="182880" h="182880">
                <a:moveTo>
                  <a:pt x="91440" y="0"/>
                </a:moveTo>
                <a:moveTo>
                  <a:pt x="91440" y="0"/>
                </a:moveTo>
                <a:cubicBezTo>
                  <a:pt x="141907" y="0"/>
                  <a:pt x="182880" y="40973"/>
                  <a:pt x="182880" y="91440"/>
                </a:cubicBezTo>
                <a:cubicBezTo>
                  <a:pt x="182880" y="141907"/>
                  <a:pt x="141907" y="182880"/>
                  <a:pt x="91440" y="182880"/>
                </a:cubicBezTo>
                <a:cubicBezTo>
                  <a:pt x="40973" y="182880"/>
                  <a:pt x="0" y="141907"/>
                  <a:pt x="0" y="91440"/>
                </a:cubicBezTo>
                <a:cubicBezTo>
                  <a:pt x="0" y="40973"/>
                  <a:pt x="40973" y="0"/>
                  <a:pt x="91440" y="0"/>
                </a:cubicBezTo>
                <a:close/>
              </a:path>
            </a:pathLst>
          </a:custGeom>
          <a:solidFill>
            <a:srgbClr val="2A5899"/>
          </a:solidFill>
          <a:ln/>
        </p:spPr>
        <p:txBody>
          <a:bodyPr/>
          <a:lstStyle/>
          <a:p>
            <a:endParaRPr lang="zh-CN" altLang="en-US"/>
          </a:p>
        </p:txBody>
      </p:sp>
      <p:sp>
        <p:nvSpPr>
          <p:cNvPr id="8" name="Shape 5"/>
          <p:cNvSpPr/>
          <p:nvPr/>
        </p:nvSpPr>
        <p:spPr>
          <a:xfrm>
            <a:off x="4539887" y="1342882"/>
            <a:ext cx="182880" cy="182880"/>
          </a:xfrm>
          <a:custGeom>
            <a:avLst/>
            <a:gdLst/>
            <a:ahLst/>
            <a:cxnLst/>
            <a:rect l="l" t="t" r="r" b="b"/>
            <a:pathLst>
              <a:path w="182880" h="182880">
                <a:moveTo>
                  <a:pt x="91440" y="0"/>
                </a:moveTo>
                <a:moveTo>
                  <a:pt x="91440" y="0"/>
                </a:moveTo>
                <a:cubicBezTo>
                  <a:pt x="141907" y="0"/>
                  <a:pt x="182880" y="40973"/>
                  <a:pt x="182880" y="91440"/>
                </a:cubicBezTo>
                <a:cubicBezTo>
                  <a:pt x="182880" y="141907"/>
                  <a:pt x="141907" y="182880"/>
                  <a:pt x="91440" y="182880"/>
                </a:cubicBezTo>
                <a:cubicBezTo>
                  <a:pt x="40973" y="182880"/>
                  <a:pt x="0" y="141907"/>
                  <a:pt x="0" y="91440"/>
                </a:cubicBezTo>
                <a:cubicBezTo>
                  <a:pt x="0" y="40973"/>
                  <a:pt x="40973" y="0"/>
                  <a:pt x="91440" y="0"/>
                </a:cubicBezTo>
                <a:close/>
              </a:path>
            </a:pathLst>
          </a:custGeom>
          <a:solidFill>
            <a:srgbClr val="2A5899"/>
          </a:solidFill>
          <a:ln/>
        </p:spPr>
        <p:txBody>
          <a:bodyPr/>
          <a:lstStyle/>
          <a:p>
            <a:endParaRPr lang="zh-CN" altLang="en-US"/>
          </a:p>
        </p:txBody>
      </p:sp>
      <p:sp>
        <p:nvSpPr>
          <p:cNvPr id="9" name="Text 6"/>
          <p:cNvSpPr/>
          <p:nvPr/>
        </p:nvSpPr>
        <p:spPr>
          <a:xfrm>
            <a:off x="220092" y="876538"/>
            <a:ext cx="4124357" cy="1167499"/>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584" b="1" dirty="0">
                <a:solidFill>
                  <a:srgbClr val="2A5899"/>
                </a:solidFill>
                <a:latin typeface="Microsoft Yahei" pitchFamily="34" charset="0"/>
                <a:ea typeface="Microsoft Yahei" pitchFamily="34" charset="-122"/>
                <a:cs typeface="Microsoft Yahei" pitchFamily="34" charset="-120"/>
              </a:rPr>
              <a:t>HTML文档的所有信息必须包含在&lt;html&gt;标签中，所有文档的元信息应包含在&lt;head&gt;子标签中，而网页显示内容应包含在&lt;body&gt;子标签中。 </a:t>
            </a:r>
            <a:endParaRPr lang="en-US" sz="1440" dirty="0"/>
          </a:p>
        </p:txBody>
      </p:sp>
      <p:sp>
        <p:nvSpPr>
          <p:cNvPr id="10" name="Text 7"/>
          <p:cNvSpPr/>
          <p:nvPr/>
        </p:nvSpPr>
        <p:spPr>
          <a:xfrm>
            <a:off x="4836343" y="1851007"/>
            <a:ext cx="4087564" cy="92371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584" b="1" dirty="0">
                <a:solidFill>
                  <a:srgbClr val="2A5899"/>
                </a:solidFill>
                <a:latin typeface="Microsoft Yahei" pitchFamily="34" charset="0"/>
                <a:ea typeface="Microsoft Yahei" pitchFamily="34" charset="-122"/>
                <a:cs typeface="Microsoft Yahei" pitchFamily="34" charset="-120"/>
              </a:rPr>
              <a:t>所有标签都包含在“&lt;”和“&gt;”起止标识符中，如&lt;head&gt;、&lt;body&gt;、&lt;div&gt;、&lt;p&gt;标签等。 </a:t>
            </a:r>
            <a:endParaRPr lang="en-US" sz="1440" dirty="0"/>
          </a:p>
        </p:txBody>
      </p:sp>
      <p:sp>
        <p:nvSpPr>
          <p:cNvPr id="11" name="Text 8"/>
          <p:cNvSpPr/>
          <p:nvPr/>
        </p:nvSpPr>
        <p:spPr>
          <a:xfrm>
            <a:off x="253457" y="2491673"/>
            <a:ext cx="4124357" cy="141128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584" b="1" dirty="0">
                <a:solidFill>
                  <a:srgbClr val="2A5899"/>
                </a:solidFill>
                <a:latin typeface="Microsoft Yahei" pitchFamily="34" charset="0"/>
                <a:ea typeface="Microsoft Yahei" pitchFamily="34" charset="-122"/>
                <a:cs typeface="Microsoft Yahei" pitchFamily="34" charset="-120"/>
              </a:rPr>
              <a:t>在HTML文档中，绝大多数元素都有起始标签和结束标签，在起始标签和结束标签之间包含的是元素主体。例如，&lt;body&gt;和&lt;/body&gt;中间包含的就是网页的内容主体。 </a:t>
            </a:r>
            <a:endParaRPr lang="en-US" sz="1440" dirty="0"/>
          </a:p>
        </p:txBody>
      </p:sp>
      <p:sp>
        <p:nvSpPr>
          <p:cNvPr id="12" name="Text 9"/>
          <p:cNvSpPr/>
          <p:nvPr/>
        </p:nvSpPr>
        <p:spPr>
          <a:xfrm>
            <a:off x="4836343" y="3470691"/>
            <a:ext cx="4087564" cy="111556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b="1" dirty="0">
                <a:solidFill>
                  <a:srgbClr val="2A5899"/>
                </a:solidFill>
                <a:latin typeface="Microsoft Yahei" pitchFamily="34" charset="0"/>
                <a:ea typeface="Microsoft Yahei" pitchFamily="34" charset="-122"/>
                <a:cs typeface="Microsoft Yahei" pitchFamily="34" charset="-120"/>
              </a:rPr>
              <a:t>起始标签包含元素的名称以及可选属性，也就是说元素的名称和属性都必须在起始标签中。结束标签以反斜杠开始，然后附加上元素名称。</a:t>
            </a:r>
            <a:endParaRPr lang="en-US" sz="1440" dirty="0"/>
          </a:p>
        </p:txBody>
      </p:sp>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5.4 CSS的浮动与定位</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5.4.1 浮动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454075"/>
            <a:ext cx="8373191" cy="2571923"/>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CSS中的浮动会使元素向左或向右移动，其周围的元素也会重新排列。浮动的框可以向左或向右移动，直到它的外边缘碰到包含框或另一个浮动框的边框为止。CSS的浮动是进行横向上的移动，往往用于图片的排列，但它在布局时同样非常有用。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设置浮动的属性是float，float属性定义元素在哪个方向浮动。这个属性通常应用于图片，使文本围绕在图片周围。不过在CSS中，任何元素都可以浮动。浮动元素会生成一个块级框，而不论其本身是何种元素。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5.4 CSS的浮动与定位</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5.4.1 浮动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77519"/>
            <a:ext cx="8427855" cy="205575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float属性的值有4种，分别为：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●left：元素向左浮动。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●right：元素向右浮动。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●none：默认值。元素不浮动，并会显示在它原本在文本中出现的位置。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●inherit：规定应该从父元素继承float属性的值。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5.4 CSS的浮动与定位</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5.4.1 浮动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12064"/>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浮动定位的应用。 设置图片为右浮动，代码如下：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4e8749506f0141acb881e2df967e9c0a_1747882328093-042434442797109595.png?authorization=c2ltcGxlLWp3dCBhaz1zcGFya2Rlc2s4MDAwMDAwMDAwMDE7ZXhwPTMzMjQ2ODIzMjc7YWxnbz1obWFjLXNoYTI1NjtzaWc9a2I2bktRdVg3dFArTDdpa2pSSDUxVUhrdTlLMjRHSjJWT09XVCtsV0UvYz0=&amp;x_location=7YfmxI7B7uKO7jlRxIftd6UXePD="/>
          <p:cNvPicPr>
            <a:picLocks noChangeAspect="1"/>
          </p:cNvPicPr>
          <p:nvPr/>
        </p:nvPicPr>
        <p:blipFill>
          <a:blip r:embed="rId4"/>
          <a:stretch>
            <a:fillRect/>
          </a:stretch>
        </p:blipFill>
        <p:spPr>
          <a:xfrm>
            <a:off x="1540689" y="1498727"/>
            <a:ext cx="5964636" cy="3339694"/>
          </a:xfrm>
          <a:prstGeom prst="rect">
            <a:avLst/>
          </a:prstGeom>
        </p:spPr>
      </p:pic>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5.4 CSS的浮动与定位</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5.4.2 定位</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54659"/>
            <a:ext cx="8373191" cy="2442079"/>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position 属性有5 个不同的属性值，分别为：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●static</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●relative</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●fixed</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●absolute</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●sticky</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5.4 CSS的浮动与定位</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5.4.2 定位</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定位属性的应用。代码如下：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3972701fd0e5454e91c74e8f3e329a4e_1747883045836-0905334256966905.png?authorization=c2ltcGxlLWp3dCBhaz1zcGFya2Rlc2s4MDAwMDAwMDAwMDE7ZXhwPTMzMjQ2ODMwNDQ7YWxnbz1obWFjLXNoYTI1NjtzaWc9NEZyMnREWnd3UW1teENPd3NKejJlb3dJRUNsdmowR1ZuWnViaGE4eTgxcz0=&amp;x_location=7YfmxI7B7uKO7jlRxIftd6UXePD="/>
          <p:cNvPicPr>
            <a:picLocks noChangeAspect="1"/>
          </p:cNvPicPr>
          <p:nvPr/>
        </p:nvPicPr>
        <p:blipFill>
          <a:blip r:embed="rId4"/>
          <a:stretch>
            <a:fillRect/>
          </a:stretch>
        </p:blipFill>
        <p:spPr>
          <a:xfrm>
            <a:off x="2710960" y="1553591"/>
            <a:ext cx="3722079" cy="3284830"/>
          </a:xfrm>
          <a:prstGeom prst="rect">
            <a:avLst/>
          </a:prstGeom>
        </p:spPr>
      </p:pic>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5.4 CSS的浮动与定位</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5.4.2 定位</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7c6d354eb7c44925bdd41ce2af144b09_1747883075998-0864889700867588.png?authorization=c2ltcGxlLWp3dCBhaz1zcGFya2Rlc2s4MDAwMDAwMDAwMDE7ZXhwPTMzMjQ2ODMwNzQ7YWxnbz1obWFjLXNoYTI1NjtzaWc9M20zMUt5dVhEVlltbnBBV3VGZWVTOE5GZDNqSlRFcko2VW5jdUkzOThGdz0=&amp;x_location=7YfmxI7B7uKO7jlRxIftd6UXePD="/>
          <p:cNvPicPr>
            <a:picLocks noChangeAspect="1"/>
          </p:cNvPicPr>
          <p:nvPr/>
        </p:nvPicPr>
        <p:blipFill>
          <a:blip r:embed="rId4"/>
          <a:stretch>
            <a:fillRect/>
          </a:stretch>
        </p:blipFill>
        <p:spPr>
          <a:xfrm>
            <a:off x="1075892" y="986663"/>
            <a:ext cx="6992217" cy="3851758"/>
          </a:xfrm>
          <a:prstGeom prst="rect">
            <a:avLst/>
          </a:prstGeom>
        </p:spPr>
      </p:pic>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5.5 字体样式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433649"/>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CSS中的字体属性如表所示。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4adf5e21896249f3aa31e2e9741377f6_1747883131111-06409283885429856.png?authorization=c2ltcGxlLWp3dCBhaz1zcGFya2Rlc2s4MDAwMDAwMDAwMDE7ZXhwPTMzMjQ2ODMxMzA7YWxnbz1obWFjLXNoYTI1NjtzaWc9UDI5U2NqQzVoYTBUaVlCUjh1dGFzY2xNQ0l1b1FjRkRIRUlObjNtUW5Zcz0=&amp;x_location=7YfmxI7B7uKO7jlRxIftd6UXePD="/>
          <p:cNvPicPr>
            <a:picLocks noChangeAspect="1"/>
          </p:cNvPicPr>
          <p:nvPr/>
        </p:nvPicPr>
        <p:blipFill>
          <a:blip r:embed="rId4"/>
          <a:stretch>
            <a:fillRect/>
          </a:stretch>
        </p:blipFill>
        <p:spPr>
          <a:xfrm>
            <a:off x="385405" y="2086498"/>
            <a:ext cx="8373191" cy="2304938"/>
          </a:xfrm>
          <a:prstGeom prst="rect">
            <a:avLst/>
          </a:prstGeom>
        </p:spPr>
      </p:pic>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5.5 字体样式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616544"/>
            <a:ext cx="8373191" cy="996696"/>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字体系列</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如果字体系列的名称超过一个字，必须用引号。例如：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4"/>
          <p:cNvSpPr/>
          <p:nvPr/>
        </p:nvSpPr>
        <p:spPr>
          <a:xfrm>
            <a:off x="385405" y="318441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多个字体系列用逗号分隔，例如：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Image 0" descr="https://sgw-dx.xf-yun.com/api/v1/sparkdesk/_5874ca7f5685434e8d3c887914f62f7c_1747883196489-015949353030269053.png?authorization=c2ltcGxlLWp3dCBhaz1zcGFya2Rlc2s4MDAwMDAwMDAwMDE7ZXhwPTMzMjQ2ODMxOTU7YWxnbz1obWFjLXNoYTI1NjtzaWc9anpBMmFCTVBUM0RLZlBmNEs4T1Y5T2YyRjlwNnJaQ0Z6RFlZcHhPTVBLWT0=&amp;x_location=7YfmxI7B7uKO7jlRxIftd6UXePD="/>
          <p:cNvPicPr>
            <a:picLocks noChangeAspect="1"/>
          </p:cNvPicPr>
          <p:nvPr/>
        </p:nvPicPr>
        <p:blipFill>
          <a:blip r:embed="rId4"/>
          <a:stretch>
            <a:fillRect/>
          </a:stretch>
        </p:blipFill>
        <p:spPr>
          <a:xfrm>
            <a:off x="2770632" y="2613240"/>
            <a:ext cx="3602736" cy="420624"/>
          </a:xfrm>
          <a:prstGeom prst="rect">
            <a:avLst/>
          </a:prstGeom>
        </p:spPr>
      </p:pic>
      <p:pic>
        <p:nvPicPr>
          <p:cNvPr id="9" name="Image 1" descr="https://sgw-dx.xf-yun.com/api/v1/sparkdesk/_baf3b493c4aa416f97b99f9b03d7e6a8_1747883210916-002346806714072902.png?authorization=c2ltcGxlLWp3dCBhaz1zcGFya2Rlc2s4MDAwMDAwMDAwMDE7ZXhwPTMzMjQ2ODMyMDk7YWxnbz1obWFjLXNoYTI1NjtzaWc9QjVGQVNnNzlmaEp3dnpuRDhjdzROMUdWSGYvSk9NRmZ1TGtLcllMdG5Xbz0=&amp;x_location=7YfmxI7B7uKO7jlRxIftd6UXePD="/>
          <p:cNvPicPr>
            <a:picLocks noChangeAspect="1"/>
          </p:cNvPicPr>
          <p:nvPr/>
        </p:nvPicPr>
        <p:blipFill>
          <a:blip r:embed="rId5"/>
          <a:stretch>
            <a:fillRect/>
          </a:stretch>
        </p:blipFill>
        <p:spPr>
          <a:xfrm>
            <a:off x="1124712" y="3751341"/>
            <a:ext cx="6894576" cy="457200"/>
          </a:xfrm>
          <a:prstGeom prst="rect">
            <a:avLst/>
          </a:prstGeom>
        </p:spPr>
      </p:pic>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5.5 字体样式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616544"/>
            <a:ext cx="8373191" cy="996696"/>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字号</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font-size属性的语法格式如下：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3ef434c873764f9b9747c95257bd870e_1747883290831-04046852348157025.png?authorization=c2ltcGxlLWp3dCBhaz1zcGFya2Rlc2s4MDAwMDAwMDAwMDE7ZXhwPTMzMjQ2ODMyODk7YWxnbz1obWFjLXNoYTI1NjtzaWc9c1FNSFNhSm8zclpqYnlGcVdwQ3RKeDRuWkNuQVFMdEl3NUNMcHpOVTV5dz0=&amp;x_location=7YfmxI7B7uKO7jlRxIftd6UXePD="/>
          <p:cNvPicPr>
            <a:picLocks noChangeAspect="1"/>
          </p:cNvPicPr>
          <p:nvPr/>
        </p:nvPicPr>
        <p:blipFill>
          <a:blip r:embed="rId4"/>
          <a:stretch>
            <a:fillRect/>
          </a:stretch>
        </p:blipFill>
        <p:spPr>
          <a:xfrm>
            <a:off x="2761488" y="2613240"/>
            <a:ext cx="3621024" cy="411480"/>
          </a:xfrm>
          <a:prstGeom prst="rect">
            <a:avLst/>
          </a:prstGeom>
        </p:spPr>
      </p:pic>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5.5 字体样式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158425"/>
            <a:ext cx="8373191" cy="2103120"/>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字号大小的值可以是xx-small、x-small、small、medium、large、x-large、xx-large、smaller、 larger、inherit等，也可以是设定的一个数字值或百分比值。设定数字值时，字号大小的单位可 以是px和em，其中，1em=16px。如果使用em单位，则可以在所有浏览器中调整文本字体的大小。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3b69eef14c9d4013bf8a44eca814479c_1747883354964-09007962932823745.png?authorization=c2ltcGxlLWp3dCBhaz1zcGFya2Rlc2s4MDAwMDAwMDAwMDE7ZXhwPTMzMjQ2ODMzNTM7YWxnbz1obWFjLXNoYTI1NjtzaWc9TXRXdjdmdE1IcW9vMW43VE8zTmRTMHppcG4vMWFicGhGQUY1Q1RQR0JHbz0=&amp;x_location=7YfmxI7B7uKO7jlRxIftd6UXePD="/>
          <p:cNvPicPr>
            <a:picLocks noChangeAspect="1"/>
          </p:cNvPicPr>
          <p:nvPr/>
        </p:nvPicPr>
        <p:blipFill>
          <a:blip r:embed="rId4"/>
          <a:stretch>
            <a:fillRect/>
          </a:stretch>
        </p:blipFill>
        <p:spPr>
          <a:xfrm>
            <a:off x="2150223" y="3084304"/>
            <a:ext cx="4843554" cy="1582356"/>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4631327" y="1418735"/>
            <a:ext cx="0" cy="2609740"/>
          </a:xfrm>
          <a:custGeom>
            <a:avLst/>
            <a:gdLst/>
            <a:ahLst/>
            <a:cxnLst/>
            <a:rect l="l" t="t" r="r" b="b"/>
            <a:pathLst>
              <a:path h="2609740">
                <a:moveTo>
                  <a:pt x="0" y="0"/>
                </a:moveTo>
                <a:moveTo>
                  <a:pt x="0" y="0"/>
                </a:moveTo>
                <a:lnTo>
                  <a:pt x="0" y="2609740"/>
                </a:lnTo>
              </a:path>
            </a:pathLst>
          </a:custGeom>
          <a:noFill/>
          <a:ln w="9747">
            <a:solidFill>
              <a:srgbClr val="459DF3">
                <a:alpha val="58824"/>
              </a:srgbClr>
            </a:solidFill>
            <a:prstDash val="solid"/>
            <a:headEnd type="none"/>
            <a:tailEnd type="none"/>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2.3 HTML 基本语法</a:t>
            </a:r>
            <a:endParaRPr lang="en-US" sz="1440" dirty="0"/>
          </a:p>
        </p:txBody>
      </p:sp>
      <p:sp>
        <p:nvSpPr>
          <p:cNvPr id="5" name="Shape 2"/>
          <p:cNvSpPr/>
          <p:nvPr/>
        </p:nvSpPr>
        <p:spPr>
          <a:xfrm>
            <a:off x="4539887" y="3937035"/>
            <a:ext cx="182880" cy="182880"/>
          </a:xfrm>
          <a:custGeom>
            <a:avLst/>
            <a:gdLst/>
            <a:ahLst/>
            <a:cxnLst/>
            <a:rect l="l" t="t" r="r" b="b"/>
            <a:pathLst>
              <a:path w="182880" h="182880">
                <a:moveTo>
                  <a:pt x="91440" y="0"/>
                </a:moveTo>
                <a:moveTo>
                  <a:pt x="91440" y="0"/>
                </a:moveTo>
                <a:cubicBezTo>
                  <a:pt x="141907" y="0"/>
                  <a:pt x="182880" y="40973"/>
                  <a:pt x="182880" y="91440"/>
                </a:cubicBezTo>
                <a:cubicBezTo>
                  <a:pt x="182880" y="141907"/>
                  <a:pt x="141907" y="182880"/>
                  <a:pt x="91440" y="182880"/>
                </a:cubicBezTo>
                <a:cubicBezTo>
                  <a:pt x="40973" y="182880"/>
                  <a:pt x="0" y="141907"/>
                  <a:pt x="0" y="91440"/>
                </a:cubicBezTo>
                <a:cubicBezTo>
                  <a:pt x="0" y="40973"/>
                  <a:pt x="40973" y="0"/>
                  <a:pt x="91440" y="0"/>
                </a:cubicBezTo>
                <a:close/>
              </a:path>
            </a:pathLst>
          </a:custGeom>
          <a:solidFill>
            <a:srgbClr val="2A5899"/>
          </a:solidFill>
          <a:ln/>
        </p:spPr>
        <p:txBody>
          <a:bodyPr/>
          <a:lstStyle/>
          <a:p>
            <a:endParaRPr lang="zh-CN" altLang="en-US"/>
          </a:p>
        </p:txBody>
      </p:sp>
      <p:sp>
        <p:nvSpPr>
          <p:cNvPr id="6" name="Shape 3"/>
          <p:cNvSpPr/>
          <p:nvPr/>
        </p:nvSpPr>
        <p:spPr>
          <a:xfrm>
            <a:off x="4539887" y="3072317"/>
            <a:ext cx="182880" cy="182880"/>
          </a:xfrm>
          <a:custGeom>
            <a:avLst/>
            <a:gdLst/>
            <a:ahLst/>
            <a:cxnLst/>
            <a:rect l="l" t="t" r="r" b="b"/>
            <a:pathLst>
              <a:path w="182880" h="182880">
                <a:moveTo>
                  <a:pt x="91440" y="0"/>
                </a:moveTo>
                <a:moveTo>
                  <a:pt x="91440" y="0"/>
                </a:moveTo>
                <a:cubicBezTo>
                  <a:pt x="141907" y="0"/>
                  <a:pt x="182880" y="40973"/>
                  <a:pt x="182880" y="91440"/>
                </a:cubicBezTo>
                <a:cubicBezTo>
                  <a:pt x="182880" y="141907"/>
                  <a:pt x="141907" y="182880"/>
                  <a:pt x="91440" y="182880"/>
                </a:cubicBezTo>
                <a:cubicBezTo>
                  <a:pt x="40973" y="182880"/>
                  <a:pt x="0" y="141907"/>
                  <a:pt x="0" y="91440"/>
                </a:cubicBezTo>
                <a:cubicBezTo>
                  <a:pt x="0" y="40973"/>
                  <a:pt x="40973" y="0"/>
                  <a:pt x="91440" y="0"/>
                </a:cubicBezTo>
                <a:close/>
              </a:path>
            </a:pathLst>
          </a:custGeom>
          <a:solidFill>
            <a:srgbClr val="2A5899"/>
          </a:solidFill>
          <a:ln/>
        </p:spPr>
        <p:txBody>
          <a:bodyPr/>
          <a:lstStyle/>
          <a:p>
            <a:endParaRPr lang="zh-CN" altLang="en-US"/>
          </a:p>
        </p:txBody>
      </p:sp>
      <p:sp>
        <p:nvSpPr>
          <p:cNvPr id="7" name="Shape 4"/>
          <p:cNvSpPr/>
          <p:nvPr/>
        </p:nvSpPr>
        <p:spPr>
          <a:xfrm>
            <a:off x="4539887" y="2207599"/>
            <a:ext cx="182880" cy="182880"/>
          </a:xfrm>
          <a:custGeom>
            <a:avLst/>
            <a:gdLst/>
            <a:ahLst/>
            <a:cxnLst/>
            <a:rect l="l" t="t" r="r" b="b"/>
            <a:pathLst>
              <a:path w="182880" h="182880">
                <a:moveTo>
                  <a:pt x="91440" y="0"/>
                </a:moveTo>
                <a:moveTo>
                  <a:pt x="91440" y="0"/>
                </a:moveTo>
                <a:cubicBezTo>
                  <a:pt x="141907" y="0"/>
                  <a:pt x="182880" y="40973"/>
                  <a:pt x="182880" y="91440"/>
                </a:cubicBezTo>
                <a:cubicBezTo>
                  <a:pt x="182880" y="141907"/>
                  <a:pt x="141907" y="182880"/>
                  <a:pt x="91440" y="182880"/>
                </a:cubicBezTo>
                <a:cubicBezTo>
                  <a:pt x="40973" y="182880"/>
                  <a:pt x="0" y="141907"/>
                  <a:pt x="0" y="91440"/>
                </a:cubicBezTo>
                <a:cubicBezTo>
                  <a:pt x="0" y="40973"/>
                  <a:pt x="40973" y="0"/>
                  <a:pt x="91440" y="0"/>
                </a:cubicBezTo>
                <a:close/>
              </a:path>
            </a:pathLst>
          </a:custGeom>
          <a:solidFill>
            <a:srgbClr val="2A5899"/>
          </a:solidFill>
          <a:ln/>
        </p:spPr>
        <p:txBody>
          <a:bodyPr/>
          <a:lstStyle/>
          <a:p>
            <a:endParaRPr lang="zh-CN" altLang="en-US"/>
          </a:p>
        </p:txBody>
      </p:sp>
      <p:sp>
        <p:nvSpPr>
          <p:cNvPr id="8" name="Shape 5"/>
          <p:cNvSpPr/>
          <p:nvPr/>
        </p:nvSpPr>
        <p:spPr>
          <a:xfrm>
            <a:off x="4539887" y="1342882"/>
            <a:ext cx="182880" cy="182880"/>
          </a:xfrm>
          <a:custGeom>
            <a:avLst/>
            <a:gdLst/>
            <a:ahLst/>
            <a:cxnLst/>
            <a:rect l="l" t="t" r="r" b="b"/>
            <a:pathLst>
              <a:path w="182880" h="182880">
                <a:moveTo>
                  <a:pt x="91440" y="0"/>
                </a:moveTo>
                <a:moveTo>
                  <a:pt x="91440" y="0"/>
                </a:moveTo>
                <a:cubicBezTo>
                  <a:pt x="141907" y="0"/>
                  <a:pt x="182880" y="40973"/>
                  <a:pt x="182880" y="91440"/>
                </a:cubicBezTo>
                <a:cubicBezTo>
                  <a:pt x="182880" y="141907"/>
                  <a:pt x="141907" y="182880"/>
                  <a:pt x="91440" y="182880"/>
                </a:cubicBezTo>
                <a:cubicBezTo>
                  <a:pt x="40973" y="182880"/>
                  <a:pt x="0" y="141907"/>
                  <a:pt x="0" y="91440"/>
                </a:cubicBezTo>
                <a:cubicBezTo>
                  <a:pt x="0" y="40973"/>
                  <a:pt x="40973" y="0"/>
                  <a:pt x="91440" y="0"/>
                </a:cubicBezTo>
                <a:close/>
              </a:path>
            </a:pathLst>
          </a:custGeom>
          <a:solidFill>
            <a:srgbClr val="2A5899"/>
          </a:solidFill>
          <a:ln/>
        </p:spPr>
        <p:txBody>
          <a:bodyPr/>
          <a:lstStyle/>
          <a:p>
            <a:endParaRPr lang="zh-CN" altLang="en-US"/>
          </a:p>
        </p:txBody>
      </p:sp>
      <p:sp>
        <p:nvSpPr>
          <p:cNvPr id="9" name="Text 6"/>
          <p:cNvSpPr/>
          <p:nvPr/>
        </p:nvSpPr>
        <p:spPr>
          <a:xfrm>
            <a:off x="220092" y="876538"/>
            <a:ext cx="4124357" cy="111556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584" b="1" dirty="0">
                <a:solidFill>
                  <a:srgbClr val="2A5899"/>
                </a:solidFill>
                <a:latin typeface="Microsoft Yahei" pitchFamily="34" charset="0"/>
                <a:ea typeface="Microsoft Yahei" pitchFamily="34" charset="-122"/>
                <a:cs typeface="Microsoft Yahei" pitchFamily="34" charset="-120"/>
              </a:rPr>
              <a:t>元素的属性包含属性名称和属性值两部分，中间通过等号连接起来；属性值用双引号括起来，多个属性之间通过空格分隔。属性与元素名称之间也是通过空格分隔。</a:t>
            </a:r>
            <a:endParaRPr lang="en-US" sz="1440" dirty="0"/>
          </a:p>
        </p:txBody>
      </p:sp>
      <p:sp>
        <p:nvSpPr>
          <p:cNvPr id="10" name="Text 7"/>
          <p:cNvSpPr/>
          <p:nvPr/>
        </p:nvSpPr>
        <p:spPr>
          <a:xfrm>
            <a:off x="4836343" y="1965307"/>
            <a:ext cx="4087564" cy="64922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584" b="1" dirty="0">
                <a:solidFill>
                  <a:srgbClr val="2A5899"/>
                </a:solidFill>
                <a:latin typeface="Microsoft Yahei" pitchFamily="34" charset="0"/>
                <a:ea typeface="Microsoft Yahei" pitchFamily="34" charset="-122"/>
                <a:cs typeface="Microsoft Yahei" pitchFamily="34" charset="-120"/>
              </a:rPr>
              <a:t>少数元素的属性也可能不包含属性值，仅包含一个属性名称。</a:t>
            </a:r>
            <a:endParaRPr lang="en-US" sz="1440" dirty="0"/>
          </a:p>
        </p:txBody>
      </p:sp>
      <p:sp>
        <p:nvSpPr>
          <p:cNvPr id="11" name="Text 8"/>
          <p:cNvSpPr/>
          <p:nvPr/>
        </p:nvSpPr>
        <p:spPr>
          <a:xfrm>
            <a:off x="253457" y="2491673"/>
            <a:ext cx="4124357" cy="141128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584" b="1" dirty="0">
                <a:solidFill>
                  <a:srgbClr val="2A5899"/>
                </a:solidFill>
                <a:latin typeface="Microsoft Yahei" pitchFamily="34" charset="0"/>
                <a:ea typeface="Microsoft Yahei" pitchFamily="34" charset="-122"/>
                <a:cs typeface="Microsoft Yahei" pitchFamily="34" charset="-120"/>
              </a:rPr>
              <a:t>属性是可选的，元素包含多少个属性是不确定的，这主要根据不同元素来定。不同的元素会包含不同的属性。HTML也为所有元素定义了公共属性，如title、id、class、style等。</a:t>
            </a:r>
            <a:endParaRPr lang="en-US" sz="1440" dirty="0"/>
          </a:p>
        </p:txBody>
      </p:sp>
      <p:sp>
        <p:nvSpPr>
          <p:cNvPr id="12" name="Text 9"/>
          <p:cNvSpPr/>
          <p:nvPr/>
        </p:nvSpPr>
        <p:spPr>
          <a:xfrm>
            <a:off x="4836343" y="3242091"/>
            <a:ext cx="4087564" cy="1655068"/>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b="1" dirty="0">
                <a:solidFill>
                  <a:srgbClr val="2A5899"/>
                </a:solidFill>
                <a:latin typeface="Microsoft Yahei" pitchFamily="34" charset="0"/>
                <a:ea typeface="Microsoft Yahei" pitchFamily="34" charset="-122"/>
                <a:cs typeface="Microsoft Yahei" pitchFamily="34" charset="-120"/>
              </a:rPr>
              <a:t>虽然大部分标签都是成对出现的，但也有少数标签不是成对的，这些孤立的标签被称为空标签。空标签仅包含起始标签，没有结束标签，如&lt;meta&gt;、&lt;img&gt;等。空标签也包含很多属性，这与普通成对的标签没有区别。</a:t>
            </a:r>
            <a:endParaRPr lang="en-US" sz="1440" dirty="0"/>
          </a:p>
        </p:txBody>
      </p:sp>
    </p:spTree>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5.5 字体样式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c1ea952b9b854ba0b39a6ab908bc5e61_1747883414875-0268840939868389.png?authorization=c2ltcGxlLWp3dCBhaz1zcGFya2Rlc2s4MDAwMDAwMDAwMDE7ZXhwPTMzMjQ2ODM0MTM7YWxnbz1obWFjLXNoYTI1NjtzaWc9SVJhRGF1Rmx2K2dFeDJMTDNSME55bUp6NGVpN3NjaWpsTzFKNDhHV3E2dz0=&amp;x_location=7YfmxI7B7uKO7jlRxIftd6UXePD="/>
          <p:cNvPicPr>
            <a:picLocks noChangeAspect="1"/>
          </p:cNvPicPr>
          <p:nvPr/>
        </p:nvPicPr>
        <p:blipFill>
          <a:blip r:embed="rId4"/>
          <a:stretch>
            <a:fillRect/>
          </a:stretch>
        </p:blipFill>
        <p:spPr>
          <a:xfrm>
            <a:off x="385405" y="2053007"/>
            <a:ext cx="3557016" cy="429768"/>
          </a:xfrm>
          <a:prstGeom prst="rect">
            <a:avLst/>
          </a:prstGeom>
        </p:spPr>
      </p:pic>
      <p:sp>
        <p:nvSpPr>
          <p:cNvPr id="6"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1056311"/>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字体样式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font-style属性的语法格式如下：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2482775"/>
            <a:ext cx="8373191" cy="205575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样式值可以是以下几种。</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●normal：默认值，浏览器会显示为正常字体样式。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●italic：浏览器会显示一个斜体的字体样式。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●oblique：浏览器会显示一个倾斜的字体样式。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●inherit：规定应该从父元素继承字体样式。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5.5 字体样式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056311"/>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字体样式的应用。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810c7f23644a4dc2a275931d21350d2d_1747883494803-0028814462172666255.png?authorization=c2ltcGxlLWp3dCBhaz1zcGFya2Rlc2s4MDAwMDAwMDAwMDE7ZXhwPTMzMjQ2ODM0OTM7YWxnbz1obWFjLXNoYTI1NjtzaWc9Wk1CZU5sVHoxSkV6UVl0WVNkTzR6cWtxREZ6MDdZcEFzNkc4Z09TKytnZz0=&amp;x_location=7YfmxI7B7uKO7jlRxIftd6UXePD="/>
          <p:cNvPicPr>
            <a:picLocks noChangeAspect="1"/>
          </p:cNvPicPr>
          <p:nvPr/>
        </p:nvPicPr>
        <p:blipFill>
          <a:blip r:embed="rId4"/>
          <a:stretch>
            <a:fillRect/>
          </a:stretch>
        </p:blipFill>
        <p:spPr>
          <a:xfrm>
            <a:off x="2131943" y="1623239"/>
            <a:ext cx="4391648" cy="3215183"/>
          </a:xfrm>
          <a:prstGeom prst="rect">
            <a:avLst/>
          </a:prstGeom>
        </p:spPr>
      </p:pic>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5.5 字体样式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056311"/>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ed186abdb2554d178a39089bb1002f93_1747883518035-06788548287059849.png?authorization=c2ltcGxlLWp3dCBhaz1zcGFya2Rlc2s4MDAwMDAwMDAwMDE7ZXhwPTMzMjQ2ODM1MTY7YWxnbz1obWFjLXNoYTI1NjtzaWc9NGlQQ1p0ejdqUDZBMXQwaXZLa2g3NlJUUE92QnJZYnpYYm9wcEFyT040Yz0=&amp;x_location=7YfmxI7B7uKO7jlRxIftd6UXePD="/>
          <p:cNvPicPr>
            <a:picLocks noChangeAspect="1"/>
          </p:cNvPicPr>
          <p:nvPr/>
        </p:nvPicPr>
        <p:blipFill>
          <a:blip r:embed="rId4"/>
          <a:stretch>
            <a:fillRect/>
          </a:stretch>
        </p:blipFill>
        <p:spPr>
          <a:xfrm>
            <a:off x="1271016" y="1614095"/>
            <a:ext cx="6601968" cy="2596896"/>
          </a:xfrm>
          <a:prstGeom prst="rect">
            <a:avLst/>
          </a:prstGeom>
        </p:spPr>
      </p:pic>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5.5 字体样式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917079"/>
            <a:ext cx="8373191" cy="1426464"/>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4. 字体粗细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font-weight属性用于设置元素的显示文本中所用字体的粗细。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格式如下：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3b9e96fd463348e1ab2c327d789f1bf8_1747883556290-07022408974123724.png?authorization=c2ltcGxlLWp3dCBhaz1zcGFya2Rlc2s4MDAwMDAwMDAwMDE7ZXhwPTMzMjQ2ODM1NTU7YWxnbz1obWFjLXNoYTI1NjtzaWc9Zko5NUtBNEdZRTdYYmVKWTBJbHJiSlg0K2NkUkZoYUVKMm0zeHYxRHhYaz0=&amp;x_location=7YfmxI7B7uKO7jlRxIftd6UXePD="/>
          <p:cNvPicPr>
            <a:picLocks noChangeAspect="1"/>
          </p:cNvPicPr>
          <p:nvPr/>
        </p:nvPicPr>
        <p:blipFill>
          <a:blip r:embed="rId4"/>
          <a:stretch>
            <a:fillRect/>
          </a:stretch>
        </p:blipFill>
        <p:spPr>
          <a:xfrm>
            <a:off x="385405" y="3432518"/>
            <a:ext cx="3675888" cy="475488"/>
          </a:xfrm>
          <a:prstGeom prst="rect">
            <a:avLst/>
          </a:prstGeom>
        </p:spPr>
      </p:pic>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5.5 字体样式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339775"/>
            <a:ext cx="8373191" cy="2828403"/>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属性值可以是以下几种。</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●normal：标准的字符，默认值。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●bold：粗体字符。</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●bolder：比bold更粗一些的字符。</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●lighter：比标准字符更细一些的字符。</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●数字：100～900的数字。</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●inherit：从父元素继承字体的粗细。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5.5 字体样式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1157901" y="2414195"/>
            <a:ext cx="8373191" cy="996696"/>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字体粗细的应用。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代码如右：</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4df20a8666f246d2bed14a916b63d269_1747883708353-018593772398641395.png?authorization=c2ltcGxlLWp3dCBhaz1zcGFya2Rlc2s4MDAwMDAwMDAwMDE7ZXhwPTMzMjQ2ODM3MDc7YWxnbz1obWFjLXNoYTI1NjtzaWc9M1k3ejJHTkEvbDRkcHF1Q0tPMnpUaXJnRFM3c0xmYkNsOWgyMm1CNDJNUT0=&amp;x_location=7YfmxI7B7uKO7jlRxIftd6UXePD="/>
          <p:cNvPicPr>
            <a:picLocks noChangeAspect="1"/>
          </p:cNvPicPr>
          <p:nvPr/>
        </p:nvPicPr>
        <p:blipFill>
          <a:blip r:embed="rId4"/>
          <a:stretch>
            <a:fillRect/>
          </a:stretch>
        </p:blipFill>
        <p:spPr>
          <a:xfrm>
            <a:off x="4128767" y="986663"/>
            <a:ext cx="4043661" cy="3851758"/>
          </a:xfrm>
          <a:prstGeom prst="rect">
            <a:avLst/>
          </a:prstGeom>
        </p:spPr>
      </p:pic>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5.5 字体样式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607322" y="2414195"/>
            <a:ext cx="8373191" cy="996696"/>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字体粗细的应用。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代码如右：</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f708a58d5afa444484b760e16cca796c_1747883773337-01803049026025657.png?authorization=c2ltcGxlLWp3dCBhaz1zcGFya2Rlc2s4MDAwMDAwMDAwMDE7ZXhwPTMzMjQ2ODM3NzI7YWxnbz1obWFjLXNoYTI1NjtzaWc9bmNSaWtiOFByMUNZSDd6UmlCWDNDdE0zWWE2VVM1eGV1Qmc1Sm9mbGRadz0=&amp;x_location=7YfmxI7B7uKO7jlRxIftd6UXePD="/>
          <p:cNvPicPr>
            <a:picLocks noChangeAspect="1"/>
          </p:cNvPicPr>
          <p:nvPr/>
        </p:nvPicPr>
        <p:blipFill>
          <a:blip r:embed="rId4"/>
          <a:stretch>
            <a:fillRect/>
          </a:stretch>
        </p:blipFill>
        <p:spPr>
          <a:xfrm>
            <a:off x="2751190" y="986663"/>
            <a:ext cx="5620703" cy="3851758"/>
          </a:xfrm>
          <a:prstGeom prst="rect">
            <a:avLst/>
          </a:prstGeom>
        </p:spPr>
      </p:pic>
    </p:spTree>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5.5 字体样式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607322" y="2414195"/>
            <a:ext cx="8373191" cy="996696"/>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字体粗细的应用。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代码如右：</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2a2d878642b74a63a5051ce34a9f3a4b_1747883799391-02792218620802991.png?authorization=c2ltcGxlLWp3dCBhaz1zcGFya2Rlc2s4MDAwMDAwMDAwMDE7ZXhwPTMzMjQ2ODM3OTg7YWxnbz1obWFjLXNoYTI1NjtzaWc9d0U5MDRYU09VTWdsTEN6MWF4RjdNN1dJNnV3eFlsSHE1VW9ZSkt2Q1Mvbz0=&amp;x_location=7YfmxI7B7uKO7jlRxIftd6UXePD="/>
          <p:cNvPicPr>
            <a:picLocks noChangeAspect="1"/>
          </p:cNvPicPr>
          <p:nvPr/>
        </p:nvPicPr>
        <p:blipFill>
          <a:blip r:embed="rId4"/>
          <a:stretch>
            <a:fillRect/>
          </a:stretch>
        </p:blipFill>
        <p:spPr>
          <a:xfrm>
            <a:off x="2893462" y="986663"/>
            <a:ext cx="5478431" cy="3851758"/>
          </a:xfrm>
          <a:prstGeom prst="rect">
            <a:avLst/>
          </a:prstGeom>
        </p:spPr>
      </p:pic>
    </p:spTree>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5.6 段落样式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5.6.1 字符间距</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632383"/>
            <a:ext cx="8373191" cy="1618135"/>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●normal：默认值。规定字符间没有额外的空间。</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●length：定义字符间的固定空间（允许使用负值），单位可以是px和 em。</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●inherit：规定应该从父元素继承letter-spacing属性的值。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9b4f2f6884524d5ba738d3de829ae391_1747884235980-08718429643543645.png?authorization=c2ltcGxlLWp3dCBhaz1zcGFya2Rlc2s4MDAwMDAwMDAwMDE7ZXhwPTMzMjQ2ODQyMzQ7YWxnbz1obWFjLXNoYTI1NjtzaWc9cXJ2YnVtZ0JiZ0YvTzROdVQydjk0M3B4RFA4QUlZdzZ4Q01kVFBkV0FPVT0=&amp;x_location=7YfmxI7B7uKO7jlRxIftd6UXePD="/>
          <p:cNvPicPr>
            <a:picLocks noChangeAspect="1"/>
          </p:cNvPicPr>
          <p:nvPr/>
        </p:nvPicPr>
        <p:blipFill>
          <a:blip r:embed="rId4"/>
          <a:stretch>
            <a:fillRect/>
          </a:stretch>
        </p:blipFill>
        <p:spPr>
          <a:xfrm>
            <a:off x="2734056" y="3442895"/>
            <a:ext cx="3675888" cy="749808"/>
          </a:xfrm>
          <a:prstGeom prst="rect">
            <a:avLst/>
          </a:prstGeom>
        </p:spPr>
      </p:pic>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5.6 段落样式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5.6.2 单词间距</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787831"/>
            <a:ext cx="8373191" cy="128310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●normal：默认值。定义单词间的标准空间。</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●length：定义单词间的固定空间。值的单位可以是px和em。</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●inherit：规定应该从父元素继承word-spacing属性的值。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d2f62a3e390c48fba254537ef374a842_1747884253002-015939945696017643.png?authorization=c2ltcGxlLWp3dCBhaz1zcGFya2Rlc2s4MDAwMDAwMDAwMDE7ZXhwPTMzMjQ2ODQyNTE7YWxnbz1obWFjLXNoYTI1NjtzaWc9SVRBVExsNGo2OG1QQTRxWDQ5WGw4RlJsaEx5VUlxMTUzbGVwdkRpc1ZRQT0=&amp;x_location=7YfmxI7B7uKO7jlRxIftd6UXePD="/>
          <p:cNvPicPr>
            <a:picLocks noChangeAspect="1"/>
          </p:cNvPicPr>
          <p:nvPr/>
        </p:nvPicPr>
        <p:blipFill>
          <a:blip r:embed="rId4"/>
          <a:stretch>
            <a:fillRect/>
          </a:stretch>
        </p:blipFill>
        <p:spPr>
          <a:xfrm>
            <a:off x="2350008" y="3214295"/>
            <a:ext cx="4443984" cy="82296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2.3 HTML 基本语法</a:t>
            </a:r>
            <a:endParaRPr lang="en-US" sz="1440" dirty="0"/>
          </a:p>
        </p:txBody>
      </p:sp>
      <p:sp>
        <p:nvSpPr>
          <p:cNvPr id="4" name="Shape 1"/>
          <p:cNvSpPr/>
          <p:nvPr/>
        </p:nvSpPr>
        <p:spPr>
          <a:xfrm>
            <a:off x="7152548" y="1280280"/>
            <a:ext cx="1689340" cy="3337063"/>
          </a:xfrm>
          <a:custGeom>
            <a:avLst/>
            <a:gdLst/>
            <a:ahLst/>
            <a:cxnLst/>
            <a:rect l="l" t="t" r="r" b="b"/>
            <a:pathLst>
              <a:path w="1689340" h="3337063">
                <a:moveTo>
                  <a:pt x="211168" y="0"/>
                </a:moveTo>
                <a:moveTo>
                  <a:pt x="211168" y="0"/>
                </a:moveTo>
                <a:lnTo>
                  <a:pt x="1478173" y="0"/>
                </a:lnTo>
                <a:quadBezTo>
                  <a:pt x="1689340" y="0"/>
                  <a:pt x="1689340" y="273498"/>
                </a:quadBezTo>
                <a:lnTo>
                  <a:pt x="1689340" y="3063566"/>
                </a:lnTo>
                <a:quadBezTo>
                  <a:pt x="1689340" y="3337063"/>
                  <a:pt x="1478173" y="3337063"/>
                </a:quadBezTo>
                <a:lnTo>
                  <a:pt x="211168" y="3337063"/>
                </a:lnTo>
                <a:quadBezTo>
                  <a:pt x="0" y="3337063"/>
                  <a:pt x="0" y="3063566"/>
                </a:quadBezTo>
                <a:lnTo>
                  <a:pt x="0" y="273498"/>
                </a:lnTo>
                <a:quadBezTo>
                  <a:pt x="0" y="0"/>
                  <a:pt x="211168" y="0"/>
                </a:quadBezTo>
                <a:close/>
              </a:path>
            </a:pathLst>
          </a:custGeom>
          <a:solidFill>
            <a:srgbClr val="2A5899">
              <a:alpha val="20000"/>
            </a:srgbClr>
          </a:solidFill>
          <a:ln/>
        </p:spPr>
        <p:txBody>
          <a:bodyPr/>
          <a:lstStyle/>
          <a:p>
            <a:endParaRPr lang="zh-CN" altLang="en-US"/>
          </a:p>
        </p:txBody>
      </p:sp>
      <p:sp>
        <p:nvSpPr>
          <p:cNvPr id="5" name="Shape 2"/>
          <p:cNvSpPr/>
          <p:nvPr/>
        </p:nvSpPr>
        <p:spPr>
          <a:xfrm>
            <a:off x="278902" y="1280280"/>
            <a:ext cx="1689340" cy="3337063"/>
          </a:xfrm>
          <a:custGeom>
            <a:avLst/>
            <a:gdLst/>
            <a:ahLst/>
            <a:cxnLst/>
            <a:rect l="l" t="t" r="r" b="b"/>
            <a:pathLst>
              <a:path w="1689340" h="3337063">
                <a:moveTo>
                  <a:pt x="211168" y="0"/>
                </a:moveTo>
                <a:moveTo>
                  <a:pt x="211168" y="0"/>
                </a:moveTo>
                <a:lnTo>
                  <a:pt x="1478173" y="0"/>
                </a:lnTo>
                <a:quadBezTo>
                  <a:pt x="1689340" y="0"/>
                  <a:pt x="1689340" y="273498"/>
                </a:quadBezTo>
                <a:lnTo>
                  <a:pt x="1689340" y="3063566"/>
                </a:lnTo>
                <a:quadBezTo>
                  <a:pt x="1689340" y="3337063"/>
                  <a:pt x="1478173" y="3337063"/>
                </a:quadBezTo>
                <a:lnTo>
                  <a:pt x="211168" y="3337063"/>
                </a:lnTo>
                <a:quadBezTo>
                  <a:pt x="0" y="3337063"/>
                  <a:pt x="0" y="3063566"/>
                </a:quadBezTo>
                <a:lnTo>
                  <a:pt x="0" y="273498"/>
                </a:lnTo>
                <a:quadBezTo>
                  <a:pt x="0" y="0"/>
                  <a:pt x="211168" y="0"/>
                </a:quadBezTo>
                <a:close/>
              </a:path>
            </a:pathLst>
          </a:custGeom>
          <a:solidFill>
            <a:srgbClr val="2A5899">
              <a:alpha val="20000"/>
            </a:srgbClr>
          </a:solidFill>
          <a:ln/>
        </p:spPr>
        <p:txBody>
          <a:bodyPr/>
          <a:lstStyle/>
          <a:p>
            <a:endParaRPr lang="zh-CN" altLang="en-US"/>
          </a:p>
        </p:txBody>
      </p:sp>
      <p:sp>
        <p:nvSpPr>
          <p:cNvPr id="6" name="Shape 3"/>
          <p:cNvSpPr/>
          <p:nvPr/>
        </p:nvSpPr>
        <p:spPr>
          <a:xfrm>
            <a:off x="3715725" y="1280280"/>
            <a:ext cx="1689340" cy="3337063"/>
          </a:xfrm>
          <a:custGeom>
            <a:avLst/>
            <a:gdLst/>
            <a:ahLst/>
            <a:cxnLst/>
            <a:rect l="l" t="t" r="r" b="b"/>
            <a:pathLst>
              <a:path w="1689340" h="3337063">
                <a:moveTo>
                  <a:pt x="211168" y="0"/>
                </a:moveTo>
                <a:moveTo>
                  <a:pt x="211168" y="0"/>
                </a:moveTo>
                <a:lnTo>
                  <a:pt x="1478173" y="0"/>
                </a:lnTo>
                <a:quadBezTo>
                  <a:pt x="1689340" y="0"/>
                  <a:pt x="1689340" y="273498"/>
                </a:quadBezTo>
                <a:lnTo>
                  <a:pt x="1689340" y="3063566"/>
                </a:lnTo>
                <a:quadBezTo>
                  <a:pt x="1689340" y="3337063"/>
                  <a:pt x="1478173" y="3337063"/>
                </a:quadBezTo>
                <a:lnTo>
                  <a:pt x="211168" y="3337063"/>
                </a:lnTo>
                <a:quadBezTo>
                  <a:pt x="0" y="3337063"/>
                  <a:pt x="0" y="3063566"/>
                </a:quadBezTo>
                <a:lnTo>
                  <a:pt x="0" y="273498"/>
                </a:lnTo>
                <a:quadBezTo>
                  <a:pt x="0" y="0"/>
                  <a:pt x="211168" y="0"/>
                </a:quadBezTo>
                <a:close/>
              </a:path>
            </a:pathLst>
          </a:custGeom>
          <a:solidFill>
            <a:srgbClr val="2A5899">
              <a:alpha val="20000"/>
            </a:srgbClr>
          </a:solidFill>
          <a:ln/>
        </p:spPr>
        <p:txBody>
          <a:bodyPr/>
          <a:lstStyle/>
          <a:p>
            <a:endParaRPr lang="zh-CN" altLang="en-US"/>
          </a:p>
        </p:txBody>
      </p:sp>
      <p:sp>
        <p:nvSpPr>
          <p:cNvPr id="7" name="Shape 4"/>
          <p:cNvSpPr/>
          <p:nvPr/>
        </p:nvSpPr>
        <p:spPr>
          <a:xfrm>
            <a:off x="1997314" y="1280280"/>
            <a:ext cx="1689340" cy="3337063"/>
          </a:xfrm>
          <a:custGeom>
            <a:avLst/>
            <a:gdLst/>
            <a:ahLst/>
            <a:cxnLst/>
            <a:rect l="l" t="t" r="r" b="b"/>
            <a:pathLst>
              <a:path w="1689340" h="3337063">
                <a:moveTo>
                  <a:pt x="211168" y="0"/>
                </a:moveTo>
                <a:moveTo>
                  <a:pt x="211168" y="0"/>
                </a:moveTo>
                <a:lnTo>
                  <a:pt x="1478173" y="0"/>
                </a:lnTo>
                <a:quadBezTo>
                  <a:pt x="1689340" y="0"/>
                  <a:pt x="1689340" y="273498"/>
                </a:quadBezTo>
                <a:lnTo>
                  <a:pt x="1689340" y="3063566"/>
                </a:lnTo>
                <a:quadBezTo>
                  <a:pt x="1689340" y="3337063"/>
                  <a:pt x="1478173" y="3337063"/>
                </a:quadBezTo>
                <a:lnTo>
                  <a:pt x="211168" y="3337063"/>
                </a:lnTo>
                <a:quadBezTo>
                  <a:pt x="0" y="3337063"/>
                  <a:pt x="0" y="3063566"/>
                </a:quadBezTo>
                <a:lnTo>
                  <a:pt x="0" y="273498"/>
                </a:lnTo>
                <a:quadBezTo>
                  <a:pt x="0" y="0"/>
                  <a:pt x="211168" y="0"/>
                </a:quadBezTo>
                <a:close/>
              </a:path>
            </a:pathLst>
          </a:custGeom>
          <a:solidFill>
            <a:srgbClr val="459DF3">
              <a:alpha val="20000"/>
            </a:srgbClr>
          </a:solidFill>
          <a:ln/>
        </p:spPr>
        <p:txBody>
          <a:bodyPr/>
          <a:lstStyle/>
          <a:p>
            <a:endParaRPr lang="zh-CN" altLang="en-US"/>
          </a:p>
        </p:txBody>
      </p:sp>
      <p:sp>
        <p:nvSpPr>
          <p:cNvPr id="8" name="Shape 5"/>
          <p:cNvSpPr/>
          <p:nvPr/>
        </p:nvSpPr>
        <p:spPr>
          <a:xfrm>
            <a:off x="5434136" y="1280280"/>
            <a:ext cx="1689340" cy="3337063"/>
          </a:xfrm>
          <a:custGeom>
            <a:avLst/>
            <a:gdLst/>
            <a:ahLst/>
            <a:cxnLst/>
            <a:rect l="l" t="t" r="r" b="b"/>
            <a:pathLst>
              <a:path w="1689340" h="3337063">
                <a:moveTo>
                  <a:pt x="211168" y="0"/>
                </a:moveTo>
                <a:moveTo>
                  <a:pt x="211168" y="0"/>
                </a:moveTo>
                <a:lnTo>
                  <a:pt x="1478173" y="0"/>
                </a:lnTo>
                <a:quadBezTo>
                  <a:pt x="1689340" y="0"/>
                  <a:pt x="1689340" y="273498"/>
                </a:quadBezTo>
                <a:lnTo>
                  <a:pt x="1689340" y="3063566"/>
                </a:lnTo>
                <a:quadBezTo>
                  <a:pt x="1689340" y="3337063"/>
                  <a:pt x="1478173" y="3337063"/>
                </a:quadBezTo>
                <a:lnTo>
                  <a:pt x="211168" y="3337063"/>
                </a:lnTo>
                <a:quadBezTo>
                  <a:pt x="0" y="3337063"/>
                  <a:pt x="0" y="3063566"/>
                </a:quadBezTo>
                <a:lnTo>
                  <a:pt x="0" y="273498"/>
                </a:lnTo>
                <a:quadBezTo>
                  <a:pt x="0" y="0"/>
                  <a:pt x="211168" y="0"/>
                </a:quadBezTo>
                <a:close/>
              </a:path>
            </a:pathLst>
          </a:custGeom>
          <a:solidFill>
            <a:srgbClr val="459DF3">
              <a:alpha val="20000"/>
            </a:srgbClr>
          </a:solidFill>
          <a:ln/>
        </p:spPr>
        <p:txBody>
          <a:bodyPr/>
          <a:lstStyle/>
          <a:p>
            <a:endParaRPr lang="zh-CN" altLang="en-US"/>
          </a:p>
        </p:txBody>
      </p:sp>
      <p:sp>
        <p:nvSpPr>
          <p:cNvPr id="9" name="Shape 6"/>
          <p:cNvSpPr/>
          <p:nvPr/>
        </p:nvSpPr>
        <p:spPr>
          <a:xfrm>
            <a:off x="287604" y="915674"/>
            <a:ext cx="1671936" cy="777826"/>
          </a:xfrm>
          <a:custGeom>
            <a:avLst/>
            <a:gdLst/>
            <a:ahLst/>
            <a:cxnLst/>
            <a:rect l="l" t="t" r="r" b="b"/>
            <a:pathLst>
              <a:path w="1671936" h="777826">
                <a:moveTo>
                  <a:pt x="0" y="0"/>
                </a:moveTo>
                <a:moveTo>
                  <a:pt x="0" y="0"/>
                </a:moveTo>
                <a:lnTo>
                  <a:pt x="1671936" y="0"/>
                </a:lnTo>
                <a:lnTo>
                  <a:pt x="1671936" y="777826"/>
                </a:lnTo>
                <a:lnTo>
                  <a:pt x="0" y="777826"/>
                </a:lnTo>
                <a:close/>
              </a:path>
            </a:pathLst>
          </a:custGeom>
          <a:solidFill>
            <a:srgbClr val="2A5899"/>
          </a:solidFill>
          <a:ln/>
        </p:spPr>
        <p:txBody>
          <a:bodyPr/>
          <a:lstStyle/>
          <a:p>
            <a:endParaRPr lang="zh-CN" altLang="en-US"/>
          </a:p>
        </p:txBody>
      </p:sp>
      <p:sp>
        <p:nvSpPr>
          <p:cNvPr id="10" name="Shape 7"/>
          <p:cNvSpPr/>
          <p:nvPr/>
        </p:nvSpPr>
        <p:spPr>
          <a:xfrm>
            <a:off x="2006036" y="915674"/>
            <a:ext cx="1671936" cy="777826"/>
          </a:xfrm>
          <a:custGeom>
            <a:avLst/>
            <a:gdLst/>
            <a:ahLst/>
            <a:cxnLst/>
            <a:rect l="l" t="t" r="r" b="b"/>
            <a:pathLst>
              <a:path w="1671936" h="777826">
                <a:moveTo>
                  <a:pt x="0" y="0"/>
                </a:moveTo>
                <a:moveTo>
                  <a:pt x="0" y="0"/>
                </a:moveTo>
                <a:lnTo>
                  <a:pt x="1671936" y="0"/>
                </a:lnTo>
                <a:lnTo>
                  <a:pt x="1671936" y="777826"/>
                </a:lnTo>
                <a:lnTo>
                  <a:pt x="0" y="777826"/>
                </a:lnTo>
                <a:close/>
              </a:path>
            </a:pathLst>
          </a:custGeom>
          <a:solidFill>
            <a:srgbClr val="459DF3"/>
          </a:solidFill>
          <a:ln/>
        </p:spPr>
        <p:txBody>
          <a:bodyPr/>
          <a:lstStyle/>
          <a:p>
            <a:endParaRPr lang="zh-CN" altLang="en-US"/>
          </a:p>
        </p:txBody>
      </p:sp>
      <p:sp>
        <p:nvSpPr>
          <p:cNvPr id="11" name="Shape 8"/>
          <p:cNvSpPr/>
          <p:nvPr/>
        </p:nvSpPr>
        <p:spPr>
          <a:xfrm>
            <a:off x="3724468" y="915674"/>
            <a:ext cx="1671936" cy="777826"/>
          </a:xfrm>
          <a:custGeom>
            <a:avLst/>
            <a:gdLst/>
            <a:ahLst/>
            <a:cxnLst/>
            <a:rect l="l" t="t" r="r" b="b"/>
            <a:pathLst>
              <a:path w="1671936" h="777826">
                <a:moveTo>
                  <a:pt x="0" y="0"/>
                </a:moveTo>
                <a:moveTo>
                  <a:pt x="0" y="0"/>
                </a:moveTo>
                <a:lnTo>
                  <a:pt x="1671936" y="0"/>
                </a:lnTo>
                <a:lnTo>
                  <a:pt x="1671936" y="777826"/>
                </a:lnTo>
                <a:lnTo>
                  <a:pt x="0" y="777826"/>
                </a:lnTo>
                <a:close/>
              </a:path>
            </a:pathLst>
          </a:custGeom>
          <a:solidFill>
            <a:srgbClr val="2A5899"/>
          </a:solidFill>
          <a:ln/>
        </p:spPr>
        <p:txBody>
          <a:bodyPr/>
          <a:lstStyle/>
          <a:p>
            <a:endParaRPr lang="zh-CN" altLang="en-US"/>
          </a:p>
        </p:txBody>
      </p:sp>
      <p:sp>
        <p:nvSpPr>
          <p:cNvPr id="12" name="Shape 9"/>
          <p:cNvSpPr/>
          <p:nvPr/>
        </p:nvSpPr>
        <p:spPr>
          <a:xfrm>
            <a:off x="5442900" y="915674"/>
            <a:ext cx="1671936" cy="777826"/>
          </a:xfrm>
          <a:custGeom>
            <a:avLst/>
            <a:gdLst/>
            <a:ahLst/>
            <a:cxnLst/>
            <a:rect l="l" t="t" r="r" b="b"/>
            <a:pathLst>
              <a:path w="1671936" h="777826">
                <a:moveTo>
                  <a:pt x="0" y="0"/>
                </a:moveTo>
                <a:moveTo>
                  <a:pt x="0" y="0"/>
                </a:moveTo>
                <a:lnTo>
                  <a:pt x="1671936" y="0"/>
                </a:lnTo>
                <a:lnTo>
                  <a:pt x="1671936" y="777826"/>
                </a:lnTo>
                <a:lnTo>
                  <a:pt x="0" y="777826"/>
                </a:lnTo>
                <a:close/>
              </a:path>
            </a:pathLst>
          </a:custGeom>
          <a:solidFill>
            <a:srgbClr val="459DF3"/>
          </a:solidFill>
          <a:ln/>
        </p:spPr>
        <p:txBody>
          <a:bodyPr/>
          <a:lstStyle/>
          <a:p>
            <a:endParaRPr lang="zh-CN" altLang="en-US"/>
          </a:p>
        </p:txBody>
      </p:sp>
      <p:sp>
        <p:nvSpPr>
          <p:cNvPr id="13" name="Shape 10"/>
          <p:cNvSpPr/>
          <p:nvPr/>
        </p:nvSpPr>
        <p:spPr>
          <a:xfrm>
            <a:off x="7161332" y="915674"/>
            <a:ext cx="997636" cy="777826"/>
          </a:xfrm>
          <a:custGeom>
            <a:avLst/>
            <a:gdLst/>
            <a:ahLst/>
            <a:cxnLst/>
            <a:rect l="l" t="t" r="r" b="b"/>
            <a:pathLst>
              <a:path w="997636" h="777826">
                <a:moveTo>
                  <a:pt x="0" y="0"/>
                </a:moveTo>
                <a:moveTo>
                  <a:pt x="0" y="0"/>
                </a:moveTo>
                <a:lnTo>
                  <a:pt x="997636" y="0"/>
                </a:lnTo>
                <a:lnTo>
                  <a:pt x="997636" y="777826"/>
                </a:lnTo>
                <a:lnTo>
                  <a:pt x="0" y="777826"/>
                </a:lnTo>
                <a:close/>
              </a:path>
            </a:pathLst>
          </a:custGeom>
          <a:solidFill>
            <a:srgbClr val="2A5899"/>
          </a:solidFill>
          <a:ln/>
        </p:spPr>
        <p:txBody>
          <a:bodyPr/>
          <a:lstStyle/>
          <a:p>
            <a:endParaRPr lang="zh-CN" altLang="en-US"/>
          </a:p>
        </p:txBody>
      </p:sp>
      <p:pic>
        <p:nvPicPr>
          <p:cNvPr id="14" name="Image 0" descr="https://oceandoc-ai.obs.ap-southeast-3.myhuaweicloud.com/ppt_list_page/_19052329831_2mengn1732089387102-03039082977653589.png?authorization=c2ltcGxlLWp3dCBhaz1zcGFya2Rlc2s4MDAwMDAwMDAwMDE7ZXhwPTMzMDg4ODkzOTA7YWxnbz1obWFjLXNoYTI1NjtzaWc9R2loMVVjOE4wRzFEUXRoNXVaV0QvUjhTK0UrQ1hPYi81NVBQRkhrQlBoUT0=&amp;x_location=7YfmxI7B7uKO7jlRxIftd60pfPD="/>
          <p:cNvPicPr>
            <a:picLocks noChangeAspect="1"/>
          </p:cNvPicPr>
          <p:nvPr/>
        </p:nvPicPr>
        <p:blipFill>
          <a:blip r:embed="rId4"/>
          <a:stretch>
            <a:fillRect/>
          </a:stretch>
        </p:blipFill>
        <p:spPr>
          <a:xfrm>
            <a:off x="875235" y="1068117"/>
            <a:ext cx="479203" cy="472939"/>
          </a:xfrm>
          <a:prstGeom prst="rect">
            <a:avLst/>
          </a:prstGeom>
        </p:spPr>
      </p:pic>
      <p:pic>
        <p:nvPicPr>
          <p:cNvPr id="15" name="Image 1" descr="https://oceandoc-ai.obs.ap-southeast-3.myhuaweicloud.com/ppt_list_page/_19052329831_aSEMR51732089403722-07242084313258943.png?authorization=c2ltcGxlLWp3dCBhaz1zcGFya2Rlc2s4MDAwMDAwMDAwMDE7ZXhwPTMzMDg4ODk0MDY7YWxnbz1obWFjLXNoYTI1NjtzaWc9L3lFSEFjeGV3Y2tmK0RxdHRFTkpBMGN5djhwcENXTUJZbnZWRTVML01FRT0=&amp;x_location=7YfmxI7B7uKO7jlRxIftd60pfPD="/>
          <p:cNvPicPr>
            <a:picLocks noChangeAspect="1"/>
          </p:cNvPicPr>
          <p:nvPr/>
        </p:nvPicPr>
        <p:blipFill>
          <a:blip r:embed="rId5"/>
          <a:stretch>
            <a:fillRect/>
          </a:stretch>
        </p:blipFill>
        <p:spPr>
          <a:xfrm>
            <a:off x="6030531" y="1068117"/>
            <a:ext cx="479203" cy="472939"/>
          </a:xfrm>
          <a:prstGeom prst="rect">
            <a:avLst/>
          </a:prstGeom>
        </p:spPr>
      </p:pic>
      <p:pic>
        <p:nvPicPr>
          <p:cNvPr id="16" name="Image 2" descr="https://oceandoc-ai.obs.ap-southeast-3.myhuaweicloud.com/ppt_list_page/_19052329831_NtfOJM1732089406366-04312212030001601.png?authorization=c2ltcGxlLWp3dCBhaz1zcGFya2Rlc2s4MDAwMDAwMDAwMDE7ZXhwPTMzMDg4ODk0MDk7YWxnbz1obWFjLXNoYTI1NjtzaWc9R0pxZEpRZUpuMkNJamFvMXhwbURKL3ZaYkpwekFUckFpYi9pRGk5emZpbz0=&amp;x_location=7YfmxI7B7uKO7jlRxIftd60pfPD="/>
          <p:cNvPicPr>
            <a:picLocks noChangeAspect="1"/>
          </p:cNvPicPr>
          <p:nvPr/>
        </p:nvPicPr>
        <p:blipFill>
          <a:blip r:embed="rId6"/>
          <a:stretch>
            <a:fillRect/>
          </a:stretch>
        </p:blipFill>
        <p:spPr>
          <a:xfrm>
            <a:off x="2593667" y="1068117"/>
            <a:ext cx="479203" cy="472939"/>
          </a:xfrm>
          <a:prstGeom prst="rect">
            <a:avLst/>
          </a:prstGeom>
        </p:spPr>
      </p:pic>
      <p:pic>
        <p:nvPicPr>
          <p:cNvPr id="17" name="Image 3" descr="https://oceandoc-ai.obs.ap-southeast-3.myhuaweicloud.com/ppt_list_page/_19052329831_dOnuXW1732089408878-011569685695328724.png?authorization=c2ltcGxlLWp3dCBhaz1zcGFya2Rlc2s4MDAwMDAwMDAwMDE7ZXhwPTMzMDg4ODk0MTE7YWxnbz1obWFjLXNoYTI1NjtzaWc9aUhVTWVWWUtBMHVTV0hOemtuM2RhN0drdnFsL2d0SUpaZzlEem1XYloxST0=&amp;x_location=7YfmxI7B7uKO7jlRxIftd60pfPD="/>
          <p:cNvPicPr>
            <a:picLocks noChangeAspect="1"/>
          </p:cNvPicPr>
          <p:nvPr/>
        </p:nvPicPr>
        <p:blipFill>
          <a:blip r:embed="rId7"/>
          <a:stretch>
            <a:fillRect/>
          </a:stretch>
        </p:blipFill>
        <p:spPr>
          <a:xfrm>
            <a:off x="4312099" y="1068117"/>
            <a:ext cx="479203" cy="472939"/>
          </a:xfrm>
          <a:prstGeom prst="rect">
            <a:avLst/>
          </a:prstGeom>
        </p:spPr>
      </p:pic>
      <p:sp>
        <p:nvSpPr>
          <p:cNvPr id="18" name="Shape 11"/>
          <p:cNvSpPr/>
          <p:nvPr/>
        </p:nvSpPr>
        <p:spPr>
          <a:xfrm rot="5400000">
            <a:off x="7934283" y="868445"/>
            <a:ext cx="1037959" cy="823670"/>
          </a:xfrm>
          <a:custGeom>
            <a:avLst/>
            <a:gdLst/>
            <a:ahLst/>
            <a:cxnLst/>
            <a:rect l="l" t="t" r="r" b="b"/>
            <a:pathLst>
              <a:path w="1037959" h="823670">
                <a:moveTo>
                  <a:pt x="518979" y="0"/>
                </a:moveTo>
                <a:moveTo>
                  <a:pt x="518979" y="0"/>
                </a:moveTo>
                <a:lnTo>
                  <a:pt x="0" y="823670"/>
                </a:lnTo>
                <a:lnTo>
                  <a:pt x="1037959" y="823670"/>
                </a:lnTo>
                <a:close/>
              </a:path>
            </a:pathLst>
          </a:custGeom>
          <a:solidFill>
            <a:srgbClr val="2A5899"/>
          </a:solidFill>
          <a:ln/>
        </p:spPr>
        <p:txBody>
          <a:bodyPr/>
          <a:lstStyle/>
          <a:p>
            <a:endParaRPr lang="zh-CN" altLang="en-US"/>
          </a:p>
        </p:txBody>
      </p:sp>
      <p:pic>
        <p:nvPicPr>
          <p:cNvPr id="19" name="Image 4" descr="https://oceandoc-ai.obs.ap-southeast-3.myhuaweicloud.com/ppt_list_page/_19052329831_MmY12T1732089414041-041673957355250923.png?authorization=c2ltcGxlLWp3dCBhaz1zcGFya2Rlc2s4MDAwMDAwMDAwMDE7ZXhwPTMzMDg4ODk0MTY7YWxnbz1obWFjLXNoYTI1NjtzaWc9U2xZT3pWT0p3MXhjckR4YjRtbmVjcER5d0pKVHJnSVdLcCs1SUQxSTlObz0=&amp;x_location=7YfmxI7B7uKO7jlRxIftd60pfPD="/>
          <p:cNvPicPr>
            <a:picLocks noChangeAspect="1"/>
          </p:cNvPicPr>
          <p:nvPr/>
        </p:nvPicPr>
        <p:blipFill>
          <a:blip r:embed="rId8"/>
          <a:stretch>
            <a:fillRect/>
          </a:stretch>
        </p:blipFill>
        <p:spPr>
          <a:xfrm>
            <a:off x="7748963" y="1068117"/>
            <a:ext cx="479203" cy="472939"/>
          </a:xfrm>
          <a:prstGeom prst="rect">
            <a:avLst/>
          </a:prstGeom>
        </p:spPr>
      </p:pic>
      <p:sp>
        <p:nvSpPr>
          <p:cNvPr id="20" name="Text 12"/>
          <p:cNvSpPr/>
          <p:nvPr/>
        </p:nvSpPr>
        <p:spPr>
          <a:xfrm>
            <a:off x="293822" y="1765859"/>
            <a:ext cx="1654464" cy="1344168"/>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584" b="1" dirty="0">
                <a:solidFill>
                  <a:srgbClr val="272245"/>
                </a:solidFill>
                <a:latin typeface="Microsoft Yahei" pitchFamily="34" charset="0"/>
                <a:ea typeface="Microsoft Yahei" pitchFamily="34" charset="-122"/>
                <a:cs typeface="Microsoft Yahei" pitchFamily="34" charset="-120"/>
              </a:rPr>
              <a:t>标签可以相互嵌套，形成文档结构。嵌套必须匹配，不能交错嵌套。</a:t>
            </a:r>
            <a:endParaRPr lang="en-US" sz="1440" dirty="0"/>
          </a:p>
        </p:txBody>
      </p:sp>
      <p:sp>
        <p:nvSpPr>
          <p:cNvPr id="21" name="Text 13"/>
          <p:cNvSpPr/>
          <p:nvPr/>
        </p:nvSpPr>
        <p:spPr>
          <a:xfrm>
            <a:off x="2012254" y="1765859"/>
            <a:ext cx="1654464" cy="649224"/>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584" b="1" dirty="0">
                <a:solidFill>
                  <a:srgbClr val="272245"/>
                </a:solidFill>
                <a:latin typeface="Microsoft Yahei" pitchFamily="34" charset="0"/>
                <a:ea typeface="Microsoft Yahei" pitchFamily="34" charset="-122"/>
                <a:cs typeface="Microsoft Yahei" pitchFamily="34" charset="-120"/>
              </a:rPr>
              <a:t>必须在首行定义文档的类型。</a:t>
            </a:r>
            <a:endParaRPr lang="en-US" sz="1440" dirty="0"/>
          </a:p>
        </p:txBody>
      </p:sp>
      <p:sp>
        <p:nvSpPr>
          <p:cNvPr id="22" name="Text 14"/>
          <p:cNvSpPr/>
          <p:nvPr/>
        </p:nvSpPr>
        <p:spPr>
          <a:xfrm>
            <a:off x="3730686" y="1765859"/>
            <a:ext cx="1654464" cy="1167499"/>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584" b="1" dirty="0">
                <a:solidFill>
                  <a:srgbClr val="272245"/>
                </a:solidFill>
                <a:latin typeface="Microsoft Yahei" pitchFamily="34" charset="0"/>
                <a:ea typeface="Microsoft Yahei" pitchFamily="34" charset="-122"/>
                <a:cs typeface="Microsoft Yahei" pitchFamily="34" charset="-120"/>
              </a:rPr>
              <a:t>&lt;html&gt;标签是必需的，标识该文档是HTML文档。</a:t>
            </a:r>
            <a:endParaRPr lang="en-US" sz="1440" dirty="0"/>
          </a:p>
        </p:txBody>
      </p:sp>
      <p:sp>
        <p:nvSpPr>
          <p:cNvPr id="23" name="Text 15"/>
          <p:cNvSpPr/>
          <p:nvPr/>
        </p:nvSpPr>
        <p:spPr>
          <a:xfrm>
            <a:off x="5449118" y="1765859"/>
            <a:ext cx="1654464" cy="2734056"/>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584" b="1" dirty="0">
                <a:solidFill>
                  <a:srgbClr val="272245"/>
                </a:solidFill>
                <a:latin typeface="Microsoft Yahei" pitchFamily="34" charset="0"/>
                <a:ea typeface="Microsoft Yahei" pitchFamily="34" charset="-122"/>
                <a:cs typeface="Microsoft Yahei" pitchFamily="34" charset="-120"/>
              </a:rPr>
              <a:t>必须定义文档的字符编码，一般使用&lt;meta&gt; 标签在头部定义。常用字符编码包括中文简体（gb2312）、中文繁体（big5）和通用字符编码（utf-8）。</a:t>
            </a:r>
            <a:endParaRPr lang="en-US" sz="1440" dirty="0"/>
          </a:p>
        </p:txBody>
      </p:sp>
      <p:sp>
        <p:nvSpPr>
          <p:cNvPr id="24" name="Text 16"/>
          <p:cNvSpPr/>
          <p:nvPr/>
        </p:nvSpPr>
        <p:spPr>
          <a:xfrm>
            <a:off x="7167550" y="1765859"/>
            <a:ext cx="1654464" cy="1167499"/>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584" b="1" dirty="0">
                <a:solidFill>
                  <a:srgbClr val="272245"/>
                </a:solidFill>
                <a:latin typeface="Microsoft Yahei" pitchFamily="34" charset="0"/>
                <a:ea typeface="Microsoft Yahei" pitchFamily="34" charset="-122"/>
                <a:cs typeface="Microsoft Yahei" pitchFamily="34" charset="-120"/>
              </a:rPr>
              <a:t>应设置文档的标题，可以使用&lt;title&gt;标签在头部定义。</a:t>
            </a:r>
            <a:endParaRPr lang="en-US" sz="1440" dirty="0"/>
          </a:p>
        </p:txBody>
      </p:sp>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5.6 段落样式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5.6.3 段落缩进</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632383"/>
            <a:ext cx="8373191" cy="128310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●length：定义固定的缩进，默认值为0。</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●%：定义基于父元素宽度的百分比的缩进。</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●inherit：规定应该从父元素继承text-indent属性的值。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d0e6051eb70e4005b1f8accea14b2f5f_1747884282059-09310766846276686.png?authorization=c2ltcGxlLWp3dCBhaz1zcGFya2Rlc2s4MDAwMDAwMDAwMDE7ZXhwPTMzMjQ2ODQyODA7YWxnbz1obWFjLXNoYTI1NjtzaWc9eGZZdjd1WWJoeFRpNWFid05qMVc4ZkpRVlBWd211NXowbTFkWEltaDBiVT0=&amp;x_location=7YfmxI7B7uKO7jlRxIftd6UXePD="/>
          <p:cNvPicPr>
            <a:picLocks noChangeAspect="1"/>
          </p:cNvPicPr>
          <p:nvPr/>
        </p:nvPicPr>
        <p:blipFill>
          <a:blip r:embed="rId4"/>
          <a:stretch>
            <a:fillRect/>
          </a:stretch>
        </p:blipFill>
        <p:spPr>
          <a:xfrm>
            <a:off x="1562400" y="3058847"/>
            <a:ext cx="5843016" cy="1133856"/>
          </a:xfrm>
          <a:prstGeom prst="rect">
            <a:avLst/>
          </a:prstGeom>
        </p:spPr>
      </p:pic>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5.6 段落样式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5.6.4 文本行间距</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792403"/>
            <a:ext cx="8373191" cy="2004459"/>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normal：设置合理的行间距</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number：设置数字，以此数字与当前的字体尺寸相乘来设置行间距</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length：设置固定的行间距，单位可以为px和em</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●%：基于当前字体尺寸的百分比设置行间距。</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inherit：规定应该从父元素继承line-height属性的值</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5.6 段落样式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5.6.4 文本行间距</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段落行高的应用。代码如下：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83b5ecef2c1f4bdaa815889df0fb2be3_1747884371599-02761982292641404.png?authorization=c2ltcGxlLWp3dCBhaz1zcGFya2Rlc2s4MDAwMDAwMDAwMDE7ZXhwPTMzMjQ2ODQzNzA7YWxnbz1obWFjLXNoYTI1NjtzaWc9M2tZTThPdWhFMFhhSEpFYnZVNXgzTEEydXVjL3k4OEROeE9aSjJPMk1iUT0=&amp;x_location=7YfmxI7B7uKO7jlRxIftd6UXePD="/>
          <p:cNvPicPr>
            <a:picLocks noChangeAspect="1"/>
          </p:cNvPicPr>
          <p:nvPr/>
        </p:nvPicPr>
        <p:blipFill>
          <a:blip r:embed="rId4"/>
          <a:stretch>
            <a:fillRect/>
          </a:stretch>
        </p:blipFill>
        <p:spPr>
          <a:xfrm>
            <a:off x="1746072" y="1553591"/>
            <a:ext cx="5651855" cy="3267583"/>
          </a:xfrm>
          <a:prstGeom prst="rect">
            <a:avLst/>
          </a:prstGeom>
        </p:spPr>
      </p:pic>
    </p:spTree>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5.6 段落样式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5.6.4 文本行间距</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cd6833d431404056b22de941ecd5a581_1747884443832-045696370637053596.png?authorization=c2ltcGxlLWp3dCBhaz1zcGFya2Rlc2s4MDAwMDAwMDAwMDE7ZXhwPTMzMjQ2ODQ0NDI7YWxnbz1obWFjLXNoYTI1NjtzaWc9NHkyTW1FaVNsT2ZDcnlVWnJRdE16VmoxRkxxcXF6M2k0R2JOUU5tRlpzbz0=&amp;x_location=7YfmxI7B7uKO7jlRxIftd6UXePD="/>
          <p:cNvPicPr>
            <a:picLocks noChangeAspect="1"/>
          </p:cNvPicPr>
          <p:nvPr/>
        </p:nvPicPr>
        <p:blipFill>
          <a:blip r:embed="rId4"/>
          <a:stretch>
            <a:fillRect/>
          </a:stretch>
        </p:blipFill>
        <p:spPr>
          <a:xfrm>
            <a:off x="1614973" y="986663"/>
            <a:ext cx="5914054" cy="3851758"/>
          </a:xfrm>
          <a:prstGeom prst="rect">
            <a:avLst/>
          </a:prstGeom>
        </p:spPr>
      </p:pic>
    </p:spTree>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5.6 段落样式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5.6.4 文本行间距</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68d983a11f864fc89e716a1673960171_1747884466026-020952262277672296.png?authorization=c2ltcGxlLWp3dCBhaz1zcGFya2Rlc2s4MDAwMDAwMDAwMDE7ZXhwPTMzMjQ2ODQ0NjQ7YWxnbz1obWFjLXNoYTI1NjtzaWc9aGpNUEFNamVaYzhhWmh5NlRVUWo3cHVGY1crZ3Z6cWRIdzJRdFR4MUdNTT0=&amp;x_location=7YfmxI7B7uKO7jlRxIftd6UXePD="/>
          <p:cNvPicPr>
            <a:picLocks noChangeAspect="1"/>
          </p:cNvPicPr>
          <p:nvPr/>
        </p:nvPicPr>
        <p:blipFill>
          <a:blip r:embed="rId4"/>
          <a:stretch>
            <a:fillRect/>
          </a:stretch>
        </p:blipFill>
        <p:spPr>
          <a:xfrm>
            <a:off x="1299886" y="986663"/>
            <a:ext cx="6055762" cy="3851758"/>
          </a:xfrm>
          <a:prstGeom prst="rect">
            <a:avLst/>
          </a:prstGeom>
        </p:spPr>
      </p:pic>
    </p:spTree>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5.6 段落样式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5.6.5 横向对齐</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769543"/>
            <a:ext cx="8373191" cy="205575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●left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：把文本排列到左边。此为默认值，由浏览器决定</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●right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：把文本排列到右边</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●center</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：文本居中对齐</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●justify</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：实现两端对齐文本效果</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●inherit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：规定从父元素继承text-align属性的值</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5.6 段落样式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5.6.6 纵向对齐</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769543"/>
            <a:ext cx="8373191" cy="205575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●baseline</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：元素放置在父元素的基线上</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●sub</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：垂直对齐文本的下标</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●super</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：垂直对齐文本的上标</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●top</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：元素的顶端与行中最高元素的顶端对齐</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●text-top</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：元素的顶端与父元素字体的顶端对齐</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5.6 段落样式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5.6.6 纵向对齐</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283641" y="1579157"/>
            <a:ext cx="8622408" cy="205575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middle：把此元素放置在其父元素的中部</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bottom：元素的顶端与行中最低元素的顶端对齐</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text-bottom：把元素的底端与父元素字体的底端对齐</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length：使用line-height属性的百分比值来排列此元素，允许使用负值</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inherit：规定从父元素继承vertical-align属性的值</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5.7 边框样式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63935"/>
            <a:ext cx="8373191" cy="2777107"/>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none：表示无边框</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hidden：与none表现相同。应用于表格时除外，在表格中hidden用于解决边框冲突</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dotted：边框线为点状边框，在大多数浏览器中呈现为实线</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dashed：表示边框线为虚线，但在大多数浏览器中呈现为实线</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solid：表示边框线为实线</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double：表示边框线为双线。双线的宽度等于border-width的值</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4"/>
          <p:cNvSpPr/>
          <p:nvPr/>
        </p:nvSpPr>
        <p:spPr>
          <a:xfrm>
            <a:off x="385405" y="1161335"/>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边框线型样式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5.7 边框样式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769543"/>
            <a:ext cx="8373191" cy="205575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●groove</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：表示边框为3D凹槽边框，其效果取决于border-color的值。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●ridge</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：表示边框为3D凸槽边框，其效果取决于border-color的值。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●inset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：表示边框为3D凹边边框，其效果取决于border-color的值。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●outset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：表示边框为3D凸边边框，其效果取决于border-color的值。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●inherit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：规定从父元素继承边框样式</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2.3 HTML 基本语法</a:t>
            </a:r>
            <a:endParaRPr lang="en-US" sz="1440" dirty="0"/>
          </a:p>
        </p:txBody>
      </p:sp>
      <p:sp>
        <p:nvSpPr>
          <p:cNvPr id="4" name="Shape 1"/>
          <p:cNvSpPr/>
          <p:nvPr/>
        </p:nvSpPr>
        <p:spPr>
          <a:xfrm>
            <a:off x="238454" y="1486127"/>
            <a:ext cx="8667091" cy="3285239"/>
          </a:xfrm>
          <a:custGeom>
            <a:avLst/>
            <a:gdLst/>
            <a:ahLst/>
            <a:cxnLst/>
            <a:rect l="l" t="t" r="r" b="b"/>
            <a:pathLst>
              <a:path w="8667091" h="3285239">
                <a:moveTo>
                  <a:pt x="410655" y="0"/>
                </a:moveTo>
                <a:moveTo>
                  <a:pt x="410655" y="0"/>
                </a:moveTo>
                <a:lnTo>
                  <a:pt x="8256436" y="0"/>
                </a:lnTo>
                <a:quadBezTo>
                  <a:pt x="8667091" y="0"/>
                  <a:pt x="8667091" y="410655"/>
                </a:quadBezTo>
                <a:lnTo>
                  <a:pt x="8667091" y="2874584"/>
                </a:lnTo>
                <a:quadBezTo>
                  <a:pt x="8667091" y="3285239"/>
                  <a:pt x="8256436" y="3285239"/>
                </a:quadBezTo>
                <a:lnTo>
                  <a:pt x="410655" y="3285239"/>
                </a:lnTo>
                <a:quadBezTo>
                  <a:pt x="0" y="3285239"/>
                  <a:pt x="0" y="2874584"/>
                </a:quadBezTo>
                <a:lnTo>
                  <a:pt x="0" y="410655"/>
                </a:lnTo>
                <a:quadBezTo>
                  <a:pt x="0" y="0"/>
                  <a:pt x="410655" y="0"/>
                </a:quadBezTo>
                <a:close/>
              </a:path>
            </a:pathLst>
          </a:custGeom>
          <a:solidFill>
            <a:srgbClr val="2A5899">
              <a:alpha val="10000"/>
            </a:srgbClr>
          </a:solidFill>
          <a:ln/>
        </p:spPr>
        <p:txBody>
          <a:bodyPr/>
          <a:lstStyle/>
          <a:p>
            <a:endParaRPr lang="zh-CN" altLang="en-US"/>
          </a:p>
        </p:txBody>
      </p:sp>
      <p:sp>
        <p:nvSpPr>
          <p:cNvPr id="5" name="Text 2"/>
          <p:cNvSpPr/>
          <p:nvPr/>
        </p:nvSpPr>
        <p:spPr>
          <a:xfrm>
            <a:off x="2749580" y="1641981"/>
            <a:ext cx="5675468" cy="502573"/>
          </a:xfrm>
          <a:prstGeom prst="rect">
            <a:avLst/>
          </a:prstGeom>
          <a:noFill/>
          <a:ln/>
        </p:spPr>
        <p:txBody>
          <a:bodyPr wrap="square" lIns="95250" tIns="95250" rIns="95250" bIns="95250" rtlCol="0" anchor="t">
            <a:spAutoFit/>
          </a:bodyPr>
          <a:lstStyle/>
          <a:p>
            <a:pPr marL="0" indent="0" algn="ctr">
              <a:lnSpc>
                <a:spcPct val="100000"/>
              </a:lnSpc>
              <a:buNone/>
            </a:pPr>
            <a:r>
              <a:rPr lang="en-US" sz="2016" b="1" dirty="0">
                <a:solidFill>
                  <a:srgbClr val="2A5899"/>
                </a:solidFill>
                <a:latin typeface="Microsoft Yahei" pitchFamily="34" charset="0"/>
                <a:ea typeface="Microsoft Yahei" pitchFamily="34" charset="-122"/>
                <a:cs typeface="Microsoft Yahei" pitchFamily="34" charset="-120"/>
              </a:rPr>
              <a:t>  </a:t>
            </a:r>
            <a:r>
              <a:rPr lang="en-US" sz="2016" b="1" dirty="0" err="1">
                <a:solidFill>
                  <a:srgbClr val="2A5899"/>
                </a:solidFill>
                <a:latin typeface="Microsoft Yahei" pitchFamily="34" charset="0"/>
                <a:ea typeface="Microsoft Yahei" pitchFamily="34" charset="-122"/>
                <a:cs typeface="Microsoft Yahei" pitchFamily="34" charset="-120"/>
              </a:rPr>
              <a:t>下面的代码包含了HTML文档的完整文档结构</a:t>
            </a:r>
            <a:endParaRPr lang="en-US" sz="1440" dirty="0"/>
          </a:p>
        </p:txBody>
      </p:sp>
      <p:sp>
        <p:nvSpPr>
          <p:cNvPr id="6" name="Shape 3"/>
          <p:cNvSpPr/>
          <p:nvPr/>
        </p:nvSpPr>
        <p:spPr>
          <a:xfrm>
            <a:off x="727863" y="1688676"/>
            <a:ext cx="2021717" cy="2880141"/>
          </a:xfrm>
          <a:custGeom>
            <a:avLst/>
            <a:gdLst/>
            <a:ahLst/>
            <a:cxnLst/>
            <a:rect l="l" t="t" r="r" b="b"/>
            <a:pathLst>
              <a:path w="2021717" h="2880141">
                <a:moveTo>
                  <a:pt x="107659" y="0"/>
                </a:moveTo>
                <a:moveTo>
                  <a:pt x="107659" y="0"/>
                </a:moveTo>
                <a:lnTo>
                  <a:pt x="1914058" y="0"/>
                </a:lnTo>
                <a:quadBezTo>
                  <a:pt x="2021717" y="0"/>
                  <a:pt x="2021717" y="107659"/>
                </a:quadBezTo>
                <a:lnTo>
                  <a:pt x="2021717" y="2772483"/>
                </a:lnTo>
                <a:quadBezTo>
                  <a:pt x="2021717" y="2880141"/>
                  <a:pt x="1914058" y="2880141"/>
                </a:quadBezTo>
                <a:lnTo>
                  <a:pt x="107659" y="2880141"/>
                </a:lnTo>
                <a:quadBezTo>
                  <a:pt x="0" y="2880141"/>
                  <a:pt x="0" y="2772483"/>
                </a:quadBezTo>
                <a:lnTo>
                  <a:pt x="0" y="107659"/>
                </a:lnTo>
                <a:quadBezTo>
                  <a:pt x="0" y="0"/>
                  <a:pt x="107659" y="0"/>
                </a:quadBezTo>
                <a:close/>
              </a:path>
            </a:pathLst>
          </a:custGeom>
          <a:solidFill>
            <a:srgbClr val="2A5899"/>
          </a:solidFill>
          <a:ln/>
        </p:spPr>
        <p:txBody>
          <a:bodyPr/>
          <a:lstStyle/>
          <a:p>
            <a:endParaRPr lang="zh-CN" altLang="en-US"/>
          </a:p>
        </p:txBody>
      </p:sp>
      <p:sp>
        <p:nvSpPr>
          <p:cNvPr id="7" name="Shape 4"/>
          <p:cNvSpPr/>
          <p:nvPr/>
        </p:nvSpPr>
        <p:spPr>
          <a:xfrm>
            <a:off x="8425048" y="1114421"/>
            <a:ext cx="209860" cy="1511534"/>
          </a:xfrm>
          <a:custGeom>
            <a:avLst/>
            <a:gdLst/>
            <a:ahLst/>
            <a:cxnLst/>
            <a:rect l="l" t="t" r="r" b="b"/>
            <a:pathLst>
              <a:path w="209860" h="1511534">
                <a:moveTo>
                  <a:pt x="104930" y="0"/>
                </a:moveTo>
                <a:moveTo>
                  <a:pt x="104930" y="0"/>
                </a:moveTo>
                <a:lnTo>
                  <a:pt x="104930" y="0"/>
                </a:lnTo>
                <a:quadBezTo>
                  <a:pt x="209860" y="0"/>
                  <a:pt x="209860" y="104930"/>
                </a:quadBezTo>
                <a:lnTo>
                  <a:pt x="209860" y="1406604"/>
                </a:lnTo>
                <a:quadBezTo>
                  <a:pt x="209860" y="1511534"/>
                  <a:pt x="104930" y="1511534"/>
                </a:quadBezTo>
                <a:lnTo>
                  <a:pt x="104930" y="1511534"/>
                </a:lnTo>
                <a:quadBezTo>
                  <a:pt x="0" y="1511534"/>
                  <a:pt x="0" y="1406604"/>
                </a:quadBezTo>
                <a:lnTo>
                  <a:pt x="0" y="104930"/>
                </a:lnTo>
                <a:quadBezTo>
                  <a:pt x="0" y="0"/>
                  <a:pt x="104930" y="0"/>
                </a:quadBezTo>
                <a:close/>
              </a:path>
            </a:pathLst>
          </a:custGeom>
          <a:solidFill>
            <a:srgbClr val="2A5899"/>
          </a:solidFill>
          <a:ln/>
        </p:spPr>
        <p:txBody>
          <a:bodyPr/>
          <a:lstStyle/>
          <a:p>
            <a:endParaRPr lang="zh-CN" altLang="en-US"/>
          </a:p>
        </p:txBody>
      </p:sp>
      <p:pic>
        <p:nvPicPr>
          <p:cNvPr id="8" name="Image 0" descr="https://sgw-dx.xf-yun.com/api/v1/sparkdesk/_31cfe15418664afdb49d70ea1bd92396_1747364158678-05008802286821978.png?authorization=c2ltcGxlLWp3dCBhaz1zcGFya2Rlc2s4MDAwMDAwMDAwMDE7ZXhwPTMzMjQxNjQxMzM7YWxnbz1obWFjLXNoYTI1NjtzaWc9K3cyR0p3L2hQTjZsOHNuQXQyNnBycWtrbS9VN1FJaEN0SjE3bnROM2pCTT0=&amp;x_location=7YfmxI7B7uKO7jlRxIftd6Upg5D="/>
          <p:cNvPicPr>
            <a:picLocks noChangeAspect="1"/>
          </p:cNvPicPr>
          <p:nvPr/>
        </p:nvPicPr>
        <p:blipFill>
          <a:blip r:embed="rId4"/>
          <a:stretch>
            <a:fillRect/>
          </a:stretch>
        </p:blipFill>
        <p:spPr>
          <a:xfrm>
            <a:off x="1576767" y="2330128"/>
            <a:ext cx="7223760" cy="1792224"/>
          </a:xfrm>
          <a:prstGeom prst="rect">
            <a:avLst/>
          </a:prstGeom>
        </p:spPr>
      </p:pic>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5.7 边框样式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970843"/>
            <a:ext cx="8373191" cy="205575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color_name：颜色名称，如red、green等</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●hex_number：十六进制值表示的颜色，如#ff0000。</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rgb_number：RGB代码表示的颜色，如rgb</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(255,0,0)。</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transparent：默认值，边框颜色为透明的</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inherit：规定从父元素继承边框颜色</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4"/>
          <p:cNvSpPr/>
          <p:nvPr/>
        </p:nvSpPr>
        <p:spPr>
          <a:xfrm>
            <a:off x="385405" y="1568243"/>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边框颜色</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5.7 边框样式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970843"/>
            <a:ext cx="8373191" cy="205575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thin：表示边框为细边框</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medium：默认值，表示边框为中等边框</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thick：表示边框为粗边框</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length：允许用户自定义边框宽度</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inherit：规定从父元素继承边框宽度</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4"/>
          <p:cNvSpPr/>
          <p:nvPr/>
        </p:nvSpPr>
        <p:spPr>
          <a:xfrm>
            <a:off x="385405" y="1568243"/>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边框宽度</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5.7 边框样式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969359" y="2414195"/>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4. border 的简写设置</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边框的应用。代码如下：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49eb0df9a6934bd7b64028de136edf62_1747885923713-017478649770595056.png?authorization=c2ltcGxlLWp3dCBhaz1zcGFya2Rlc2s4MDAwMDAwMDAwMDE7ZXhwPTMzMjQ2ODU5MjI7YWxnbz1obWFjLXNoYTI1NjtzaWc9QithcnhYblpzeHNCM2I3VEc2RWFNNUVHT1Fac3NnQXk0NE1vRE9UOC9lYz0=&amp;x_location=7YfmxI7B7uKO7jlRxIftd6UXePD="/>
          <p:cNvPicPr>
            <a:picLocks noChangeAspect="1"/>
          </p:cNvPicPr>
          <p:nvPr/>
        </p:nvPicPr>
        <p:blipFill>
          <a:blip r:embed="rId4"/>
          <a:stretch>
            <a:fillRect/>
          </a:stretch>
        </p:blipFill>
        <p:spPr>
          <a:xfrm>
            <a:off x="4294509" y="986663"/>
            <a:ext cx="4077385" cy="3851758"/>
          </a:xfrm>
          <a:prstGeom prst="rect">
            <a:avLst/>
          </a:prstGeom>
        </p:spPr>
      </p:pic>
    </p:spTree>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5.7 边框样式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438909"/>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4. border 的简写设置</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边框的应用。代码如下：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51a401f1afed4b72b10500913db888bf_1747885950007-0875856837650729.png?authorization=c2ltcGxlLWp3dCBhaz1zcGFya2Rlc2s4MDAwMDAwMDAwMDE7ZXhwPTMzMjQ2ODU5NDg7YWxnbz1obWFjLXNoYTI1NjtzaWc9VGNhbmRBaTFSb1hZb0JHWC8wUDJ4YXVuU3AxcC9HVi84K3VZYmxTSW5NMD0=&amp;x_location=7YfmxI7B7uKO7jlRxIftd6UXePD="/>
          <p:cNvPicPr>
            <a:picLocks noChangeAspect="1"/>
          </p:cNvPicPr>
          <p:nvPr/>
        </p:nvPicPr>
        <p:blipFill>
          <a:blip r:embed="rId4"/>
          <a:stretch>
            <a:fillRect/>
          </a:stretch>
        </p:blipFill>
        <p:spPr>
          <a:xfrm>
            <a:off x="385405" y="2374497"/>
            <a:ext cx="5111496" cy="2011680"/>
          </a:xfrm>
          <a:prstGeom prst="rect">
            <a:avLst/>
          </a:prstGeom>
        </p:spPr>
      </p:pic>
    </p:spTree>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5.8 轮廓样式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778819"/>
            <a:ext cx="8373191" cy="2390783"/>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●none</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：默认值，表示无轮廓</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●dotted</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：表示轮廓线为点状的轮廓</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●dashed</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：表示轮廓线为虚线的轮廓</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●solid</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：表示轮廓线为实线的轮廓</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●double</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：表示轮廓线为双线的轮廓，双线的宽度等同于outline-width</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的值。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4"/>
          <p:cNvSpPr/>
          <p:nvPr/>
        </p:nvSpPr>
        <p:spPr>
          <a:xfrm>
            <a:off x="385405" y="1376219"/>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轮廓样式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5.8 轮廓样式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769543"/>
            <a:ext cx="8373191" cy="205575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●groove</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：表示轮廓线为3D凹槽轮廓，效果取决于outline-color 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●ridge</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：表示轮廓线为3D凸槽轮廓，效果取决于outline-color 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●inset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：表示轮廓线为3D凹边轮廓，效果取决于outline-color 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●outset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：表示轮廓线为3D凸边轮廓，效果取决于outline-color 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●inherit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：规定从父元素继承轮廓样式的设置</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5.8 轮廓样式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778819"/>
            <a:ext cx="8373191" cy="2390783"/>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color_name：颜色名称，如lightpink、blue</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等。</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●hex_number：十六进制颜色值，如#ffb6c1。</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rgb_number：RGB颜色值，如</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rgb(255,182,193)。</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hsl_number：HSL值，如</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hsl(0,100%,50%)。</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invert：默认值。表示执行颜色反转，这样无论是什么颜色的背景都能确保轮廓是可见的</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4"/>
          <p:cNvSpPr/>
          <p:nvPr/>
        </p:nvSpPr>
        <p:spPr>
          <a:xfrm>
            <a:off x="385405" y="1376219"/>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轮廓颜色</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5.8 轮廓样式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185727"/>
            <a:ext cx="8373191" cy="1669431"/>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●thin</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：细的轮廓，通常为1px。</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●medium</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：中等宽度的轮廓，通常为3px。</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●thick</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：粗的轮廓，通常为5px。</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●特定尺寸</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：指定一个具体的数值，单位可以是px、pt、cm或em</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4"/>
          <p:cNvSpPr/>
          <p:nvPr/>
        </p:nvSpPr>
        <p:spPr>
          <a:xfrm>
            <a:off x="385405" y="1783127"/>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轮廓宽度</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5.8 轮廓样式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10461"/>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轮廓的应用。代码如下</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863c977d330e45b4a6dab9d14047f623_1747890721464-041786755291833244.png?authorization=c2ltcGxlLWp3dCBhaz1zcGFya2Rlc2s4MDAwMDAwMDAwMDE7ZXhwPTMzMjQ2OTA3MjA7YWxnbz1obWFjLXNoYTI1NjtzaWc9cUMzL0tCalFIaGQ1N0hGVmFmaElwSTF6VmUyTWZJSmZGb2VjcFFydUYzZz0=&amp;x_location=7YfmxI7B7uKO7jlRxIftd6UXePD="/>
          <p:cNvPicPr>
            <a:picLocks noChangeAspect="1"/>
          </p:cNvPicPr>
          <p:nvPr/>
        </p:nvPicPr>
        <p:blipFill>
          <a:blip r:embed="rId4"/>
          <a:stretch>
            <a:fillRect/>
          </a:stretch>
        </p:blipFill>
        <p:spPr>
          <a:xfrm>
            <a:off x="2051716" y="1553591"/>
            <a:ext cx="5387122" cy="3284830"/>
          </a:xfrm>
          <a:prstGeom prst="rect">
            <a:avLst/>
          </a:prstGeom>
        </p:spPr>
      </p:pic>
    </p:spTree>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5.8 轮廓样式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6624bc92f9f248fd9212d8b1b8ad0a02_1747890753925-01885356928986449.png?authorization=c2ltcGxlLWp3dCBhaz1zcGFya2Rlc2s4MDAwMDAwMDAwMDE7ZXhwPTMzMjQ2OTA3NTQ7YWxnbz1obWFjLXNoYTI1NjtzaWc9ZE9JWVA2RGZucFlFNHV4ZUZSL3NSeDhvQ1dCbWJqZ2xiOGNIaThvY2JqOD0=&amp;x_location=7YfmxI7B7uKO7jlRxIftd6UXePD="/>
          <p:cNvPicPr>
            <a:picLocks noChangeAspect="1"/>
          </p:cNvPicPr>
          <p:nvPr/>
        </p:nvPicPr>
        <p:blipFill>
          <a:blip r:embed="rId4"/>
          <a:stretch>
            <a:fillRect/>
          </a:stretch>
        </p:blipFill>
        <p:spPr>
          <a:xfrm>
            <a:off x="2455230" y="986663"/>
            <a:ext cx="4233541" cy="3851758"/>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2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2.4 HTML 文档类型声明</a:t>
            </a:r>
            <a:endParaRPr lang="en-US" sz="1440" dirty="0"/>
          </a:p>
        </p:txBody>
      </p:sp>
      <p:sp>
        <p:nvSpPr>
          <p:cNvPr id="4" name="Shape 1"/>
          <p:cNvSpPr/>
          <p:nvPr/>
        </p:nvSpPr>
        <p:spPr>
          <a:xfrm>
            <a:off x="238454" y="1486127"/>
            <a:ext cx="8667091" cy="3285239"/>
          </a:xfrm>
          <a:custGeom>
            <a:avLst/>
            <a:gdLst/>
            <a:ahLst/>
            <a:cxnLst/>
            <a:rect l="l" t="t" r="r" b="b"/>
            <a:pathLst>
              <a:path w="8667091" h="3285239">
                <a:moveTo>
                  <a:pt x="410655" y="0"/>
                </a:moveTo>
                <a:moveTo>
                  <a:pt x="410655" y="0"/>
                </a:moveTo>
                <a:lnTo>
                  <a:pt x="8256436" y="0"/>
                </a:lnTo>
                <a:quadBezTo>
                  <a:pt x="8667091" y="0"/>
                  <a:pt x="8667091" y="410655"/>
                </a:quadBezTo>
                <a:lnTo>
                  <a:pt x="8667091" y="2874584"/>
                </a:lnTo>
                <a:quadBezTo>
                  <a:pt x="8667091" y="3285239"/>
                  <a:pt x="8256436" y="3285239"/>
                </a:quadBezTo>
                <a:lnTo>
                  <a:pt x="410655" y="3285239"/>
                </a:lnTo>
                <a:quadBezTo>
                  <a:pt x="0" y="3285239"/>
                  <a:pt x="0" y="2874584"/>
                </a:quadBezTo>
                <a:lnTo>
                  <a:pt x="0" y="410655"/>
                </a:lnTo>
                <a:quadBezTo>
                  <a:pt x="0" y="0"/>
                  <a:pt x="410655" y="0"/>
                </a:quadBezTo>
                <a:close/>
              </a:path>
            </a:pathLst>
          </a:custGeom>
          <a:solidFill>
            <a:srgbClr val="2A5899">
              <a:alpha val="10000"/>
            </a:srgbClr>
          </a:solidFill>
          <a:ln/>
        </p:spPr>
        <p:txBody>
          <a:bodyPr/>
          <a:lstStyle/>
          <a:p>
            <a:endParaRPr lang="zh-CN" altLang="en-US"/>
          </a:p>
        </p:txBody>
      </p:sp>
      <p:sp>
        <p:nvSpPr>
          <p:cNvPr id="5" name="Text 2"/>
          <p:cNvSpPr/>
          <p:nvPr/>
        </p:nvSpPr>
        <p:spPr>
          <a:xfrm>
            <a:off x="2749580" y="1641981"/>
            <a:ext cx="5675468" cy="502573"/>
          </a:xfrm>
          <a:prstGeom prst="rect">
            <a:avLst/>
          </a:prstGeom>
          <a:noFill/>
          <a:ln/>
        </p:spPr>
        <p:txBody>
          <a:bodyPr wrap="square" lIns="95250" tIns="95250" rIns="95250" bIns="95250" rtlCol="0" anchor="t">
            <a:spAutoFit/>
          </a:bodyPr>
          <a:lstStyle/>
          <a:p>
            <a:pPr marL="0" indent="0" algn="ctr">
              <a:lnSpc>
                <a:spcPct val="100000"/>
              </a:lnSpc>
              <a:buNone/>
            </a:pPr>
            <a:r>
              <a:rPr lang="en-US" sz="2016" b="1" dirty="0">
                <a:solidFill>
                  <a:srgbClr val="2A5899"/>
                </a:solidFill>
                <a:latin typeface="Microsoft Yahei" pitchFamily="34" charset="0"/>
                <a:ea typeface="Microsoft Yahei" pitchFamily="34" charset="-122"/>
                <a:cs typeface="Microsoft Yahei" pitchFamily="34" charset="-120"/>
              </a:rPr>
              <a:t>  </a:t>
            </a:r>
            <a:r>
              <a:rPr lang="en-US" sz="2016" b="1" dirty="0" err="1">
                <a:solidFill>
                  <a:srgbClr val="2A5899"/>
                </a:solidFill>
                <a:latin typeface="Microsoft Yahei" pitchFamily="34" charset="0"/>
                <a:ea typeface="Microsoft Yahei" pitchFamily="34" charset="-122"/>
                <a:cs typeface="Microsoft Yahei" pitchFamily="34" charset="-120"/>
              </a:rPr>
              <a:t>一个简单的XHTML页面实例，其代码如下</a:t>
            </a:r>
            <a:endParaRPr lang="en-US" sz="1440" dirty="0"/>
          </a:p>
        </p:txBody>
      </p:sp>
      <p:sp>
        <p:nvSpPr>
          <p:cNvPr id="6" name="Shape 3"/>
          <p:cNvSpPr/>
          <p:nvPr/>
        </p:nvSpPr>
        <p:spPr>
          <a:xfrm>
            <a:off x="727863" y="1688676"/>
            <a:ext cx="2021717" cy="2880141"/>
          </a:xfrm>
          <a:custGeom>
            <a:avLst/>
            <a:gdLst/>
            <a:ahLst/>
            <a:cxnLst/>
            <a:rect l="l" t="t" r="r" b="b"/>
            <a:pathLst>
              <a:path w="2021717" h="2880141">
                <a:moveTo>
                  <a:pt x="107659" y="0"/>
                </a:moveTo>
                <a:moveTo>
                  <a:pt x="107659" y="0"/>
                </a:moveTo>
                <a:lnTo>
                  <a:pt x="1914058" y="0"/>
                </a:lnTo>
                <a:quadBezTo>
                  <a:pt x="2021717" y="0"/>
                  <a:pt x="2021717" y="107659"/>
                </a:quadBezTo>
                <a:lnTo>
                  <a:pt x="2021717" y="2772483"/>
                </a:lnTo>
                <a:quadBezTo>
                  <a:pt x="2021717" y="2880141"/>
                  <a:pt x="1914058" y="2880141"/>
                </a:quadBezTo>
                <a:lnTo>
                  <a:pt x="107659" y="2880141"/>
                </a:lnTo>
                <a:quadBezTo>
                  <a:pt x="0" y="2880141"/>
                  <a:pt x="0" y="2772483"/>
                </a:quadBezTo>
                <a:lnTo>
                  <a:pt x="0" y="107659"/>
                </a:lnTo>
                <a:quadBezTo>
                  <a:pt x="0" y="0"/>
                  <a:pt x="107659" y="0"/>
                </a:quadBezTo>
                <a:close/>
              </a:path>
            </a:pathLst>
          </a:custGeom>
          <a:solidFill>
            <a:srgbClr val="2A5899"/>
          </a:solidFill>
          <a:ln/>
        </p:spPr>
        <p:txBody>
          <a:bodyPr/>
          <a:lstStyle/>
          <a:p>
            <a:endParaRPr lang="zh-CN" altLang="en-US"/>
          </a:p>
        </p:txBody>
      </p:sp>
      <p:sp>
        <p:nvSpPr>
          <p:cNvPr id="7" name="Shape 4"/>
          <p:cNvSpPr/>
          <p:nvPr/>
        </p:nvSpPr>
        <p:spPr>
          <a:xfrm>
            <a:off x="8425048" y="1114421"/>
            <a:ext cx="209860" cy="1511534"/>
          </a:xfrm>
          <a:custGeom>
            <a:avLst/>
            <a:gdLst/>
            <a:ahLst/>
            <a:cxnLst/>
            <a:rect l="l" t="t" r="r" b="b"/>
            <a:pathLst>
              <a:path w="209860" h="1511534">
                <a:moveTo>
                  <a:pt x="104930" y="0"/>
                </a:moveTo>
                <a:moveTo>
                  <a:pt x="104930" y="0"/>
                </a:moveTo>
                <a:lnTo>
                  <a:pt x="104930" y="0"/>
                </a:lnTo>
                <a:quadBezTo>
                  <a:pt x="209860" y="0"/>
                  <a:pt x="209860" y="104930"/>
                </a:quadBezTo>
                <a:lnTo>
                  <a:pt x="209860" y="1406604"/>
                </a:lnTo>
                <a:quadBezTo>
                  <a:pt x="209860" y="1511534"/>
                  <a:pt x="104930" y="1511534"/>
                </a:quadBezTo>
                <a:lnTo>
                  <a:pt x="104930" y="1511534"/>
                </a:lnTo>
                <a:quadBezTo>
                  <a:pt x="0" y="1511534"/>
                  <a:pt x="0" y="1406604"/>
                </a:quadBezTo>
                <a:lnTo>
                  <a:pt x="0" y="104930"/>
                </a:lnTo>
                <a:quadBezTo>
                  <a:pt x="0" y="0"/>
                  <a:pt x="104930" y="0"/>
                </a:quadBezTo>
                <a:close/>
              </a:path>
            </a:pathLst>
          </a:custGeom>
          <a:solidFill>
            <a:srgbClr val="2A5899"/>
          </a:solidFill>
          <a:ln/>
        </p:spPr>
        <p:txBody>
          <a:bodyPr/>
          <a:lstStyle/>
          <a:p>
            <a:endParaRPr lang="zh-CN" altLang="en-US"/>
          </a:p>
        </p:txBody>
      </p:sp>
      <p:pic>
        <p:nvPicPr>
          <p:cNvPr id="8" name="Image 0" descr="https://sgw-dx.xf-yun.com/api/v1/sparkdesk/_a095c00aac254315a72b24676058ffec_1747364101561-05620837561573869.png?authorization=c2ltcGxlLWp3dCBhaz1zcGFya2Rlc2s4MDAwMDAwMDAwMDE7ZXhwPTMzMjQxNjQwNzY7YWxnbz1obWFjLXNoYTI1NjtzaWc9M0JoMGh3MU9EVnR1bnlTMExNcjNLSGRlbE0wWTFETndsS0hVTDNLMkFwWT0=&amp;x_location=7YfmxI7B7uKO7jlRxIftd6Upg5D="/>
          <p:cNvPicPr>
            <a:picLocks noChangeAspect="1"/>
          </p:cNvPicPr>
          <p:nvPr/>
        </p:nvPicPr>
        <p:blipFill>
          <a:blip r:embed="rId4"/>
          <a:stretch>
            <a:fillRect/>
          </a:stretch>
        </p:blipFill>
        <p:spPr>
          <a:xfrm>
            <a:off x="1551514" y="2236665"/>
            <a:ext cx="7232904" cy="2212848"/>
          </a:xfrm>
          <a:prstGeom prst="rect">
            <a:avLst/>
          </a:prstGeom>
        </p:spPr>
      </p:pic>
    </p:spTree>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5.8 轮廓样式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cdb34e3c557c4febba844c4d996a4a76_1747890783674-003319478726787395.png?authorization=c2ltcGxlLWp3dCBhaz1zcGFya2Rlc2s4MDAwMDAwMDAwMDE7ZXhwPTMzMjQ2OTA3ODI7YWxnbz1obWFjLXNoYTI1NjtzaWc9VDBXeGs1UFp0em4zTXZWTCtGVld0TXNIL1U4NXRrVnY4L0NRQnIxN1RFRT0=&amp;x_location=7YfmxI7B7uKO7jlRxIftd6UXePD="/>
          <p:cNvPicPr>
            <a:picLocks noChangeAspect="1"/>
          </p:cNvPicPr>
          <p:nvPr/>
        </p:nvPicPr>
        <p:blipFill>
          <a:blip r:embed="rId4"/>
          <a:stretch>
            <a:fillRect/>
          </a:stretch>
        </p:blipFill>
        <p:spPr>
          <a:xfrm>
            <a:off x="2683760" y="986663"/>
            <a:ext cx="3776480" cy="3851758"/>
          </a:xfrm>
          <a:prstGeom prst="rect">
            <a:avLst/>
          </a:prstGeom>
        </p:spPr>
      </p:pic>
    </p:spTree>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5.8 轮廓样式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993703"/>
            <a:ext cx="8373191" cy="2004459"/>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（1）相同点</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两个属性都围绕在元素外围显示</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两个属性都可以设置宽度，样式和颜色</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●两个属性在写法上都可以采用简写格式，即把3个属性值写在一个属性当中。</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4"/>
          <p:cNvSpPr/>
          <p:nvPr/>
        </p:nvSpPr>
        <p:spPr>
          <a:xfrm>
            <a:off x="385405" y="1591103"/>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4. outline与border的比较</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5.8 轮廓样式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170611"/>
            <a:ext cx="8373191" cy="311213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（2）不同点</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●outline</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属性不占空间，即不增加额外的宽度或者高度，而border属性会增加盒子的宽度和高度</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●outline</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属性不能进行上下左右单独设置，但border属性可以</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●border</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属性可应用于大部分有形的HTML元素，而outline属性一般是针对链接、表单控件和ImageMap等元素的</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●outline</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的效果会随focus元素而自动出现，随blur元素而自动消失</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●当两个属性同时存在时</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，outline会围绕在border的外围</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5.8 轮廓样式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比较border和outline属性之间的异同。代码如下：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adf5f34fe8524f33958702616028846b_1747891555065-037152458442758174.png?authorization=c2ltcGxlLWp3dCBhaz1zcGFya2Rlc2s4MDAwMDAwMDAwMDE7ZXhwPTMzMjQ2OTE1NTQ7YWxnbz1obWFjLXNoYTI1NjtzaWc9T3c3NzQ3eVd3bkFYaFpUNjNNb0pGU2IyQWdQclU1Ym10UURpWXZkb256Yz0=&amp;x_location=7YfmxI7B7uKO7jlRxIftd6UXePD="/>
          <p:cNvPicPr>
            <a:picLocks noChangeAspect="1"/>
          </p:cNvPicPr>
          <p:nvPr/>
        </p:nvPicPr>
        <p:blipFill>
          <a:blip r:embed="rId4"/>
          <a:stretch>
            <a:fillRect/>
          </a:stretch>
        </p:blipFill>
        <p:spPr>
          <a:xfrm>
            <a:off x="2165783" y="1553591"/>
            <a:ext cx="4323968" cy="3284830"/>
          </a:xfrm>
          <a:prstGeom prst="rect">
            <a:avLst/>
          </a:prstGeom>
        </p:spPr>
      </p:pic>
    </p:spTree>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5.8 轮廓样式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111eafec3209488fb94b7f1633ec897f_1747891581663-04418256607887405.png?authorization=c2ltcGxlLWp3dCBhaz1zcGFya2Rlc2s4MDAwMDAwMDAwMDE7ZXhwPTMzMjQ2OTE1ODA7YWxnbz1obWFjLXNoYTI1NjtzaWc9NEN3YkhJSng5d0VQbFBycHNMUGNVZjVldkNGYWFGL3NLUjh5RDJrbGRzcz0=&amp;x_location=7YfmxI7B7uKO7jlRxIftd6UXePD="/>
          <p:cNvPicPr>
            <a:picLocks noChangeAspect="1"/>
          </p:cNvPicPr>
          <p:nvPr/>
        </p:nvPicPr>
        <p:blipFill>
          <a:blip r:embed="rId4"/>
          <a:stretch>
            <a:fillRect/>
          </a:stretch>
        </p:blipFill>
        <p:spPr>
          <a:xfrm>
            <a:off x="1941183" y="1513511"/>
            <a:ext cx="4773168" cy="2798064"/>
          </a:xfrm>
          <a:prstGeom prst="rect">
            <a:avLst/>
          </a:prstGeom>
        </p:spPr>
      </p:pic>
    </p:spTree>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DD395570-787F-73AC-65F8-36DEF0985381}"/>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AFC74DC9-9093-BAC2-17C0-DA9D670621DC}"/>
              </a:ext>
            </a:extLst>
          </p:cNvPr>
          <p:cNvPicPr>
            <a:picLocks noChangeAspect="1"/>
          </p:cNvPicPr>
          <p:nvPr/>
        </p:nvPicPr>
        <p:blipFill>
          <a:blip r:embed="rId4"/>
          <a:stretch>
            <a:fillRect/>
          </a:stretch>
        </p:blipFill>
        <p:spPr>
          <a:xfrm>
            <a:off x="2647402" y="2994741"/>
            <a:ext cx="4312675" cy="1728474"/>
          </a:xfrm>
          <a:prstGeom prst="rect">
            <a:avLst/>
          </a:prstGeom>
        </p:spPr>
      </p:pic>
      <p:sp>
        <p:nvSpPr>
          <p:cNvPr id="3" name="Shape 0">
            <a:extLst>
              <a:ext uri="{FF2B5EF4-FFF2-40B4-BE49-F238E27FC236}">
                <a16:creationId xmlns:a16="http://schemas.microsoft.com/office/drawing/2014/main" id="{35BDCC62-B5AD-2E03-0FFD-4BFAFB223A5D}"/>
              </a:ext>
            </a:extLst>
          </p:cNvPr>
          <p:cNvSpPr/>
          <p:nvPr/>
        </p:nvSpPr>
        <p:spPr>
          <a:xfrm>
            <a:off x="4028208" y="2784298"/>
            <a:ext cx="1087582" cy="426967"/>
          </a:xfrm>
          <a:custGeom>
            <a:avLst/>
            <a:gdLst/>
            <a:ahLst/>
            <a:cxnLst/>
            <a:rect l="l" t="t" r="r" b="b"/>
            <a:pathLst>
              <a:path w="833941" h="828521">
                <a:moveTo>
                  <a:pt x="0" y="0"/>
                </a:moveTo>
                <a:moveTo>
                  <a:pt x="0" y="0"/>
                </a:moveTo>
                <a:lnTo>
                  <a:pt x="833941" y="0"/>
                </a:lnTo>
                <a:lnTo>
                  <a:pt x="833941" y="828521"/>
                </a:lnTo>
                <a:lnTo>
                  <a:pt x="0" y="828521"/>
                </a:lnTo>
                <a:close/>
              </a:path>
            </a:pathLst>
          </a:custGeom>
          <a:solidFill>
            <a:srgbClr val="2A5899"/>
          </a:solidFill>
          <a:ln/>
          <a:effectLst>
            <a:softEdge rad="50800"/>
          </a:effectLst>
        </p:spPr>
        <p:txBody>
          <a:bodyPr/>
          <a:lstStyle/>
          <a:p>
            <a:endParaRPr lang="zh-CN" altLang="en-US"/>
          </a:p>
        </p:txBody>
      </p:sp>
      <p:sp>
        <p:nvSpPr>
          <p:cNvPr id="4" name="Text 1">
            <a:extLst>
              <a:ext uri="{FF2B5EF4-FFF2-40B4-BE49-F238E27FC236}">
                <a16:creationId xmlns:a16="http://schemas.microsoft.com/office/drawing/2014/main" id="{DEB10264-5973-B648-96ED-57D6EF76357D}"/>
              </a:ext>
            </a:extLst>
          </p:cNvPr>
          <p:cNvSpPr/>
          <p:nvPr/>
        </p:nvSpPr>
        <p:spPr>
          <a:xfrm>
            <a:off x="3881867" y="2759708"/>
            <a:ext cx="1380263" cy="470065"/>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学习目标</a:t>
            </a:r>
            <a:endParaRPr lang="en-US" sz="1440" dirty="0"/>
          </a:p>
        </p:txBody>
      </p:sp>
      <p:sp>
        <p:nvSpPr>
          <p:cNvPr id="5" name="Text 2">
            <a:extLst>
              <a:ext uri="{FF2B5EF4-FFF2-40B4-BE49-F238E27FC236}">
                <a16:creationId xmlns:a16="http://schemas.microsoft.com/office/drawing/2014/main" id="{B502C2B7-07A6-0AC7-FFA9-D4670EE7CA6B}"/>
              </a:ext>
            </a:extLst>
          </p:cNvPr>
          <p:cNvSpPr/>
          <p:nvPr/>
        </p:nvSpPr>
        <p:spPr>
          <a:xfrm>
            <a:off x="2753862" y="637360"/>
            <a:ext cx="3636276" cy="12104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6336" b="1" dirty="0">
                <a:solidFill>
                  <a:schemeClr val="bg1"/>
                </a:solidFill>
                <a:latin typeface="Microsoft Yahei" pitchFamily="34" charset="0"/>
                <a:ea typeface="Microsoft Yahei" pitchFamily="34" charset="-122"/>
                <a:cs typeface="Microsoft Yahei" pitchFamily="34" charset="-120"/>
              </a:rPr>
              <a:t>模块6</a:t>
            </a:r>
            <a:endParaRPr lang="en-US" sz="1440" dirty="0">
              <a:solidFill>
                <a:schemeClr val="bg1"/>
              </a:solidFill>
            </a:endParaRPr>
          </a:p>
        </p:txBody>
      </p:sp>
      <p:sp>
        <p:nvSpPr>
          <p:cNvPr id="6" name="Text 3">
            <a:extLst>
              <a:ext uri="{FF2B5EF4-FFF2-40B4-BE49-F238E27FC236}">
                <a16:creationId xmlns:a16="http://schemas.microsoft.com/office/drawing/2014/main" id="{BF764535-040B-4418-F76B-C2854B2E41C1}"/>
              </a:ext>
            </a:extLst>
          </p:cNvPr>
          <p:cNvSpPr/>
          <p:nvPr/>
        </p:nvSpPr>
        <p:spPr>
          <a:xfrm>
            <a:off x="1962784" y="1847820"/>
            <a:ext cx="5218432" cy="724557"/>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altLang="zh-CN" sz="3312" b="1" dirty="0">
                <a:solidFill>
                  <a:schemeClr val="bg1"/>
                </a:solidFill>
                <a:latin typeface="Microsoft Yahei" pitchFamily="34" charset="0"/>
                <a:ea typeface="Microsoft Yahei" pitchFamily="34" charset="-122"/>
                <a:cs typeface="Microsoft Yahei" pitchFamily="34" charset="-120"/>
              </a:rPr>
              <a:t>CSS3 </a:t>
            </a:r>
            <a:r>
              <a:rPr lang="zh-CN" altLang="en-US" sz="3312" b="1" dirty="0">
                <a:solidFill>
                  <a:schemeClr val="bg1"/>
                </a:solidFill>
                <a:latin typeface="Microsoft Yahei" pitchFamily="34" charset="0"/>
                <a:ea typeface="Microsoft Yahei" pitchFamily="34" charset="-122"/>
                <a:cs typeface="Microsoft Yahei" pitchFamily="34" charset="-120"/>
              </a:rPr>
              <a:t>样式表应用</a:t>
            </a:r>
          </a:p>
        </p:txBody>
      </p:sp>
      <p:sp>
        <p:nvSpPr>
          <p:cNvPr id="8" name="Text 4">
            <a:extLst>
              <a:ext uri="{FF2B5EF4-FFF2-40B4-BE49-F238E27FC236}">
                <a16:creationId xmlns:a16="http://schemas.microsoft.com/office/drawing/2014/main" id="{2DF3A6BB-C5FA-B9CA-B960-7475F1C47068}"/>
              </a:ext>
            </a:extLst>
          </p:cNvPr>
          <p:cNvSpPr/>
          <p:nvPr/>
        </p:nvSpPr>
        <p:spPr>
          <a:xfrm>
            <a:off x="2647402" y="3360476"/>
            <a:ext cx="4312675" cy="997004"/>
          </a:xfrm>
          <a:prstGeom prst="rect">
            <a:avLst/>
          </a:prstGeom>
          <a:noFill/>
          <a:ln/>
        </p:spPr>
        <p:txBody>
          <a:bodyPr wrap="square" lIns="95250" tIns="95250" rIns="95250" bIns="95250" rtlCol="0" anchor="t">
            <a:spAutoFit/>
          </a:bodyPr>
          <a:lstStyle/>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掌握</a:t>
            </a:r>
            <a:r>
              <a:rPr lang="en-US" altLang="zh-CN" sz="1440" b="1" dirty="0">
                <a:solidFill>
                  <a:schemeClr val="bg1"/>
                </a:solidFill>
                <a:latin typeface="Microsoft Yahei" pitchFamily="34" charset="0"/>
                <a:ea typeface="Microsoft Yahei" pitchFamily="34" charset="-122"/>
                <a:cs typeface="Microsoft Yahei" pitchFamily="34" charset="-120"/>
              </a:rPr>
              <a:t>CSS3</a:t>
            </a:r>
            <a:r>
              <a:rPr lang="zh-CN" altLang="en-US" sz="1440" b="1" dirty="0">
                <a:solidFill>
                  <a:schemeClr val="bg1"/>
                </a:solidFill>
                <a:latin typeface="Microsoft Yahei" pitchFamily="34" charset="0"/>
                <a:ea typeface="Microsoft Yahei" pitchFamily="34" charset="-122"/>
                <a:cs typeface="Microsoft Yahei" pitchFamily="34" charset="-120"/>
              </a:rPr>
              <a:t>的新增功能。</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掌握</a:t>
            </a:r>
            <a:r>
              <a:rPr lang="en-US" altLang="zh-CN" sz="1440" b="1" dirty="0">
                <a:solidFill>
                  <a:schemeClr val="bg1"/>
                </a:solidFill>
                <a:latin typeface="Microsoft Yahei" pitchFamily="34" charset="0"/>
                <a:ea typeface="Microsoft Yahei" pitchFamily="34" charset="-122"/>
                <a:cs typeface="Microsoft Yahei" pitchFamily="34" charset="-120"/>
              </a:rPr>
              <a:t>CSS3</a:t>
            </a:r>
            <a:r>
              <a:rPr lang="zh-CN" altLang="en-US" sz="1440" b="1" dirty="0">
                <a:solidFill>
                  <a:schemeClr val="bg1"/>
                </a:solidFill>
                <a:latin typeface="Microsoft Yahei" pitchFamily="34" charset="0"/>
                <a:ea typeface="Microsoft Yahei" pitchFamily="34" charset="-122"/>
                <a:cs typeface="Microsoft Yahei" pitchFamily="34" charset="-120"/>
              </a:rPr>
              <a:t>的文本样式、边框样式、背景样式。</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掌握</a:t>
            </a:r>
            <a:r>
              <a:rPr lang="en-US" altLang="zh-CN" sz="1440" b="1" dirty="0">
                <a:solidFill>
                  <a:schemeClr val="bg1"/>
                </a:solidFill>
                <a:latin typeface="Microsoft Yahei" pitchFamily="34" charset="0"/>
                <a:ea typeface="Microsoft Yahei" pitchFamily="34" charset="-122"/>
                <a:cs typeface="Microsoft Yahei" pitchFamily="34" charset="-120"/>
              </a:rPr>
              <a:t>CSS3</a:t>
            </a:r>
            <a:r>
              <a:rPr lang="zh-CN" altLang="en-US" sz="1440" b="1" dirty="0">
                <a:solidFill>
                  <a:schemeClr val="bg1"/>
                </a:solidFill>
                <a:latin typeface="Microsoft Yahei" pitchFamily="34" charset="0"/>
                <a:ea typeface="Microsoft Yahei" pitchFamily="34" charset="-122"/>
                <a:cs typeface="Microsoft Yahei" pitchFamily="34" charset="-120"/>
              </a:rPr>
              <a:t>的渐变、转换与</a:t>
            </a:r>
            <a:r>
              <a:rPr lang="en-US" altLang="zh-CN" sz="1440" b="1" dirty="0">
                <a:solidFill>
                  <a:schemeClr val="bg1"/>
                </a:solidFill>
                <a:latin typeface="Microsoft Yahei" pitchFamily="34" charset="0"/>
                <a:ea typeface="Microsoft Yahei" pitchFamily="34" charset="-122"/>
                <a:cs typeface="Microsoft Yahei" pitchFamily="34" charset="-120"/>
              </a:rPr>
              <a:t>CSS3</a:t>
            </a:r>
            <a:r>
              <a:rPr lang="zh-CN" altLang="en-US" sz="1440" b="1" dirty="0">
                <a:solidFill>
                  <a:schemeClr val="bg1"/>
                </a:solidFill>
                <a:latin typeface="Microsoft Yahei" pitchFamily="34" charset="0"/>
                <a:ea typeface="Microsoft Yahei" pitchFamily="34" charset="-122"/>
                <a:cs typeface="Microsoft Yahei" pitchFamily="34" charset="-120"/>
              </a:rPr>
              <a:t>动画。</a:t>
            </a:r>
          </a:p>
        </p:txBody>
      </p:sp>
    </p:spTree>
    <p:extLst>
      <p:ext uri="{BB962C8B-B14F-4D97-AF65-F5344CB8AC3E}">
        <p14:creationId xmlns:p14="http://schemas.microsoft.com/office/powerpoint/2010/main" val="119182446"/>
      </p:ext>
    </p:ext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6.1 CSS3简介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 name="Image 0" descr="preencoded.png"/>
          <p:cNvPicPr>
            <a:picLocks noChangeAspect="1"/>
          </p:cNvPicPr>
          <p:nvPr/>
        </p:nvPicPr>
        <p:blipFill>
          <a:blip r:embed="rId4"/>
          <a:stretch>
            <a:fillRect/>
          </a:stretch>
        </p:blipFill>
        <p:spPr>
          <a:xfrm>
            <a:off x="523709" y="1092477"/>
            <a:ext cx="3864062" cy="3917355"/>
          </a:xfrm>
          <a:prstGeom prst="rect">
            <a:avLst/>
          </a:prstGeom>
        </p:spPr>
      </p:pic>
      <p:sp>
        <p:nvSpPr>
          <p:cNvPr id="5" name="Shape 1"/>
          <p:cNvSpPr/>
          <p:nvPr/>
        </p:nvSpPr>
        <p:spPr>
          <a:xfrm>
            <a:off x="860299" y="1705427"/>
            <a:ext cx="3190883" cy="0"/>
          </a:xfrm>
          <a:custGeom>
            <a:avLst/>
            <a:gdLst/>
            <a:ahLst/>
            <a:cxnLst/>
            <a:rect l="l" t="t" r="r" b="b"/>
            <a:pathLst>
              <a:path w="3190883">
                <a:moveTo>
                  <a:pt x="0" y="0"/>
                </a:moveTo>
                <a:moveTo>
                  <a:pt x="0" y="0"/>
                </a:moveTo>
                <a:lnTo>
                  <a:pt x="3190883" y="0"/>
                </a:lnTo>
              </a:path>
            </a:pathLst>
          </a:custGeom>
          <a:noFill/>
          <a:ln w="10601">
            <a:solidFill>
              <a:srgbClr val="2A5899">
                <a:alpha val="43922"/>
              </a:srgbClr>
            </a:solidFill>
            <a:prstDash val="solid"/>
            <a:headEnd type="none"/>
            <a:tailEnd type="none"/>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6" name="Shape 2"/>
          <p:cNvSpPr/>
          <p:nvPr/>
        </p:nvSpPr>
        <p:spPr>
          <a:xfrm>
            <a:off x="322752" y="893549"/>
            <a:ext cx="722355" cy="722355"/>
          </a:xfrm>
          <a:custGeom>
            <a:avLst/>
            <a:gdLst/>
            <a:ahLst/>
            <a:cxnLst/>
            <a:rect l="l" t="t" r="r" b="b"/>
            <a:pathLst>
              <a:path w="722355" h="722355">
                <a:moveTo>
                  <a:pt x="361177" y="0"/>
                </a:moveTo>
                <a:moveTo>
                  <a:pt x="361177" y="0"/>
                </a:moveTo>
                <a:cubicBezTo>
                  <a:pt x="560516" y="0"/>
                  <a:pt x="722355" y="161838"/>
                  <a:pt x="722355" y="361177"/>
                </a:cubicBezTo>
                <a:cubicBezTo>
                  <a:pt x="722355" y="560516"/>
                  <a:pt x="560516" y="722355"/>
                  <a:pt x="361177" y="722355"/>
                </a:cubicBezTo>
                <a:cubicBezTo>
                  <a:pt x="161838" y="722355"/>
                  <a:pt x="0" y="560516"/>
                  <a:pt x="0" y="361177"/>
                </a:cubicBezTo>
                <a:cubicBezTo>
                  <a:pt x="0" y="161838"/>
                  <a:pt x="161838" y="0"/>
                  <a:pt x="361177" y="0"/>
                </a:cubicBezTo>
                <a:close/>
              </a:path>
            </a:pathLst>
          </a:custGeom>
          <a:solidFill>
            <a:srgbClr val="2A589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pic>
        <p:nvPicPr>
          <p:cNvPr id="7" name="Image 1" descr="preencoded.png"/>
          <p:cNvPicPr>
            <a:picLocks noChangeAspect="1"/>
          </p:cNvPicPr>
          <p:nvPr/>
        </p:nvPicPr>
        <p:blipFill>
          <a:blip r:embed="rId5"/>
          <a:stretch>
            <a:fillRect/>
          </a:stretch>
        </p:blipFill>
        <p:spPr>
          <a:xfrm>
            <a:off x="489754" y="1060551"/>
            <a:ext cx="388351" cy="388351"/>
          </a:xfrm>
          <a:prstGeom prst="rect">
            <a:avLst/>
          </a:prstGeom>
        </p:spPr>
      </p:pic>
      <p:sp>
        <p:nvSpPr>
          <p:cNvPr id="8" name="Shape 3"/>
          <p:cNvSpPr/>
          <p:nvPr/>
        </p:nvSpPr>
        <p:spPr>
          <a:xfrm>
            <a:off x="4387771" y="2398006"/>
            <a:ext cx="0" cy="715773"/>
          </a:xfrm>
          <a:custGeom>
            <a:avLst/>
            <a:gdLst/>
            <a:ahLst/>
            <a:cxnLst/>
            <a:rect l="l" t="t" r="r" b="b"/>
            <a:pathLst>
              <a:path h="715773">
                <a:moveTo>
                  <a:pt x="0" y="0"/>
                </a:moveTo>
                <a:moveTo>
                  <a:pt x="0" y="0"/>
                </a:moveTo>
                <a:lnTo>
                  <a:pt x="0" y="715773"/>
                </a:lnTo>
              </a:path>
            </a:pathLst>
          </a:custGeom>
          <a:noFill/>
          <a:ln w="42404">
            <a:solidFill>
              <a:srgbClr val="2A5899"/>
            </a:solidFill>
            <a:prstDash val="solid"/>
            <a:headEnd type="none"/>
            <a:tailEnd type="none"/>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pic>
        <p:nvPicPr>
          <p:cNvPr id="9" name="Image 2" descr="preencoded.png"/>
          <p:cNvPicPr>
            <a:picLocks noChangeAspect="1"/>
          </p:cNvPicPr>
          <p:nvPr/>
        </p:nvPicPr>
        <p:blipFill>
          <a:blip r:embed="rId6"/>
          <a:stretch>
            <a:fillRect/>
          </a:stretch>
        </p:blipFill>
        <p:spPr>
          <a:xfrm>
            <a:off x="4957186" y="1092477"/>
            <a:ext cx="3864062" cy="3917355"/>
          </a:xfrm>
          <a:prstGeom prst="rect">
            <a:avLst/>
          </a:prstGeom>
        </p:spPr>
      </p:pic>
      <p:sp>
        <p:nvSpPr>
          <p:cNvPr id="10" name="Shape 4"/>
          <p:cNvSpPr/>
          <p:nvPr/>
        </p:nvSpPr>
        <p:spPr>
          <a:xfrm>
            <a:off x="5315962" y="1705427"/>
            <a:ext cx="3146510" cy="0"/>
          </a:xfrm>
          <a:custGeom>
            <a:avLst/>
            <a:gdLst/>
            <a:ahLst/>
            <a:cxnLst/>
            <a:rect l="l" t="t" r="r" b="b"/>
            <a:pathLst>
              <a:path w="3146510">
                <a:moveTo>
                  <a:pt x="0" y="0"/>
                </a:moveTo>
                <a:moveTo>
                  <a:pt x="0" y="0"/>
                </a:moveTo>
                <a:lnTo>
                  <a:pt x="3146510" y="0"/>
                </a:lnTo>
              </a:path>
            </a:pathLst>
          </a:custGeom>
          <a:noFill/>
          <a:ln w="10601">
            <a:solidFill>
              <a:srgbClr val="459DF3">
                <a:alpha val="43922"/>
              </a:srgbClr>
            </a:solidFill>
            <a:prstDash val="solid"/>
            <a:headEnd type="none"/>
            <a:tailEnd type="none"/>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1" name="Shape 5"/>
          <p:cNvSpPr/>
          <p:nvPr/>
        </p:nvSpPr>
        <p:spPr>
          <a:xfrm>
            <a:off x="4756229" y="893549"/>
            <a:ext cx="722355" cy="722355"/>
          </a:xfrm>
          <a:custGeom>
            <a:avLst/>
            <a:gdLst/>
            <a:ahLst/>
            <a:cxnLst/>
            <a:rect l="l" t="t" r="r" b="b"/>
            <a:pathLst>
              <a:path w="722355" h="722355">
                <a:moveTo>
                  <a:pt x="361177" y="0"/>
                </a:moveTo>
                <a:moveTo>
                  <a:pt x="361177" y="0"/>
                </a:moveTo>
                <a:cubicBezTo>
                  <a:pt x="560516" y="0"/>
                  <a:pt x="722355" y="161838"/>
                  <a:pt x="722355" y="361177"/>
                </a:cubicBezTo>
                <a:cubicBezTo>
                  <a:pt x="722355" y="560516"/>
                  <a:pt x="560516" y="722355"/>
                  <a:pt x="361177" y="722355"/>
                </a:cubicBezTo>
                <a:cubicBezTo>
                  <a:pt x="161838" y="722355"/>
                  <a:pt x="0" y="560516"/>
                  <a:pt x="0" y="361177"/>
                </a:cubicBezTo>
                <a:cubicBezTo>
                  <a:pt x="0" y="161838"/>
                  <a:pt x="161838" y="0"/>
                  <a:pt x="361177" y="0"/>
                </a:cubicBezTo>
                <a:close/>
              </a:path>
            </a:pathLst>
          </a:custGeom>
          <a:solidFill>
            <a:srgbClr val="459DF3"/>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2" name="Shape 6"/>
          <p:cNvSpPr/>
          <p:nvPr/>
        </p:nvSpPr>
        <p:spPr>
          <a:xfrm>
            <a:off x="8821248" y="2398006"/>
            <a:ext cx="0" cy="715773"/>
          </a:xfrm>
          <a:custGeom>
            <a:avLst/>
            <a:gdLst/>
            <a:ahLst/>
            <a:cxnLst/>
            <a:rect l="l" t="t" r="r" b="b"/>
            <a:pathLst>
              <a:path h="715773">
                <a:moveTo>
                  <a:pt x="0" y="0"/>
                </a:moveTo>
                <a:moveTo>
                  <a:pt x="0" y="0"/>
                </a:moveTo>
                <a:lnTo>
                  <a:pt x="0" y="715773"/>
                </a:lnTo>
              </a:path>
            </a:pathLst>
          </a:custGeom>
          <a:noFill/>
          <a:ln w="42404">
            <a:solidFill>
              <a:srgbClr val="2A5899"/>
            </a:solidFill>
            <a:prstDash val="solid"/>
            <a:headEnd type="none"/>
            <a:tailEnd type="none"/>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pic>
        <p:nvPicPr>
          <p:cNvPr id="13" name="Image 3" descr="preencoded.png"/>
          <p:cNvPicPr>
            <a:picLocks noChangeAspect="1"/>
          </p:cNvPicPr>
          <p:nvPr/>
        </p:nvPicPr>
        <p:blipFill>
          <a:blip r:embed="rId7"/>
          <a:stretch>
            <a:fillRect/>
          </a:stretch>
        </p:blipFill>
        <p:spPr>
          <a:xfrm>
            <a:off x="4975945" y="1113266"/>
            <a:ext cx="282921" cy="282921"/>
          </a:xfrm>
          <a:prstGeom prst="rect">
            <a:avLst/>
          </a:prstGeom>
        </p:spPr>
      </p:pic>
      <p:sp>
        <p:nvSpPr>
          <p:cNvPr id="14" name="Text 7"/>
          <p:cNvSpPr/>
          <p:nvPr/>
        </p:nvSpPr>
        <p:spPr>
          <a:xfrm>
            <a:off x="625109" y="1176992"/>
            <a:ext cx="3661264" cy="438912"/>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0000"/>
              </a:lnSpc>
              <a:spcBef>
                <a:spcPts val="375"/>
              </a:spcBef>
              <a:spcAft>
                <a:spcPts val="0"/>
              </a:spcAft>
              <a:buClrTx/>
              <a:buSzTx/>
              <a:buFontTx/>
              <a:buNone/>
              <a:tabLst/>
              <a:defRPr/>
            </a:pPr>
            <a:r>
              <a:rPr kumimoji="0" lang="en-US" sz="1728" b="1"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相同点</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Text 8"/>
          <p:cNvSpPr/>
          <p:nvPr/>
        </p:nvSpPr>
        <p:spPr>
          <a:xfrm>
            <a:off x="701750" y="1705427"/>
            <a:ext cx="3507981" cy="138988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584" b="0" i="0" u="none" strike="noStrike" kern="0" cap="none" spc="72"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二者都是对网页样式的控制，都是通过对样式表的编辑以达到美化页面的效果，而且都是 实现页面内容和样式相分离的手段。</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Text 9"/>
          <p:cNvSpPr/>
          <p:nvPr/>
        </p:nvSpPr>
        <p:spPr>
          <a:xfrm>
            <a:off x="5058585" y="1176992"/>
            <a:ext cx="3661264" cy="438912"/>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0000"/>
              </a:lnSpc>
              <a:spcBef>
                <a:spcPts val="375"/>
              </a:spcBef>
              <a:spcAft>
                <a:spcPts val="0"/>
              </a:spcAft>
              <a:buClrTx/>
              <a:buSzTx/>
              <a:buFontTx/>
              <a:buNone/>
              <a:tabLst/>
              <a:defRPr/>
            </a:pPr>
            <a:r>
              <a:rPr kumimoji="0" lang="en-US" sz="1728" b="1"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不同点</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Text 10"/>
          <p:cNvSpPr/>
          <p:nvPr/>
        </p:nvSpPr>
        <p:spPr>
          <a:xfrm>
            <a:off x="5126240" y="1705427"/>
            <a:ext cx="3525953" cy="3200400"/>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584" b="0" i="0" u="none" strike="noStrike" kern="0" cap="none" spc="72"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CSS3引入了更多的样式选择、更多的选择器，加入了新的页面样式与动画等，也有更多 新的模块被加入进来。与之相应，CSS3在操作时也产生了一些之前并未存在的兼容性问题。 例如，CSS3之前的版本在所有浏览器中都是支持的，但CSS3则对浏览器的兼容性有了更高 的要求，以至于有的厂商直接更换了浏览器内核。</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Text 11"/>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6.1.1 CSS3与CSS的异同</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6.1 CSS3简介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1668959"/>
            <a:ext cx="8373191" cy="218559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目前各大浏览器基本都能够很好地兼容CSS3，但是仍然存在一些版本过低的浏览器，是无法支持CSS3的。目前市面上的浏览器中，Opera对CSS3新特性的支持度最高，其余浏览器厂商的支持情况基本相同。用户在选择浏览器的时候要尽量选择各大浏览器厂商推出的最新版本的浏览器，以确保各浏览器对CSS3的支持。这里再次提醒用户，在选用IE浏览器时不要选用IE9以下的浏览器，因为它们几乎不支持CSS3的新特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6.1.2 CSS3浏览器的支持情况</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新增的rem单位的应用。代码如下：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6.2.1 CSS3新增的rem</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c4cc66625a964e3fa9a1f5beea15366f_1747893720093-06503197047598227.png?authorization=c2ltcGxlLWp3dCBhaz1zcGFya2Rlc2s4MDAwMDAwMDAwMDE7ZXhwPTMzMjQ2OTM3MTk7YWxnbz1obWFjLXNoYTI1NjtzaWc9NnlXVEpTaGQ2Qy9iOTNzMjVrNHVjcjdRVFMrTFhrT1JNSnpmSHFHRGdUUT0=&amp;x_location=7YfmxI7B7uKO7jlRxIftd6UXeXD="/>
          <p:cNvPicPr>
            <a:picLocks noChangeAspect="1"/>
          </p:cNvPicPr>
          <p:nvPr/>
        </p:nvPicPr>
        <p:blipFill>
          <a:blip r:embed="rId4"/>
          <a:stretch>
            <a:fillRect/>
          </a:stretch>
        </p:blipFill>
        <p:spPr>
          <a:xfrm>
            <a:off x="2468508" y="1553591"/>
            <a:ext cx="4206984" cy="3284830"/>
          </a:xfrm>
          <a:prstGeom prst="rect">
            <a:avLst/>
          </a:prstGeom>
        </p:spPr>
      </p:pic>
    </p:spTree>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1749752"/>
            <a:ext cx="8373191" cy="118051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在页面中显示的&lt;p&gt;标签和&lt;div&gt;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标签中的文字，同一标签中的文字大小是完全相同的，现在分别对</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&lt;p&gt;标签和&lt;div&gt;标签中的span元素进行字体大小的设置。代码如下：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6.2.1 CSS3新增的rem</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faf5a83400b44663b040cbf88d1f4bb2_1747893911703-06282529601121822.png?authorization=c2ltcGxlLWp3dCBhaz1zcGFya2Rlc2s4MDAwMDAwMDAwMDE7ZXhwPTMzMjQ2OTM5MTA7YWxnbz1obWFjLXNoYTI1NjtzaWc9RXo4eEFuQkNVYmxTODZLODJxSFJ3NnJoUEgwK3NKWEJPbFRqdy9RdjhGbz0=&amp;x_location=7YfmxI7B7uKO7jlRxIftd6UXeXD="/>
          <p:cNvPicPr>
            <a:picLocks noChangeAspect="1"/>
          </p:cNvPicPr>
          <p:nvPr/>
        </p:nvPicPr>
        <p:blipFill>
          <a:blip r:embed="rId4"/>
          <a:stretch>
            <a:fillRect/>
          </a:stretch>
        </p:blipFill>
        <p:spPr>
          <a:xfrm>
            <a:off x="1532980" y="3084776"/>
            <a:ext cx="5589574" cy="99055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2820BC61-C835-DB39-139F-00FD24A3BEA5}"/>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F2A33AAB-8A54-0F8A-94FC-36996D87A4A3}"/>
              </a:ext>
            </a:extLst>
          </p:cNvPr>
          <p:cNvPicPr>
            <a:picLocks noChangeAspect="1"/>
          </p:cNvPicPr>
          <p:nvPr/>
        </p:nvPicPr>
        <p:blipFill>
          <a:blip r:embed="rId4"/>
          <a:stretch>
            <a:fillRect/>
          </a:stretch>
        </p:blipFill>
        <p:spPr>
          <a:xfrm>
            <a:off x="2647402" y="2994741"/>
            <a:ext cx="4312675" cy="1728474"/>
          </a:xfrm>
          <a:prstGeom prst="rect">
            <a:avLst/>
          </a:prstGeom>
        </p:spPr>
      </p:pic>
      <p:sp>
        <p:nvSpPr>
          <p:cNvPr id="3" name="Shape 0">
            <a:extLst>
              <a:ext uri="{FF2B5EF4-FFF2-40B4-BE49-F238E27FC236}">
                <a16:creationId xmlns:a16="http://schemas.microsoft.com/office/drawing/2014/main" id="{4B4D8F26-3BC9-01EC-27BF-844C94F798F3}"/>
              </a:ext>
            </a:extLst>
          </p:cNvPr>
          <p:cNvSpPr/>
          <p:nvPr/>
        </p:nvSpPr>
        <p:spPr>
          <a:xfrm>
            <a:off x="4028208" y="2784298"/>
            <a:ext cx="1087582" cy="426967"/>
          </a:xfrm>
          <a:custGeom>
            <a:avLst/>
            <a:gdLst/>
            <a:ahLst/>
            <a:cxnLst/>
            <a:rect l="l" t="t" r="r" b="b"/>
            <a:pathLst>
              <a:path w="833941" h="828521">
                <a:moveTo>
                  <a:pt x="0" y="0"/>
                </a:moveTo>
                <a:moveTo>
                  <a:pt x="0" y="0"/>
                </a:moveTo>
                <a:lnTo>
                  <a:pt x="833941" y="0"/>
                </a:lnTo>
                <a:lnTo>
                  <a:pt x="833941" y="828521"/>
                </a:lnTo>
                <a:lnTo>
                  <a:pt x="0" y="828521"/>
                </a:lnTo>
                <a:close/>
              </a:path>
            </a:pathLst>
          </a:custGeom>
          <a:solidFill>
            <a:srgbClr val="2A5899"/>
          </a:solidFill>
          <a:ln/>
          <a:effectLst>
            <a:softEdge rad="50800"/>
          </a:effectLst>
        </p:spPr>
        <p:txBody>
          <a:bodyPr/>
          <a:lstStyle/>
          <a:p>
            <a:endParaRPr lang="zh-CN" altLang="en-US"/>
          </a:p>
        </p:txBody>
      </p:sp>
      <p:sp>
        <p:nvSpPr>
          <p:cNvPr id="4" name="Text 1">
            <a:extLst>
              <a:ext uri="{FF2B5EF4-FFF2-40B4-BE49-F238E27FC236}">
                <a16:creationId xmlns:a16="http://schemas.microsoft.com/office/drawing/2014/main" id="{8DCA9917-FEE4-368D-C0FC-79EA1E2E5BB7}"/>
              </a:ext>
            </a:extLst>
          </p:cNvPr>
          <p:cNvSpPr/>
          <p:nvPr/>
        </p:nvSpPr>
        <p:spPr>
          <a:xfrm>
            <a:off x="3881867" y="2759708"/>
            <a:ext cx="1380263" cy="470065"/>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学习目标</a:t>
            </a:r>
            <a:endParaRPr lang="en-US" sz="1440" dirty="0"/>
          </a:p>
        </p:txBody>
      </p:sp>
      <p:sp>
        <p:nvSpPr>
          <p:cNvPr id="5" name="Text 2">
            <a:extLst>
              <a:ext uri="{FF2B5EF4-FFF2-40B4-BE49-F238E27FC236}">
                <a16:creationId xmlns:a16="http://schemas.microsoft.com/office/drawing/2014/main" id="{CDE9803D-8C31-7A3A-E37A-6251EEEDD139}"/>
              </a:ext>
            </a:extLst>
          </p:cNvPr>
          <p:cNvSpPr/>
          <p:nvPr/>
        </p:nvSpPr>
        <p:spPr>
          <a:xfrm>
            <a:off x="2753862" y="637360"/>
            <a:ext cx="3636276" cy="12104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6336" b="1" dirty="0">
                <a:solidFill>
                  <a:schemeClr val="bg1"/>
                </a:solidFill>
                <a:latin typeface="Microsoft Yahei" pitchFamily="34" charset="0"/>
                <a:ea typeface="Microsoft Yahei" pitchFamily="34" charset="-122"/>
                <a:cs typeface="Microsoft Yahei" pitchFamily="34" charset="-120"/>
              </a:rPr>
              <a:t>模块1</a:t>
            </a:r>
            <a:endParaRPr lang="en-US" sz="1440" dirty="0">
              <a:solidFill>
                <a:schemeClr val="bg1"/>
              </a:solidFill>
            </a:endParaRPr>
          </a:p>
        </p:txBody>
      </p:sp>
      <p:sp>
        <p:nvSpPr>
          <p:cNvPr id="6" name="Text 3">
            <a:extLst>
              <a:ext uri="{FF2B5EF4-FFF2-40B4-BE49-F238E27FC236}">
                <a16:creationId xmlns:a16="http://schemas.microsoft.com/office/drawing/2014/main" id="{5CE2B218-E845-4444-E1B9-E7E65E6739AC}"/>
              </a:ext>
            </a:extLst>
          </p:cNvPr>
          <p:cNvSpPr/>
          <p:nvPr/>
        </p:nvSpPr>
        <p:spPr>
          <a:xfrm>
            <a:off x="1962784" y="1847820"/>
            <a:ext cx="5218432" cy="724557"/>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altLang="zh-CN" sz="3312" b="1" dirty="0">
                <a:solidFill>
                  <a:schemeClr val="bg1"/>
                </a:solidFill>
                <a:latin typeface="Microsoft Yahei" pitchFamily="34" charset="0"/>
                <a:ea typeface="Microsoft Yahei" pitchFamily="34" charset="-122"/>
                <a:cs typeface="Microsoft Yahei" pitchFamily="34" charset="-120"/>
              </a:rPr>
              <a:t>前端开发技术综述</a:t>
            </a:r>
            <a:endParaRPr lang="en-US" altLang="zh-CN" sz="1440" dirty="0">
              <a:solidFill>
                <a:schemeClr val="bg1"/>
              </a:solidFill>
            </a:endParaRPr>
          </a:p>
        </p:txBody>
      </p:sp>
      <p:sp>
        <p:nvSpPr>
          <p:cNvPr id="8" name="Text 4">
            <a:extLst>
              <a:ext uri="{FF2B5EF4-FFF2-40B4-BE49-F238E27FC236}">
                <a16:creationId xmlns:a16="http://schemas.microsoft.com/office/drawing/2014/main" id="{9E58F1A4-E1E4-7A33-0124-7BA5EEE50B5A}"/>
              </a:ext>
            </a:extLst>
          </p:cNvPr>
          <p:cNvSpPr/>
          <p:nvPr/>
        </p:nvSpPr>
        <p:spPr>
          <a:xfrm>
            <a:off x="2647402" y="3417104"/>
            <a:ext cx="4312675" cy="996619"/>
          </a:xfrm>
          <a:prstGeom prst="rect">
            <a:avLst/>
          </a:prstGeom>
          <a:noFill/>
          <a:ln/>
        </p:spPr>
        <p:txBody>
          <a:bodyPr wrap="square" lIns="95250" tIns="95250" rIns="95250" bIns="95250" rtlCol="0" anchor="t">
            <a:spAutoFit/>
          </a:bodyPr>
          <a:lstStyle/>
          <a:p>
            <a:pPr marL="0" indent="0">
              <a:lnSpc>
                <a:spcPct val="108000"/>
              </a:lnSpc>
              <a:spcBef>
                <a:spcPts val="375"/>
              </a:spcBef>
              <a:buNone/>
            </a:pPr>
            <a:r>
              <a:rPr lang="en-US" altLang="zh-CN" sz="1440" b="1" dirty="0">
                <a:solidFill>
                  <a:schemeClr val="bg1"/>
                </a:solidFill>
                <a:latin typeface="Microsoft Yahei" pitchFamily="34" charset="0"/>
                <a:ea typeface="Microsoft Yahei" pitchFamily="34" charset="-122"/>
                <a:cs typeface="Microsoft Yahei" pitchFamily="34" charset="-120"/>
              </a:rPr>
              <a:t>● 了解前端开发的概念和发展历程。</a:t>
            </a:r>
            <a:endParaRPr lang="en-US" altLang="zh-CN" sz="1440" dirty="0">
              <a:solidFill>
                <a:schemeClr val="bg1"/>
              </a:solidFill>
            </a:endParaRPr>
          </a:p>
          <a:p>
            <a:pPr marL="0" indent="0">
              <a:lnSpc>
                <a:spcPct val="108000"/>
              </a:lnSpc>
              <a:spcBef>
                <a:spcPts val="375"/>
              </a:spcBef>
              <a:buNone/>
            </a:pPr>
            <a:r>
              <a:rPr lang="en-US" altLang="zh-CN" sz="1440" b="1" dirty="0">
                <a:solidFill>
                  <a:schemeClr val="bg1"/>
                </a:solidFill>
                <a:latin typeface="Microsoft Yahei" pitchFamily="34" charset="0"/>
                <a:ea typeface="Microsoft Yahei" pitchFamily="34" charset="-122"/>
                <a:cs typeface="Microsoft Yahei" pitchFamily="34" charset="-120"/>
              </a:rPr>
              <a:t>● 掌握前端开发技术的核心技术。</a:t>
            </a:r>
            <a:endParaRPr lang="en-US" altLang="zh-CN" sz="1440" dirty="0">
              <a:solidFill>
                <a:schemeClr val="bg1"/>
              </a:solidFill>
            </a:endParaRPr>
          </a:p>
          <a:p>
            <a:pPr marL="0" indent="0">
              <a:lnSpc>
                <a:spcPct val="108000"/>
              </a:lnSpc>
              <a:spcBef>
                <a:spcPts val="375"/>
              </a:spcBef>
              <a:buNone/>
            </a:pPr>
            <a:r>
              <a:rPr lang="en-US" altLang="zh-CN" sz="1440" b="1" dirty="0">
                <a:solidFill>
                  <a:schemeClr val="bg1"/>
                </a:solidFill>
                <a:latin typeface="Microsoft Yahei" pitchFamily="34" charset="0"/>
                <a:ea typeface="Microsoft Yahei" pitchFamily="34" charset="-122"/>
                <a:cs typeface="Microsoft Yahei" pitchFamily="34" charset="-120"/>
              </a:rPr>
              <a:t>● 了解前端开发技术的工具及其安装方法</a:t>
            </a:r>
            <a:r>
              <a:rPr lang="en-US" altLang="zh-CN" sz="1440" b="1" dirty="0">
                <a:solidFill>
                  <a:srgbClr val="272245"/>
                </a:solidFill>
                <a:latin typeface="Microsoft Yahei" pitchFamily="34" charset="0"/>
                <a:ea typeface="Microsoft Yahei" pitchFamily="34" charset="-122"/>
                <a:cs typeface="Microsoft Yahei" pitchFamily="34" charset="-120"/>
              </a:rPr>
              <a:t>。</a:t>
            </a:r>
            <a:endParaRPr lang="en-US" altLang="zh-CN" sz="1440" dirty="0"/>
          </a:p>
        </p:txBody>
      </p:sp>
    </p:spTree>
    <p:extLst>
      <p:ext uri="{BB962C8B-B14F-4D97-AF65-F5344CB8AC3E}">
        <p14:creationId xmlns:p14="http://schemas.microsoft.com/office/powerpoint/2010/main" val="41157512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3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2.4 HTML 文档类型声明</a:t>
            </a:r>
            <a:endParaRPr lang="en-US" sz="1440" dirty="0"/>
          </a:p>
        </p:txBody>
      </p:sp>
      <p:sp>
        <p:nvSpPr>
          <p:cNvPr id="4" name="Shape 1"/>
          <p:cNvSpPr/>
          <p:nvPr/>
        </p:nvSpPr>
        <p:spPr>
          <a:xfrm>
            <a:off x="238454" y="1486127"/>
            <a:ext cx="8667091" cy="3285239"/>
          </a:xfrm>
          <a:custGeom>
            <a:avLst/>
            <a:gdLst/>
            <a:ahLst/>
            <a:cxnLst/>
            <a:rect l="l" t="t" r="r" b="b"/>
            <a:pathLst>
              <a:path w="8667091" h="3285239">
                <a:moveTo>
                  <a:pt x="410655" y="0"/>
                </a:moveTo>
                <a:moveTo>
                  <a:pt x="410655" y="0"/>
                </a:moveTo>
                <a:lnTo>
                  <a:pt x="8256436" y="0"/>
                </a:lnTo>
                <a:quadBezTo>
                  <a:pt x="8667091" y="0"/>
                  <a:pt x="8667091" y="410655"/>
                </a:quadBezTo>
                <a:lnTo>
                  <a:pt x="8667091" y="2874584"/>
                </a:lnTo>
                <a:quadBezTo>
                  <a:pt x="8667091" y="3285239"/>
                  <a:pt x="8256436" y="3285239"/>
                </a:quadBezTo>
                <a:lnTo>
                  <a:pt x="410655" y="3285239"/>
                </a:lnTo>
                <a:quadBezTo>
                  <a:pt x="0" y="3285239"/>
                  <a:pt x="0" y="2874584"/>
                </a:quadBezTo>
                <a:lnTo>
                  <a:pt x="0" y="410655"/>
                </a:lnTo>
                <a:quadBezTo>
                  <a:pt x="0" y="0"/>
                  <a:pt x="410655" y="0"/>
                </a:quadBezTo>
                <a:close/>
              </a:path>
            </a:pathLst>
          </a:custGeom>
          <a:solidFill>
            <a:srgbClr val="2A5899">
              <a:alpha val="10000"/>
            </a:srgbClr>
          </a:solidFill>
          <a:ln/>
        </p:spPr>
        <p:txBody>
          <a:bodyPr/>
          <a:lstStyle/>
          <a:p>
            <a:endParaRPr lang="zh-CN" altLang="en-US"/>
          </a:p>
        </p:txBody>
      </p:sp>
      <p:sp>
        <p:nvSpPr>
          <p:cNvPr id="5" name="Text 2"/>
          <p:cNvSpPr/>
          <p:nvPr/>
        </p:nvSpPr>
        <p:spPr>
          <a:xfrm>
            <a:off x="2749580" y="1641981"/>
            <a:ext cx="5675468" cy="502573"/>
          </a:xfrm>
          <a:prstGeom prst="rect">
            <a:avLst/>
          </a:prstGeom>
          <a:noFill/>
          <a:ln/>
        </p:spPr>
        <p:txBody>
          <a:bodyPr wrap="square" lIns="95250" tIns="95250" rIns="95250" bIns="95250" rtlCol="0" anchor="t">
            <a:spAutoFit/>
          </a:bodyPr>
          <a:lstStyle/>
          <a:p>
            <a:pPr marL="0" indent="0" algn="ctr">
              <a:lnSpc>
                <a:spcPct val="100000"/>
              </a:lnSpc>
              <a:buNone/>
            </a:pPr>
            <a:r>
              <a:rPr lang="en-US" sz="2016" b="1" dirty="0">
                <a:solidFill>
                  <a:srgbClr val="2A5899"/>
                </a:solidFill>
                <a:latin typeface="Microsoft Yahei" pitchFamily="34" charset="0"/>
                <a:ea typeface="Microsoft Yahei" pitchFamily="34" charset="-122"/>
                <a:cs typeface="Microsoft Yahei" pitchFamily="34" charset="-120"/>
              </a:rPr>
              <a:t>  下面是一段简单的HTML5代码</a:t>
            </a:r>
            <a:endParaRPr lang="en-US" sz="1440" dirty="0"/>
          </a:p>
        </p:txBody>
      </p:sp>
      <p:sp>
        <p:nvSpPr>
          <p:cNvPr id="6" name="Shape 3"/>
          <p:cNvSpPr/>
          <p:nvPr/>
        </p:nvSpPr>
        <p:spPr>
          <a:xfrm>
            <a:off x="727863" y="1688676"/>
            <a:ext cx="2021717" cy="2880141"/>
          </a:xfrm>
          <a:custGeom>
            <a:avLst/>
            <a:gdLst/>
            <a:ahLst/>
            <a:cxnLst/>
            <a:rect l="l" t="t" r="r" b="b"/>
            <a:pathLst>
              <a:path w="2021717" h="2880141">
                <a:moveTo>
                  <a:pt x="107659" y="0"/>
                </a:moveTo>
                <a:moveTo>
                  <a:pt x="107659" y="0"/>
                </a:moveTo>
                <a:lnTo>
                  <a:pt x="1914058" y="0"/>
                </a:lnTo>
                <a:quadBezTo>
                  <a:pt x="2021717" y="0"/>
                  <a:pt x="2021717" y="107659"/>
                </a:quadBezTo>
                <a:lnTo>
                  <a:pt x="2021717" y="2772483"/>
                </a:lnTo>
                <a:quadBezTo>
                  <a:pt x="2021717" y="2880141"/>
                  <a:pt x="1914058" y="2880141"/>
                </a:quadBezTo>
                <a:lnTo>
                  <a:pt x="107659" y="2880141"/>
                </a:lnTo>
                <a:quadBezTo>
                  <a:pt x="0" y="2880141"/>
                  <a:pt x="0" y="2772483"/>
                </a:quadBezTo>
                <a:lnTo>
                  <a:pt x="0" y="107659"/>
                </a:lnTo>
                <a:quadBezTo>
                  <a:pt x="0" y="0"/>
                  <a:pt x="107659" y="0"/>
                </a:quadBezTo>
                <a:close/>
              </a:path>
            </a:pathLst>
          </a:custGeom>
          <a:solidFill>
            <a:srgbClr val="2A5899"/>
          </a:solidFill>
          <a:ln/>
        </p:spPr>
        <p:txBody>
          <a:bodyPr/>
          <a:lstStyle/>
          <a:p>
            <a:endParaRPr lang="zh-CN" altLang="en-US"/>
          </a:p>
        </p:txBody>
      </p:sp>
      <p:sp>
        <p:nvSpPr>
          <p:cNvPr id="7" name="Shape 4"/>
          <p:cNvSpPr/>
          <p:nvPr/>
        </p:nvSpPr>
        <p:spPr>
          <a:xfrm>
            <a:off x="8425048" y="1114421"/>
            <a:ext cx="209860" cy="1511534"/>
          </a:xfrm>
          <a:custGeom>
            <a:avLst/>
            <a:gdLst/>
            <a:ahLst/>
            <a:cxnLst/>
            <a:rect l="l" t="t" r="r" b="b"/>
            <a:pathLst>
              <a:path w="209860" h="1511534">
                <a:moveTo>
                  <a:pt x="104930" y="0"/>
                </a:moveTo>
                <a:moveTo>
                  <a:pt x="104930" y="0"/>
                </a:moveTo>
                <a:lnTo>
                  <a:pt x="104930" y="0"/>
                </a:lnTo>
                <a:quadBezTo>
                  <a:pt x="209860" y="0"/>
                  <a:pt x="209860" y="104930"/>
                </a:quadBezTo>
                <a:lnTo>
                  <a:pt x="209860" y="1406604"/>
                </a:lnTo>
                <a:quadBezTo>
                  <a:pt x="209860" y="1511534"/>
                  <a:pt x="104930" y="1511534"/>
                </a:quadBezTo>
                <a:lnTo>
                  <a:pt x="104930" y="1511534"/>
                </a:lnTo>
                <a:quadBezTo>
                  <a:pt x="0" y="1511534"/>
                  <a:pt x="0" y="1406604"/>
                </a:quadBezTo>
                <a:lnTo>
                  <a:pt x="0" y="104930"/>
                </a:lnTo>
                <a:quadBezTo>
                  <a:pt x="0" y="0"/>
                  <a:pt x="104930" y="0"/>
                </a:quadBezTo>
                <a:close/>
              </a:path>
            </a:pathLst>
          </a:custGeom>
          <a:solidFill>
            <a:srgbClr val="2A5899"/>
          </a:solidFill>
          <a:ln/>
        </p:spPr>
        <p:txBody>
          <a:bodyPr/>
          <a:lstStyle/>
          <a:p>
            <a:endParaRPr lang="zh-CN" altLang="en-US"/>
          </a:p>
        </p:txBody>
      </p:sp>
      <p:pic>
        <p:nvPicPr>
          <p:cNvPr id="8" name="Image 0" descr="https://sgw-dx.xf-yun.com/api/v1/sparkdesk/_4c56beba27ac42bd9517c079226d3e92_1747364766328-06056015738995864.png?authorization=c2ltcGxlLWp3dCBhaz1zcGFya2Rlc2s4MDAwMDAwMDAwMDE7ZXhwPTMzMjQxNjQ3NDE7YWxnbz1obWFjLXNoYTI1NjtzaWc9K3VxSDZnNVg4V3FnajgyTFhxRm45aTNsV0ljbGgyY0VldWo0MTVMU2NGRT0=&amp;x_location=7YfmxI7B7uKO7jlRxIftd6Upg5D="/>
          <p:cNvPicPr>
            <a:picLocks noChangeAspect="1"/>
          </p:cNvPicPr>
          <p:nvPr/>
        </p:nvPicPr>
        <p:blipFill>
          <a:blip r:embed="rId4"/>
          <a:stretch>
            <a:fillRect/>
          </a:stretch>
        </p:blipFill>
        <p:spPr>
          <a:xfrm>
            <a:off x="1536008" y="2086933"/>
            <a:ext cx="6977277" cy="2423160"/>
          </a:xfrm>
          <a:prstGeom prst="rect">
            <a:avLst/>
          </a:prstGeom>
        </p:spPr>
      </p:pic>
    </p:spTree>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986663"/>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将以上代码加入到例6-1代码的&lt;style&gt;标签中（放在原有内容之后）。 此时将代码在浏览器中运行，其显示效果如图6-2所示。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6.2.1 CSS3新增的rem</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2da036c81a0541c5bc77cf7c6257e0a3_1747894552703-06496449508864434.png?authorization=c2ltcGxlLWp3dCBhaz1zcGFya2Rlc2s4MDAwMDAwMDAwMDE7ZXhwPTMzMjQ2OTQ1NTE7YWxnbz1obWFjLXNoYTI1NjtzaWc9eVY0TjlZNUFENjRpUFROSmZqb2kwdTh6a2V6eWZhNG9hZmZwMlhVT1ZvQT0=&amp;x_location=7YfmxI7B7uKO7jlRxIftd6UXeXD="/>
          <p:cNvPicPr>
            <a:picLocks noChangeAspect="1"/>
          </p:cNvPicPr>
          <p:nvPr/>
        </p:nvPicPr>
        <p:blipFill>
          <a:blip r:embed="rId4"/>
          <a:stretch>
            <a:fillRect/>
          </a:stretch>
        </p:blipFill>
        <p:spPr>
          <a:xfrm>
            <a:off x="385405" y="1937639"/>
            <a:ext cx="4186595" cy="2900782"/>
          </a:xfrm>
          <a:prstGeom prst="rect">
            <a:avLst/>
          </a:prstGeom>
        </p:spPr>
      </p:pic>
      <p:pic>
        <p:nvPicPr>
          <p:cNvPr id="8" name="Image 1" descr="https://sgw-dx.xf-yun.com/api/v1/sparkdesk/_3d2cf734ea0f482ba4cf5f0cc7981300_1747894566786-09736426065537156.png?authorization=c2ltcGxlLWp3dCBhaz1zcGFya2Rlc2s4MDAwMDAwMDAwMDE7ZXhwPTMzMjQ2OTQ1NjU7YWxnbz1obWFjLXNoYTI1NjtzaWc9SnZ5NmZjY1dSRUxydHlPSGtwZFlDWEhjQ0l4eFVaWnNtYUo5OXVlY25kaz0=&amp;x_location=7YfmxI7B7uKO7jlRxIftd6UXeXD="/>
          <p:cNvPicPr>
            <a:picLocks noChangeAspect="1"/>
          </p:cNvPicPr>
          <p:nvPr/>
        </p:nvPicPr>
        <p:blipFill>
          <a:blip r:embed="rId5"/>
          <a:stretch>
            <a:fillRect/>
          </a:stretch>
        </p:blipFill>
        <p:spPr>
          <a:xfrm>
            <a:off x="4572000" y="1937639"/>
            <a:ext cx="4186595" cy="2900782"/>
          </a:xfrm>
          <a:prstGeom prst="rect">
            <a:avLst/>
          </a:prstGeom>
        </p:spPr>
      </p:pic>
    </p:spTree>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1984427"/>
            <a:ext cx="8373191" cy="185623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root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该伪类选择器用于匹配文档的根元素。在HTML中，根元素即为HTML。</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2. E:empty</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该伪类选择器用于匹配没有任何子元素（包括text 节点）的元素E。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6.2.2 新增结构性伪类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新增的结构性伪类E:empty的应用。代码如下：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6.2.2 新增结构性伪类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dc35bb9be4fc4bb49d5663e63170caaf_1747894702130-02982791961456669.png?authorization=c2ltcGxlLWp3dCBhaz1zcGFya2Rlc2s4MDAwMDAwMDAwMDE7ZXhwPTMzMjQ2OTQ3MDE7YWxnbz1obWFjLXNoYTI1NjtzaWc9Z3kzdVpselFTZ3Myb3cxUmNDRU1YNWVUV0NveUtiTUNtcDl3T2JDNXUyaz0=&amp;x_location=7YfmxI7B7uKO7jlRxIftd6UXeXD="/>
          <p:cNvPicPr>
            <a:picLocks noChangeAspect="1"/>
          </p:cNvPicPr>
          <p:nvPr/>
        </p:nvPicPr>
        <p:blipFill>
          <a:blip r:embed="rId4"/>
          <a:stretch>
            <a:fillRect/>
          </a:stretch>
        </p:blipFill>
        <p:spPr>
          <a:xfrm>
            <a:off x="1651290" y="1553591"/>
            <a:ext cx="5841420" cy="3284830"/>
          </a:xfrm>
          <a:prstGeom prst="rect">
            <a:avLst/>
          </a:prstGeom>
        </p:spPr>
      </p:pic>
    </p:spTree>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986663"/>
            <a:ext cx="8373191" cy="88696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:nth-child(n)</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新增的结构性伪类:nth-child(n)的应用。 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6.2.2 新增结构性伪类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0337c1589d754811a8cdbad3855c7d60_1747894971320-0686131612468407.png?authorization=c2ltcGxlLWp3dCBhaz1zcGFya2Rlc2s4MDAwMDAwMDAwMDE7ZXhwPTMzMjQ2OTQ5NzA7YWxnbz1obWFjLXNoYTI1NjtzaWc9Y2NNK1hueklYT1RjdTI1d3hyMHVzcE1WSnRtSms4WGN1Nkt0dFRxdWpSMD0=&amp;x_location=7YfmxI7B7uKO7jlRxIftd6UXeXD="/>
          <p:cNvPicPr>
            <a:picLocks noChangeAspect="1"/>
          </p:cNvPicPr>
          <p:nvPr/>
        </p:nvPicPr>
        <p:blipFill>
          <a:blip r:embed="rId4"/>
          <a:stretch>
            <a:fillRect/>
          </a:stretch>
        </p:blipFill>
        <p:spPr>
          <a:xfrm>
            <a:off x="1985416" y="1873631"/>
            <a:ext cx="5173168" cy="2964790"/>
          </a:xfrm>
          <a:prstGeom prst="rect">
            <a:avLst/>
          </a:prstGeom>
        </p:spPr>
      </p:pic>
    </p:spTree>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6.2.2 新增结构性伪类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b6888880d79642ee8b70bf6a33d1f4cf_1747895017032-06675796364635462.png?authorization=c2ltcGxlLWp3dCBhaz1zcGFya2Rlc2s4MDAwMDAwMDAwMDE7ZXhwPTMzMjQ2OTUwMTU7YWxnbz1obWFjLXNoYTI1NjtzaWc9dlpsUkJoOVdBRmxPMFg1WWxzOUxqQzBhQyt6bDhEUU1MbWVKb0k5RitkWT0=&amp;x_location=7YfmxI7B7uKO7jlRxIftd6UXeXD="/>
          <p:cNvPicPr>
            <a:picLocks noChangeAspect="1"/>
          </p:cNvPicPr>
          <p:nvPr/>
        </p:nvPicPr>
        <p:blipFill>
          <a:blip r:embed="rId4"/>
          <a:stretch>
            <a:fillRect/>
          </a:stretch>
        </p:blipFill>
        <p:spPr>
          <a:xfrm>
            <a:off x="2606040" y="1193471"/>
            <a:ext cx="3931920" cy="3438144"/>
          </a:xfrm>
          <a:prstGeom prst="rect">
            <a:avLst/>
          </a:prstGeom>
        </p:spPr>
      </p:pic>
    </p:spTree>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986663"/>
            <a:ext cx="8373191" cy="88696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4. :nth-of-type(n)</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新增结构性伪类:nth-of-type(n)的应用。 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6.2.2 新增结构性伪类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e208695c6882409a8d3b7ed96d0f6819_1747895195688-07768766003951988.png?authorization=c2ltcGxlLWp3dCBhaz1zcGFya2Rlc2s4MDAwMDAwMDAwMDE7ZXhwPTMzMjQ2OTUxOTQ7YWxnbz1obWFjLXNoYTI1NjtzaWc9Y0FiNENsTVVDZlNEcUZlS1p4V253ejZFUHZhYmJ2cUFZWVpUNXE1Tzk0dz0=&amp;x_location=7YfmxI7B7uKO7jlRxIftd6UXeXD="/>
          <p:cNvPicPr>
            <a:picLocks noChangeAspect="1"/>
          </p:cNvPicPr>
          <p:nvPr/>
        </p:nvPicPr>
        <p:blipFill>
          <a:blip r:embed="rId4"/>
          <a:stretch>
            <a:fillRect/>
          </a:stretch>
        </p:blipFill>
        <p:spPr>
          <a:xfrm>
            <a:off x="1755648" y="1873631"/>
            <a:ext cx="5632704" cy="1060704"/>
          </a:xfrm>
          <a:prstGeom prst="rect">
            <a:avLst/>
          </a:prstGeom>
        </p:spPr>
      </p:pic>
      <p:pic>
        <p:nvPicPr>
          <p:cNvPr id="8" name="Image 1" descr="https://sgw-dx.xf-yun.com/api/v1/sparkdesk/_1c5529f3fec84119af60a72ce3ce191d_1747895208711-04428197045923129.png?authorization=c2ltcGxlLWp3dCBhaz1zcGFya2Rlc2s4MDAwMDAwMDAwMDE7ZXhwPTMzMjQ2OTUyMDc7YWxnbz1obWFjLXNoYTI1NjtzaWc9aklhQlJ2S1VjZFVseFh2VEtUWlowWDdRSVJPNmN2L3h4OHduTzI0djF0WT0=&amp;x_location=7YfmxI7B7uKO7jlRxIftd6UXeXD="/>
          <p:cNvPicPr>
            <a:picLocks noChangeAspect="1"/>
          </p:cNvPicPr>
          <p:nvPr/>
        </p:nvPicPr>
        <p:blipFill>
          <a:blip r:embed="rId5"/>
          <a:stretch>
            <a:fillRect/>
          </a:stretch>
        </p:blipFill>
        <p:spPr>
          <a:xfrm>
            <a:off x="1755648" y="2934335"/>
            <a:ext cx="5632704" cy="1755648"/>
          </a:xfrm>
          <a:prstGeom prst="rect">
            <a:avLst/>
          </a:prstGeom>
        </p:spPr>
      </p:pic>
    </p:spTree>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6.2.2 新增结构性伪类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66093a5c463c45aeb59dfe3c66e29601_1747895303670-0901914069757322.png?authorization=c2ltcGxlLWp3dCBhaz1zcGFya2Rlc2s4MDAwMDAwMDAwMDE7ZXhwPTMzMjQ2OTUzMDI7YWxnbz1obWFjLXNoYTI1NjtzaWc9aHhaM0ZLQ2Ftc2dIOXJ1SVBUNTZtbkFxOVc3UkVob1dHalNHYlhEZGVZcz0=&amp;x_location=7YfmxI7B7uKO7jlRxIftd6UXeXD="/>
          <p:cNvPicPr>
            <a:picLocks noChangeAspect="1"/>
          </p:cNvPicPr>
          <p:nvPr/>
        </p:nvPicPr>
        <p:blipFill>
          <a:blip r:embed="rId4"/>
          <a:stretch>
            <a:fillRect/>
          </a:stretch>
        </p:blipFill>
        <p:spPr>
          <a:xfrm>
            <a:off x="2410539" y="986663"/>
            <a:ext cx="4310301" cy="3851758"/>
          </a:xfrm>
          <a:prstGeom prst="rect">
            <a:avLst/>
          </a:prstGeom>
        </p:spPr>
      </p:pic>
    </p:spTree>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986663"/>
            <a:ext cx="8373191" cy="386791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5. :last-child</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该伪类选择器用于匹配属于其父元素的最后一个子元素。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6. :nth-last-of-type(n)</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该伪类选择器用于匹配属于其父元素的特定类型的第n个子元素，n是从最后一个子元素 开始计数的。其中，n可以是数字、关键词或公式。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7. :nth-last-child(n)</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该伪类选择器用于匹配属于其父元素的第n个子元素，其中，不考虑子元素的类型，且n是从最后一个子元素开始计数的。n可以是数字、关键词或公式。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6.2.2 新增结构性伪类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986663"/>
            <a:ext cx="8373191" cy="142646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8. :only-child</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该伪类选择器用于匹配属于其父元素的唯一子元素。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新增的结构性伪类:only-child 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6.2.2 新增结构性伪类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25d9d26d8b2e410b80996d2170b1ab2a_1747895855086-07352752985569774.png?authorization=c2ltcGxlLWp3dCBhaz1zcGFya2Rlc2s4MDAwMDAwMDAwMDE7ZXhwPTMzMjQ2OTU4NTQ7YWxnbz1obWFjLXNoYTI1NjtzaWc9ODN4MDZhbWg3T09HVllOSmZNczJ3b05CWTdRL09xM0JJc2d1Y3RWYXpDaz0=&amp;x_location=7YfmxI7B7uKO7jlRxIftd6UXeXD="/>
          <p:cNvPicPr>
            <a:picLocks noChangeAspect="1"/>
          </p:cNvPicPr>
          <p:nvPr/>
        </p:nvPicPr>
        <p:blipFill>
          <a:blip r:embed="rId4"/>
          <a:stretch>
            <a:fillRect/>
          </a:stretch>
        </p:blipFill>
        <p:spPr>
          <a:xfrm>
            <a:off x="2258568" y="2413127"/>
            <a:ext cx="4626864" cy="2112264"/>
          </a:xfrm>
          <a:prstGeom prst="rect">
            <a:avLst/>
          </a:prstGeom>
        </p:spPr>
      </p:pic>
    </p:spTree>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6.2.2 新增结构性伪类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5ae2b55ef5da412b82ab5b418302193d_1747895878178-0683566815110894.png?authorization=c2ltcGxlLWp3dCBhaz1zcGFya2Rlc2s4MDAwMDAwMDAwMDE7ZXhwPTMzMjQ2OTU4Nzc7YWxnbz1obWFjLXNoYTI1NjtzaWc9WWo0Znl3SHN4dkx1VlZETXZJVG5KenA4WDA3L2dIMnZiQ0lUMHJjOUtVOD0=&amp;x_location=7YfmxI7B7uKO7jlRxIftd6UXeXD="/>
          <p:cNvPicPr>
            <a:picLocks noChangeAspect="1"/>
          </p:cNvPicPr>
          <p:nvPr/>
        </p:nvPicPr>
        <p:blipFill>
          <a:blip r:embed="rId4"/>
          <a:stretch>
            <a:fillRect/>
          </a:stretch>
        </p:blipFill>
        <p:spPr>
          <a:xfrm>
            <a:off x="1719072" y="1422071"/>
            <a:ext cx="5705856" cy="2980944"/>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 3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2.4 HTML 文档类型声明</a:t>
            </a:r>
            <a:endParaRPr lang="en-US" sz="1440" dirty="0"/>
          </a:p>
        </p:txBody>
      </p:sp>
      <p:pic>
        <p:nvPicPr>
          <p:cNvPr id="4" name="Image 0" descr="preencoded.png"/>
          <p:cNvPicPr>
            <a:picLocks noChangeAspect="1"/>
          </p:cNvPicPr>
          <p:nvPr/>
        </p:nvPicPr>
        <p:blipFill>
          <a:blip r:embed="rId4"/>
          <a:stretch>
            <a:fillRect/>
          </a:stretch>
        </p:blipFill>
        <p:spPr>
          <a:xfrm>
            <a:off x="303157" y="995360"/>
            <a:ext cx="2096353" cy="3612311"/>
          </a:xfrm>
          <a:prstGeom prst="rect">
            <a:avLst/>
          </a:prstGeom>
        </p:spPr>
      </p:pic>
      <p:sp>
        <p:nvSpPr>
          <p:cNvPr id="5" name="Shape 1"/>
          <p:cNvSpPr/>
          <p:nvPr/>
        </p:nvSpPr>
        <p:spPr>
          <a:xfrm>
            <a:off x="1247702" y="4604330"/>
            <a:ext cx="828261" cy="0"/>
          </a:xfrm>
          <a:custGeom>
            <a:avLst/>
            <a:gdLst/>
            <a:ahLst/>
            <a:cxnLst/>
            <a:rect l="l" t="t" r="r" b="b"/>
            <a:pathLst>
              <a:path w="828261">
                <a:moveTo>
                  <a:pt x="828261" y="0"/>
                </a:moveTo>
                <a:moveTo>
                  <a:pt x="828261" y="0"/>
                </a:moveTo>
                <a:lnTo>
                  <a:pt x="0" y="0"/>
                </a:lnTo>
              </a:path>
            </a:pathLst>
          </a:custGeom>
          <a:noFill/>
          <a:ln w="77974">
            <a:solidFill>
              <a:srgbClr val="2A5899"/>
            </a:solidFill>
            <a:prstDash val="solid"/>
            <a:headEnd type="none"/>
            <a:tailEnd type="none"/>
          </a:ln>
        </p:spPr>
        <p:txBody>
          <a:bodyPr/>
          <a:lstStyle/>
          <a:p>
            <a:endParaRPr lang="zh-CN" altLang="en-US"/>
          </a:p>
        </p:txBody>
      </p:sp>
      <p:sp>
        <p:nvSpPr>
          <p:cNvPr id="6" name="Shape 2"/>
          <p:cNvSpPr/>
          <p:nvPr/>
        </p:nvSpPr>
        <p:spPr>
          <a:xfrm>
            <a:off x="553985" y="2046334"/>
            <a:ext cx="1594697" cy="0"/>
          </a:xfrm>
          <a:custGeom>
            <a:avLst/>
            <a:gdLst/>
            <a:ahLst/>
            <a:cxnLst/>
            <a:rect l="l" t="t" r="r" b="b"/>
            <a:pathLst>
              <a:path w="1594697">
                <a:moveTo>
                  <a:pt x="0" y="0"/>
                </a:moveTo>
                <a:moveTo>
                  <a:pt x="0" y="0"/>
                </a:moveTo>
                <a:lnTo>
                  <a:pt x="1594697" y="0"/>
                </a:lnTo>
              </a:path>
            </a:pathLst>
          </a:custGeom>
          <a:noFill/>
          <a:ln w="9747">
            <a:solidFill>
              <a:srgbClr val="2A5899">
                <a:alpha val="58824"/>
              </a:srgbClr>
            </a:solidFill>
            <a:prstDash val="solid"/>
            <a:headEnd type="none"/>
            <a:tailEnd type="none"/>
          </a:ln>
        </p:spPr>
        <p:txBody>
          <a:bodyPr/>
          <a:lstStyle/>
          <a:p>
            <a:endParaRPr lang="zh-CN" altLang="en-US"/>
          </a:p>
        </p:txBody>
      </p:sp>
      <p:pic>
        <p:nvPicPr>
          <p:cNvPr id="7" name="Image 1" descr="preencoded.png"/>
          <p:cNvPicPr>
            <a:picLocks noChangeAspect="1"/>
          </p:cNvPicPr>
          <p:nvPr/>
        </p:nvPicPr>
        <p:blipFill>
          <a:blip r:embed="rId5"/>
          <a:stretch>
            <a:fillRect/>
          </a:stretch>
        </p:blipFill>
        <p:spPr>
          <a:xfrm>
            <a:off x="303157" y="995360"/>
            <a:ext cx="1002281" cy="1252852"/>
          </a:xfrm>
          <a:prstGeom prst="rect">
            <a:avLst/>
          </a:prstGeom>
        </p:spPr>
      </p:pic>
      <p:pic>
        <p:nvPicPr>
          <p:cNvPr id="8" name="Image 2" descr="preencoded.png"/>
          <p:cNvPicPr>
            <a:picLocks noChangeAspect="1"/>
          </p:cNvPicPr>
          <p:nvPr/>
        </p:nvPicPr>
        <p:blipFill>
          <a:blip r:embed="rId6"/>
          <a:stretch>
            <a:fillRect/>
          </a:stretch>
        </p:blipFill>
        <p:spPr>
          <a:xfrm>
            <a:off x="2703462" y="1017214"/>
            <a:ext cx="6038492" cy="3612311"/>
          </a:xfrm>
          <a:prstGeom prst="rect">
            <a:avLst/>
          </a:prstGeom>
        </p:spPr>
      </p:pic>
      <p:sp>
        <p:nvSpPr>
          <p:cNvPr id="9" name="Shape 3"/>
          <p:cNvSpPr/>
          <p:nvPr/>
        </p:nvSpPr>
        <p:spPr>
          <a:xfrm>
            <a:off x="4132516" y="4621778"/>
            <a:ext cx="828261" cy="0"/>
          </a:xfrm>
          <a:custGeom>
            <a:avLst/>
            <a:gdLst/>
            <a:ahLst/>
            <a:cxnLst/>
            <a:rect l="l" t="t" r="r" b="b"/>
            <a:pathLst>
              <a:path w="828261">
                <a:moveTo>
                  <a:pt x="828261" y="0"/>
                </a:moveTo>
                <a:moveTo>
                  <a:pt x="828261" y="0"/>
                </a:moveTo>
                <a:lnTo>
                  <a:pt x="0" y="0"/>
                </a:lnTo>
              </a:path>
            </a:pathLst>
          </a:custGeom>
          <a:noFill/>
          <a:ln w="77974">
            <a:solidFill>
              <a:srgbClr val="459DF3"/>
            </a:solidFill>
            <a:prstDash val="solid"/>
            <a:headEnd type="none"/>
            <a:tailEnd type="none"/>
          </a:ln>
        </p:spPr>
        <p:txBody>
          <a:bodyPr/>
          <a:lstStyle/>
          <a:p>
            <a:endParaRPr lang="zh-CN" altLang="en-US"/>
          </a:p>
        </p:txBody>
      </p:sp>
      <p:sp>
        <p:nvSpPr>
          <p:cNvPr id="10" name="Shape 4"/>
          <p:cNvSpPr/>
          <p:nvPr/>
        </p:nvSpPr>
        <p:spPr>
          <a:xfrm>
            <a:off x="3003842" y="2052771"/>
            <a:ext cx="5437731" cy="0"/>
          </a:xfrm>
          <a:custGeom>
            <a:avLst/>
            <a:gdLst/>
            <a:ahLst/>
            <a:cxnLst/>
            <a:rect l="l" t="t" r="r" b="b"/>
            <a:pathLst>
              <a:path w="5437731">
                <a:moveTo>
                  <a:pt x="0" y="0"/>
                </a:moveTo>
                <a:moveTo>
                  <a:pt x="0" y="0"/>
                </a:moveTo>
                <a:lnTo>
                  <a:pt x="5437731" y="0"/>
                </a:lnTo>
              </a:path>
            </a:pathLst>
          </a:custGeom>
          <a:noFill/>
          <a:ln w="9747">
            <a:solidFill>
              <a:srgbClr val="459DF3">
                <a:alpha val="58824"/>
              </a:srgbClr>
            </a:solidFill>
            <a:prstDash val="solid"/>
            <a:headEnd type="none"/>
            <a:tailEnd type="none"/>
          </a:ln>
        </p:spPr>
        <p:txBody>
          <a:bodyPr/>
          <a:lstStyle/>
          <a:p>
            <a:endParaRPr lang="zh-CN" altLang="en-US"/>
          </a:p>
        </p:txBody>
      </p:sp>
      <p:pic>
        <p:nvPicPr>
          <p:cNvPr id="11" name="Image 3" descr="preencoded.png"/>
          <p:cNvPicPr>
            <a:picLocks noChangeAspect="1"/>
          </p:cNvPicPr>
          <p:nvPr/>
        </p:nvPicPr>
        <p:blipFill>
          <a:blip r:embed="rId7"/>
          <a:stretch>
            <a:fillRect/>
          </a:stretch>
        </p:blipFill>
        <p:spPr>
          <a:xfrm>
            <a:off x="2703462" y="995360"/>
            <a:ext cx="1002281" cy="1252852"/>
          </a:xfrm>
          <a:prstGeom prst="rect">
            <a:avLst/>
          </a:prstGeom>
        </p:spPr>
      </p:pic>
      <p:pic>
        <p:nvPicPr>
          <p:cNvPr id="12" name="Image 4" descr="preencoded.png"/>
          <p:cNvPicPr>
            <a:picLocks noChangeAspect="1"/>
          </p:cNvPicPr>
          <p:nvPr/>
        </p:nvPicPr>
        <p:blipFill>
          <a:blip r:embed="rId8"/>
          <a:stretch>
            <a:fillRect/>
          </a:stretch>
        </p:blipFill>
        <p:spPr>
          <a:xfrm>
            <a:off x="2878162" y="1192378"/>
            <a:ext cx="326441" cy="280721"/>
          </a:xfrm>
          <a:prstGeom prst="rect">
            <a:avLst/>
          </a:prstGeom>
        </p:spPr>
      </p:pic>
      <p:pic>
        <p:nvPicPr>
          <p:cNvPr id="13" name="Image 5" descr="preencoded.png"/>
          <p:cNvPicPr>
            <a:picLocks noChangeAspect="1"/>
          </p:cNvPicPr>
          <p:nvPr/>
        </p:nvPicPr>
        <p:blipFill>
          <a:blip r:embed="rId9"/>
          <a:stretch>
            <a:fillRect/>
          </a:stretch>
        </p:blipFill>
        <p:spPr>
          <a:xfrm>
            <a:off x="406908" y="1192378"/>
            <a:ext cx="296266" cy="250546"/>
          </a:xfrm>
          <a:prstGeom prst="rect">
            <a:avLst/>
          </a:prstGeom>
        </p:spPr>
      </p:pic>
      <p:pic>
        <p:nvPicPr>
          <p:cNvPr id="14" name="Image 6" descr="https://sgw-dx.xf-yun.com/api/v1/sparkdesk/_ba9e711e484642568b101650c63037f9_1747365368714-017584746229606818.png?authorization=c2ltcGxlLWp3dCBhaz1zcGFya2Rlc2s4MDAwMDAwMDAwMDE7ZXhwPTMzMjQxNjUzNDM7YWxnbz1obWFjLXNoYTI1NjtzaWc9Y0VTZzA2dnFrK0JkeWdLblord2VONDNaNkJnVmYvdE8xSDJra3lKV0U4bz0=&amp;x_location=7YfmxI7B7uKO7jlRxIftd6Upg5D="/>
          <p:cNvPicPr>
            <a:picLocks noChangeAspect="1"/>
          </p:cNvPicPr>
          <p:nvPr/>
        </p:nvPicPr>
        <p:blipFill>
          <a:blip r:embed="rId10"/>
          <a:stretch>
            <a:fillRect/>
          </a:stretch>
        </p:blipFill>
        <p:spPr>
          <a:xfrm>
            <a:off x="2876090" y="2556178"/>
            <a:ext cx="5693237" cy="567756"/>
          </a:xfrm>
          <a:prstGeom prst="rect">
            <a:avLst/>
          </a:prstGeom>
        </p:spPr>
      </p:pic>
      <p:sp>
        <p:nvSpPr>
          <p:cNvPr id="15" name="Text 5"/>
          <p:cNvSpPr/>
          <p:nvPr/>
        </p:nvSpPr>
        <p:spPr>
          <a:xfrm>
            <a:off x="361631" y="1444005"/>
            <a:ext cx="1979404" cy="355562"/>
          </a:xfrm>
          <a:prstGeom prst="rect">
            <a:avLst/>
          </a:prstGeom>
          <a:noFill/>
          <a:ln/>
        </p:spPr>
        <p:txBody>
          <a:bodyPr wrap="square" lIns="95250" tIns="95250" rIns="95250" bIns="95250" rtlCol="0" anchor="t"/>
          <a:lstStyle/>
          <a:p>
            <a:pPr marL="0" indent="0" algn="ctr">
              <a:lnSpc>
                <a:spcPct val="100000"/>
              </a:lnSpc>
              <a:spcBef>
                <a:spcPts val="375"/>
              </a:spcBef>
              <a:buNone/>
            </a:pPr>
            <a:r>
              <a:rPr lang="en-US" sz="1584" b="1" dirty="0">
                <a:solidFill>
                  <a:srgbClr val="272245"/>
                </a:solidFill>
                <a:latin typeface="Microsoft Yahei" pitchFamily="34" charset="0"/>
                <a:ea typeface="Microsoft Yahei" pitchFamily="34" charset="-122"/>
                <a:cs typeface="Microsoft Yahei" pitchFamily="34" charset="-120"/>
              </a:rPr>
              <a:t> 文档类型的声明</a:t>
            </a:r>
            <a:endParaRPr lang="en-US" sz="1440" dirty="0"/>
          </a:p>
        </p:txBody>
      </p:sp>
      <p:sp>
        <p:nvSpPr>
          <p:cNvPr id="16" name="Text 6"/>
          <p:cNvSpPr/>
          <p:nvPr/>
        </p:nvSpPr>
        <p:spPr>
          <a:xfrm>
            <a:off x="352401" y="2161436"/>
            <a:ext cx="1997864" cy="1758751"/>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文档类型（DOCTYPE）的声明将决定页面中可以使用哪些标签和属性，同时将决定级联样式能否实现。</a:t>
            </a:r>
            <a:endParaRPr lang="en-US" sz="1440" dirty="0"/>
          </a:p>
        </p:txBody>
      </p:sp>
      <p:sp>
        <p:nvSpPr>
          <p:cNvPr id="17" name="Text 7"/>
          <p:cNvSpPr/>
          <p:nvPr/>
        </p:nvSpPr>
        <p:spPr>
          <a:xfrm>
            <a:off x="3462202" y="1429970"/>
            <a:ext cx="4521012" cy="383632"/>
          </a:xfrm>
          <a:prstGeom prst="rect">
            <a:avLst/>
          </a:prstGeom>
          <a:noFill/>
          <a:ln/>
        </p:spPr>
        <p:txBody>
          <a:bodyPr wrap="square" lIns="95250" tIns="95250" rIns="95250" bIns="95250" rtlCol="0" anchor="t"/>
          <a:lstStyle/>
          <a:p>
            <a:pPr marL="0" indent="0" algn="ctr">
              <a:lnSpc>
                <a:spcPct val="100000"/>
              </a:lnSpc>
              <a:spcBef>
                <a:spcPts val="375"/>
              </a:spcBef>
              <a:buNone/>
            </a:pPr>
            <a:r>
              <a:rPr lang="en-US" sz="1584" b="1" dirty="0">
                <a:solidFill>
                  <a:srgbClr val="272245"/>
                </a:solidFill>
                <a:latin typeface="Microsoft Yahei" pitchFamily="34" charset="0"/>
                <a:ea typeface="Microsoft Yahei" pitchFamily="34" charset="-122"/>
                <a:cs typeface="Microsoft Yahei" pitchFamily="34" charset="-120"/>
              </a:rPr>
              <a:t>HTML5之前版本的文档类型声明</a:t>
            </a:r>
            <a:endParaRPr lang="en-US" sz="1440" dirty="0"/>
          </a:p>
        </p:txBody>
      </p:sp>
      <p:sp>
        <p:nvSpPr>
          <p:cNvPr id="18" name="Text 8"/>
          <p:cNvSpPr/>
          <p:nvPr/>
        </p:nvSpPr>
        <p:spPr>
          <a:xfrm>
            <a:off x="3341127" y="2161436"/>
            <a:ext cx="4763162" cy="419538"/>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1440" dirty="0">
                <a:solidFill>
                  <a:srgbClr val="272245"/>
                </a:solidFill>
                <a:latin typeface="Microsoft Yahei" pitchFamily="34" charset="0"/>
                <a:ea typeface="Microsoft Yahei" pitchFamily="34" charset="-122"/>
                <a:cs typeface="Microsoft Yahei" pitchFamily="34" charset="-120"/>
              </a:rPr>
              <a:t>在HTML4.01中的声明如下</a:t>
            </a:r>
            <a:endParaRPr lang="en-US" sz="1440" dirty="0"/>
          </a:p>
        </p:txBody>
      </p:sp>
      <p:sp>
        <p:nvSpPr>
          <p:cNvPr id="19" name="Text 9"/>
          <p:cNvSpPr/>
          <p:nvPr/>
        </p:nvSpPr>
        <p:spPr>
          <a:xfrm>
            <a:off x="3341127" y="3123934"/>
            <a:ext cx="4763162" cy="419538"/>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1440" dirty="0">
                <a:solidFill>
                  <a:srgbClr val="272245"/>
                </a:solidFill>
                <a:latin typeface="Microsoft Yahei" pitchFamily="34" charset="0"/>
                <a:ea typeface="Microsoft Yahei" pitchFamily="34" charset="-122"/>
                <a:cs typeface="Microsoft Yahei" pitchFamily="34" charset="-120"/>
              </a:rPr>
              <a:t>在XHTML1.1中的声明如下</a:t>
            </a:r>
            <a:endParaRPr lang="en-US" sz="1440" dirty="0"/>
          </a:p>
        </p:txBody>
      </p:sp>
      <p:pic>
        <p:nvPicPr>
          <p:cNvPr id="20" name="Image 7" descr="https://sgw-dx.xf-yun.com/api/v1/sparkdesk/_b0c8a0c690274b01979e16457a12bdd7_1747365490957-02072978096572078.png?authorization=c2ltcGxlLWp3dCBhaz1zcGFya2Rlc2s4MDAwMDAwMDAwMDE7ZXhwPTMzMjQxNjU0NjY7YWxnbz1obWFjLXNoYTI1NjtzaWc9eUNxYXpMemJkV0RiTDM0em1rZ2tyR1NBVkFzTklnOWZsOENZaVdKMWxWaz0=&amp;x_location=7YfmxI7B7uKO7jlRxIftd6Upg5D="/>
          <p:cNvPicPr>
            <a:picLocks noChangeAspect="1"/>
          </p:cNvPicPr>
          <p:nvPr/>
        </p:nvPicPr>
        <p:blipFill>
          <a:blip r:embed="rId11"/>
          <a:stretch>
            <a:fillRect/>
          </a:stretch>
        </p:blipFill>
        <p:spPr>
          <a:xfrm>
            <a:off x="2877126" y="3581134"/>
            <a:ext cx="5691164" cy="706213"/>
          </a:xfrm>
          <a:prstGeom prst="rect">
            <a:avLst/>
          </a:prstGeom>
        </p:spPr>
      </p:pic>
    </p:spTree>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6.2.2 新增结构性伪类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d30673b48e974ba181a926f7e4db9eb6_1747895889589-08617510020493178.png?authorization=c2ltcGxlLWp3dCBhaz1zcGFya2Rlc2s4MDAwMDAwMDAwMDE7ZXhwPTMzMjQ2OTU4ODg7YWxnbz1obWFjLXNoYTI1NjtzaWc9QzBra1BES1ZZcVdwUHNaSzVoYTZJSUw1eU5yR3JMTWlpK2ttSVFFbzVibz0=&amp;x_location=7YfmxI7B7uKO7jlRxIftd6UXeXD="/>
          <p:cNvPicPr>
            <a:picLocks noChangeAspect="1"/>
          </p:cNvPicPr>
          <p:nvPr/>
        </p:nvPicPr>
        <p:blipFill>
          <a:blip r:embed="rId4"/>
          <a:stretch>
            <a:fillRect/>
          </a:stretch>
        </p:blipFill>
        <p:spPr>
          <a:xfrm>
            <a:off x="1657781" y="1368878"/>
            <a:ext cx="5339973" cy="3087329"/>
          </a:xfrm>
          <a:prstGeom prst="rect">
            <a:avLst/>
          </a:prstGeom>
        </p:spPr>
      </p:pic>
    </p:spTree>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986663"/>
            <a:ext cx="8373191" cy="128310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9. :only-of-type</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该伪类选择器用于匹配属于其父元素的特定类型的唯一子元素</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新增的结构性伪类:only-of-type的应用。代码如下：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6.2.2 新增结构性伪类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96384cb7e84b45538c965b0e7bfa0e1d_1747895937636-06418813994299273.png?authorization=c2ltcGxlLWp3dCBhaz1zcGFya2Rlc2s4MDAwMDAwMDAwMDE7ZXhwPTMzMjQ2OTU5MzY7YWxnbz1obWFjLXNoYTI1NjtzaWc9M0oza1FTMVNNdXQxN0dFcnpSZkdnQWVWWXZFTlFhN3hBT1hVL3I3VUd3WT0=&amp;x_location=7YfmxI7B7uKO7jlRxIftd6UXeXD="/>
          <p:cNvPicPr>
            <a:picLocks noChangeAspect="1"/>
          </p:cNvPicPr>
          <p:nvPr/>
        </p:nvPicPr>
        <p:blipFill>
          <a:blip r:embed="rId4"/>
          <a:stretch>
            <a:fillRect/>
          </a:stretch>
        </p:blipFill>
        <p:spPr>
          <a:xfrm>
            <a:off x="2087487" y="2413127"/>
            <a:ext cx="4480560" cy="2066544"/>
          </a:xfrm>
          <a:prstGeom prst="rect">
            <a:avLst/>
          </a:prstGeom>
        </p:spPr>
      </p:pic>
    </p:spTree>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6.2.2 新增结构性伪类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f4d145f5d808465cbf56b2946aa3229e_1747895956627-05652247165671888.png?authorization=c2ltcGxlLWp3dCBhaz1zcGFya2Rlc2s4MDAwMDAwMDAwMDE7ZXhwPTMzMjQ2OTU5NTU7YWxnbz1obWFjLXNoYTI1NjtzaWc9RzlFTXlwUVh5SWp5NGdIUVcxTE01R240MW1FUTBudzZBYjRaYU9pS2c1Yz0=&amp;x_location=7YfmxI7B7uKO7jlRxIftd6UXeXD="/>
          <p:cNvPicPr>
            <a:picLocks noChangeAspect="1"/>
          </p:cNvPicPr>
          <p:nvPr/>
        </p:nvPicPr>
        <p:blipFill>
          <a:blip r:embed="rId4"/>
          <a:stretch>
            <a:fillRect/>
          </a:stretch>
        </p:blipFill>
        <p:spPr>
          <a:xfrm>
            <a:off x="1604772" y="1668959"/>
            <a:ext cx="5934456" cy="2487168"/>
          </a:xfrm>
          <a:prstGeom prst="rect">
            <a:avLst/>
          </a:prstGeom>
        </p:spPr>
      </p:pic>
    </p:spTree>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6.2.2 新增结构性伪类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9e0a8cb9a10a4aae86d2202ce474cdc9_1747895977903-06408041316867901.png?authorization=c2ltcGxlLWp3dCBhaz1zcGFya2Rlc2s4MDAwMDAwMDAwMDE7ZXhwPTMzMjQ2OTU5NzY7YWxnbz1obWFjLXNoYTI1NjtzaWc9dkJjczdUbFIvTHBQT0Z1NFVubnRxWnZtRkE1Mk1rWFJkREpZRGZnd0tMdz0=&amp;x_location=7YfmxI7B7uKO7jlRxIftd6UXeXD="/>
          <p:cNvPicPr>
            <a:picLocks noChangeAspect="1"/>
          </p:cNvPicPr>
          <p:nvPr/>
        </p:nvPicPr>
        <p:blipFill>
          <a:blip r:embed="rId4"/>
          <a:stretch>
            <a:fillRect/>
          </a:stretch>
        </p:blipFill>
        <p:spPr>
          <a:xfrm>
            <a:off x="2487168" y="1188899"/>
            <a:ext cx="4169664" cy="3447288"/>
          </a:xfrm>
          <a:prstGeom prst="rect">
            <a:avLst/>
          </a:prstGeom>
        </p:spPr>
      </p:pic>
    </p:spTree>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1170611"/>
            <a:ext cx="8373191" cy="311213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:checked</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该伪类选择器用于匹配每个已被选中的input元素（只用于单选按钮和复选框）。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:enabled</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该伪类选择器用于匹配每个已启用的元素（大多用于表单元素中</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:disabled</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:disabled选择器用于选取所有禁用的表单元素，与:enabled选择器的功能正相反，但二者的用法类似。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6.2.3 新增UI元素状态伪类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启用与禁用元素伪类的应用。代码如下：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6.2.3 新增UI元素状态伪类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fa4a257b10f54e5390c1d0ac25f09d0d_1747896162073-08463331768528187.png?authorization=c2ltcGxlLWp3dCBhaz1zcGFya2Rlc2s4MDAwMDAwMDAwMDE7ZXhwPTMzMjQ2OTYxNjE7YWxnbz1obWFjLXNoYTI1NjtzaWc9WGU2d0NmWjR0NVA4SGdMQnVkQTBkaTZaN2FtWmY0U3ZXdFdSNlE2MG44RT0=&amp;x_location=7YfmxI7B7uKO7jlRxIftd6UXeXD="/>
          <p:cNvPicPr>
            <a:picLocks noChangeAspect="1"/>
          </p:cNvPicPr>
          <p:nvPr/>
        </p:nvPicPr>
        <p:blipFill>
          <a:blip r:embed="rId4"/>
          <a:stretch>
            <a:fillRect/>
          </a:stretch>
        </p:blipFill>
        <p:spPr>
          <a:xfrm>
            <a:off x="2125980" y="1553591"/>
            <a:ext cx="4892040" cy="749808"/>
          </a:xfrm>
          <a:prstGeom prst="rect">
            <a:avLst/>
          </a:prstGeom>
        </p:spPr>
      </p:pic>
      <p:pic>
        <p:nvPicPr>
          <p:cNvPr id="8" name="Image 1" descr="https://sgw-dx.xf-yun.com/api/v1/sparkdesk/_937a16fc84e54ccfa4c0052f1a2e77f8_1747896223723-07844795124781958.png?authorization=c2ltcGxlLWp3dCBhaz1zcGFya2Rlc2s4MDAwMDAwMDAwMDE7ZXhwPTMzMjQ2OTYyMjI7YWxnbz1obWFjLXNoYTI1NjtzaWc9cDFHTDBlYVpKelpSUFcycXZLNnM1bnU0NHBOTXFEbGU3dDZ0ZVkwd0cwZz0=&amp;x_location=7YfmxI7B7uKO7jlRxIftd6UXeXD="/>
          <p:cNvPicPr>
            <a:picLocks noChangeAspect="1"/>
          </p:cNvPicPr>
          <p:nvPr/>
        </p:nvPicPr>
        <p:blipFill>
          <a:blip r:embed="rId5"/>
          <a:stretch>
            <a:fillRect/>
          </a:stretch>
        </p:blipFill>
        <p:spPr>
          <a:xfrm>
            <a:off x="2125980" y="2303399"/>
            <a:ext cx="4892040" cy="2468880"/>
          </a:xfrm>
          <a:prstGeom prst="rect">
            <a:avLst/>
          </a:prstGeom>
        </p:spPr>
      </p:pic>
    </p:spTree>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6.2.3 新增UI元素状态伪类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5f9af39e20eb420cbabd53577e088897_1747896261279-09698642424973669.png?authorization=c2ltcGxlLWp3dCBhaz1zcGFya2Rlc2s4MDAwMDAwMDAwMDE7ZXhwPTMzMjQ2OTYyNjA7YWxnbz1obWFjLXNoYTI1NjtzaWc9OVQ4OHA5WnB5emZCelZrOVo4WFV3MmpRMVVMTmIyOUs1YW81bFIwTWM0ST0=&amp;x_location=7YfmxI7B7uKO7jlRxIftd6UXeXD="/>
          <p:cNvPicPr>
            <a:picLocks noChangeAspect="1"/>
          </p:cNvPicPr>
          <p:nvPr/>
        </p:nvPicPr>
        <p:blipFill>
          <a:blip r:embed="rId4"/>
          <a:stretch>
            <a:fillRect/>
          </a:stretch>
        </p:blipFill>
        <p:spPr>
          <a:xfrm>
            <a:off x="385405" y="1262608"/>
            <a:ext cx="8373191" cy="3299869"/>
          </a:xfrm>
          <a:prstGeom prst="rect">
            <a:avLst/>
          </a:prstGeom>
        </p:spPr>
      </p:pic>
    </p:spTree>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6.2.3 新增UI元素状态伪类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9f383ca4f53a401384f5520fba16f2ae_1747896293698-09507899860458879.png?authorization=c2ltcGxlLWp3dCBhaz1zcGFya2Rlc2s4MDAwMDAwMDAwMDE7ZXhwPTMzMjQ2OTYyOTI7YWxnbz1obWFjLXNoYTI1NjtzaWc9b1huUmtCcW1EV3dXaEJJS1ptblpzVzVhdDJKNWNHaWNFTDJKM1V4aE5Vbz0=&amp;x_location=7YfmxI7B7uKO7jlRxIftd6UXeXD="/>
          <p:cNvPicPr>
            <a:picLocks noChangeAspect="1"/>
          </p:cNvPicPr>
          <p:nvPr/>
        </p:nvPicPr>
        <p:blipFill>
          <a:blip r:embed="rId4"/>
          <a:stretch>
            <a:fillRect/>
          </a:stretch>
        </p:blipFill>
        <p:spPr>
          <a:xfrm>
            <a:off x="385405" y="1879771"/>
            <a:ext cx="8373191" cy="2065543"/>
          </a:xfrm>
          <a:prstGeom prst="rect">
            <a:avLst/>
          </a:prstGeom>
        </p:spPr>
      </p:pic>
    </p:spTree>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2222171"/>
            <a:ext cx="8373191" cy="123181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4. :selection :selection</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选择器用于匹配被用户选取的部分，且只能应用少量的CSS属性，如color</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background、cursor、outline等。</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6.2.3 新增UI元素状态伪类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1225475"/>
            <a:ext cx="8373191" cy="510461"/>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元素伪类:selection的应用。代码如下</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6.2.3 新增UI元素状态伪类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16e3bad559ef4a64a1318f4124867ba9_1747897928537-09055739409305884.png?authorization=c2ltcGxlLWp3dCBhaz1zcGFya2Rlc2s4MDAwMDAwMDAwMDE7ZXhwPTMzMjQ2OTc5Mjc7YWxnbz1obWFjLXNoYTI1NjtzaWc9RHVCYmN2ZmwwUGJOOUxVaksyTGIzNUhKUTczYmlsU2lhaHVKRXRIU05vND0=&amp;x_location=7YfmxI7B7uKO7jlRxIftd6UXeXD="/>
          <p:cNvPicPr>
            <a:picLocks noChangeAspect="1"/>
          </p:cNvPicPr>
          <p:nvPr/>
        </p:nvPicPr>
        <p:blipFill>
          <a:blip r:embed="rId4"/>
          <a:stretch>
            <a:fillRect/>
          </a:stretch>
        </p:blipFill>
        <p:spPr>
          <a:xfrm>
            <a:off x="2427732" y="1792403"/>
            <a:ext cx="4288536" cy="2807208"/>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3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2.4 HTML 文档类型声明</a:t>
            </a:r>
            <a:endParaRPr lang="en-US" sz="1440" dirty="0"/>
          </a:p>
        </p:txBody>
      </p:sp>
      <p:sp>
        <p:nvSpPr>
          <p:cNvPr id="4" name="Shape 1"/>
          <p:cNvSpPr/>
          <p:nvPr/>
        </p:nvSpPr>
        <p:spPr>
          <a:xfrm>
            <a:off x="5528576" y="1440149"/>
            <a:ext cx="1575046" cy="1575046"/>
          </a:xfrm>
          <a:custGeom>
            <a:avLst/>
            <a:gdLst/>
            <a:ahLst/>
            <a:cxnLst/>
            <a:rect l="l" t="t" r="r" b="b"/>
            <a:pathLst>
              <a:path w="1575046" h="1575046">
                <a:moveTo>
                  <a:pt x="787523" y="0"/>
                </a:moveTo>
                <a:moveTo>
                  <a:pt x="787523" y="0"/>
                </a:moveTo>
                <a:cubicBezTo>
                  <a:pt x="1222169" y="0"/>
                  <a:pt x="1575046" y="352877"/>
                  <a:pt x="1575046" y="787523"/>
                </a:cubicBezTo>
                <a:cubicBezTo>
                  <a:pt x="1575046" y="1222169"/>
                  <a:pt x="1222169" y="1575046"/>
                  <a:pt x="787523" y="1575046"/>
                </a:cubicBezTo>
                <a:cubicBezTo>
                  <a:pt x="352877" y="1575046"/>
                  <a:pt x="0" y="1222169"/>
                  <a:pt x="0" y="787523"/>
                </a:cubicBezTo>
                <a:cubicBezTo>
                  <a:pt x="0" y="352877"/>
                  <a:pt x="352877" y="0"/>
                  <a:pt x="787523" y="0"/>
                </a:cubicBezTo>
                <a:close/>
              </a:path>
            </a:pathLst>
          </a:custGeom>
          <a:solidFill>
            <a:srgbClr val="459DF3"/>
          </a:solidFill>
          <a:ln/>
        </p:spPr>
        <p:txBody>
          <a:bodyPr/>
          <a:lstStyle/>
          <a:p>
            <a:endParaRPr lang="zh-CN" altLang="en-US"/>
          </a:p>
        </p:txBody>
      </p:sp>
      <p:sp>
        <p:nvSpPr>
          <p:cNvPr id="5" name="Text 2"/>
          <p:cNvSpPr/>
          <p:nvPr/>
        </p:nvSpPr>
        <p:spPr>
          <a:xfrm>
            <a:off x="228600" y="1794907"/>
            <a:ext cx="4946565" cy="502573"/>
          </a:xfrm>
          <a:prstGeom prst="rect">
            <a:avLst/>
          </a:prstGeom>
          <a:noFill/>
          <a:ln/>
        </p:spPr>
        <p:txBody>
          <a:bodyPr wrap="square" lIns="95250" tIns="95250" rIns="95250" bIns="95250" rtlCol="0" anchor="t">
            <a:spAutoFit/>
          </a:bodyPr>
          <a:lstStyle/>
          <a:p>
            <a:pPr marL="0" indent="0" algn="ctr">
              <a:lnSpc>
                <a:spcPct val="100000"/>
              </a:lnSpc>
              <a:buNone/>
            </a:pPr>
            <a:r>
              <a:rPr lang="en-US" sz="2016" b="1" dirty="0">
                <a:solidFill>
                  <a:srgbClr val="2A5899"/>
                </a:solidFill>
                <a:latin typeface="Microsoft Yahei" pitchFamily="34" charset="0"/>
                <a:ea typeface="Microsoft Yahei" pitchFamily="34" charset="-122"/>
                <a:cs typeface="Microsoft Yahei" pitchFamily="34" charset="-120"/>
              </a:rPr>
              <a:t> HTML5的文档类型声明</a:t>
            </a:r>
            <a:endParaRPr lang="en-US" sz="1440" dirty="0"/>
          </a:p>
        </p:txBody>
      </p:sp>
      <p:sp>
        <p:nvSpPr>
          <p:cNvPr id="6" name="Text 3"/>
          <p:cNvSpPr/>
          <p:nvPr/>
        </p:nvSpPr>
        <p:spPr>
          <a:xfrm>
            <a:off x="228600" y="2298408"/>
            <a:ext cx="4946565" cy="413959"/>
          </a:xfrm>
          <a:prstGeom prst="rect">
            <a:avLst/>
          </a:prstGeom>
          <a:noFill/>
          <a:ln/>
        </p:spPr>
        <p:txBody>
          <a:bodyPr wrap="square" lIns="95250" tIns="95250" rIns="95250" bIns="95250" rtlCol="0" anchor="t">
            <a:spAutoFit/>
          </a:bodyPr>
          <a:lstStyle/>
          <a:p>
            <a:pPr marL="0" indent="0" algn="ctr">
              <a:lnSpc>
                <a:spcPct val="100000"/>
              </a:lnSpc>
              <a:spcBef>
                <a:spcPts val="375"/>
              </a:spcBef>
              <a:buNone/>
            </a:pPr>
            <a:r>
              <a:rPr lang="en-US" sz="1440" dirty="0">
                <a:solidFill>
                  <a:srgbClr val="272245"/>
                </a:solidFill>
                <a:latin typeface="Microsoft Yahei" pitchFamily="34" charset="0"/>
                <a:ea typeface="Microsoft Yahei" pitchFamily="34" charset="-122"/>
                <a:cs typeface="Microsoft Yahei" pitchFamily="34" charset="-120"/>
              </a:rPr>
              <a:t>在HTML5中，&lt;!DOCTYPE&gt;</a:t>
            </a:r>
            <a:r>
              <a:rPr lang="en-US" sz="1440" dirty="0" err="1">
                <a:solidFill>
                  <a:srgbClr val="272245"/>
                </a:solidFill>
                <a:latin typeface="Microsoft Yahei" pitchFamily="34" charset="0"/>
                <a:ea typeface="Microsoft Yahei" pitchFamily="34" charset="-122"/>
                <a:cs typeface="Microsoft Yahei" pitchFamily="34" charset="-120"/>
              </a:rPr>
              <a:t>声明非常简单，声明如下</a:t>
            </a:r>
            <a:endParaRPr lang="en-US" sz="1440" dirty="0"/>
          </a:p>
        </p:txBody>
      </p:sp>
      <p:sp>
        <p:nvSpPr>
          <p:cNvPr id="7" name="Shape 4"/>
          <p:cNvSpPr/>
          <p:nvPr/>
        </p:nvSpPr>
        <p:spPr>
          <a:xfrm>
            <a:off x="6316099" y="1440149"/>
            <a:ext cx="2445177" cy="2445177"/>
          </a:xfrm>
          <a:custGeom>
            <a:avLst/>
            <a:gdLst/>
            <a:ahLst/>
            <a:cxnLst/>
            <a:rect l="l" t="t" r="r" b="b"/>
            <a:pathLst>
              <a:path w="2445177" h="2445177">
                <a:moveTo>
                  <a:pt x="1222588" y="0"/>
                </a:moveTo>
                <a:moveTo>
                  <a:pt x="1222588" y="0"/>
                </a:moveTo>
                <a:cubicBezTo>
                  <a:pt x="547824" y="0"/>
                  <a:pt x="0" y="547824"/>
                  <a:pt x="0" y="1222588"/>
                </a:cubicBezTo>
                <a:cubicBezTo>
                  <a:pt x="0" y="1897353"/>
                  <a:pt x="547824" y="2445177"/>
                  <a:pt x="1222588" y="2445177"/>
                </a:cubicBezTo>
                <a:cubicBezTo>
                  <a:pt x="1897353" y="2445177"/>
                  <a:pt x="2445177" y="1897353"/>
                  <a:pt x="2445177" y="1222588"/>
                </a:cubicBezTo>
                <a:lnTo>
                  <a:pt x="2445177" y="0"/>
                </a:lnTo>
                <a:lnTo>
                  <a:pt x="1222588" y="0"/>
                </a:lnTo>
                <a:close/>
              </a:path>
            </a:pathLst>
          </a:custGeom>
          <a:solidFill>
            <a:srgbClr val="2A5899"/>
          </a:solidFill>
          <a:ln/>
        </p:spPr>
        <p:txBody>
          <a:bodyPr/>
          <a:lstStyle/>
          <a:p>
            <a:endParaRPr lang="zh-CN" altLang="en-US"/>
          </a:p>
        </p:txBody>
      </p:sp>
      <p:pic>
        <p:nvPicPr>
          <p:cNvPr id="8" name="Image 0" descr="preencoded.png"/>
          <p:cNvPicPr>
            <a:picLocks noChangeAspect="1"/>
          </p:cNvPicPr>
          <p:nvPr/>
        </p:nvPicPr>
        <p:blipFill>
          <a:blip r:embed="rId4"/>
          <a:stretch>
            <a:fillRect/>
          </a:stretch>
        </p:blipFill>
        <p:spPr>
          <a:xfrm>
            <a:off x="6936187" y="2060238"/>
            <a:ext cx="1205001" cy="1205001"/>
          </a:xfrm>
          <a:prstGeom prst="rect">
            <a:avLst/>
          </a:prstGeom>
        </p:spPr>
      </p:pic>
      <p:pic>
        <p:nvPicPr>
          <p:cNvPr id="9" name="Image 1" descr="https://sgw-dx.xf-yun.com/api/v1/sparkdesk/_716a6590caf84fdf9c73ec10f7349ae6_1747372362505-09660880600204593.png?authorization=c2ltcGxlLWp3dCBhaz1zcGFya2Rlc2s4MDAwMDAwMDAwMDE7ZXhwPTMzMjQxNzIzMzc7YWxnbz1obWFjLXNoYTI1NjtzaWc9T0E0ajdnQ1RpMFR1YmtJUDh6dUxkMGlwMkxqMnRvOFN2ZThIUEU5SUE3QT0=&amp;x_location=7YfmxI7B7uKO7jlRxIftd6Upg5D="/>
          <p:cNvPicPr>
            <a:picLocks noChangeAspect="1"/>
          </p:cNvPicPr>
          <p:nvPr/>
        </p:nvPicPr>
        <p:blipFill>
          <a:blip r:embed="rId5"/>
          <a:stretch>
            <a:fillRect/>
          </a:stretch>
        </p:blipFill>
        <p:spPr>
          <a:xfrm>
            <a:off x="283641" y="2887912"/>
            <a:ext cx="5129784" cy="338328"/>
          </a:xfrm>
          <a:prstGeom prst="rect">
            <a:avLst/>
          </a:prstGeom>
        </p:spPr>
      </p:pic>
    </p:spTree>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6.2.3 新增UI元素状态伪类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0d0d24dcd6994049a135e81139cd26ce_1747897959249-09802247296630029.png?authorization=c2ltcGxlLWp3dCBhaz1zcGFya2Rlc2s4MDAwMDAwMDAwMDE7ZXhwPTMzMjQ2OTc5NTg7YWxnbz1obWFjLXNoYTI1NjtzaWc9MGxDaGNodUlCT2kyVURxa043NndpQkk0dEQva3NUNE1Rb3loSUVHenRiYz0=&amp;x_location=7YfmxI7B7uKO7jlRxIftd6UXeXD="/>
          <p:cNvPicPr>
            <a:picLocks noChangeAspect="1"/>
          </p:cNvPicPr>
          <p:nvPr/>
        </p:nvPicPr>
        <p:blipFill>
          <a:blip r:embed="rId4"/>
          <a:stretch>
            <a:fillRect/>
          </a:stretch>
        </p:blipFill>
        <p:spPr>
          <a:xfrm>
            <a:off x="1961388" y="1508939"/>
            <a:ext cx="5221224" cy="2807208"/>
          </a:xfrm>
          <a:prstGeom prst="rect">
            <a:avLst/>
          </a:prstGeom>
        </p:spPr>
      </p:pic>
    </p:spTree>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986663"/>
            <a:ext cx="8373191" cy="181051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:target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:target选择器用于选取当前活动的目标元素。该选择器属于目标伪类选择器。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新增的:target 选择器的应用。代码如下：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6.2.4 新增属性伪类和其他伪类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c411d63566614d32880a54e6b0127cf1_1747898069066-06350655789991528.png?authorization=c2ltcGxlLWp3dCBhaz1zcGFya2Rlc2s4MDAwMDAwMDAwMDE7ZXhwPTMzMjQ2OTgwNjg7YWxnbz1obWFjLXNoYTI1NjtzaWc9YXZja2kwa2ZCQ3E4OXd1SEFIeUM2eGdvSGRJTGJhTUY0K3JEN2huNWoyTT0=&amp;x_location=7YfmxI7B7uKO7jlRxIftd6UXeXD="/>
          <p:cNvPicPr>
            <a:picLocks noChangeAspect="1"/>
          </p:cNvPicPr>
          <p:nvPr/>
        </p:nvPicPr>
        <p:blipFill>
          <a:blip r:embed="rId4"/>
          <a:stretch>
            <a:fillRect/>
          </a:stretch>
        </p:blipFill>
        <p:spPr>
          <a:xfrm>
            <a:off x="1714500" y="2728563"/>
            <a:ext cx="5715000" cy="2020824"/>
          </a:xfrm>
          <a:prstGeom prst="rect">
            <a:avLst/>
          </a:prstGeom>
        </p:spPr>
      </p:pic>
    </p:spTree>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6.2.4 新增属性伪类和其他伪类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a1d093e55ce24de6a5ea50b727f5803f_1747898083423-09532328117531973.png?authorization=c2ltcGxlLWp3dCBhaz1zcGFya2Rlc2s4MDAwMDAwMDAwMDE7ZXhwPTMzMjQ2OTgwODI7YWxnbz1obWFjLXNoYTI1NjtzaWc9czl1V3dpNGQxUFhXOS9CdXpnTTBoTVczMFJIZG1Ba1JZMVpWMmkwUGlJcz0=&amp;x_location=7YfmxI7B7uKO7jlRxIftd6UXeXD="/>
          <p:cNvPicPr>
            <a:picLocks noChangeAspect="1"/>
          </p:cNvPicPr>
          <p:nvPr/>
        </p:nvPicPr>
        <p:blipFill>
          <a:blip r:embed="rId4"/>
          <a:stretch>
            <a:fillRect/>
          </a:stretch>
        </p:blipFill>
        <p:spPr>
          <a:xfrm>
            <a:off x="159695" y="986663"/>
            <a:ext cx="8824611" cy="3851758"/>
          </a:xfrm>
          <a:prstGeom prst="rect">
            <a:avLst/>
          </a:prstGeom>
        </p:spPr>
      </p:pic>
    </p:spTree>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6.2.4 新增属性伪类和其他伪类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1ea31093f2154dfb8ac7c631fe7a9032_1747898116611-04434918793301418.png?authorization=c2ltcGxlLWp3dCBhaz1zcGFya2Rlc2s4MDAwMDAwMDAwMDE7ZXhwPTMzMjQ2OTgxMTU7YWxnbz1obWFjLXNoYTI1NjtzaWc9MFgyN1JvV200SlhVd1NxMjZ5dE0zdmZrQ2VPUENSN0M4VUNIZ3ltcU9qVT0=&amp;x_location=7YfmxI7B7uKO7jlRxIftd6UXeXD="/>
          <p:cNvPicPr>
            <a:picLocks noChangeAspect="1"/>
          </p:cNvPicPr>
          <p:nvPr/>
        </p:nvPicPr>
        <p:blipFill>
          <a:blip r:embed="rId4"/>
          <a:stretch>
            <a:fillRect/>
          </a:stretch>
        </p:blipFill>
        <p:spPr>
          <a:xfrm>
            <a:off x="1179576" y="2514779"/>
            <a:ext cx="6784848" cy="795528"/>
          </a:xfrm>
          <a:prstGeom prst="rect">
            <a:avLst/>
          </a:prstGeom>
        </p:spPr>
      </p:pic>
    </p:spTree>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986663"/>
            <a:ext cx="8373191" cy="142646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:not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:not(selector)选择器匹配非指定元素/选择器的每个元素。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新增的:not伪类选择器的应用。代码如下：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6.2.4 新增属性伪类和其他伪类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895884807bef4de3aeaf50a42ede8f0d_1747898178333-08980459028283119.png?authorization=c2ltcGxlLWp3dCBhaz1zcGFya2Rlc2s4MDAwMDAwMDAwMDE7ZXhwPTMzMjQ2OTgxNzc7YWxnbz1obWFjLXNoYTI1NjtzaWc9ZXdvYkE2WkpzWncvQkxMRWxBNXFsRjd3SE0yZkt5WHR2bzZKOVpoR1UwWT0=&amp;x_location=7YfmxI7B7uKO7jlRxIftd6UXeXD="/>
          <p:cNvPicPr>
            <a:picLocks noChangeAspect="1"/>
          </p:cNvPicPr>
          <p:nvPr/>
        </p:nvPicPr>
        <p:blipFill>
          <a:blip r:embed="rId4"/>
          <a:stretch>
            <a:fillRect/>
          </a:stretch>
        </p:blipFill>
        <p:spPr>
          <a:xfrm>
            <a:off x="1943100" y="2571750"/>
            <a:ext cx="5257800" cy="2057400"/>
          </a:xfrm>
          <a:prstGeom prst="rect">
            <a:avLst/>
          </a:prstGeom>
        </p:spPr>
      </p:pic>
    </p:spTree>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6.2.4 新增属性伪类和其他伪类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0871079143d047b2ad4be0d809ee1e69_1747898194438-09094048850792676.png?authorization=c2ltcGxlLWp3dCBhaz1zcGFya2Rlc2s4MDAwMDAwMDAwMDE7ZXhwPTMzMjQ2OTgxOTM7YWxnbz1obWFjLXNoYTI1NjtzaWc9QkVWV3Z0RG9CMFcrUUNUL3FzMDlFR3YyUHljT0NhSW84OXdsSFVJdGxRbz0=&amp;x_location=7YfmxI7B7uKO7jlRxIftd6UXeXD="/>
          <p:cNvPicPr>
            <a:picLocks noChangeAspect="1"/>
          </p:cNvPicPr>
          <p:nvPr/>
        </p:nvPicPr>
        <p:blipFill>
          <a:blip r:embed="rId4"/>
          <a:stretch>
            <a:fillRect/>
          </a:stretch>
        </p:blipFill>
        <p:spPr>
          <a:xfrm>
            <a:off x="2140359" y="986663"/>
            <a:ext cx="4863282" cy="3834511"/>
          </a:xfrm>
          <a:prstGeom prst="rect">
            <a:avLst/>
          </a:prstGeom>
        </p:spPr>
      </p:pic>
    </p:spTree>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986663"/>
            <a:ext cx="8373191" cy="181051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[attribute]</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[attribute]选择器用于选取带有指定属性attribute的元素。该选择器属于属性伪类选择器。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新增的[title]选择器的应用。 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6.2.4 新增属性伪类和其他伪类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d7a296887e7e46ed9f9422a837268c4e_1747898239641-091780967504658.png?authorization=c2ltcGxlLWp3dCBhaz1zcGFya2Rlc2s4MDAwMDAwMDAwMDE7ZXhwPTMzMjQ2OTgyMzg7YWxnbz1obWFjLXNoYTI1NjtzaWc9SVNhN2VSS0dyVTJ3bFBWaEIwV2Y3RGRSSlFGMVRzM0pyZkE0VHN0ZzF3TT0=&amp;x_location=7YfmxI7B7uKO7jlRxIftd6UXeXD="/>
          <p:cNvPicPr>
            <a:picLocks noChangeAspect="1"/>
          </p:cNvPicPr>
          <p:nvPr/>
        </p:nvPicPr>
        <p:blipFill>
          <a:blip r:embed="rId4"/>
          <a:stretch>
            <a:fillRect/>
          </a:stretch>
        </p:blipFill>
        <p:spPr>
          <a:xfrm>
            <a:off x="958203" y="2689582"/>
            <a:ext cx="6739128" cy="2148840"/>
          </a:xfrm>
          <a:prstGeom prst="rect">
            <a:avLst/>
          </a:prstGeom>
        </p:spPr>
      </p:pic>
    </p:spTree>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6.2 CSS3的新增功能</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6.2.4 新增属性伪类和其他伪类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60ab2b9fba694430b1730b0e6fdbe960_1747898252618-07064085835444373.png?authorization=c2ltcGxlLWp3dCBhaz1zcGFya2Rlc2s4MDAwMDAwMDAwMDE7ZXhwPTMzMjQ2OTgyNTE7YWxnbz1obWFjLXNoYTI1NjtzaWc9RHczWU1IdE9oYzdCSHBPTUh2YVVRZ3QvR2hVbWFJcDhNVkdicTFxSkNKbz0=&amp;x_location=7YfmxI7B7uKO7jlRxIftd6UXeXD="/>
          <p:cNvPicPr>
            <a:picLocks noChangeAspect="1"/>
          </p:cNvPicPr>
          <p:nvPr/>
        </p:nvPicPr>
        <p:blipFill>
          <a:blip r:embed="rId4"/>
          <a:stretch>
            <a:fillRect/>
          </a:stretch>
        </p:blipFill>
        <p:spPr>
          <a:xfrm>
            <a:off x="1124712" y="986663"/>
            <a:ext cx="6894576" cy="3851758"/>
          </a:xfrm>
          <a:prstGeom prst="rect">
            <a:avLst/>
          </a:prstGeom>
        </p:spPr>
      </p:pic>
    </p:spTree>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6.3 CSS3文本效果</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e77377e4a1734f7b8a9064320eaced8c_1747898349259-028250017503978275.png?authorization=c2ltcGxlLWp3dCBhaz1zcGFya2Rlc2s4MDAwMDAwMDAwMDE7ZXhwPTMzMjQ2OTgzNDg7YWxnbz1obWFjLXNoYTI1NjtzaWc9UlVLNTErV1kzbXhuOEZEa1pTZ3diQThCZUt1L3lJbVFuT2U0bjBpOU9uUT0=&amp;x_location=7YfmxI7B7uKO7jlRxIftd6UXeXD="/>
          <p:cNvPicPr>
            <a:picLocks noChangeAspect="1"/>
          </p:cNvPicPr>
          <p:nvPr/>
        </p:nvPicPr>
        <p:blipFill>
          <a:blip r:embed="rId4"/>
          <a:stretch>
            <a:fillRect/>
          </a:stretch>
        </p:blipFill>
        <p:spPr>
          <a:xfrm>
            <a:off x="452857" y="1838123"/>
            <a:ext cx="3172968" cy="429768"/>
          </a:xfrm>
          <a:prstGeom prst="rect">
            <a:avLst/>
          </a:prstGeom>
        </p:spPr>
      </p:pic>
      <p:sp>
        <p:nvSpPr>
          <p:cNvPr id="6" name="Text 2"/>
          <p:cNvSpPr/>
          <p:nvPr/>
        </p:nvSpPr>
        <p:spPr>
          <a:xfrm>
            <a:off x="385405" y="1271195"/>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text-shadow属性的语法描述如下：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6.3.1 text-shadow文本阴影</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2267891"/>
            <a:ext cx="8373191" cy="205575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说明：值包含四项，按照以下顺序排列。</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h-shadow：必需。设置水平阴影的位置，允许负值</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v-shadow：必需。设置垂直阴影的位置，允许负值</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blur：可选。设置模糊阴影的距离</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color：可选。设置阴影的颜色</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6.3 CSS3文本效果</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986663"/>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给一段文本设置文本阴影。</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下面的代码中没有设置模糊处理，只设置了阴影颜色为#cccccc。</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6.3.1 text-shadow文本阴影</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1e108183764f48d6a7e67155873ac9b0_1747898465639-04324331093715805.png?authorization=c2ltcGxlLWp3dCBhaz1zcGFya2Rlc2s4MDAwMDAwMDAwMDE7ZXhwPTMzMjQ2OTg0NjQ7YWxnbz1obWFjLXNoYTI1NjtzaWc9ZHVKNHlxejhWT2VVRlRYdjNobVdFYm1VR2k4SmRrb1hOK1g3ZkRwL3pvcz0=&amp;x_location=7YfmxI7B7uKO7jlRxIftd6UXeXD="/>
          <p:cNvPicPr>
            <a:picLocks noChangeAspect="1"/>
          </p:cNvPicPr>
          <p:nvPr/>
        </p:nvPicPr>
        <p:blipFill>
          <a:blip r:embed="rId4"/>
          <a:stretch>
            <a:fillRect/>
          </a:stretch>
        </p:blipFill>
        <p:spPr>
          <a:xfrm>
            <a:off x="1737869" y="1983359"/>
            <a:ext cx="5668262" cy="2855062"/>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Slide 3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2.4 注释和特殊符号</a:t>
            </a:r>
            <a:endParaRPr lang="en-US" sz="1440" dirty="0"/>
          </a:p>
        </p:txBody>
      </p:sp>
      <p:pic>
        <p:nvPicPr>
          <p:cNvPr id="5" name="Image 0" descr="https://sgw-dx.xf-yun.com/api/v1/sparkdesk/_8291edcb3d214e05bf9b8c9492425db3_1747367332729-048058175549233906.png?authorization=c2ltcGxlLWp3dCBhaz1zcGFya2Rlc2s4MDAwMDAwMDAwMDE7ZXhwPTMzMjQxNjczMDc7YWxnbz1obWFjLXNoYTI1NjtzaWc9cUJRbHd5QVhwWmZBcCsxbTdTM2I2bmhpb1ZoUnFoaTdBQytrUys3TzRRWT0=&amp;x_location=7YfmxI7B7uKO7jlRxIftd6Upg5D="/>
          <p:cNvPicPr>
            <a:picLocks noChangeAspect="1"/>
          </p:cNvPicPr>
          <p:nvPr/>
        </p:nvPicPr>
        <p:blipFill>
          <a:blip r:embed="rId4"/>
          <a:stretch>
            <a:fillRect/>
          </a:stretch>
        </p:blipFill>
        <p:spPr>
          <a:xfrm>
            <a:off x="466791" y="1651125"/>
            <a:ext cx="8220009" cy="310896"/>
          </a:xfrm>
          <a:prstGeom prst="rect">
            <a:avLst/>
          </a:prstGeom>
        </p:spPr>
      </p:pic>
      <p:pic>
        <p:nvPicPr>
          <p:cNvPr id="6" name="Image 1" descr="https://sgw-dx.xf-yun.com/api/v1/sparkdesk/_607dac6f3f6646a2830a00736245f803_1747367351348-05680290074954486.png?authorization=c2ltcGxlLWp3dCBhaz1zcGFya2Rlc2s4MDAwMDAwMDAwMDE7ZXhwPTMzMjQxNjczMjY7YWxnbz1obWFjLXNoYTI1NjtzaWc9MU5IcHRtbXN0VnpaVnR3b2EyblJsRUVoeTU2RmtrOXJFcmVoWDBIMXd6Zz0=&amp;x_location=7YfmxI7B7uKO7jlRxIftd6Upg5D="/>
          <p:cNvPicPr>
            <a:picLocks noChangeAspect="1"/>
          </p:cNvPicPr>
          <p:nvPr/>
        </p:nvPicPr>
        <p:blipFill>
          <a:blip r:embed="rId5"/>
          <a:stretch>
            <a:fillRect/>
          </a:stretch>
        </p:blipFill>
        <p:spPr>
          <a:xfrm>
            <a:off x="457200" y="2613268"/>
            <a:ext cx="8229600" cy="2148840"/>
          </a:xfrm>
          <a:prstGeom prst="rect">
            <a:avLst/>
          </a:prstGeom>
        </p:spPr>
      </p:pic>
      <p:sp>
        <p:nvSpPr>
          <p:cNvPr id="7"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1. 注释</a:t>
            </a:r>
            <a:endParaRPr lang="en-US" sz="1440" dirty="0"/>
          </a:p>
        </p:txBody>
      </p:sp>
      <p:sp>
        <p:nvSpPr>
          <p:cNvPr id="8" name="Text 3"/>
          <p:cNvSpPr/>
          <p:nvPr/>
        </p:nvSpPr>
        <p:spPr>
          <a:xfrm>
            <a:off x="398421" y="986663"/>
            <a:ext cx="8210419" cy="658835"/>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440" dirty="0">
                <a:solidFill>
                  <a:srgbClr val="272245"/>
                </a:solidFill>
                <a:latin typeface="Microsoft Yahei" pitchFamily="34" charset="0"/>
                <a:ea typeface="Microsoft Yahei" pitchFamily="34" charset="-122"/>
                <a:cs typeface="Microsoft Yahei" pitchFamily="34" charset="-120"/>
              </a:rPr>
              <a:t>HTML中的注释是为了帮助用户或开发设计人员理解HTML文档，方便代码阅读和调试。浏览器在显示网页内容时会自动忽略注释内容，不会显示出注释内容。HTML的注释格式如下：</a:t>
            </a:r>
            <a:endParaRPr lang="en-US" sz="1440" dirty="0"/>
          </a:p>
        </p:txBody>
      </p:sp>
      <p:sp>
        <p:nvSpPr>
          <p:cNvPr id="9" name="Text 4"/>
          <p:cNvSpPr/>
          <p:nvPr/>
        </p:nvSpPr>
        <p:spPr>
          <a:xfrm>
            <a:off x="466791" y="1962021"/>
            <a:ext cx="8210419" cy="658835"/>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440" dirty="0">
                <a:solidFill>
                  <a:srgbClr val="272245"/>
                </a:solidFill>
                <a:latin typeface="Microsoft Yahei" pitchFamily="34" charset="0"/>
                <a:ea typeface="Microsoft Yahei" pitchFamily="34" charset="-122"/>
                <a:cs typeface="Microsoft Yahei" pitchFamily="34" charset="-120"/>
              </a:rPr>
              <a:t>HTML中的注释是为了帮助用户或开发设计人员理解HTML文档，方便代码阅读和调试。浏览器在显示网页内容时会自动忽略注释内容，不会显示出注释内容。HTML的注释格式如下：</a:t>
            </a:r>
            <a:endParaRPr lang="en-US" sz="1440" dirty="0"/>
          </a:p>
        </p:txBody>
      </p:sp>
    </p:spTree>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6.3 CSS3文本效果</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6.3.1 text-shadow文本阴影</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cbfef2bb1c2545c8aa4a3580375ceb84_1747898495287-02554586565134296.png?authorization=c2ltcGxlLWp3dCBhaz1zcGFya2Rlc2s4MDAwMDAwMDAwMDE7ZXhwPTMzMjQ2OTg0OTQ7YWxnbz1obWFjLXNoYTI1NjtzaWc9UGRNbGl0dHBOYjlmd3dqeWpXSkluVjhYb3hNbDF1K0RoczYxY3FIbS9PMD0=&amp;x_location=7YfmxI7B7uKO7jlRxIftd6UXeXD="/>
          <p:cNvPicPr>
            <a:picLocks noChangeAspect="1"/>
          </p:cNvPicPr>
          <p:nvPr/>
        </p:nvPicPr>
        <p:blipFill>
          <a:blip r:embed="rId4"/>
          <a:stretch>
            <a:fillRect/>
          </a:stretch>
        </p:blipFill>
        <p:spPr>
          <a:xfrm>
            <a:off x="1888236" y="1838123"/>
            <a:ext cx="5367528" cy="2148840"/>
          </a:xfrm>
          <a:prstGeom prst="rect">
            <a:avLst/>
          </a:prstGeom>
        </p:spPr>
      </p:pic>
    </p:spTree>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6.3 CSS3文本效果</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1831963"/>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如果想要阴影更加逼真，可以对阴影进行模糊处理。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阴影设置代码修改如下：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6.3.1 text-shadow文本阴影</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2ca82d9a893243ffae7f324c82239891_1747898530726-08693323541064158.png?authorization=c2ltcGxlLWp3dCBhaz1zcGFya2Rlc2s4MDAwMDAwMDAwMDE7ZXhwPTMzMjQ2OTg1Mjk7YWxnbz1obWFjLXNoYTI1NjtzaWc9LytENVVyQUx5UFNTM2hLQlBXZFJDTVNWb05lNDlrcWs2MU1QVTA4bkxVZz0=&amp;x_location=7YfmxI7B7uKO7jlRxIftd6UXeXD="/>
          <p:cNvPicPr>
            <a:picLocks noChangeAspect="1"/>
          </p:cNvPicPr>
          <p:nvPr/>
        </p:nvPicPr>
        <p:blipFill>
          <a:blip r:embed="rId4"/>
          <a:stretch>
            <a:fillRect/>
          </a:stretch>
        </p:blipFill>
        <p:spPr>
          <a:xfrm>
            <a:off x="1234440" y="2840978"/>
            <a:ext cx="6675120" cy="1152144"/>
          </a:xfrm>
          <a:prstGeom prst="rect">
            <a:avLst/>
          </a:prstGeom>
        </p:spPr>
      </p:pic>
    </p:spTree>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6.3 CSS3文本效果</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1984427"/>
            <a:ext cx="8373191" cy="1669431"/>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text-overflow属性的值可以是以下几种。</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●clip</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：修剪文本</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●ellipsis</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：显示省略符号来代表被修剪的文本</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●string</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：使用给定的字符串来代表被修剪的文本</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6.3.2 text-shadow文本溢出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6.3 CSS3文本效果</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385405" y="1161467"/>
            <a:ext cx="8373191" cy="1380744"/>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文本溢出处理。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下列代码中设置了文本溢出的效果，规定只有鼠标指针滑到文本上指针的时候才能显示出文本的全部内容。</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6.3.2 text-shadow文本溢出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36904ff8bd54479cac96374b138d1150_1747898737085-019059471934153394.png?authorization=c2ltcGxlLWp3dCBhaz1zcGFya2Rlc2s4MDAwMDAwMDAwMDE7ZXhwPTMzMjQ2OTg3MzY7YWxnbz1obWFjLXNoYTI1NjtzaWc9VFF0eGdFb2NiTDNRN1VtUDN4VmErR3ZzOWVUNGZTNWdyamZ3UDd5Qm1UUT0=&amp;x_location=7YfmxI7B7uKO7jlRxIftd6UXeXD="/>
          <p:cNvPicPr>
            <a:picLocks noChangeAspect="1"/>
          </p:cNvPicPr>
          <p:nvPr/>
        </p:nvPicPr>
        <p:blipFill>
          <a:blip r:embed="rId4"/>
          <a:stretch>
            <a:fillRect/>
          </a:stretch>
        </p:blipFill>
        <p:spPr>
          <a:xfrm>
            <a:off x="2116836" y="2542211"/>
            <a:ext cx="4910328" cy="2121408"/>
          </a:xfrm>
          <a:prstGeom prst="rect">
            <a:avLst/>
          </a:prstGeom>
        </p:spPr>
      </p:pic>
    </p:spTree>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6.3 CSS3文本效果</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6.3.2 text-shadow文本溢出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f5e18970df164cd495bc3242de1d67c2_1747898792216-048542188458698865.png?authorization=c2ltcGxlLWp3dCBhaz1zcGFya2Rlc2s4MDAwMDAwMDAwMDE7ZXhwPTMzMjQ2OTg3OTE7YWxnbz1obWFjLXNoYTI1NjtzaWc9cms3Y1J0TDJDK3VmNDIvcHZvZUhiR05talFIZ0c1MkFJbEFQMm9DWEhLaz0=&amp;x_location=7YfmxI7B7uKO7jlRxIftd6UXeXD="/>
          <p:cNvPicPr>
            <a:picLocks noChangeAspect="1"/>
          </p:cNvPicPr>
          <p:nvPr/>
        </p:nvPicPr>
        <p:blipFill>
          <a:blip r:embed="rId4"/>
          <a:stretch>
            <a:fillRect/>
          </a:stretch>
        </p:blipFill>
        <p:spPr>
          <a:xfrm>
            <a:off x="1293876" y="1879271"/>
            <a:ext cx="6556248" cy="2066544"/>
          </a:xfrm>
          <a:prstGeom prst="rect">
            <a:avLst/>
          </a:prstGeom>
        </p:spPr>
      </p:pic>
    </p:spTree>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6.3 CSS3文本效果</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6.3.2 text-shadow文本溢出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4691e79ea2a642138b7b95480fcefc8e_1747898814663-07938576929633554.png?authorization=c2ltcGxlLWp3dCBhaz1zcGFya2Rlc2s4MDAwMDAwMDAwMDE7ZXhwPTMzMjQ2OTg4MTM7YWxnbz1obWFjLXNoYTI1NjtzaWc9VEx4MEYwNkRrWXRsRlhmS3M3YkNRT3UrSS96cjhYc1YrL1BVL3FZcXdSZz0=&amp;x_location=7YfmxI7B7uKO7jlRxIftd6UXeXD="/>
          <p:cNvPicPr>
            <a:picLocks noChangeAspect="1"/>
          </p:cNvPicPr>
          <p:nvPr/>
        </p:nvPicPr>
        <p:blipFill>
          <a:blip r:embed="rId4"/>
          <a:stretch>
            <a:fillRect/>
          </a:stretch>
        </p:blipFill>
        <p:spPr>
          <a:xfrm>
            <a:off x="449413" y="1171106"/>
            <a:ext cx="8245175" cy="3482874"/>
          </a:xfrm>
          <a:prstGeom prst="rect">
            <a:avLst/>
          </a:prstGeom>
        </p:spPr>
      </p:pic>
    </p:spTree>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6.3 CSS3文本效果</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5891e0d220974d68ae9f6d09369044cc_1747899180980-02047226570468509.png?authorization=c2ltcGxlLWp3dCBhaz1zcGFya2Rlc2s4MDAwMDAwMDAwMDE7ZXhwPTMzMjQ2OTkxNzk7YWxnbz1obWFjLXNoYTI1NjtzaWc9SzNwdlRVeHJ5ZDZmRkJteHhCbnF6YWlyMTlLRW9kWktmd0daMGRNSjMwVT0=&amp;x_location=7YfmxI7B7uKO7jlRxIftd6UXeXD="/>
          <p:cNvPicPr>
            <a:picLocks noChangeAspect="1"/>
          </p:cNvPicPr>
          <p:nvPr/>
        </p:nvPicPr>
        <p:blipFill>
          <a:blip r:embed="rId4"/>
          <a:stretch>
            <a:fillRect/>
          </a:stretch>
        </p:blipFill>
        <p:spPr>
          <a:xfrm>
            <a:off x="385405" y="2249603"/>
            <a:ext cx="2706624" cy="466344"/>
          </a:xfrm>
          <a:prstGeom prst="rect">
            <a:avLst/>
          </a:prstGeom>
        </p:spPr>
      </p:pic>
      <p:sp>
        <p:nvSpPr>
          <p:cNvPr id="6"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6.3.3 word-wrap文本换行</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1682675"/>
            <a:ext cx="8373191"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word-wrap 属性允许长单词或URL 地址换行到下一行。语法描述如下：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2715947"/>
            <a:ext cx="8373191" cy="128310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说明：值可以是以下两种。</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normal：只在允许的断字点换行，这是浏览器默认的处理方式</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break-word：在长单词或URL地址内部进行强制换行</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6.3 CSS3文本效果</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6.3.3 word-wrap文本换行</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文本换行的应用。代码如下: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f114f7bb539746a59eab8bb216b02b2e_1747899299305-007136061537440175.png?authorization=c2ltcGxlLWp3dCBhaz1zcGFya2Rlc2s4MDAwMDAwMDAwMDE7ZXhwPTMzMjQ2OTkyOTg7YWxnbz1obWFjLXNoYTI1NjtzaWc9ajE1L04xdkFHV2J0YzFNUVAvOGdwSG1Vcmp0cDFjdnFvQlc3NkNUUk1Qcz0=&amp;x_location=7YfmxI7B7uKO7jlRxIftd6UXeXD="/>
          <p:cNvPicPr>
            <a:picLocks noChangeAspect="1"/>
          </p:cNvPicPr>
          <p:nvPr/>
        </p:nvPicPr>
        <p:blipFill>
          <a:blip r:embed="rId4"/>
          <a:stretch>
            <a:fillRect/>
          </a:stretch>
        </p:blipFill>
        <p:spPr>
          <a:xfrm>
            <a:off x="2203209" y="1553591"/>
            <a:ext cx="4737581" cy="3284830"/>
          </a:xfrm>
          <a:prstGeom prst="rect">
            <a:avLst/>
          </a:prstGeom>
        </p:spPr>
      </p:pic>
    </p:spTree>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6.3 CSS3文本效果</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6.3.3 word-wrap文本换行</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2d605c76738a4777af255f4e70a3112d_1747899329091-010181594110425995.png?authorization=c2ltcGxlLWp3dCBhaz1zcGFya2Rlc2s4MDAwMDAwMDAwMDE7ZXhwPTMzMjQ2OTkzMjg7YWxnbz1obWFjLXNoYTI1NjtzaWc9RE9DM1c4bUhnWUNNNS9QSDFGV200aFZVQ2hWS0VrRjJ5QlA5L1lxYXVEST0=&amp;x_location=7YfmxI7B7uKO7jlRxIftd6UXeXD="/>
          <p:cNvPicPr>
            <a:picLocks noChangeAspect="1"/>
          </p:cNvPicPr>
          <p:nvPr/>
        </p:nvPicPr>
        <p:blipFill>
          <a:blip r:embed="rId4"/>
          <a:stretch>
            <a:fillRect/>
          </a:stretch>
        </p:blipFill>
        <p:spPr>
          <a:xfrm>
            <a:off x="429451" y="2007670"/>
            <a:ext cx="8285098" cy="1809745"/>
          </a:xfrm>
          <a:prstGeom prst="rect">
            <a:avLst/>
          </a:prstGeom>
        </p:spPr>
      </p:pic>
    </p:spTree>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6.3 CSS3文本效果</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886e96e403f24882b118fb7a611c8d9f_1747899671651-07127473930559859.png?authorization=c2ltcGxlLWp3dCBhaz1zcGFya2Rlc2s4MDAwMDAwMDAwMDE7ZXhwPTMzMjQ2OTk2NzA7YWxnbz1obWFjLXNoYTI1NjtzaWc9VnRBVlJzQmtDbTVWTlk1M3JiNG03MC92WXNtUGxlNS9PdytmUzNkWnlrbz0=&amp;x_location=7YfmxI7B7uKO7jlRxIftd6UXeXD="/>
          <p:cNvPicPr>
            <a:picLocks noChangeAspect="1"/>
          </p:cNvPicPr>
          <p:nvPr/>
        </p:nvPicPr>
        <p:blipFill>
          <a:blip r:embed="rId4"/>
          <a:stretch>
            <a:fillRect/>
          </a:stretch>
        </p:blipFill>
        <p:spPr>
          <a:xfrm>
            <a:off x="385405" y="2441627"/>
            <a:ext cx="3474720" cy="420624"/>
          </a:xfrm>
          <a:prstGeom prst="rect">
            <a:avLst/>
          </a:prstGeom>
        </p:spPr>
      </p:pic>
      <p:sp>
        <p:nvSpPr>
          <p:cNvPr id="6"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6.3.4 单词拆分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1106603"/>
            <a:ext cx="8373191" cy="133502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word-break属性规定非中、日、韩文脚本的自动换行的处理方法。通过使用word-break属性，可以让浏览器实现在任意位置的换行。语法描述如下：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2862251"/>
            <a:ext cx="8373191" cy="1669431"/>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说明：值可以是以下3 种。</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normal：使用浏览器默认的换行规则</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break-all：允许在单词内换行</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keep-all：只能在半角空格或连字符处换行</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3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2.4 注释和特殊符号</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 特殊符号</a:t>
            </a:r>
            <a:endParaRPr lang="en-US" sz="1440" dirty="0"/>
          </a:p>
        </p:txBody>
      </p:sp>
      <p:sp>
        <p:nvSpPr>
          <p:cNvPr id="6" name="Text 3"/>
          <p:cNvSpPr/>
          <p:nvPr/>
        </p:nvSpPr>
        <p:spPr>
          <a:xfrm>
            <a:off x="2366285" y="1282869"/>
            <a:ext cx="4411430" cy="484632"/>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HTML 中常用的特殊符号及其对应的字符实体</a:t>
            </a:r>
            <a:endParaRPr lang="en-US" sz="1440" dirty="0"/>
          </a:p>
        </p:txBody>
      </p:sp>
      <p:pic>
        <p:nvPicPr>
          <p:cNvPr id="7" name="Image 0" descr="https://sgw-dx.xf-yun.com/api/v1/sparkdesk/_1da984204d624c269dbd2d425a0ebb21_1747372442359-08203116469669872.png?authorization=c2ltcGxlLWp3dCBhaz1zcGFya2Rlc2s4MDAwMDAwMDAwMDE7ZXhwPTMzMjQxNzI0MTc7YWxnbz1obWFjLXNoYTI1NjtzaWc9R3RoUWtmMEFrRmE0T1cyWkFsakZNYjd3Rk9VVkZlaVJBL09ERmJNT3lCTT0=&amp;x_location=7YfmxI7B7uKO7jlRxIftd6Upg5D="/>
          <p:cNvPicPr>
            <a:picLocks noChangeAspect="1"/>
          </p:cNvPicPr>
          <p:nvPr/>
        </p:nvPicPr>
        <p:blipFill>
          <a:blip r:embed="rId4"/>
          <a:stretch>
            <a:fillRect/>
          </a:stretch>
        </p:blipFill>
        <p:spPr>
          <a:xfrm>
            <a:off x="319335" y="1893262"/>
            <a:ext cx="8505329" cy="2443401"/>
          </a:xfrm>
          <a:prstGeom prst="rect">
            <a:avLst/>
          </a:prstGeom>
        </p:spPr>
      </p:pic>
    </p:spTree>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6.3 CSS3文本效果</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6.3.4 单词拆分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单词拆分与换行的对比。代码如下：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43ad3555a0124a118dcefb0e2c446c8a_1747899804696-018834115643345395.png?authorization=c2ltcGxlLWp3dCBhaz1zcGFya2Rlc2s4MDAwMDAwMDAwMDE7ZXhwPTMzMjQ2OTk4MDM7YWxnbz1obWFjLXNoYTI1NjtzaWc9K1M3Z2p3dERhYWhDaEpOWkU1K3hPcWptS3laM0NiaFBGMEtjWkEvRFI3UT0=&amp;x_location=7YfmxI7B7uKO7jlRxIftd6UXeXD="/>
          <p:cNvPicPr>
            <a:picLocks noChangeAspect="1"/>
          </p:cNvPicPr>
          <p:nvPr/>
        </p:nvPicPr>
        <p:blipFill>
          <a:blip r:embed="rId4"/>
          <a:stretch>
            <a:fillRect/>
          </a:stretch>
        </p:blipFill>
        <p:spPr>
          <a:xfrm>
            <a:off x="1489437" y="1553591"/>
            <a:ext cx="6165125" cy="3284830"/>
          </a:xfrm>
          <a:prstGeom prst="rect">
            <a:avLst/>
          </a:prstGeom>
        </p:spPr>
      </p:pic>
    </p:spTree>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6.3 CSS3文本效果</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6.3.4 单词拆分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96e9f37cb807478d96c62fc75e9a38dd_1747899839726-03466213195190361.png?authorization=c2ltcGxlLWp3dCBhaz1zcGFya2Rlc2s4MDAwMDAwMDAwMDE7ZXhwPTMzMjQ2OTk4Mzg7YWxnbz1obWFjLXNoYTI1NjtzaWc9a3ZRT2dLczZLZUJoV3F4OURTdkJ1OUl4Njh0ejI5ZVY1aDdLWWpWNmgxQT0=&amp;x_location=7YfmxI7B7uKO7jlRxIftd6UXeXD="/>
          <p:cNvPicPr>
            <a:picLocks noChangeAspect="1"/>
          </p:cNvPicPr>
          <p:nvPr/>
        </p:nvPicPr>
        <p:blipFill>
          <a:blip r:embed="rId4"/>
          <a:stretch>
            <a:fillRect/>
          </a:stretch>
        </p:blipFill>
        <p:spPr>
          <a:xfrm>
            <a:off x="422925" y="986663"/>
            <a:ext cx="8298150" cy="3851758"/>
          </a:xfrm>
          <a:prstGeom prst="rect">
            <a:avLst/>
          </a:prstGeom>
        </p:spPr>
      </p:pic>
    </p:spTree>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6.4 CSS3边框样式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6.4.1 border-radius圆角边框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082546"/>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824152e9ea634537b558ae43d28e43a3_1747899924274-07152490779277816.png?authorization=c2ltcGxlLWp3dCBhaz1zcGFya2Rlc2s4MDAwMDAwMDAwMDE7ZXhwPTMzMjQ2OTk5MjM7YWxnbz1obWFjLXNoYTI1NjtzaWc9RWZYR0FaWVhsbEVXamdwYWpjRHdGeEZqV09vWGZoaUV3OFcrTXJCQjNvTT0=&amp;x_location=7YfmxI7B7uKO7jlRxIftd6UXeXD="/>
          <p:cNvPicPr>
            <a:picLocks noChangeAspect="1"/>
          </p:cNvPicPr>
          <p:nvPr/>
        </p:nvPicPr>
        <p:blipFill>
          <a:blip r:embed="rId4"/>
          <a:stretch>
            <a:fillRect/>
          </a:stretch>
        </p:blipFill>
        <p:spPr>
          <a:xfrm>
            <a:off x="1207008" y="2649474"/>
            <a:ext cx="6729984" cy="411480"/>
          </a:xfrm>
          <a:prstGeom prst="rect">
            <a:avLst/>
          </a:prstGeom>
        </p:spPr>
      </p:pic>
    </p:spTree>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6.4 CSS3边框样式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6.4.1 border-radius圆角边框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957154"/>
            <a:ext cx="8373191" cy="123181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说明：</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1-4length|%：指的是左上、右上、右下、左下这4个角所设置的圆角的半径值或者是百分比值。值的单位可以是px、em。</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2167ceb5772e4290b9a5e522d42dff76_1747899994802-0569586817420984.png?authorization=c2ltcGxlLWp3dCBhaz1zcGFya2Rlc2s4MDAwMDAwMDAwMDE7ZXhwPTMzMjQ2OTk5OTM7YWxnbz1obWFjLXNoYTI1NjtzaWc9alZ3K0xPS2JYLzVQekRUbmFTL0ZaczBMajRZMFZ1SDZYZCtHR2NKV3hMbz0=&amp;x_location=7YfmxI7B7uKO7jlRxIftd6UXeXD="/>
          <p:cNvPicPr>
            <a:picLocks noChangeAspect="1"/>
          </p:cNvPicPr>
          <p:nvPr/>
        </p:nvPicPr>
        <p:blipFill>
          <a:blip r:embed="rId4"/>
          <a:stretch>
            <a:fillRect/>
          </a:stretch>
        </p:blipFill>
        <p:spPr>
          <a:xfrm>
            <a:off x="1352537" y="3337898"/>
            <a:ext cx="6438926" cy="530034"/>
          </a:xfrm>
          <a:prstGeom prst="rect">
            <a:avLst/>
          </a:prstGeom>
        </p:spPr>
      </p:pic>
    </p:spTree>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6.4 CSS3边框样式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48c9f2db81d6476bbbb33dd78001f620_1747900022339-008883184414059986.png?authorization=c2ltcGxlLWp3dCBhaz1zcGFya2Rlc2s4MDAwMDAwMDAwMDE7ZXhwPTMzMjQ3MDAwMjE7YWxnbz1obWFjLXNoYTI1NjtzaWc9b3RPeDlVSi9IVW5taUEzalBha2FsNDV1WGFsUzg2dDdtQ3BEdnRNM0hiZz0=&amp;x_location=7YfmxI7B7uKO7jlRxIftd6UXeXD="/>
          <p:cNvPicPr>
            <a:picLocks noChangeAspect="1"/>
          </p:cNvPicPr>
          <p:nvPr/>
        </p:nvPicPr>
        <p:blipFill>
          <a:blip r:embed="rId4"/>
          <a:stretch>
            <a:fillRect/>
          </a:stretch>
        </p:blipFill>
        <p:spPr>
          <a:xfrm>
            <a:off x="385405" y="1956995"/>
            <a:ext cx="5568696" cy="1453896"/>
          </a:xfrm>
          <a:prstGeom prst="rect">
            <a:avLst/>
          </a:prstGeom>
        </p:spPr>
      </p:pic>
      <p:sp>
        <p:nvSpPr>
          <p:cNvPr id="6"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6.4.1 border-radius圆角边框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1390067"/>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上面的代码等价于：</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3410891"/>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如果给出的是3个值，例如：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9" name="Image 1" descr="https://sgw-dx.xf-yun.com/api/v1/sparkdesk/_7c42b97fb2894cb09ecfe17b1576ee11_1747900049928-03079316037133042.png?authorization=c2ltcGxlLWp3dCBhaz1zcGFya2Rlc2s4MDAwMDAwMDAwMDE7ZXhwPTMzMjQ3MDAwNDg7YWxnbz1obWFjLXNoYTI1NjtzaWc9ZExmOVM3dmFVVk1SMS9iaEpycUdVMm5jTnpDS2sydVBjU1FtZWloTjNKRT0=&amp;x_location=7YfmxI7B7uKO7jlRxIftd6UXeXD="/>
          <p:cNvPicPr>
            <a:picLocks noChangeAspect="1"/>
          </p:cNvPicPr>
          <p:nvPr/>
        </p:nvPicPr>
        <p:blipFill>
          <a:blip r:embed="rId5"/>
          <a:stretch>
            <a:fillRect/>
          </a:stretch>
        </p:blipFill>
        <p:spPr>
          <a:xfrm>
            <a:off x="385405" y="3977819"/>
            <a:ext cx="4672584" cy="457200"/>
          </a:xfrm>
          <a:prstGeom prst="rect">
            <a:avLst/>
          </a:prstGeom>
        </p:spPr>
      </p:pic>
    </p:spTree>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6.4 CSS3边框样式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6.4.1 border-radius圆角边框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390067"/>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以上代码等价于：</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a0543729e57a4ffd934efef2ed5b8b31_1747900088917-09764829761712017.png?authorization=c2ltcGxlLWp3dCBhaz1zcGFya2Rlc2s4MDAwMDAwMDAwMDE7ZXhwPTMzMjQ3MDAwODc7YWxnbz1obWFjLXNoYTI1NjtzaWc9a2FtZStxcDhjVGtGS0FINjNQVWUraUVFbDI1Q1Z0S0Rlb0F1MlZyMHN3bz0=&amp;x_location=7YfmxI7B7uKO7jlRxIftd6UXeXD="/>
          <p:cNvPicPr>
            <a:picLocks noChangeAspect="1"/>
          </p:cNvPicPr>
          <p:nvPr/>
        </p:nvPicPr>
        <p:blipFill>
          <a:blip r:embed="rId4"/>
          <a:stretch>
            <a:fillRect/>
          </a:stretch>
        </p:blipFill>
        <p:spPr>
          <a:xfrm>
            <a:off x="385405" y="1956995"/>
            <a:ext cx="5577840" cy="1408176"/>
          </a:xfrm>
          <a:prstGeom prst="rect">
            <a:avLst/>
          </a:prstGeom>
        </p:spPr>
      </p:pic>
    </p:spTree>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6.4 CSS3边框样式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6.4.1 border-radius圆角边框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通过圆角边框属性设置一个扁平化的图标，代码如下：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d2ea5db3e214486687f2338383be216d_1747900110539-04987148816976428.png?authorization=c2ltcGxlLWp3dCBhaz1zcGFya2Rlc2s4MDAwMDAwMDAwMDE7ZXhwPTMzMjQ3MDAxMDk7YWxnbz1obWFjLXNoYTI1NjtzaWc9bU93MlRnVzI2QlVaQUFWYXlxc1AzTUZNNGFDWlRlRTgrb3VMTXhwUWQvMD0=&amp;x_location=7YfmxI7B7uKO7jlRxIftd6UXeXD="/>
          <p:cNvPicPr>
            <a:picLocks noChangeAspect="1"/>
          </p:cNvPicPr>
          <p:nvPr/>
        </p:nvPicPr>
        <p:blipFill>
          <a:blip r:embed="rId4"/>
          <a:stretch>
            <a:fillRect/>
          </a:stretch>
        </p:blipFill>
        <p:spPr>
          <a:xfrm>
            <a:off x="2550566" y="1553591"/>
            <a:ext cx="4042868" cy="3284830"/>
          </a:xfrm>
          <a:prstGeom prst="rect">
            <a:avLst/>
          </a:prstGeom>
        </p:spPr>
      </p:pic>
    </p:spTree>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6.4 CSS3边框样式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6.4.1 border-radius圆角边框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493ad575124a45bda0ad5086f4bb92c2_1747900148995-036970540934121265.png?authorization=c2ltcGxlLWp3dCBhaz1zcGFya2Rlc2s4MDAwMDAwMDAwMDE7ZXhwPTMzMjQ3MDAxNDc7YWxnbz1obWFjLXNoYTI1NjtzaWc9ZXhJZFdjcmZTTzBLTjJtaXJJVTFYSHJEcnJzS3VvekUxSkhVbkFUdUxEcz0=&amp;x_location=7YfmxI7B7uKO7jlRxIftd6UXeXD="/>
          <p:cNvPicPr>
            <a:picLocks noChangeAspect="1"/>
          </p:cNvPicPr>
          <p:nvPr/>
        </p:nvPicPr>
        <p:blipFill>
          <a:blip r:embed="rId4"/>
          <a:stretch>
            <a:fillRect/>
          </a:stretch>
        </p:blipFill>
        <p:spPr>
          <a:xfrm>
            <a:off x="2478944" y="986663"/>
            <a:ext cx="4186113" cy="3851758"/>
          </a:xfrm>
          <a:prstGeom prst="rect">
            <a:avLst/>
          </a:prstGeom>
        </p:spPr>
      </p:pic>
    </p:spTree>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6.4 CSS3边框样式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6.4.2 box-shadow盒子阴影</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066723"/>
            <a:ext cx="8373191" cy="2442079"/>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●h-shadow</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：设置水平阴影的位置，允许负值</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●v-shadow</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：必需值。设置垂直阴影的位置，允许负值</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●blur</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：可选值。设置阴影的模糊距离</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●spread</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：可选值。设置阴影的尺寸</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●color</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：可选值。设置阴影的颜色</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●inset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：可选值。将外部阴影（outset）改为内部阴影</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4"/>
          <p:cNvSpPr/>
          <p:nvPr/>
        </p:nvSpPr>
        <p:spPr>
          <a:xfrm>
            <a:off x="385405" y="1042595"/>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Image 0" descr="https://sgw-dx.xf-yun.com/api/v1/sparkdesk/_013043c1eee44b179fecb89c88ebaeef_1747900261821-07216407403735702.png?authorization=c2ltcGxlLWp3dCBhaz1zcGFya2Rlc2s4MDAwMDAwMDAwMDE7ZXhwPTMzMjQ3MDAyNjA7YWxnbz1obWFjLXNoYTI1NjtzaWc9MW5FWStlYVBTVXg3UDlXd242Rmhra3pnekNLMDhVUnorYysvSDZzeTdUZz0=&amp;x_location=7YfmxI7B7uKO7jlRxIftd6UXeXD="/>
          <p:cNvPicPr>
            <a:picLocks noChangeAspect="1"/>
          </p:cNvPicPr>
          <p:nvPr/>
        </p:nvPicPr>
        <p:blipFill>
          <a:blip r:embed="rId4"/>
          <a:stretch>
            <a:fillRect/>
          </a:stretch>
        </p:blipFill>
        <p:spPr>
          <a:xfrm>
            <a:off x="370332" y="1609523"/>
            <a:ext cx="8403336" cy="457200"/>
          </a:xfrm>
          <a:prstGeom prst="rect">
            <a:avLst/>
          </a:prstGeom>
        </p:spPr>
      </p:pic>
    </p:spTree>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6.4 CSS3边框样式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6.4.1 border-radius圆角边框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833551"/>
            <a:ext cx="8373191" cy="138074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盒子阴影属性的应用。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当鼠标滑动到图标上时出现阴影效果，阴影效果用盒子阴影属性实现，代码如下：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d211b920dd90438aa43d1cba420276e3_1747900337114-05613783404539592.png?authorization=c2ltcGxlLWp3dCBhaz1zcGFya2Rlc2s4MDAwMDAwMDAwMDE7ZXhwPTMzMjQ3MDAzMzY7YWxnbz1obWFjLXNoYTI1NjtzaWc9Umlna2pKOUtqbHYvWHJvTGRrZmF5b0hJcVpBLytuU3Vmc2FiQWxXcmVwbz0=&amp;x_location=7YfmxI7B7uKO7jlRxIftd6UXeXD="/>
          <p:cNvPicPr>
            <a:picLocks noChangeAspect="1"/>
          </p:cNvPicPr>
          <p:nvPr/>
        </p:nvPicPr>
        <p:blipFill>
          <a:blip r:embed="rId4"/>
          <a:stretch>
            <a:fillRect/>
          </a:stretch>
        </p:blipFill>
        <p:spPr>
          <a:xfrm>
            <a:off x="1024128" y="3214295"/>
            <a:ext cx="7095744" cy="77724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name="Slide 3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  </a:t>
            </a:r>
            <a:endParaRPr lang="en-US" sz="1440" dirty="0"/>
          </a:p>
        </p:txBody>
      </p:sp>
      <p:sp>
        <p:nvSpPr>
          <p:cNvPr id="6" name="Text 3"/>
          <p:cNvSpPr/>
          <p:nvPr/>
        </p:nvSpPr>
        <p:spPr>
          <a:xfrm>
            <a:off x="466791" y="2119492"/>
            <a:ext cx="8210419" cy="845488"/>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HTML中的标签很多，每个标签又有相应的属性，用以规定HTML元素的行为或样式。</a:t>
            </a:r>
            <a:endParaRPr lang="en-US" sz="1440" dirty="0"/>
          </a:p>
        </p:txBody>
      </p:sp>
    </p:spTree>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6.4 CSS3边框样式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6.4.1 border-radius圆角边框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8cc8774974ae45dc824957d86bbabf42_1747901512984-09732342094749092.png?authorization=c2ltcGxlLWp3dCBhaz1zcGFya2Rlc2s4MDAwMDAwMDAwMDE7ZXhwPTMzMjQ3MDE1MTI7YWxnbz1obWFjLXNoYTI1NjtzaWc9SXNucWZCREZYUXUvUytNVFdDaGlOM2JzZkxVK0FiR2dDNzE2czNmRlczcz0=&amp;x_location=7YfmxI7B7uKO7jlRxIftd6UXeXD="/>
          <p:cNvPicPr>
            <a:picLocks noChangeAspect="1"/>
          </p:cNvPicPr>
          <p:nvPr/>
        </p:nvPicPr>
        <p:blipFill>
          <a:blip r:embed="rId4"/>
          <a:stretch>
            <a:fillRect/>
          </a:stretch>
        </p:blipFill>
        <p:spPr>
          <a:xfrm>
            <a:off x="1412748" y="1211759"/>
            <a:ext cx="6318504" cy="3401568"/>
          </a:xfrm>
          <a:prstGeom prst="rect">
            <a:avLst/>
          </a:prstGeom>
        </p:spPr>
      </p:pic>
    </p:spTree>
  </p:cSld>
  <p:clrMapOvr>
    <a:masterClrMapping/>
  </p:clrMapOvr>
</p:sld>
</file>

<file path=ppt/slides/slide35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6.4 CSS3边框样式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6.4.1 border-radius圆角边框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6b9cef15724f47779260a14e08a89134_1747901534209-06106589804507803.png?authorization=c2ltcGxlLWp3dCBhaz1zcGFya2Rlc2s4MDAwMDAwMDAwMDE7ZXhwPTMzMjQ3MDE1MzM7YWxnbz1obWFjLXNoYTI1NjtzaWc9QVRmMGVlQS9YOWRkRXl0Z0N1bXpSVVZzL0J2V3lBYzdIK2NDQ05NK08rVT0=&amp;x_location=7YfmxI7B7uKO7jlRxIftd6UXeXD="/>
          <p:cNvPicPr>
            <a:picLocks noChangeAspect="1"/>
          </p:cNvPicPr>
          <p:nvPr/>
        </p:nvPicPr>
        <p:blipFill>
          <a:blip r:embed="rId4"/>
          <a:stretch>
            <a:fillRect/>
          </a:stretch>
        </p:blipFill>
        <p:spPr>
          <a:xfrm>
            <a:off x="2217420" y="1335203"/>
            <a:ext cx="4709160" cy="3154680"/>
          </a:xfrm>
          <a:prstGeom prst="rect">
            <a:avLst/>
          </a:prstGeom>
        </p:spPr>
      </p:pic>
    </p:spTree>
  </p:cSld>
  <p:clrMapOvr>
    <a:masterClrMapping/>
  </p:clrMapOvr>
</p:sld>
</file>

<file path=ppt/slides/slide35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6.4 CSS3边框样式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6.4.1 border-radius圆角边框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a9f2b0e0e83b4c89b8cd3e49cc10077b_1747901551580-0007347200414533184.png?authorization=c2ltcGxlLWp3dCBhaz1zcGFya2Rlc2s4MDAwMDAwMDAwMDE7ZXhwPTMzMjQ3MDE1NTA7YWxnbz1obWFjLXNoYTI1NjtzaWc9WVU4YUVRaUZFWTRRTDZ3ZzR5ZmVsY25jcTREcHpxZFA5aDRnYnRvSGNSQT0=&amp;x_location=7YfmxI7B7uKO7jlRxIftd6UXeXD="/>
          <p:cNvPicPr>
            <a:picLocks noChangeAspect="1"/>
          </p:cNvPicPr>
          <p:nvPr/>
        </p:nvPicPr>
        <p:blipFill>
          <a:blip r:embed="rId4"/>
          <a:stretch>
            <a:fillRect/>
          </a:stretch>
        </p:blipFill>
        <p:spPr>
          <a:xfrm>
            <a:off x="556084" y="1705967"/>
            <a:ext cx="8031832" cy="2413151"/>
          </a:xfrm>
          <a:prstGeom prst="rect">
            <a:avLst/>
          </a:prstGeom>
        </p:spPr>
      </p:pic>
    </p:spTree>
  </p:cSld>
  <p:clrMapOvr>
    <a:masterClrMapping/>
  </p:clrMapOvr>
</p:sld>
</file>

<file path=ppt/slides/slide35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6.5 背景样式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6.5.1 background-size背景尺寸</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400479"/>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85b8ec87d060420db4a90fab24a9a15d_1747902736681-031715598532660827.png?authorization=c2ltcGxlLWp3dCBhaz1zcGFya2Rlc2s4MDAwMDAwMDAwMDE7ZXhwPTMzMjQ3MDI3MzU7YWxnbz1obWFjLXNoYTI1NjtzaWc9Y3BVMkJlcmVPa2NYUW5vd2VyRE9ZemF2d3VPVEpUQVpSR2JZakI0UzUvND0=&amp;x_location=7YfmxI7B7uKO7jlRxIftd6UXeXD="/>
          <p:cNvPicPr>
            <a:picLocks noChangeAspect="1"/>
          </p:cNvPicPr>
          <p:nvPr/>
        </p:nvPicPr>
        <p:blipFill>
          <a:blip r:embed="rId4"/>
          <a:stretch>
            <a:fillRect/>
          </a:stretch>
        </p:blipFill>
        <p:spPr>
          <a:xfrm>
            <a:off x="385405" y="2967407"/>
            <a:ext cx="8373191" cy="457200"/>
          </a:xfrm>
          <a:prstGeom prst="rect">
            <a:avLst/>
          </a:prstGeom>
        </p:spPr>
      </p:pic>
    </p:spTree>
  </p:cSld>
  <p:clrMapOvr>
    <a:masterClrMapping/>
  </p:clrMapOvr>
</p:sld>
</file>

<file path=ppt/slides/slide35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6.5 背景样式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6.5.1 background-size背景尺寸</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3344570"/>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说明：</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●length</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：设置背景图片的高度和宽度。第1个值设置的是宽度，第2个值设置的是高度， 中间用空格分隔。如果只给出一个值，第2个值默认为auto（自动）。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●percentage</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：以百分比值设置背景图片的高度和宽度，百分比值是由背景图片相对于其</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父元素的区域大小计算的。与设置为length值一样，只是值换为了百分比值。若以逗号 （,）隔开，指定的是多重背景。</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●cover</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：保持图片的纵横比并将图片缩放成将完全覆盖背景定位区域的最小尺寸</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6.5 背景样式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6.5.1 background-size背景尺寸</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170611"/>
            <a:ext cx="8373191" cy="311213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说明：</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●contain</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：保持图片的纵横比并将图片缩放成将适合背景定位区域的最大尺寸</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●auto</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：默认设置。图片或者保有其原有的尺寸，或者在保持其原有比例的同时缩放到元</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素的可用空间的尺寸。</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●inherit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：继承父元素的高度和宽度</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●initial</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：背景图片尺寸的初始化设置</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其中，前两项值是使用最多的。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35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6.5 背景样式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6.5.1 background-size背景尺寸</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将图片背景平铺到整个页面。设置图片的背景尺寸的宽和高都是100%，则图片将铺满整个页面。代码如下：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11225f8727e84a3e97f755fe5a295083_1747902930553-041358777542724634.png?authorization=c2ltcGxlLWp3dCBhaz1zcGFya2Rlc2s4MDAwMDAwMDAwMDE7ZXhwPTMzMjQ3MDI5MzE7YWxnbz1obWFjLXNoYTI1NjtzaWc9ZkxOamJ2VERyeGswTUZUbFlOcUxiV0ZrMFpnbnRic0FSQk1QTGw1UXBsbz0=&amp;x_location=7YfmxI7B7uKO7jlRxIftd6UXeXD="/>
          <p:cNvPicPr>
            <a:picLocks noChangeAspect="1"/>
          </p:cNvPicPr>
          <p:nvPr/>
        </p:nvPicPr>
        <p:blipFill>
          <a:blip r:embed="rId4"/>
          <a:stretch>
            <a:fillRect/>
          </a:stretch>
        </p:blipFill>
        <p:spPr>
          <a:xfrm>
            <a:off x="1911544" y="1937639"/>
            <a:ext cx="5320912" cy="2900782"/>
          </a:xfrm>
          <a:prstGeom prst="rect">
            <a:avLst/>
          </a:prstGeom>
        </p:spPr>
      </p:pic>
    </p:spTree>
  </p:cSld>
  <p:clrMapOvr>
    <a:masterClrMapping/>
  </p:clrMapOvr>
</p:sld>
</file>

<file path=ppt/slides/slide35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6.5 背景样式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6.5.1 background-size背景尺寸</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8c18e2da5f5c4e8f96e4f4b873c32727_1747902968536-07080153158705111.png?authorization=c2ltcGxlLWp3dCBhaz1zcGFya2Rlc2s4MDAwMDAwMDAwMDE7ZXhwPTMzMjQ3MDI5Njc7YWxnbz1obWFjLXNoYTI1NjtzaWc9Q0FaN2V1czlhZ2dTcCs3WFA2bnN0enNSb0s5N2N2Y3BFeHdxZ1VPSTdROD0=&amp;x_location=7YfmxI7B7uKO7jlRxIftd6UXeXD="/>
          <p:cNvPicPr>
            <a:picLocks noChangeAspect="1"/>
          </p:cNvPicPr>
          <p:nvPr/>
        </p:nvPicPr>
        <p:blipFill>
          <a:blip r:embed="rId4"/>
          <a:stretch>
            <a:fillRect/>
          </a:stretch>
        </p:blipFill>
        <p:spPr>
          <a:xfrm>
            <a:off x="1714500" y="1860983"/>
            <a:ext cx="5715000" cy="2103120"/>
          </a:xfrm>
          <a:prstGeom prst="rect">
            <a:avLst/>
          </a:prstGeom>
        </p:spPr>
      </p:pic>
    </p:spTree>
  </p:cSld>
  <p:clrMapOvr>
    <a:masterClrMapping/>
  </p:clrMapOvr>
</p:sld>
</file>

<file path=ppt/slides/slide35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6.5 背景样式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6.5.1 background-size背景尺寸</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9d6f2af4803d49a8b919efa07bf68525_1747902984464-09509616426943482.png?authorization=c2ltcGxlLWp3dCBhaz1zcGFya2Rlc2s4MDAwMDAwMDAwMDE7ZXhwPTMzMjQ3MDI5OTc7YWxnbz1obWFjLXNoYTI1NjtzaWc9NTF2Z1NyV1lGZzVQUjlMM0pZaTBVanFNR1lodlRGVU0vSk5KZndiNkxrST0=&amp;x_location=7YfmxI7B7uKO7jlRxIftd6UXeXD="/>
          <p:cNvPicPr>
            <a:picLocks noChangeAspect="1"/>
          </p:cNvPicPr>
          <p:nvPr/>
        </p:nvPicPr>
        <p:blipFill>
          <a:blip r:embed="rId4"/>
          <a:stretch>
            <a:fillRect/>
          </a:stretch>
        </p:blipFill>
        <p:spPr>
          <a:xfrm>
            <a:off x="445968" y="1732773"/>
            <a:ext cx="8252064" cy="2359539"/>
          </a:xfrm>
          <a:prstGeom prst="rect">
            <a:avLst/>
          </a:prstGeom>
        </p:spPr>
      </p:pic>
    </p:spTree>
  </p:cSld>
  <p:clrMapOvr>
    <a:masterClrMapping/>
  </p:clrMapOvr>
</p:sld>
</file>

<file path=ppt/slides/slide35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6.5 背景样式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51b579699e154127b62a4fa322d3a4ec_1747903140037-07280026438843253.png?authorization=c2ltcGxlLWp3dCBhaz1zcGFya2Rlc2s4MDAwMDAwMDAwMDE7ZXhwPTMzMjQ3MDMxMzk7YWxnbz1obWFjLXNoYTI1NjtzaWc9VW9Fc2tzSXJXbEZKa0lvOU9jakNDN25hSkJqaldNbFNHTFE2d0lNMkViMD0=&amp;x_location=7YfmxI7B7uKO7jlRxIftd6UXeXD="/>
          <p:cNvPicPr>
            <a:picLocks noChangeAspect="1"/>
          </p:cNvPicPr>
          <p:nvPr/>
        </p:nvPicPr>
        <p:blipFill>
          <a:blip r:embed="rId4"/>
          <a:stretch>
            <a:fillRect/>
          </a:stretch>
        </p:blipFill>
        <p:spPr>
          <a:xfrm>
            <a:off x="530352" y="2039291"/>
            <a:ext cx="8083296" cy="457200"/>
          </a:xfrm>
          <a:prstGeom prst="rect">
            <a:avLst/>
          </a:prstGeom>
        </p:spPr>
      </p:pic>
      <p:sp>
        <p:nvSpPr>
          <p:cNvPr id="6"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40"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6.5.2 background-origin背景的绘制区域</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1472363"/>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2496491"/>
            <a:ext cx="8373191" cy="1669431"/>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说明：</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padding-box：规定背景图片填充框的相对位置</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border-box：规定图片边界框的相对位置</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content-box：背景图片内容框的相对位置</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 3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4" name="Shape 1"/>
          <p:cNvSpPr/>
          <p:nvPr/>
        </p:nvSpPr>
        <p:spPr>
          <a:xfrm>
            <a:off x="4240159" y="1629315"/>
            <a:ext cx="4420460" cy="882582"/>
          </a:xfrm>
          <a:custGeom>
            <a:avLst/>
            <a:gdLst/>
            <a:ahLst/>
            <a:cxnLst/>
            <a:rect l="l" t="t" r="r" b="b"/>
            <a:pathLst>
              <a:path w="4420460" h="882582">
                <a:moveTo>
                  <a:pt x="95255" y="0"/>
                </a:moveTo>
                <a:moveTo>
                  <a:pt x="95255" y="0"/>
                </a:moveTo>
                <a:lnTo>
                  <a:pt x="4325205" y="0"/>
                </a:lnTo>
                <a:quadBezTo>
                  <a:pt x="4420460" y="0"/>
                  <a:pt x="4420460" y="83750"/>
                </a:quadBezTo>
                <a:lnTo>
                  <a:pt x="4420460" y="798833"/>
                </a:lnTo>
                <a:quadBezTo>
                  <a:pt x="4420460" y="882582"/>
                  <a:pt x="4325205" y="882582"/>
                </a:quadBezTo>
                <a:lnTo>
                  <a:pt x="95255" y="882582"/>
                </a:lnTo>
                <a:quadBezTo>
                  <a:pt x="0" y="882582"/>
                  <a:pt x="0" y="798833"/>
                </a:quadBezTo>
                <a:lnTo>
                  <a:pt x="0" y="83750"/>
                </a:lnTo>
                <a:quadBezTo>
                  <a:pt x="0" y="0"/>
                  <a:pt x="95255" y="0"/>
                </a:quadBezTo>
                <a:close/>
              </a:path>
            </a:pathLst>
          </a:custGeom>
          <a:solidFill>
            <a:srgbClr val="FFFFFF"/>
          </a:solidFill>
          <a:ln/>
          <a:effectLst>
            <a:outerShdw blurRad="19050" dist="25400" dir="2700000" algn="bl" rotWithShape="0">
              <a:srgbClr val="DADADA">
                <a:alpha val="100000"/>
              </a:srgbClr>
            </a:outerShdw>
          </a:effectLst>
        </p:spPr>
        <p:txBody>
          <a:bodyPr/>
          <a:lstStyle/>
          <a:p>
            <a:endParaRPr lang="zh-CN" altLang="en-US"/>
          </a:p>
        </p:txBody>
      </p:sp>
      <p:pic>
        <p:nvPicPr>
          <p:cNvPr id="5" name="Image 0" descr="preencoded.png"/>
          <p:cNvPicPr>
            <a:picLocks noChangeAspect="1"/>
          </p:cNvPicPr>
          <p:nvPr/>
        </p:nvPicPr>
        <p:blipFill>
          <a:blip r:embed="rId4"/>
          <a:stretch>
            <a:fillRect/>
          </a:stretch>
        </p:blipFill>
        <p:spPr>
          <a:xfrm flipH="1">
            <a:off x="3733534" y="1725520"/>
            <a:ext cx="842676" cy="690172"/>
          </a:xfrm>
          <a:prstGeom prst="rect">
            <a:avLst/>
          </a:prstGeom>
        </p:spPr>
      </p:pic>
      <p:pic>
        <p:nvPicPr>
          <p:cNvPr id="6" name="Image 1" descr="preencoded.png"/>
          <p:cNvPicPr>
            <a:picLocks noChangeAspect="1"/>
          </p:cNvPicPr>
          <p:nvPr/>
        </p:nvPicPr>
        <p:blipFill>
          <a:blip r:embed="rId5"/>
          <a:stretch>
            <a:fillRect/>
          </a:stretch>
        </p:blipFill>
        <p:spPr>
          <a:xfrm>
            <a:off x="363117" y="1629315"/>
            <a:ext cx="3607435" cy="882582"/>
          </a:xfrm>
          <a:prstGeom prst="rect">
            <a:avLst/>
          </a:prstGeom>
        </p:spPr>
      </p:pic>
      <p:sp>
        <p:nvSpPr>
          <p:cNvPr id="7" name="Shape 2"/>
          <p:cNvSpPr/>
          <p:nvPr/>
        </p:nvSpPr>
        <p:spPr>
          <a:xfrm>
            <a:off x="4240159" y="2779159"/>
            <a:ext cx="4420460" cy="882582"/>
          </a:xfrm>
          <a:custGeom>
            <a:avLst/>
            <a:gdLst/>
            <a:ahLst/>
            <a:cxnLst/>
            <a:rect l="l" t="t" r="r" b="b"/>
            <a:pathLst>
              <a:path w="4420460" h="882582">
                <a:moveTo>
                  <a:pt x="95255" y="0"/>
                </a:moveTo>
                <a:moveTo>
                  <a:pt x="95255" y="0"/>
                </a:moveTo>
                <a:lnTo>
                  <a:pt x="4325205" y="0"/>
                </a:lnTo>
                <a:quadBezTo>
                  <a:pt x="4420460" y="0"/>
                  <a:pt x="4420460" y="83750"/>
                </a:quadBezTo>
                <a:lnTo>
                  <a:pt x="4420460" y="798833"/>
                </a:lnTo>
                <a:quadBezTo>
                  <a:pt x="4420460" y="882582"/>
                  <a:pt x="4325205" y="882582"/>
                </a:quadBezTo>
                <a:lnTo>
                  <a:pt x="95255" y="882582"/>
                </a:lnTo>
                <a:quadBezTo>
                  <a:pt x="0" y="882582"/>
                  <a:pt x="0" y="798833"/>
                </a:quadBezTo>
                <a:lnTo>
                  <a:pt x="0" y="83750"/>
                </a:lnTo>
                <a:quadBezTo>
                  <a:pt x="0" y="0"/>
                  <a:pt x="95255" y="0"/>
                </a:quadBezTo>
                <a:close/>
              </a:path>
            </a:pathLst>
          </a:custGeom>
          <a:solidFill>
            <a:srgbClr val="FFFFFF"/>
          </a:solidFill>
          <a:ln/>
          <a:effectLst>
            <a:outerShdw blurRad="19050" dist="25400" dir="2700000" algn="bl" rotWithShape="0">
              <a:srgbClr val="DADADA">
                <a:alpha val="100000"/>
              </a:srgbClr>
            </a:outerShdw>
          </a:effectLst>
        </p:spPr>
        <p:txBody>
          <a:bodyPr/>
          <a:lstStyle/>
          <a:p>
            <a:endParaRPr lang="zh-CN" altLang="en-US"/>
          </a:p>
        </p:txBody>
      </p:sp>
      <p:pic>
        <p:nvPicPr>
          <p:cNvPr id="8" name="Image 2" descr="preencoded.png"/>
          <p:cNvPicPr>
            <a:picLocks noChangeAspect="1"/>
          </p:cNvPicPr>
          <p:nvPr/>
        </p:nvPicPr>
        <p:blipFill>
          <a:blip r:embed="rId6"/>
          <a:stretch>
            <a:fillRect/>
          </a:stretch>
        </p:blipFill>
        <p:spPr>
          <a:xfrm flipH="1">
            <a:off x="3733534" y="2875364"/>
            <a:ext cx="842676" cy="690172"/>
          </a:xfrm>
          <a:prstGeom prst="rect">
            <a:avLst/>
          </a:prstGeom>
        </p:spPr>
      </p:pic>
      <p:pic>
        <p:nvPicPr>
          <p:cNvPr id="9" name="Image 3" descr="preencoded.png"/>
          <p:cNvPicPr>
            <a:picLocks noChangeAspect="1"/>
          </p:cNvPicPr>
          <p:nvPr/>
        </p:nvPicPr>
        <p:blipFill>
          <a:blip r:embed="rId7"/>
          <a:stretch>
            <a:fillRect/>
          </a:stretch>
        </p:blipFill>
        <p:spPr>
          <a:xfrm>
            <a:off x="363117" y="2779159"/>
            <a:ext cx="3607435" cy="882582"/>
          </a:xfrm>
          <a:prstGeom prst="rect">
            <a:avLst/>
          </a:prstGeom>
        </p:spPr>
      </p:pic>
      <p:sp>
        <p:nvSpPr>
          <p:cNvPr id="10" name="Shape 3"/>
          <p:cNvSpPr/>
          <p:nvPr/>
        </p:nvSpPr>
        <p:spPr>
          <a:xfrm>
            <a:off x="4240159" y="3929003"/>
            <a:ext cx="4420460" cy="882582"/>
          </a:xfrm>
          <a:custGeom>
            <a:avLst/>
            <a:gdLst/>
            <a:ahLst/>
            <a:cxnLst/>
            <a:rect l="l" t="t" r="r" b="b"/>
            <a:pathLst>
              <a:path w="4420460" h="882582">
                <a:moveTo>
                  <a:pt x="95255" y="0"/>
                </a:moveTo>
                <a:moveTo>
                  <a:pt x="95255" y="0"/>
                </a:moveTo>
                <a:lnTo>
                  <a:pt x="4325205" y="0"/>
                </a:lnTo>
                <a:quadBezTo>
                  <a:pt x="4420460" y="0"/>
                  <a:pt x="4420460" y="83750"/>
                </a:quadBezTo>
                <a:lnTo>
                  <a:pt x="4420460" y="798833"/>
                </a:lnTo>
                <a:quadBezTo>
                  <a:pt x="4420460" y="882582"/>
                  <a:pt x="4325205" y="882582"/>
                </a:quadBezTo>
                <a:lnTo>
                  <a:pt x="95255" y="882582"/>
                </a:lnTo>
                <a:quadBezTo>
                  <a:pt x="0" y="882582"/>
                  <a:pt x="0" y="798833"/>
                </a:quadBezTo>
                <a:lnTo>
                  <a:pt x="0" y="83750"/>
                </a:lnTo>
                <a:quadBezTo>
                  <a:pt x="0" y="0"/>
                  <a:pt x="95255" y="0"/>
                </a:quadBezTo>
                <a:close/>
              </a:path>
            </a:pathLst>
          </a:custGeom>
          <a:solidFill>
            <a:srgbClr val="FFFFFF"/>
          </a:solidFill>
          <a:ln/>
          <a:effectLst>
            <a:outerShdw blurRad="19050" dist="25400" dir="2700000" algn="bl" rotWithShape="0">
              <a:srgbClr val="DADADA">
                <a:alpha val="100000"/>
              </a:srgbClr>
            </a:outerShdw>
          </a:effectLst>
        </p:spPr>
        <p:txBody>
          <a:bodyPr/>
          <a:lstStyle/>
          <a:p>
            <a:endParaRPr lang="zh-CN" altLang="en-US"/>
          </a:p>
        </p:txBody>
      </p:sp>
      <p:pic>
        <p:nvPicPr>
          <p:cNvPr id="11" name="Image 4" descr="preencoded.png"/>
          <p:cNvPicPr>
            <a:picLocks noChangeAspect="1"/>
          </p:cNvPicPr>
          <p:nvPr/>
        </p:nvPicPr>
        <p:blipFill>
          <a:blip r:embed="rId4"/>
          <a:stretch>
            <a:fillRect/>
          </a:stretch>
        </p:blipFill>
        <p:spPr>
          <a:xfrm flipH="1">
            <a:off x="3733534" y="4025208"/>
            <a:ext cx="842676" cy="690172"/>
          </a:xfrm>
          <a:prstGeom prst="rect">
            <a:avLst/>
          </a:prstGeom>
        </p:spPr>
      </p:pic>
      <p:pic>
        <p:nvPicPr>
          <p:cNvPr id="12" name="Image 5" descr="preencoded.png"/>
          <p:cNvPicPr>
            <a:picLocks noChangeAspect="1"/>
          </p:cNvPicPr>
          <p:nvPr/>
        </p:nvPicPr>
        <p:blipFill>
          <a:blip r:embed="rId5"/>
          <a:stretch>
            <a:fillRect/>
          </a:stretch>
        </p:blipFill>
        <p:spPr>
          <a:xfrm>
            <a:off x="363117" y="3929003"/>
            <a:ext cx="3607435" cy="882582"/>
          </a:xfrm>
          <a:prstGeom prst="rect">
            <a:avLst/>
          </a:prstGeom>
        </p:spPr>
      </p:pic>
      <p:sp>
        <p:nvSpPr>
          <p:cNvPr id="13" name="Shape 4"/>
          <p:cNvSpPr/>
          <p:nvPr/>
        </p:nvSpPr>
        <p:spPr>
          <a:xfrm>
            <a:off x="654704" y="1784366"/>
            <a:ext cx="801767" cy="572480"/>
          </a:xfrm>
          <a:custGeom>
            <a:avLst/>
            <a:gdLst/>
            <a:ahLst/>
            <a:cxnLst/>
            <a:rect l="l" t="t" r="r" b="b"/>
            <a:pathLst>
              <a:path w="801767" h="572480">
                <a:moveTo>
                  <a:pt x="400883" y="0"/>
                </a:moveTo>
                <a:moveTo>
                  <a:pt x="400883" y="0"/>
                </a:moveTo>
                <a:cubicBezTo>
                  <a:pt x="622137" y="0"/>
                  <a:pt x="801767" y="128260"/>
                  <a:pt x="801767" y="286240"/>
                </a:cubicBezTo>
                <a:cubicBezTo>
                  <a:pt x="801767" y="444220"/>
                  <a:pt x="622137" y="572480"/>
                  <a:pt x="400883" y="572480"/>
                </a:cubicBezTo>
                <a:cubicBezTo>
                  <a:pt x="179630" y="572480"/>
                  <a:pt x="0" y="444220"/>
                  <a:pt x="0" y="286240"/>
                </a:cubicBezTo>
                <a:cubicBezTo>
                  <a:pt x="0" y="128260"/>
                  <a:pt x="179630" y="0"/>
                  <a:pt x="400883" y="0"/>
                </a:cubicBezTo>
                <a:close/>
              </a:path>
            </a:pathLst>
          </a:custGeom>
          <a:solidFill>
            <a:srgbClr val="FFFFFF"/>
          </a:solidFill>
          <a:ln/>
        </p:spPr>
        <p:txBody>
          <a:bodyPr/>
          <a:lstStyle/>
          <a:p>
            <a:endParaRPr lang="zh-CN" altLang="en-US"/>
          </a:p>
        </p:txBody>
      </p:sp>
      <p:pic>
        <p:nvPicPr>
          <p:cNvPr id="14" name="Image 6" descr="preencoded.png"/>
          <p:cNvPicPr>
            <a:picLocks noChangeAspect="1"/>
          </p:cNvPicPr>
          <p:nvPr/>
        </p:nvPicPr>
        <p:blipFill>
          <a:blip r:embed="rId8"/>
          <a:stretch>
            <a:fillRect/>
          </a:stretch>
        </p:blipFill>
        <p:spPr>
          <a:xfrm>
            <a:off x="878753" y="1944342"/>
            <a:ext cx="353668" cy="252527"/>
          </a:xfrm>
          <a:prstGeom prst="rect">
            <a:avLst/>
          </a:prstGeom>
        </p:spPr>
      </p:pic>
      <p:sp>
        <p:nvSpPr>
          <p:cNvPr id="15" name="Shape 5"/>
          <p:cNvSpPr/>
          <p:nvPr/>
        </p:nvSpPr>
        <p:spPr>
          <a:xfrm>
            <a:off x="654704" y="2934210"/>
            <a:ext cx="801767" cy="572480"/>
          </a:xfrm>
          <a:custGeom>
            <a:avLst/>
            <a:gdLst/>
            <a:ahLst/>
            <a:cxnLst/>
            <a:rect l="l" t="t" r="r" b="b"/>
            <a:pathLst>
              <a:path w="801767" h="572480">
                <a:moveTo>
                  <a:pt x="400883" y="0"/>
                </a:moveTo>
                <a:moveTo>
                  <a:pt x="400883" y="0"/>
                </a:moveTo>
                <a:cubicBezTo>
                  <a:pt x="622137" y="0"/>
                  <a:pt x="801767" y="128260"/>
                  <a:pt x="801767" y="286240"/>
                </a:cubicBezTo>
                <a:cubicBezTo>
                  <a:pt x="801767" y="444220"/>
                  <a:pt x="622137" y="572480"/>
                  <a:pt x="400883" y="572480"/>
                </a:cubicBezTo>
                <a:cubicBezTo>
                  <a:pt x="179630" y="572480"/>
                  <a:pt x="0" y="444220"/>
                  <a:pt x="0" y="286240"/>
                </a:cubicBezTo>
                <a:cubicBezTo>
                  <a:pt x="0" y="128260"/>
                  <a:pt x="179630" y="0"/>
                  <a:pt x="400883" y="0"/>
                </a:cubicBezTo>
                <a:close/>
              </a:path>
            </a:pathLst>
          </a:custGeom>
          <a:solidFill>
            <a:srgbClr val="FFFFFF"/>
          </a:solidFill>
          <a:ln/>
        </p:spPr>
        <p:txBody>
          <a:bodyPr/>
          <a:lstStyle/>
          <a:p>
            <a:endParaRPr lang="zh-CN" altLang="en-US"/>
          </a:p>
        </p:txBody>
      </p:sp>
      <p:sp>
        <p:nvSpPr>
          <p:cNvPr id="16" name="Shape 6"/>
          <p:cNvSpPr/>
          <p:nvPr/>
        </p:nvSpPr>
        <p:spPr>
          <a:xfrm>
            <a:off x="654704" y="4084054"/>
            <a:ext cx="801767" cy="572480"/>
          </a:xfrm>
          <a:custGeom>
            <a:avLst/>
            <a:gdLst/>
            <a:ahLst/>
            <a:cxnLst/>
            <a:rect l="l" t="t" r="r" b="b"/>
            <a:pathLst>
              <a:path w="801767" h="572480">
                <a:moveTo>
                  <a:pt x="400883" y="0"/>
                </a:moveTo>
                <a:moveTo>
                  <a:pt x="400883" y="0"/>
                </a:moveTo>
                <a:cubicBezTo>
                  <a:pt x="622137" y="0"/>
                  <a:pt x="801767" y="128260"/>
                  <a:pt x="801767" y="286240"/>
                </a:cubicBezTo>
                <a:cubicBezTo>
                  <a:pt x="801767" y="444220"/>
                  <a:pt x="622137" y="572480"/>
                  <a:pt x="400883" y="572480"/>
                </a:cubicBezTo>
                <a:cubicBezTo>
                  <a:pt x="179630" y="572480"/>
                  <a:pt x="0" y="444220"/>
                  <a:pt x="0" y="286240"/>
                </a:cubicBezTo>
                <a:cubicBezTo>
                  <a:pt x="0" y="128260"/>
                  <a:pt x="179630" y="0"/>
                  <a:pt x="400883" y="0"/>
                </a:cubicBezTo>
                <a:close/>
              </a:path>
            </a:pathLst>
          </a:custGeom>
          <a:solidFill>
            <a:srgbClr val="FFFFFF"/>
          </a:solidFill>
          <a:ln/>
        </p:spPr>
        <p:txBody>
          <a:bodyPr/>
          <a:lstStyle/>
          <a:p>
            <a:endParaRPr lang="zh-CN" altLang="en-US"/>
          </a:p>
        </p:txBody>
      </p:sp>
      <p:pic>
        <p:nvPicPr>
          <p:cNvPr id="17" name="Image 7" descr="preencoded.png"/>
          <p:cNvPicPr>
            <a:picLocks noChangeAspect="1"/>
          </p:cNvPicPr>
          <p:nvPr/>
        </p:nvPicPr>
        <p:blipFill>
          <a:blip r:embed="rId9"/>
          <a:stretch>
            <a:fillRect/>
          </a:stretch>
        </p:blipFill>
        <p:spPr>
          <a:xfrm>
            <a:off x="871297" y="3088863"/>
            <a:ext cx="368580" cy="263175"/>
          </a:xfrm>
          <a:prstGeom prst="rect">
            <a:avLst/>
          </a:prstGeom>
        </p:spPr>
      </p:pic>
      <p:pic>
        <p:nvPicPr>
          <p:cNvPr id="18" name="Image 8" descr="preencoded.png"/>
          <p:cNvPicPr>
            <a:picLocks noChangeAspect="1"/>
          </p:cNvPicPr>
          <p:nvPr/>
        </p:nvPicPr>
        <p:blipFill>
          <a:blip r:embed="rId10"/>
          <a:stretch>
            <a:fillRect/>
          </a:stretch>
        </p:blipFill>
        <p:spPr>
          <a:xfrm>
            <a:off x="886460" y="4249534"/>
            <a:ext cx="338254" cy="241521"/>
          </a:xfrm>
          <a:prstGeom prst="rect">
            <a:avLst/>
          </a:prstGeom>
        </p:spPr>
      </p:pic>
      <p:sp>
        <p:nvSpPr>
          <p:cNvPr id="19" name="Text 7"/>
          <p:cNvSpPr/>
          <p:nvPr/>
        </p:nvSpPr>
        <p:spPr>
          <a:xfrm>
            <a:off x="1252553" y="1895711"/>
            <a:ext cx="2711671" cy="341461"/>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584" b="1" kern="0" spc="72" dirty="0">
                <a:solidFill>
                  <a:srgbClr val="FFFFFF"/>
                </a:solidFill>
                <a:latin typeface="Microsoft Yahei" pitchFamily="34" charset="0"/>
                <a:ea typeface="Microsoft Yahei" pitchFamily="34" charset="-122"/>
                <a:cs typeface="Microsoft Yahei" pitchFamily="34" charset="-120"/>
              </a:rPr>
              <a:t>&lt;html&gt;...&lt;/html&gt;</a:t>
            </a:r>
            <a:endParaRPr lang="en-US" sz="1440" dirty="0"/>
          </a:p>
        </p:txBody>
      </p:sp>
      <p:sp>
        <p:nvSpPr>
          <p:cNvPr id="20" name="Text 8"/>
          <p:cNvSpPr/>
          <p:nvPr/>
        </p:nvSpPr>
        <p:spPr>
          <a:xfrm>
            <a:off x="4629004" y="1629315"/>
            <a:ext cx="3960703" cy="882582"/>
          </a:xfrm>
          <a:prstGeom prst="rect">
            <a:avLst/>
          </a:prstGeom>
          <a:noFill/>
          <a:ln/>
        </p:spPr>
        <p:txBody>
          <a:bodyPr wrap="square" lIns="95250" tIns="95250" rIns="95250" bIns="95250" rtlCol="0" anchor="ctr"/>
          <a:lstStyle/>
          <a:p>
            <a:pPr marL="0" indent="0">
              <a:lnSpc>
                <a:spcPct val="100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表示 HTML 文件的起始和终止</a:t>
            </a:r>
            <a:endParaRPr lang="en-US" sz="1440" dirty="0"/>
          </a:p>
        </p:txBody>
      </p:sp>
      <p:sp>
        <p:nvSpPr>
          <p:cNvPr id="21" name="Text 9"/>
          <p:cNvSpPr/>
          <p:nvPr/>
        </p:nvSpPr>
        <p:spPr>
          <a:xfrm>
            <a:off x="1252553" y="3045555"/>
            <a:ext cx="2711671" cy="306482"/>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584" b="1" kern="0" spc="72" dirty="0">
                <a:solidFill>
                  <a:srgbClr val="FFFFFF"/>
                </a:solidFill>
                <a:latin typeface="Microsoft Yahei" pitchFamily="34" charset="0"/>
                <a:ea typeface="Microsoft Yahei" pitchFamily="34" charset="-122"/>
                <a:cs typeface="Microsoft Yahei" pitchFamily="34" charset="-120"/>
              </a:rPr>
              <a:t>&lt;head&gt;...&lt;/head&gt;</a:t>
            </a:r>
            <a:endParaRPr lang="en-US" sz="1440" dirty="0"/>
          </a:p>
        </p:txBody>
      </p:sp>
      <p:sp>
        <p:nvSpPr>
          <p:cNvPr id="22" name="Text 10"/>
          <p:cNvSpPr/>
          <p:nvPr/>
        </p:nvSpPr>
        <p:spPr>
          <a:xfrm>
            <a:off x="4629004" y="2779159"/>
            <a:ext cx="3960703" cy="882582"/>
          </a:xfrm>
          <a:prstGeom prst="rect">
            <a:avLst/>
          </a:prstGeom>
          <a:noFill/>
          <a:ln/>
        </p:spPr>
        <p:txBody>
          <a:bodyPr wrap="square" lIns="95250" tIns="95250" rIns="95250" bIns="95250" rtlCol="0" anchor="ctr"/>
          <a:lstStyle/>
          <a:p>
            <a:pPr marL="0" indent="0">
              <a:lnSpc>
                <a:spcPct val="100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表示文件头部信息区。</a:t>
            </a:r>
            <a:endParaRPr lang="en-US" sz="1440" dirty="0"/>
          </a:p>
        </p:txBody>
      </p:sp>
      <p:sp>
        <p:nvSpPr>
          <p:cNvPr id="23" name="Text 11"/>
          <p:cNvSpPr/>
          <p:nvPr/>
        </p:nvSpPr>
        <p:spPr>
          <a:xfrm>
            <a:off x="1252553" y="4195400"/>
            <a:ext cx="2711671" cy="341461"/>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584" b="1" kern="0" spc="72" dirty="0">
                <a:solidFill>
                  <a:srgbClr val="FFFFFF"/>
                </a:solidFill>
                <a:latin typeface="Microsoft Yahei" pitchFamily="34" charset="0"/>
                <a:ea typeface="Microsoft Yahei" pitchFamily="34" charset="-122"/>
                <a:cs typeface="Microsoft Yahei" pitchFamily="34" charset="-120"/>
              </a:rPr>
              <a:t>&lt;body&gt;...&lt;/body&gt;</a:t>
            </a:r>
            <a:endParaRPr lang="en-US" sz="1440" dirty="0"/>
          </a:p>
        </p:txBody>
      </p:sp>
      <p:sp>
        <p:nvSpPr>
          <p:cNvPr id="24" name="Text 12"/>
          <p:cNvSpPr/>
          <p:nvPr/>
        </p:nvSpPr>
        <p:spPr>
          <a:xfrm>
            <a:off x="4629004" y="3929003"/>
            <a:ext cx="3960703" cy="882582"/>
          </a:xfrm>
          <a:prstGeom prst="rect">
            <a:avLst/>
          </a:prstGeom>
          <a:noFill/>
          <a:ln/>
        </p:spPr>
        <p:txBody>
          <a:bodyPr wrap="square" lIns="95250" tIns="95250" rIns="95250" bIns="95250" rtlCol="0" anchor="ctr"/>
          <a:lstStyle/>
          <a:p>
            <a:pPr marL="0" indent="0">
              <a:lnSpc>
                <a:spcPct val="100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表示文件主体信息区。</a:t>
            </a:r>
            <a:endParaRPr lang="en-US" sz="1440" dirty="0"/>
          </a:p>
        </p:txBody>
      </p:sp>
      <p:sp>
        <p:nvSpPr>
          <p:cNvPr id="25" name="Text 13"/>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
        <p:nvSpPr>
          <p:cNvPr id="26" name="Shape 14"/>
          <p:cNvSpPr/>
          <p:nvPr/>
        </p:nvSpPr>
        <p:spPr>
          <a:xfrm rot="5400000">
            <a:off x="3777552" y="-1242053"/>
            <a:ext cx="518183" cy="4859048"/>
          </a:xfrm>
          <a:custGeom>
            <a:avLst/>
            <a:gdLst/>
            <a:ahLst/>
            <a:cxnLst/>
            <a:rect l="l" t="t" r="r" b="b"/>
            <a:pathLst>
              <a:path w="518183" h="4859048">
                <a:moveTo>
                  <a:pt x="259092" y="0"/>
                </a:moveTo>
                <a:moveTo>
                  <a:pt x="259092" y="0"/>
                </a:moveTo>
                <a:lnTo>
                  <a:pt x="259092" y="0"/>
                </a:lnTo>
                <a:quadBezTo>
                  <a:pt x="518183" y="0"/>
                  <a:pt x="518183" y="259092"/>
                </a:quadBezTo>
                <a:lnTo>
                  <a:pt x="518183" y="4599956"/>
                </a:lnTo>
                <a:quadBezTo>
                  <a:pt x="518183" y="4859048"/>
                  <a:pt x="259092" y="4859048"/>
                </a:quadBezTo>
                <a:lnTo>
                  <a:pt x="259092" y="4859048"/>
                </a:lnTo>
                <a:quadBezTo>
                  <a:pt x="0" y="4859048"/>
                  <a:pt x="0" y="4599956"/>
                </a:quadBezTo>
                <a:lnTo>
                  <a:pt x="0" y="259092"/>
                </a:lnTo>
                <a:quadBezTo>
                  <a:pt x="0" y="0"/>
                  <a:pt x="259092" y="0"/>
                </a:quadBezTo>
                <a:close/>
              </a:path>
            </a:pathLst>
          </a:custGeom>
          <a:solidFill>
            <a:srgbClr val="2A5899"/>
          </a:solidFill>
          <a:ln/>
        </p:spPr>
        <p:txBody>
          <a:bodyPr/>
          <a:lstStyle/>
          <a:p>
            <a:endParaRPr lang="zh-CN" altLang="en-US"/>
          </a:p>
        </p:txBody>
      </p:sp>
      <p:sp>
        <p:nvSpPr>
          <p:cNvPr id="27" name="Text 15"/>
          <p:cNvSpPr/>
          <p:nvPr/>
        </p:nvSpPr>
        <p:spPr>
          <a:xfrm>
            <a:off x="1803453" y="928380"/>
            <a:ext cx="4476461" cy="512064"/>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1. 文件结构标签</a:t>
            </a:r>
            <a:endParaRPr lang="en-US" sz="1440" dirty="0"/>
          </a:p>
        </p:txBody>
      </p:sp>
    </p:spTree>
  </p:cSld>
  <p:clrMapOvr>
    <a:masterClrMapping/>
  </p:clrMapOvr>
</p:sld>
</file>

<file path=ppt/slides/slide36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6.5 背景样式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40"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6.5.2 background-origin背景的绘制区域</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216331"/>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背景的绘制区域。</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b78eca13db3e44c8ab84cecd23ec74ff_1747903239774-08614138729124149.png?authorization=c2ltcGxlLWp3dCBhaz1zcGFya2Rlc2s4MDAwMDAwMDAwMDE7ZXhwPTMzMjQ3MDMyMzg7YWxnbz1obWFjLXNoYTI1NjtzaWc9L1lXbmQ0WkFlSzhmVkR0My9OOVg4TkwrZ3BHRWlDNFVNdVAzUVNzcGYrcz0=&amp;x_location=7YfmxI7B7uKO7jlRxIftd6UXeXD="/>
          <p:cNvPicPr>
            <a:picLocks noChangeAspect="1"/>
          </p:cNvPicPr>
          <p:nvPr/>
        </p:nvPicPr>
        <p:blipFill>
          <a:blip r:embed="rId4"/>
          <a:stretch>
            <a:fillRect/>
          </a:stretch>
        </p:blipFill>
        <p:spPr>
          <a:xfrm>
            <a:off x="1805940" y="1783259"/>
            <a:ext cx="5532120" cy="2825496"/>
          </a:xfrm>
          <a:prstGeom prst="rect">
            <a:avLst/>
          </a:prstGeom>
        </p:spPr>
      </p:pic>
    </p:spTree>
  </p:cSld>
  <p:clrMapOvr>
    <a:masterClrMapping/>
  </p:clrMapOvr>
</p:sld>
</file>

<file path=ppt/slides/slide36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6.5 背景样式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40"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6.5.2 background-origin背景的绘制区域</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c3d82a18202c40119b25341d305a01e6_1747903286123-010167378682342454.png?authorization=c2ltcGxlLWp3dCBhaz1zcGFya2Rlc2s4MDAwMDAwMDAwMDE7ZXhwPTMzMjQ3MDMyODU7YWxnbz1obWFjLXNoYTI1NjtzaWc9ekNpT0JLcGQ2cms1c29RTTl0ZWRXMndxM25QTXJEMS9vWHZNWElDTUxqcz0=&amp;x_location=7YfmxI7B7uKO7jlRxIftd6UXeXD="/>
          <p:cNvPicPr>
            <a:picLocks noChangeAspect="1"/>
          </p:cNvPicPr>
          <p:nvPr/>
        </p:nvPicPr>
        <p:blipFill>
          <a:blip r:embed="rId4"/>
          <a:stretch>
            <a:fillRect/>
          </a:stretch>
        </p:blipFill>
        <p:spPr>
          <a:xfrm>
            <a:off x="1476074" y="986663"/>
            <a:ext cx="6191851" cy="3851758"/>
          </a:xfrm>
          <a:prstGeom prst="rect">
            <a:avLst/>
          </a:prstGeom>
        </p:spPr>
      </p:pic>
    </p:spTree>
  </p:cSld>
  <p:clrMapOvr>
    <a:masterClrMapping/>
  </p:clrMapOvr>
</p:sld>
</file>

<file path=ppt/slides/slide36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6.5 背景样式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40"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6.5.2 background-origin背景的绘制区域</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043272566aea44fc916fd1c2edce0da9_1747903307143-08438082933870876.png?authorization=c2ltcGxlLWp3dCBhaz1zcGFya2Rlc2s4MDAwMDAwMDAwMDE7ZXhwPTMzMjQ3MDMzMDY7YWxnbz1obWFjLXNoYTI1NjtzaWc9aUZTdHV2cUZra0xXTUE0K1NKSnhCcHdDeXBnS3dMOFFGSmh4T3EraE9GVT0=&amp;x_location=7YfmxI7B7uKO7jlRxIftd6UXeXD="/>
          <p:cNvPicPr>
            <a:picLocks noChangeAspect="1"/>
          </p:cNvPicPr>
          <p:nvPr/>
        </p:nvPicPr>
        <p:blipFill>
          <a:blip r:embed="rId4"/>
          <a:stretch>
            <a:fillRect/>
          </a:stretch>
        </p:blipFill>
        <p:spPr>
          <a:xfrm>
            <a:off x="281463" y="986663"/>
            <a:ext cx="8581075" cy="3851758"/>
          </a:xfrm>
          <a:prstGeom prst="rect">
            <a:avLst/>
          </a:prstGeom>
        </p:spPr>
      </p:pic>
    </p:spTree>
  </p:cSld>
  <p:clrMapOvr>
    <a:masterClrMapping/>
  </p:clrMapOvr>
</p:sld>
</file>

<file path=ppt/slides/slide36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6.6 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6.6.1 线性渐变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039614"/>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线性渐变的语法描述如下：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84d45e12146c45aeb5739701f41d6c75_1747903426245-008761057417722884.png?authorization=c2ltcGxlLWp3dCBhaz1zcGFya2Rlc2s4MDAwMDAwMDAwMDE7ZXhwPTMzMjQ3MDM0MjU7YWxnbz1obWFjLXNoYTI1NjtzaWc9N0g1TlpndlVKZFYzSWxsQmFhRUREZk9xNXBxUVBTQlBmaldYVUZLUlNNTT0=&amp;x_location=7YfmxI7B7uKO7jlRxIftd6UXeXD="/>
          <p:cNvPicPr>
            <a:picLocks noChangeAspect="1"/>
          </p:cNvPicPr>
          <p:nvPr/>
        </p:nvPicPr>
        <p:blipFill>
          <a:blip r:embed="rId4"/>
          <a:stretch>
            <a:fillRect/>
          </a:stretch>
        </p:blipFill>
        <p:spPr>
          <a:xfrm>
            <a:off x="385405" y="2606542"/>
            <a:ext cx="8373191" cy="497345"/>
          </a:xfrm>
          <a:prstGeom prst="rect">
            <a:avLst/>
          </a:prstGeom>
        </p:spPr>
      </p:pic>
    </p:spTree>
  </p:cSld>
  <p:clrMapOvr>
    <a:masterClrMapping/>
  </p:clrMapOvr>
</p:sld>
</file>

<file path=ppt/slides/slide36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6.6 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6.6.1 线性渐变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047167"/>
            <a:ext cx="8373191" cy="329327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说明：</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●direction</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：方向值，包括向下（to</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bottom）、向上（to top）、向左（to left）、向右（to right）、对角方向（to bottom right）等，默认方向为向下；如果要在渐变的方向上做更 多的控制，方向值也可以设置为一个角度值。角度是指水平线和渐变线之间的角度，按 逆时针方向计算。换句话说，0deg将创建一个从下到上的渐变，90deg将创建一个从左到右的渐变。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●color-stop1</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,color-stop2,...：设定的颜色值，多个颜色值之间用逗号分隔。第1个为起始颜色，最后一个为终止颜色。</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36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6.6 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387650e656e649d8869fc41f76d68282_1747903687260-028808281263773416.png?authorization=c2ltcGxlLWp3dCBhaz1zcGFya2Rlc2s4MDAwMDAwMDAwMDE7ZXhwPTMzMjQ3MDM2ODY7YWxnbz1obWFjLXNoYTI1NjtzaWc9emJDSjNaNmJvUklXTXZtZnRiWEpvUlZOaHlZWXBBZ1N2RVFSTWt0TndmRT0=&amp;x_location=7YfmxI7B7uKO7jlRxIftd6UXeXD="/>
          <p:cNvPicPr>
            <a:picLocks noChangeAspect="1"/>
          </p:cNvPicPr>
          <p:nvPr/>
        </p:nvPicPr>
        <p:blipFill>
          <a:blip r:embed="rId4"/>
          <a:stretch>
            <a:fillRect/>
          </a:stretch>
        </p:blipFill>
        <p:spPr>
          <a:xfrm>
            <a:off x="385405" y="1836838"/>
            <a:ext cx="8373191" cy="432379"/>
          </a:xfrm>
          <a:prstGeom prst="rect">
            <a:avLst/>
          </a:prstGeom>
        </p:spPr>
      </p:pic>
      <p:pic>
        <p:nvPicPr>
          <p:cNvPr id="6" name="Image 1" descr="https://sgw-dx.xf-yun.com/api/v1/sparkdesk/_596c3934f40e4f5ba765695a92fe5d7b_1747903719143-03638143071480858.png?authorization=c2ltcGxlLWp3dCBhaz1zcGFya2Rlc2s4MDAwMDAwMDAwMDE7ZXhwPTMzMjQ3MDM3MTg7YWxnbz1obWFjLXNoYTI1NjtzaWc9WUtYc3NhQyt5MzJYMVBmWTE1eW83bHJ5V0ZXRk9ObFZtNTR6QmtOY0cxdz0=&amp;x_location=7YfmxI7B7uKO7jlRxIftd6UXeXD="/>
          <p:cNvPicPr>
            <a:picLocks noChangeAspect="1"/>
          </p:cNvPicPr>
          <p:nvPr/>
        </p:nvPicPr>
        <p:blipFill>
          <a:blip r:embed="rId5"/>
          <a:stretch>
            <a:fillRect/>
          </a:stretch>
        </p:blipFill>
        <p:spPr>
          <a:xfrm>
            <a:off x="388620" y="2718665"/>
            <a:ext cx="8373191" cy="411438"/>
          </a:xfrm>
          <a:prstGeom prst="rect">
            <a:avLst/>
          </a:prstGeom>
        </p:spPr>
      </p:pic>
      <p:sp>
        <p:nvSpPr>
          <p:cNvPr id="7"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6.6.1 线性渐变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3"/>
          <p:cNvSpPr/>
          <p:nvPr/>
        </p:nvSpPr>
        <p:spPr>
          <a:xfrm>
            <a:off x="385405" y="1324774"/>
            <a:ext cx="8373191" cy="51206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设置渐变为从左边开始的线性渐变，起点是红色，慢慢过渡到黄色。代码如下：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Text 4"/>
          <p:cNvSpPr/>
          <p:nvPr/>
        </p:nvSpPr>
        <p:spPr>
          <a:xfrm>
            <a:off x="385405" y="2269217"/>
            <a:ext cx="8529995" cy="46506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设置渐变为从左上到右下的对角线性渐变，起点是红色，慢慢过渡到黄色。代码如下：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Text 5"/>
          <p:cNvSpPr/>
          <p:nvPr/>
        </p:nvSpPr>
        <p:spPr>
          <a:xfrm>
            <a:off x="388620" y="3130103"/>
            <a:ext cx="8373191" cy="51206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设置渐变为90 度的线性渐变，起点是红色，慢慢过渡到黄色。代码如下：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1" name="Image 2" descr="https://sgw-dx.xf-yun.com/api/v1/sparkdesk/_34a35b8c6de44194b7457ff0ed15ee3c_1747903856776-040408905792021976.png?authorization=c2ltcGxlLWp3dCBhaz1zcGFya2Rlc2s4MDAwMDAwMDAwMDE7ZXhwPTMzMjQ3MDM4NTU7YWxnbz1obWFjLXNoYTI1NjtzaWc9cXFVaHNTRlI5MCs1SVQyNnBpUUFST2FVR3ZjS3JJUEVDNkp2b0x0T2pVdz0=&amp;x_location=7YfmxI7B7uKO7jlRxIftd6UXeXD="/>
          <p:cNvPicPr>
            <a:picLocks noChangeAspect="1"/>
          </p:cNvPicPr>
          <p:nvPr/>
        </p:nvPicPr>
        <p:blipFill>
          <a:blip r:embed="rId6"/>
          <a:stretch>
            <a:fillRect/>
          </a:stretch>
        </p:blipFill>
        <p:spPr>
          <a:xfrm>
            <a:off x="391835" y="3642167"/>
            <a:ext cx="8369975" cy="466344"/>
          </a:xfrm>
          <a:prstGeom prst="rect">
            <a:avLst/>
          </a:prstGeom>
        </p:spPr>
      </p:pic>
    </p:spTree>
  </p:cSld>
  <p:clrMapOvr>
    <a:masterClrMapping/>
  </p:clrMapOvr>
</p:sld>
</file>

<file path=ppt/slides/slide36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6.6 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6.6.1 线性渐变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线性渐变的应用。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dffb8efbee2941d5b7ca9af9a6624ac4_1747904041135-04852730494870434.png?authorization=c2ltcGxlLWp3dCBhaz1zcGFya2Rlc2s4MDAwMDAwMDAwMDE7ZXhwPTMzMjQ3MDQwNDA7YWxnbz1obWFjLXNoYTI1NjtzaWc9TDhzVkZYOUhDNU5remtOck5DZ1YrRmtndThuVEZSdXJHOExaTmEzc2hNQT0=&amp;x_location=7YfmxI7B7uKO7jlRxIftd6UXeXD="/>
          <p:cNvPicPr>
            <a:picLocks noChangeAspect="1"/>
          </p:cNvPicPr>
          <p:nvPr/>
        </p:nvPicPr>
        <p:blipFill>
          <a:blip r:embed="rId4"/>
          <a:stretch>
            <a:fillRect/>
          </a:stretch>
        </p:blipFill>
        <p:spPr>
          <a:xfrm>
            <a:off x="2418588" y="1553591"/>
            <a:ext cx="4306824" cy="1453896"/>
          </a:xfrm>
          <a:prstGeom prst="rect">
            <a:avLst/>
          </a:prstGeom>
        </p:spPr>
      </p:pic>
      <p:pic>
        <p:nvPicPr>
          <p:cNvPr id="8" name="Image 1" descr="https://sgw-dx.xf-yun.com/api/v1/sparkdesk/_cbec0f5670134af8a2d7942ff036c363_1747904061422-03648038051960958.png?authorization=c2ltcGxlLWp3dCBhaz1zcGFya2Rlc2s4MDAwMDAwMDAwMDE7ZXhwPTMzMjQ3MDQwNjA7YWxnbz1obWFjLXNoYTI1NjtzaWc9NmloYmNpVUlMMlZWQ0hwbFpWa24zb1pEb2kzVjdGQ3NVeGVXRWNlYnNqOD0=&amp;x_location=7YfmxI7B7uKO7jlRxIftd6UXeXD="/>
          <p:cNvPicPr>
            <a:picLocks noChangeAspect="1"/>
          </p:cNvPicPr>
          <p:nvPr/>
        </p:nvPicPr>
        <p:blipFill>
          <a:blip r:embed="rId5"/>
          <a:stretch>
            <a:fillRect/>
          </a:stretch>
        </p:blipFill>
        <p:spPr>
          <a:xfrm>
            <a:off x="2418588" y="2912543"/>
            <a:ext cx="4306824" cy="1755648"/>
          </a:xfrm>
          <a:prstGeom prst="rect">
            <a:avLst/>
          </a:prstGeom>
        </p:spPr>
      </p:pic>
    </p:spTree>
  </p:cSld>
  <p:clrMapOvr>
    <a:masterClrMapping/>
  </p:clrMapOvr>
</p:sld>
</file>

<file path=ppt/slides/slide36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6.6 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6.6.1 线性渐变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638241d1e1694a8d99dc42ee2558de97_1747904165065-04515425677909386.png?authorization=c2ltcGxlLWp3dCBhaz1zcGFya2Rlc2s4MDAwMDAwMDAwMDE7ZXhwPTMzMjQ3MDQxNjQ7YWxnbz1obWFjLXNoYTI1NjtzaWc9bmkvTXY0Vi94cjh6N1BxT0Z1dG9yT3pobms0YzdDdWtGODRXdXprQUdwST0=&amp;x_location=7YfmxI7B7uKO7jlRxIftd6UXeXD="/>
          <p:cNvPicPr>
            <a:picLocks noChangeAspect="1"/>
          </p:cNvPicPr>
          <p:nvPr/>
        </p:nvPicPr>
        <p:blipFill>
          <a:blip r:embed="rId4"/>
          <a:stretch>
            <a:fillRect/>
          </a:stretch>
        </p:blipFill>
        <p:spPr>
          <a:xfrm>
            <a:off x="415942" y="1289948"/>
            <a:ext cx="8312116" cy="3245190"/>
          </a:xfrm>
          <a:prstGeom prst="rect">
            <a:avLst/>
          </a:prstGeom>
        </p:spPr>
      </p:pic>
    </p:spTree>
  </p:cSld>
  <p:clrMapOvr>
    <a:masterClrMapping/>
  </p:clrMapOvr>
</p:sld>
</file>

<file path=ppt/slides/slide36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6.6 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6.6.1 线性渐变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09f392b21dd84b8d8277c7a48131b66b_1747904249416-033269376383274896.png?authorization=c2ltcGxlLWp3dCBhaz1zcGFya2Rlc2s4MDAwMDAwMDAwMDE7ZXhwPTMzMjQ3MDQyNDg7YWxnbz1obWFjLXNoYTI1NjtzaWc9c0pvYldJb1RkK3grVEtzc0hEWW1TYytJT0JnNElIc0N3NWVTZk4vVzBBWT0=&amp;x_location=7YfmxI7B7uKO7jlRxIftd6UXeXD="/>
          <p:cNvPicPr>
            <a:picLocks noChangeAspect="1"/>
          </p:cNvPicPr>
          <p:nvPr/>
        </p:nvPicPr>
        <p:blipFill>
          <a:blip r:embed="rId4"/>
          <a:stretch>
            <a:fillRect/>
          </a:stretch>
        </p:blipFill>
        <p:spPr>
          <a:xfrm>
            <a:off x="363382" y="1762337"/>
            <a:ext cx="8417237" cy="2300411"/>
          </a:xfrm>
          <a:prstGeom prst="rect">
            <a:avLst/>
          </a:prstGeom>
        </p:spPr>
      </p:pic>
    </p:spTree>
  </p:cSld>
  <p:clrMapOvr>
    <a:masterClrMapping/>
  </p:clrMapOvr>
</p:sld>
</file>

<file path=ppt/slides/slide36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6.6 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af2f5cbcef284623883ce671c1f97cda_1747904403947-07837969819899823.png?authorization=c2ltcGxlLWp3dCBhaz1zcGFya2Rlc2s4MDAwMDAwMDAwMDE7ZXhwPTMzMjQ3MDQ0MDI7YWxnbz1obWFjLXNoYTI1NjtzaWc9NTlhamowcXk4ZUd5akYyUTNxWFRUUW1mQUZoaUhFR1FTUWpQZlZvenRUVT0=&amp;x_location=7YfmxI7B7uKO7jlRxIftd6UXeXD="/>
          <p:cNvPicPr>
            <a:picLocks noChangeAspect="1"/>
          </p:cNvPicPr>
          <p:nvPr/>
        </p:nvPicPr>
        <p:blipFill>
          <a:blip r:embed="rId4"/>
          <a:stretch>
            <a:fillRect/>
          </a:stretch>
        </p:blipFill>
        <p:spPr>
          <a:xfrm>
            <a:off x="385405" y="2692870"/>
            <a:ext cx="8373191" cy="324687"/>
          </a:xfrm>
          <a:prstGeom prst="rect">
            <a:avLst/>
          </a:prstGeom>
        </p:spPr>
      </p:pic>
      <p:sp>
        <p:nvSpPr>
          <p:cNvPr id="6"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6.6.2 径向渐变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2125942"/>
            <a:ext cx="8373191"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name="Slide 3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
        <p:nvSpPr>
          <p:cNvPr id="6" name="Text 3"/>
          <p:cNvSpPr/>
          <p:nvPr/>
        </p:nvSpPr>
        <p:spPr>
          <a:xfrm>
            <a:off x="466791" y="3865035"/>
            <a:ext cx="8210419" cy="752257"/>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读者可新建一个文本文件，输入以上代码，然后另存为2-1.htm，并在浏览器中打开此</a:t>
            </a:r>
            <a:r>
              <a:rPr lang="zh-CN" altLang="en-US" sz="1728" dirty="0">
                <a:solidFill>
                  <a:srgbClr val="272245"/>
                </a:solidFill>
                <a:latin typeface="Microsoft Yahei" pitchFamily="34" charset="0"/>
                <a:ea typeface="Microsoft Yahei" pitchFamily="34" charset="-122"/>
                <a:cs typeface="Microsoft Yahei" pitchFamily="34" charset="-120"/>
              </a:rPr>
              <a:t>文</a:t>
            </a:r>
            <a:r>
              <a:rPr lang="en-US" sz="1728" dirty="0" err="1">
                <a:solidFill>
                  <a:srgbClr val="272245"/>
                </a:solidFill>
                <a:latin typeface="Microsoft Yahei" pitchFamily="34" charset="0"/>
                <a:ea typeface="Microsoft Yahei" pitchFamily="34" charset="-122"/>
                <a:cs typeface="Microsoft Yahei" pitchFamily="34" charset="-120"/>
              </a:rPr>
              <a:t>件，查看其结果</a:t>
            </a:r>
            <a:r>
              <a:rPr lang="zh-CN" altLang="en-US" sz="1728" dirty="0">
                <a:solidFill>
                  <a:srgbClr val="272245"/>
                </a:solidFill>
                <a:latin typeface="Microsoft Yahei" pitchFamily="34" charset="0"/>
                <a:ea typeface="Microsoft Yahei" pitchFamily="34" charset="-122"/>
                <a:cs typeface="Microsoft Yahei" pitchFamily="34" charset="-120"/>
              </a:rPr>
              <a:t>。</a:t>
            </a:r>
            <a:endParaRPr lang="en-US" sz="1440" dirty="0"/>
          </a:p>
        </p:txBody>
      </p:sp>
      <p:pic>
        <p:nvPicPr>
          <p:cNvPr id="7" name="Image 0" descr="https://sgw-dx.xf-yun.com/api/v1/sparkdesk/_a96b85ad067141e495e20f05b2ada266_1747372989575-08722133030811735.png?authorization=c2ltcGxlLWp3dCBhaz1zcGFya2Rlc2s4MDAwMDAwMDAwMDE7ZXhwPTMzMjQxNzI5NjQ7YWxnbz1obWFjLXNoYTI1NjtzaWc9VmpyMVh3Q2JSK0lWelpvb2ZqOWR6QXlMR2oxbnBlYUppTnhMU25TY3Zwdz0=&amp;x_location=7YfmxI7B7uKO7jlRxIftd6Upg5D="/>
          <p:cNvPicPr>
            <a:picLocks noChangeAspect="1"/>
          </p:cNvPicPr>
          <p:nvPr/>
        </p:nvPicPr>
        <p:blipFill>
          <a:blip r:embed="rId4"/>
          <a:stretch>
            <a:fillRect/>
          </a:stretch>
        </p:blipFill>
        <p:spPr>
          <a:xfrm>
            <a:off x="466791" y="1191876"/>
            <a:ext cx="8210419" cy="2673160"/>
          </a:xfrm>
          <a:prstGeom prst="rect">
            <a:avLst/>
          </a:prstGeom>
        </p:spPr>
      </p:pic>
      <p:sp>
        <p:nvSpPr>
          <p:cNvPr id="8" name="Shape 4"/>
          <p:cNvSpPr/>
          <p:nvPr/>
        </p:nvSpPr>
        <p:spPr>
          <a:xfrm rot="5400000">
            <a:off x="6858725" y="-436753"/>
            <a:ext cx="349674" cy="2846834"/>
          </a:xfrm>
          <a:custGeom>
            <a:avLst/>
            <a:gdLst/>
            <a:ahLst/>
            <a:cxnLst/>
            <a:rect l="l" t="t" r="r" b="b"/>
            <a:pathLst>
              <a:path w="349674" h="2846834">
                <a:moveTo>
                  <a:pt x="174837" y="0"/>
                </a:moveTo>
                <a:moveTo>
                  <a:pt x="174837" y="0"/>
                </a:moveTo>
                <a:lnTo>
                  <a:pt x="174837" y="0"/>
                </a:lnTo>
                <a:quadBezTo>
                  <a:pt x="349674" y="0"/>
                  <a:pt x="349674" y="174837"/>
                </a:quadBezTo>
                <a:lnTo>
                  <a:pt x="349674" y="2671997"/>
                </a:lnTo>
                <a:quadBezTo>
                  <a:pt x="349674" y="2846834"/>
                  <a:pt x="174837" y="2846834"/>
                </a:quadBezTo>
                <a:lnTo>
                  <a:pt x="174837" y="2846834"/>
                </a:lnTo>
                <a:quadBezTo>
                  <a:pt x="0" y="2846834"/>
                  <a:pt x="0" y="2671997"/>
                </a:quadBezTo>
                <a:lnTo>
                  <a:pt x="0" y="174837"/>
                </a:lnTo>
                <a:quadBezTo>
                  <a:pt x="0" y="0"/>
                  <a:pt x="174837" y="0"/>
                </a:quadBezTo>
                <a:close/>
              </a:path>
            </a:pathLst>
          </a:custGeom>
          <a:solidFill>
            <a:srgbClr val="2A5899"/>
          </a:solidFill>
          <a:ln/>
        </p:spPr>
        <p:txBody>
          <a:bodyPr/>
          <a:lstStyle/>
          <a:p>
            <a:endParaRPr lang="zh-CN" altLang="en-US"/>
          </a:p>
        </p:txBody>
      </p:sp>
      <p:sp>
        <p:nvSpPr>
          <p:cNvPr id="9" name="Text 5"/>
          <p:cNvSpPr/>
          <p:nvPr/>
        </p:nvSpPr>
        <p:spPr>
          <a:xfrm>
            <a:off x="5914098" y="730631"/>
            <a:ext cx="2238927" cy="512064"/>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文件结构标签的应用</a:t>
            </a:r>
            <a:endParaRPr lang="en-US" sz="1440" dirty="0"/>
          </a:p>
        </p:txBody>
      </p:sp>
    </p:spTree>
  </p:cSld>
  <p:clrMapOvr>
    <a:masterClrMapping/>
  </p:clrMapOvr>
</p:sld>
</file>

<file path=ppt/slides/slide37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6.6 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6.6.2 径向渐变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815263"/>
            <a:ext cx="8373191" cy="1953163"/>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说明：</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●shape</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：可选值，用于设置径向渐变的形状，其值可以是</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circle 或 ellipse。其中，circle 表示圆形，ellipse表示椭圆形，默认值是ellipse。</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●size</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：定义渐变的大小，其值可以是closest-side、farthest-side、closest-corner、farthest-corner等固定值或具体的长度值。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37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6.6 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6.6.2 径向渐变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815263"/>
            <a:ext cx="8373191" cy="1953163"/>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说明：</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●position</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：定义渐变的中心点，其值可以是center、top、left、right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或具体的长度值（一 般用百分比值）。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●start-color</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,...,last-color：渐变的起始颜色和结束颜色，至少两种颜色，可以多于两种颜色。</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37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6.6 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6.6.2 径向渐变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径向渐变的应用。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创建一个从红色到黄色再到绿色的径向渐变，代码如下：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7ea954d1da57494db0b1ba97794405d5_1747904592144-01274606335308136.png?authorization=c2ltcGxlLWp3dCBhaz1zcGFya2Rlc2s4MDAwMDAwMDAwMDE7ZXhwPTMzMjQ3MDQ1OTE7YWxnbz1obWFjLXNoYTI1NjtzaWc9dEF0YnkvSXFRMnY4OHlnUmt0bnJRcTlDZnQ2NStIbGVKUW9EWUUrUk9Rdz0=&amp;x_location=7YfmxI7B7uKO7jlRxIftd6UXeXD="/>
          <p:cNvPicPr>
            <a:picLocks noChangeAspect="1"/>
          </p:cNvPicPr>
          <p:nvPr/>
        </p:nvPicPr>
        <p:blipFill>
          <a:blip r:embed="rId4"/>
          <a:stretch>
            <a:fillRect/>
          </a:stretch>
        </p:blipFill>
        <p:spPr>
          <a:xfrm>
            <a:off x="831945" y="1983359"/>
            <a:ext cx="7480110" cy="2855062"/>
          </a:xfrm>
          <a:prstGeom prst="rect">
            <a:avLst/>
          </a:prstGeom>
        </p:spPr>
      </p:pic>
    </p:spTree>
  </p:cSld>
  <p:clrMapOvr>
    <a:masterClrMapping/>
  </p:clrMapOvr>
</p:sld>
</file>

<file path=ppt/slides/slide37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6.6 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6.6.2 径向渐变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5411e3aacc98460abcc6f2ee02a7ef70_1747904613245-04062759030053362.png?authorization=c2ltcGxlLWp3dCBhaz1zcGFya2Rlc2s4MDAwMDAwMDAwMDE7ZXhwPTMzMjQ3MDQ2MTI7YWxnbz1obWFjLXNoYTI1NjtzaWc9bC9Wd2NPYWcwd05HK2Z6ck5sOU1lMkx6MUU3U1FGUUJFcDNhYjNJNHFkST0=&amp;x_location=7YfmxI7B7uKO7jlRxIftd6UXeXD="/>
          <p:cNvPicPr>
            <a:picLocks noChangeAspect="1"/>
          </p:cNvPicPr>
          <p:nvPr/>
        </p:nvPicPr>
        <p:blipFill>
          <a:blip r:embed="rId4"/>
          <a:stretch>
            <a:fillRect/>
          </a:stretch>
        </p:blipFill>
        <p:spPr>
          <a:xfrm>
            <a:off x="346864" y="1421573"/>
            <a:ext cx="8450272" cy="2981939"/>
          </a:xfrm>
          <a:prstGeom prst="rect">
            <a:avLst/>
          </a:prstGeom>
        </p:spPr>
      </p:pic>
    </p:spTree>
  </p:cSld>
  <p:clrMapOvr>
    <a:masterClrMapping/>
  </p:clrMapOvr>
</p:sld>
</file>

<file path=ppt/slides/slide37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6.6 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6.6.2 径向渐变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径向渐变的应用。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创建一个从红色到黄色再到绿色的径向渐变，代码如下：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fae3778057b84d3dbc282ffdb6f9ac76_1747961753616-05621510896168953.png?authorization=c2ltcGxlLWp3dCBhaz1zcGFya2Rlc2s4MDAwMDAwMDAwMDE7ZXhwPTMzMjQ3NjE3NTE7YWxnbz1obWFjLXNoYTI1NjtzaWc9Y0VWQXh6dmg3MjJUa0IvVEpnRmx3L2tHZHAweThMQTgzdzRraVRVNmZxQT0=&amp;x_location=7YfmxI7B7uKO7jlRxIftd6UXeXD="/>
          <p:cNvPicPr>
            <a:picLocks noChangeAspect="1"/>
          </p:cNvPicPr>
          <p:nvPr/>
        </p:nvPicPr>
        <p:blipFill>
          <a:blip r:embed="rId4"/>
          <a:stretch>
            <a:fillRect/>
          </a:stretch>
        </p:blipFill>
        <p:spPr>
          <a:xfrm>
            <a:off x="786594" y="1983359"/>
            <a:ext cx="7570812" cy="2855062"/>
          </a:xfrm>
          <a:prstGeom prst="rect">
            <a:avLst/>
          </a:prstGeom>
        </p:spPr>
      </p:pic>
    </p:spTree>
  </p:cSld>
  <p:clrMapOvr>
    <a:masterClrMapping/>
  </p:clrMapOvr>
</p:sld>
</file>

<file path=ppt/slides/slide37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6.6 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6.6.2 径向渐变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6acf2c3e0f924caea0f9795f0140a0ce_1747961783376-0933251145721401.png?authorization=c2ltcGxlLWp3dCBhaz1zcGFya2Rlc2s4MDAwMDAwMDAwMDE7ZXhwPTMzMjQ3NjE3ODE7YWxnbz1obWFjLXNoYTI1NjtzaWc9TE9NOEZwZ3dndGcrcHlXTFFFS2dOYnRmOWpyZzFoYmtaRkwzcmlQWkE0dz0=&amp;x_location=7YfmxI7B7uKO7jlRxIftd6UXeXD="/>
          <p:cNvPicPr>
            <a:picLocks noChangeAspect="1"/>
          </p:cNvPicPr>
          <p:nvPr/>
        </p:nvPicPr>
        <p:blipFill>
          <a:blip r:embed="rId4"/>
          <a:stretch>
            <a:fillRect/>
          </a:stretch>
        </p:blipFill>
        <p:spPr>
          <a:xfrm>
            <a:off x="550578" y="1471411"/>
            <a:ext cx="8042844" cy="2882263"/>
          </a:xfrm>
          <a:prstGeom prst="rect">
            <a:avLst/>
          </a:prstGeom>
        </p:spPr>
      </p:pic>
    </p:spTree>
  </p:cSld>
  <p:clrMapOvr>
    <a:masterClrMapping/>
  </p:clrMapOvr>
</p:sld>
</file>

<file path=ppt/slides/slide37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6.6 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035d43f973bf4dbebe96d8221bb0972d_1747962131392-06260589590491911.png?authorization=c2ltcGxlLWp3dCBhaz1zcGFya2Rlc2s4MDAwMDAwMDAwMDE7ZXhwPTMzMjQ3NjIxMjk7YWxnbz1obWFjLXNoYTI1NjtzaWc9TFF1Y20wQXpEWXJnT0ZoNk5uSmlzSWt0NXdxYlViMnkyZnlZZFhva0liQT0=&amp;x_location=7YfmxI7B7uKO7jlRxIftd6UXeXD="/>
          <p:cNvPicPr>
            <a:picLocks noChangeAspect="1"/>
          </p:cNvPicPr>
          <p:nvPr/>
        </p:nvPicPr>
        <p:blipFill>
          <a:blip r:embed="rId4"/>
          <a:stretch>
            <a:fillRect/>
          </a:stretch>
        </p:blipFill>
        <p:spPr>
          <a:xfrm>
            <a:off x="385405" y="2786465"/>
            <a:ext cx="8373191" cy="312096"/>
          </a:xfrm>
          <a:prstGeom prst="rect">
            <a:avLst/>
          </a:prstGeom>
        </p:spPr>
      </p:pic>
      <p:pic>
        <p:nvPicPr>
          <p:cNvPr id="6" name="Image 1" descr="https://sgw-dx.xf-yun.com/api/v1/sparkdesk/_2dd3ce7a1c7b4a90ab6e827576d6e920_1747962210317-029588866718636075.png?authorization=c2ltcGxlLWp3dCBhaz1zcGFya2Rlc2s4MDAwMDAwMDAwMDE7ZXhwPTMzMjQ3NjIyMDg7YWxnbz1obWFjLXNoYTI1NjtzaWc9WXhuTGNIQzhxYTVEQjRBNEJsY2hZZ3k5UWlPWm9HVDl0U3hjYTdaSXA3VT0=&amp;x_location=7YfmxI7B7uKO7jlRxIftd6UXeXD="/>
          <p:cNvPicPr>
            <a:picLocks noChangeAspect="1"/>
          </p:cNvPicPr>
          <p:nvPr/>
        </p:nvPicPr>
        <p:blipFill>
          <a:blip r:embed="rId5"/>
          <a:stretch>
            <a:fillRect/>
          </a:stretch>
        </p:blipFill>
        <p:spPr>
          <a:xfrm>
            <a:off x="385405" y="4049536"/>
            <a:ext cx="8373191" cy="324109"/>
          </a:xfrm>
          <a:prstGeom prst="rect">
            <a:avLst/>
          </a:prstGeom>
        </p:spPr>
      </p:pic>
      <p:sp>
        <p:nvSpPr>
          <p:cNvPr id="7"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6.6.2 径向渐变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3"/>
          <p:cNvSpPr/>
          <p:nvPr/>
        </p:nvSpPr>
        <p:spPr>
          <a:xfrm>
            <a:off x="385405" y="1451441"/>
            <a:ext cx="8373191" cy="133502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上面代码中所设置的渐变是最简单的渐变，此时渐变的3种颜色均匀分布在div中，如果用户希望颜色不均匀分布，可以分别设置每种颜色的比例。例如，将渐变设置改为：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Text 4"/>
          <p:cNvSpPr/>
          <p:nvPr/>
        </p:nvSpPr>
        <p:spPr>
          <a:xfrm>
            <a:off x="385405" y="3098560"/>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在渐变设置的代码中可以指定形状和位置，如指定形状为圆形，位置位于左侧，即将渐变设置改为：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37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6.6 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ac4db4bfd20141f9871499ff8421b86e_1747962287127-06241861316356584.png?authorization=c2ltcGxlLWp3dCBhaz1zcGFya2Rlc2s4MDAwMDAwMDAwMDE7ZXhwPTMzMjQ3NjIyODU7YWxnbz1obWFjLXNoYTI1NjtzaWc9UTlJaWhKenlhVEwvbENKRGRiZytGWFg2TkUwZE9YQXpLcjhrVnNKRUwyOD0=&amp;x_location=7YfmxI7B7uKO7jlRxIftd6UXeXD="/>
          <p:cNvPicPr>
            <a:picLocks noChangeAspect="1"/>
          </p:cNvPicPr>
          <p:nvPr/>
        </p:nvPicPr>
        <p:blipFill>
          <a:blip r:embed="rId4"/>
          <a:stretch>
            <a:fillRect/>
          </a:stretch>
        </p:blipFill>
        <p:spPr>
          <a:xfrm>
            <a:off x="385405" y="1919368"/>
            <a:ext cx="8373191" cy="375210"/>
          </a:xfrm>
          <a:prstGeom prst="rect">
            <a:avLst/>
          </a:prstGeom>
        </p:spPr>
      </p:pic>
      <p:sp>
        <p:nvSpPr>
          <p:cNvPr id="6"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6.6.2 径向渐变</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986663"/>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在渐变设置的代码中可以指定大小和位置，如指定大小为closest-side，位置位于父元素的80%和50%的位置，即将渐变设置改为：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2294578"/>
            <a:ext cx="8373191" cy="2004459"/>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在设置径向渐变中，需要注意以下3 点。</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●径向渐变中的颜色设置可以混合使用颜色和透明度</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［通过rgba</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()或hsla()函数］。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●可以使用逗号分隔多个颜色创建更复杂的渐变效果</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●渐变的中心</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、形状和大小可以根据需要调整，以实现不同的视觉效果</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37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6.7.1 2D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移动方法translate()</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移动位置——translate()方法的应用。先给出以下代码。</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12926bd1281643b5bd4c3fb2884d2ce9_1747963077959-07159309312553377.png?authorization=c2ltcGxlLWp3dCBhaz1zcGFya2Rlc2s4MDAwMDAwMDAwMDE7ZXhwPTMzMjQ3NjMwNzU7YWxnbz1obWFjLXNoYTI1NjtzaWc9ZU9NK3lGRVM5L0ZsbTJGZFJCdkJ5c0hKWUVlRGFta1RzQVN3VS9tcEZ4az0=&amp;x_location=7YfmxI7B7uKO7jlRxIftd6UXeXD="/>
          <p:cNvPicPr>
            <a:picLocks noChangeAspect="1"/>
          </p:cNvPicPr>
          <p:nvPr/>
        </p:nvPicPr>
        <p:blipFill>
          <a:blip r:embed="rId4"/>
          <a:stretch>
            <a:fillRect/>
          </a:stretch>
        </p:blipFill>
        <p:spPr>
          <a:xfrm>
            <a:off x="562356" y="1983359"/>
            <a:ext cx="8019288" cy="2734056"/>
          </a:xfrm>
          <a:prstGeom prst="rect">
            <a:avLst/>
          </a:prstGeom>
        </p:spPr>
      </p:pic>
    </p:spTree>
  </p:cSld>
  <p:clrMapOvr>
    <a:masterClrMapping/>
  </p:clrMapOvr>
</p:sld>
</file>

<file path=ppt/slides/slide37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6.7.1 2D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6de057f6c06348ef9099454e5278e361_1747963102692-06928302739292884.png?authorization=c2ltcGxlLWp3dCBhaz1zcGFya2Rlc2s4MDAwMDAwMDAwMDE7ZXhwPTMzMjQ3NjMxMDA7YWxnbz1obWFjLXNoYTI1NjtzaWc9UGIvbEo5TnhKQzBxYnloUmF4U1lZb2h6cmIwTWJMTHIyOEFxTWxKTGJmMD0=&amp;x_location=7YfmxI7B7uKO7jlRxIftd6UXeXD="/>
          <p:cNvPicPr>
            <a:picLocks noChangeAspect="1"/>
          </p:cNvPicPr>
          <p:nvPr/>
        </p:nvPicPr>
        <p:blipFill>
          <a:blip r:embed="rId4"/>
          <a:stretch>
            <a:fillRect/>
          </a:stretch>
        </p:blipFill>
        <p:spPr>
          <a:xfrm>
            <a:off x="470916" y="1705535"/>
            <a:ext cx="8202168" cy="2414016"/>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name="Slide 3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83641" y="1629315"/>
            <a:ext cx="2292735" cy="2299688"/>
          </a:xfrm>
          <a:custGeom>
            <a:avLst/>
            <a:gdLst/>
            <a:ahLst/>
            <a:cxnLst/>
            <a:rect l="l" t="t" r="r" b="b"/>
            <a:pathLst>
              <a:path w="2292735" h="2299688">
                <a:moveTo>
                  <a:pt x="1146367" y="0"/>
                </a:moveTo>
                <a:moveTo>
                  <a:pt x="1146367" y="0"/>
                </a:moveTo>
                <a:cubicBezTo>
                  <a:pt x="1779065" y="0"/>
                  <a:pt x="2292735" y="515228"/>
                  <a:pt x="2292735" y="1149844"/>
                </a:cubicBezTo>
                <a:cubicBezTo>
                  <a:pt x="2292735" y="1784460"/>
                  <a:pt x="1779065" y="2299688"/>
                  <a:pt x="1146367" y="2299688"/>
                </a:cubicBezTo>
                <a:cubicBezTo>
                  <a:pt x="513670" y="2299688"/>
                  <a:pt x="0" y="1784460"/>
                  <a:pt x="0" y="1149844"/>
                </a:cubicBezTo>
                <a:cubicBezTo>
                  <a:pt x="0" y="515228"/>
                  <a:pt x="513670" y="0"/>
                  <a:pt x="1146367" y="0"/>
                </a:cubicBezTo>
                <a:close/>
              </a:path>
            </a:pathLst>
          </a:custGeom>
          <a:solidFill>
            <a:srgbClr val="459DF3"/>
          </a:solidFill>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5" name="Text 2"/>
          <p:cNvSpPr/>
          <p:nvPr/>
        </p:nvSpPr>
        <p:spPr>
          <a:xfrm>
            <a:off x="1803453" y="928380"/>
            <a:ext cx="4476461" cy="512064"/>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文本格式或语义标签</a:t>
            </a:r>
            <a:endParaRPr lang="en-US" sz="1440" dirty="0"/>
          </a:p>
        </p:txBody>
      </p:sp>
      <p:sp>
        <p:nvSpPr>
          <p:cNvPr id="6" name="Shape 3"/>
          <p:cNvSpPr/>
          <p:nvPr/>
        </p:nvSpPr>
        <p:spPr>
          <a:xfrm>
            <a:off x="1988422" y="959458"/>
            <a:ext cx="3041186" cy="507837"/>
          </a:xfrm>
          <a:custGeom>
            <a:avLst/>
            <a:gdLst/>
            <a:ahLst/>
            <a:cxnLst/>
            <a:rect l="l" t="t" r="r" b="b"/>
            <a:pathLst>
              <a:path w="3041186" h="507837">
                <a:moveTo>
                  <a:pt x="332569" y="0"/>
                </a:moveTo>
                <a:moveTo>
                  <a:pt x="332569" y="0"/>
                </a:moveTo>
                <a:lnTo>
                  <a:pt x="2708617" y="0"/>
                </a:lnTo>
                <a:quadBezTo>
                  <a:pt x="3041186" y="0"/>
                  <a:pt x="3041186" y="253918"/>
                </a:quadBezTo>
                <a:lnTo>
                  <a:pt x="3041186" y="253918"/>
                </a:lnTo>
                <a:quadBezTo>
                  <a:pt x="3041186" y="507837"/>
                  <a:pt x="2708617" y="507837"/>
                </a:quadBezTo>
                <a:lnTo>
                  <a:pt x="332569" y="507837"/>
                </a:lnTo>
                <a:quadBezTo>
                  <a:pt x="0" y="507837"/>
                  <a:pt x="0" y="253918"/>
                </a:quadBezTo>
                <a:lnTo>
                  <a:pt x="0" y="253918"/>
                </a:lnTo>
                <a:quadBezTo>
                  <a:pt x="0" y="0"/>
                  <a:pt x="332569" y="0"/>
                </a:quadBezTo>
                <a:close/>
              </a:path>
            </a:pathLst>
          </a:custGeom>
          <a:solidFill>
            <a:srgbClr val="2A5899"/>
          </a:solidFill>
          <a:ln/>
        </p:spPr>
        <p:txBody>
          <a:bodyPr/>
          <a:lstStyle/>
          <a:p>
            <a:endParaRPr lang="zh-CN" altLang="en-US"/>
          </a:p>
        </p:txBody>
      </p:sp>
      <p:sp>
        <p:nvSpPr>
          <p:cNvPr id="7" name="Shape 4"/>
          <p:cNvSpPr/>
          <p:nvPr/>
        </p:nvSpPr>
        <p:spPr>
          <a:xfrm>
            <a:off x="2576375" y="1734078"/>
            <a:ext cx="2806043" cy="507837"/>
          </a:xfrm>
          <a:custGeom>
            <a:avLst/>
            <a:gdLst/>
            <a:ahLst/>
            <a:cxnLst/>
            <a:rect l="l" t="t" r="r" b="b"/>
            <a:pathLst>
              <a:path w="2806043" h="507837">
                <a:moveTo>
                  <a:pt x="306855" y="0"/>
                </a:moveTo>
                <a:moveTo>
                  <a:pt x="306855" y="0"/>
                </a:moveTo>
                <a:lnTo>
                  <a:pt x="2499188" y="0"/>
                </a:lnTo>
                <a:quadBezTo>
                  <a:pt x="2806043" y="0"/>
                  <a:pt x="2806043" y="253918"/>
                </a:quadBezTo>
                <a:lnTo>
                  <a:pt x="2806043" y="253918"/>
                </a:lnTo>
                <a:quadBezTo>
                  <a:pt x="2806043" y="507837"/>
                  <a:pt x="2499188" y="507837"/>
                </a:quadBezTo>
                <a:lnTo>
                  <a:pt x="306855" y="507837"/>
                </a:lnTo>
                <a:quadBezTo>
                  <a:pt x="0" y="507837"/>
                  <a:pt x="0" y="253918"/>
                </a:quadBezTo>
                <a:lnTo>
                  <a:pt x="0" y="253918"/>
                </a:lnTo>
                <a:quadBezTo>
                  <a:pt x="0" y="0"/>
                  <a:pt x="306855" y="0"/>
                </a:quadBezTo>
                <a:close/>
              </a:path>
            </a:pathLst>
          </a:custGeom>
          <a:solidFill>
            <a:srgbClr val="459DF3"/>
          </a:solidFill>
          <a:ln/>
        </p:spPr>
        <p:txBody>
          <a:bodyPr/>
          <a:lstStyle/>
          <a:p>
            <a:endParaRPr lang="zh-CN" altLang="en-US"/>
          </a:p>
        </p:txBody>
      </p:sp>
      <p:sp>
        <p:nvSpPr>
          <p:cNvPr id="8" name="Shape 5"/>
          <p:cNvSpPr/>
          <p:nvPr/>
        </p:nvSpPr>
        <p:spPr>
          <a:xfrm>
            <a:off x="2797382" y="2508698"/>
            <a:ext cx="2806043" cy="507837"/>
          </a:xfrm>
          <a:custGeom>
            <a:avLst/>
            <a:gdLst/>
            <a:ahLst/>
            <a:cxnLst/>
            <a:rect l="l" t="t" r="r" b="b"/>
            <a:pathLst>
              <a:path w="2806043" h="507837">
                <a:moveTo>
                  <a:pt x="306855" y="0"/>
                </a:moveTo>
                <a:moveTo>
                  <a:pt x="306855" y="0"/>
                </a:moveTo>
                <a:lnTo>
                  <a:pt x="2499188" y="0"/>
                </a:lnTo>
                <a:quadBezTo>
                  <a:pt x="2806043" y="0"/>
                  <a:pt x="2806043" y="253918"/>
                </a:quadBezTo>
                <a:lnTo>
                  <a:pt x="2806043" y="253918"/>
                </a:lnTo>
                <a:quadBezTo>
                  <a:pt x="2806043" y="507837"/>
                  <a:pt x="2499188" y="507837"/>
                </a:quadBezTo>
                <a:lnTo>
                  <a:pt x="306855" y="507837"/>
                </a:lnTo>
                <a:quadBezTo>
                  <a:pt x="0" y="507837"/>
                  <a:pt x="0" y="253918"/>
                </a:quadBezTo>
                <a:lnTo>
                  <a:pt x="0" y="253918"/>
                </a:lnTo>
                <a:quadBezTo>
                  <a:pt x="0" y="0"/>
                  <a:pt x="306855" y="0"/>
                </a:quadBezTo>
                <a:close/>
              </a:path>
            </a:pathLst>
          </a:custGeom>
          <a:solidFill>
            <a:srgbClr val="2A5899"/>
          </a:solidFill>
          <a:ln/>
        </p:spPr>
        <p:txBody>
          <a:bodyPr/>
          <a:lstStyle/>
          <a:p>
            <a:endParaRPr lang="zh-CN" altLang="en-US"/>
          </a:p>
        </p:txBody>
      </p:sp>
      <p:sp>
        <p:nvSpPr>
          <p:cNvPr id="9" name="Shape 6"/>
          <p:cNvSpPr/>
          <p:nvPr/>
        </p:nvSpPr>
        <p:spPr>
          <a:xfrm>
            <a:off x="2579479" y="3283319"/>
            <a:ext cx="2806043" cy="507837"/>
          </a:xfrm>
          <a:custGeom>
            <a:avLst/>
            <a:gdLst/>
            <a:ahLst/>
            <a:cxnLst/>
            <a:rect l="l" t="t" r="r" b="b"/>
            <a:pathLst>
              <a:path w="2806043" h="507837">
                <a:moveTo>
                  <a:pt x="306855" y="0"/>
                </a:moveTo>
                <a:moveTo>
                  <a:pt x="306855" y="0"/>
                </a:moveTo>
                <a:lnTo>
                  <a:pt x="2499188" y="0"/>
                </a:lnTo>
                <a:quadBezTo>
                  <a:pt x="2806043" y="0"/>
                  <a:pt x="2806043" y="253918"/>
                </a:quadBezTo>
                <a:lnTo>
                  <a:pt x="2806043" y="253918"/>
                </a:lnTo>
                <a:quadBezTo>
                  <a:pt x="2806043" y="507837"/>
                  <a:pt x="2499188" y="507837"/>
                </a:quadBezTo>
                <a:lnTo>
                  <a:pt x="306855" y="507837"/>
                </a:lnTo>
                <a:quadBezTo>
                  <a:pt x="0" y="507837"/>
                  <a:pt x="0" y="253918"/>
                </a:quadBezTo>
                <a:lnTo>
                  <a:pt x="0" y="253918"/>
                </a:lnTo>
                <a:quadBezTo>
                  <a:pt x="0" y="0"/>
                  <a:pt x="306855" y="0"/>
                </a:quadBezTo>
                <a:close/>
              </a:path>
            </a:pathLst>
          </a:custGeom>
          <a:solidFill>
            <a:srgbClr val="459DF3"/>
          </a:solidFill>
          <a:ln/>
        </p:spPr>
        <p:txBody>
          <a:bodyPr/>
          <a:lstStyle/>
          <a:p>
            <a:endParaRPr lang="zh-CN" altLang="en-US"/>
          </a:p>
        </p:txBody>
      </p:sp>
      <p:sp>
        <p:nvSpPr>
          <p:cNvPr id="10" name="Shape 7"/>
          <p:cNvSpPr/>
          <p:nvPr/>
        </p:nvSpPr>
        <p:spPr>
          <a:xfrm>
            <a:off x="1988422" y="4057939"/>
            <a:ext cx="3041186" cy="507837"/>
          </a:xfrm>
          <a:custGeom>
            <a:avLst/>
            <a:gdLst/>
            <a:ahLst/>
            <a:cxnLst/>
            <a:rect l="l" t="t" r="r" b="b"/>
            <a:pathLst>
              <a:path w="3041186" h="507837">
                <a:moveTo>
                  <a:pt x="332569" y="0"/>
                </a:moveTo>
                <a:moveTo>
                  <a:pt x="332569" y="0"/>
                </a:moveTo>
                <a:lnTo>
                  <a:pt x="2708617" y="0"/>
                </a:lnTo>
                <a:quadBezTo>
                  <a:pt x="3041186" y="0"/>
                  <a:pt x="3041186" y="253918"/>
                </a:quadBezTo>
                <a:lnTo>
                  <a:pt x="3041186" y="253918"/>
                </a:lnTo>
                <a:quadBezTo>
                  <a:pt x="3041186" y="507837"/>
                  <a:pt x="2708617" y="507837"/>
                </a:quadBezTo>
                <a:lnTo>
                  <a:pt x="332569" y="507837"/>
                </a:lnTo>
                <a:quadBezTo>
                  <a:pt x="0" y="507837"/>
                  <a:pt x="0" y="253918"/>
                </a:quadBezTo>
                <a:lnTo>
                  <a:pt x="0" y="253918"/>
                </a:lnTo>
                <a:quadBezTo>
                  <a:pt x="0" y="0"/>
                  <a:pt x="332569" y="0"/>
                </a:quadBezTo>
                <a:close/>
              </a:path>
            </a:pathLst>
          </a:custGeom>
          <a:solidFill>
            <a:srgbClr val="2A5899"/>
          </a:solidFill>
          <a:ln/>
        </p:spPr>
        <p:txBody>
          <a:bodyPr/>
          <a:lstStyle/>
          <a:p>
            <a:endParaRPr lang="zh-CN" altLang="en-US"/>
          </a:p>
        </p:txBody>
      </p:sp>
      <p:sp>
        <p:nvSpPr>
          <p:cNvPr id="11" name="Text 8"/>
          <p:cNvSpPr/>
          <p:nvPr/>
        </p:nvSpPr>
        <p:spPr>
          <a:xfrm>
            <a:off x="283641" y="2305662"/>
            <a:ext cx="2246358" cy="88696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2. 文本格式或</a:t>
            </a:r>
            <a:endParaRPr lang="en-US" sz="1440" dirty="0"/>
          </a:p>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语义标签</a:t>
            </a:r>
            <a:endParaRPr lang="en-US" sz="1440" dirty="0"/>
          </a:p>
        </p:txBody>
      </p:sp>
      <p:sp>
        <p:nvSpPr>
          <p:cNvPr id="12" name="Text 9"/>
          <p:cNvSpPr/>
          <p:nvPr/>
        </p:nvSpPr>
        <p:spPr>
          <a:xfrm>
            <a:off x="1988422" y="1025924"/>
            <a:ext cx="3041186" cy="374904"/>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&lt;style&gt;</a:t>
            </a:r>
            <a:endParaRPr lang="en-US" sz="1440" dirty="0"/>
          </a:p>
        </p:txBody>
      </p:sp>
      <p:sp>
        <p:nvSpPr>
          <p:cNvPr id="13" name="Text 10"/>
          <p:cNvSpPr/>
          <p:nvPr/>
        </p:nvSpPr>
        <p:spPr>
          <a:xfrm>
            <a:off x="5112795" y="847616"/>
            <a:ext cx="3236785" cy="731520"/>
          </a:xfrm>
          <a:prstGeom prst="rect">
            <a:avLst/>
          </a:prstGeom>
          <a:noFill/>
          <a:ln/>
        </p:spPr>
        <p:txBody>
          <a:bodyPr wrap="square" lIns="95250" tIns="95250" rIns="95250" bIns="95250" rtlCol="0" anchor="ctr"/>
          <a:lstStyle/>
          <a:p>
            <a:pPr marL="0" indent="0">
              <a:lnSpc>
                <a:spcPct val="100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定义文档的样式信息</a:t>
            </a:r>
            <a:endParaRPr lang="en-US" sz="1440" dirty="0"/>
          </a:p>
        </p:txBody>
      </p:sp>
      <p:sp>
        <p:nvSpPr>
          <p:cNvPr id="14" name="Text 11"/>
          <p:cNvSpPr/>
          <p:nvPr/>
        </p:nvSpPr>
        <p:spPr>
          <a:xfrm>
            <a:off x="2576375" y="1800544"/>
            <a:ext cx="2806043" cy="374904"/>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&lt;div&gt;</a:t>
            </a:r>
            <a:endParaRPr lang="en-US" sz="1440" dirty="0"/>
          </a:p>
        </p:txBody>
      </p:sp>
      <p:sp>
        <p:nvSpPr>
          <p:cNvPr id="15" name="Text 12"/>
          <p:cNvSpPr/>
          <p:nvPr/>
        </p:nvSpPr>
        <p:spPr>
          <a:xfrm>
            <a:off x="5406985" y="1622236"/>
            <a:ext cx="3236976" cy="731520"/>
          </a:xfrm>
          <a:prstGeom prst="rect">
            <a:avLst/>
          </a:prstGeom>
          <a:noFill/>
          <a:ln/>
        </p:spPr>
        <p:txBody>
          <a:bodyPr wrap="square" lIns="95250" tIns="95250" rIns="95250" bIns="95250" rtlCol="0" anchor="ctr"/>
          <a:lstStyle/>
          <a:p>
            <a:pPr marL="0" indent="0">
              <a:lnSpc>
                <a:spcPct val="100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定义文档中的节（片段）</a:t>
            </a:r>
            <a:endParaRPr lang="en-US" sz="1440" dirty="0"/>
          </a:p>
        </p:txBody>
      </p:sp>
      <p:sp>
        <p:nvSpPr>
          <p:cNvPr id="16" name="Text 13"/>
          <p:cNvSpPr/>
          <p:nvPr/>
        </p:nvSpPr>
        <p:spPr>
          <a:xfrm>
            <a:off x="2797382" y="2575165"/>
            <a:ext cx="2795051" cy="374904"/>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&lt;span&gt;</a:t>
            </a:r>
            <a:endParaRPr lang="en-US" sz="1440" dirty="0"/>
          </a:p>
        </p:txBody>
      </p:sp>
      <p:sp>
        <p:nvSpPr>
          <p:cNvPr id="17" name="Text 14"/>
          <p:cNvSpPr/>
          <p:nvPr/>
        </p:nvSpPr>
        <p:spPr>
          <a:xfrm>
            <a:off x="5592433" y="2396857"/>
            <a:ext cx="3503800" cy="731520"/>
          </a:xfrm>
          <a:prstGeom prst="rect">
            <a:avLst/>
          </a:prstGeom>
          <a:noFill/>
          <a:ln/>
        </p:spPr>
        <p:txBody>
          <a:bodyPr wrap="square" lIns="95250" tIns="95250" rIns="95250" bIns="95250" rtlCol="0" anchor="ctr"/>
          <a:lstStyle/>
          <a:p>
            <a:pPr marL="0" indent="0">
              <a:lnSpc>
                <a:spcPct val="100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定义文本的一部分，或文档的一部分</a:t>
            </a:r>
            <a:endParaRPr lang="en-US" sz="1440" dirty="0"/>
          </a:p>
        </p:txBody>
      </p:sp>
      <p:sp>
        <p:nvSpPr>
          <p:cNvPr id="18" name="Text 15"/>
          <p:cNvSpPr/>
          <p:nvPr/>
        </p:nvSpPr>
        <p:spPr>
          <a:xfrm>
            <a:off x="2576375" y="3349785"/>
            <a:ext cx="2806043" cy="374904"/>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&lt;title&gt;</a:t>
            </a:r>
            <a:endParaRPr lang="en-US" sz="1440" dirty="0"/>
          </a:p>
        </p:txBody>
      </p:sp>
      <p:sp>
        <p:nvSpPr>
          <p:cNvPr id="19" name="Text 16"/>
          <p:cNvSpPr/>
          <p:nvPr/>
        </p:nvSpPr>
        <p:spPr>
          <a:xfrm>
            <a:off x="5400409" y="3171477"/>
            <a:ext cx="3236976" cy="731520"/>
          </a:xfrm>
          <a:prstGeom prst="rect">
            <a:avLst/>
          </a:prstGeom>
          <a:noFill/>
          <a:ln/>
        </p:spPr>
        <p:txBody>
          <a:bodyPr wrap="square" lIns="95250" tIns="95250" rIns="95250" bIns="95250" rtlCol="0" anchor="ctr"/>
          <a:lstStyle/>
          <a:p>
            <a:pPr marL="0" indent="0">
              <a:lnSpc>
                <a:spcPct val="100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定义文档的标题</a:t>
            </a:r>
            <a:endParaRPr lang="en-US" sz="1440" dirty="0"/>
          </a:p>
        </p:txBody>
      </p:sp>
      <p:sp>
        <p:nvSpPr>
          <p:cNvPr id="20" name="Text 17"/>
          <p:cNvSpPr/>
          <p:nvPr/>
        </p:nvSpPr>
        <p:spPr>
          <a:xfrm>
            <a:off x="1988571" y="4124405"/>
            <a:ext cx="3041037" cy="374904"/>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&lt;p&gt;</a:t>
            </a:r>
            <a:endParaRPr lang="en-US" sz="1440" dirty="0"/>
          </a:p>
        </p:txBody>
      </p:sp>
      <p:sp>
        <p:nvSpPr>
          <p:cNvPr id="21" name="Text 18"/>
          <p:cNvSpPr/>
          <p:nvPr/>
        </p:nvSpPr>
        <p:spPr>
          <a:xfrm>
            <a:off x="5112604" y="3946097"/>
            <a:ext cx="3236976" cy="731520"/>
          </a:xfrm>
          <a:prstGeom prst="rect">
            <a:avLst/>
          </a:prstGeom>
          <a:noFill/>
          <a:ln/>
        </p:spPr>
        <p:txBody>
          <a:bodyPr wrap="square" lIns="95250" tIns="95250" rIns="95250" bIns="95250" rtlCol="0" anchor="ctr"/>
          <a:lstStyle/>
          <a:p>
            <a:pPr marL="0" indent="0">
              <a:lnSpc>
                <a:spcPct val="100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标记文档中的段落</a:t>
            </a:r>
            <a:endParaRPr lang="en-US" sz="1440" dirty="0"/>
          </a:p>
        </p:txBody>
      </p:sp>
      <p:sp>
        <p:nvSpPr>
          <p:cNvPr id="22" name="Text 19"/>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Tree>
  </p:cSld>
  <p:clrMapOvr>
    <a:masterClrMapping/>
  </p:clrMapOvr>
</p:sld>
</file>

<file path=ppt/slides/slide38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6.7.1 2D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旋转方法rotate()</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旋转方法rotate()的应用。代码如下：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ac3bd5843ef244fe9b52b47f7a96f835_1747963144174-07780779013361674.png?authorization=c2ltcGxlLWp3dCBhaz1zcGFya2Rlc2s4MDAwMDAwMDAwMDE7ZXhwPTMzMjQ3NjMxNDI7YWxnbz1obWFjLXNoYTI1NjtzaWc9ZjNIeDJ1WFRKSHdlbnRuVzJBS3FKcCttYlU0Rm1jVTZVb3UvV045NFVHUT0=&amp;x_location=7YfmxI7B7uKO7jlRxIftd6UXeXD="/>
          <p:cNvPicPr>
            <a:picLocks noChangeAspect="1"/>
          </p:cNvPicPr>
          <p:nvPr/>
        </p:nvPicPr>
        <p:blipFill>
          <a:blip r:embed="rId4"/>
          <a:stretch>
            <a:fillRect/>
          </a:stretch>
        </p:blipFill>
        <p:spPr>
          <a:xfrm>
            <a:off x="1980778" y="1983359"/>
            <a:ext cx="4693977" cy="2855062"/>
          </a:xfrm>
          <a:prstGeom prst="rect">
            <a:avLst/>
          </a:prstGeom>
        </p:spPr>
      </p:pic>
    </p:spTree>
  </p:cSld>
  <p:clrMapOvr>
    <a:masterClrMapping/>
  </p:clrMapOvr>
</p:sld>
</file>

<file path=ppt/slides/slide38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6.7.1 2D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c6118a198c34489da049d53fc34dfcd7_1747963168595-040382667752027945.png?authorization=c2ltcGxlLWp3dCBhaz1zcGFya2Rlc2s4MDAwMDAwMDAwMDE7ZXhwPTMzMjQ3NjMxNjY7YWxnbz1obWFjLXNoYTI1NjtzaWc9RGllTXZvZDNUM3VSamVyb3B2ZzVOTEhqMXhLVm4vNkdyaEVWMWk4TVNqYz0=&amp;x_location=7YfmxI7B7uKO7jlRxIftd6UXeXD="/>
          <p:cNvPicPr>
            <a:picLocks noChangeAspect="1"/>
          </p:cNvPicPr>
          <p:nvPr/>
        </p:nvPicPr>
        <p:blipFill>
          <a:blip r:embed="rId4"/>
          <a:stretch>
            <a:fillRect/>
          </a:stretch>
        </p:blipFill>
        <p:spPr>
          <a:xfrm>
            <a:off x="2651760" y="1851839"/>
            <a:ext cx="3840480" cy="2121408"/>
          </a:xfrm>
          <a:prstGeom prst="rect">
            <a:avLst/>
          </a:prstGeom>
        </p:spPr>
      </p:pic>
    </p:spTree>
  </p:cSld>
  <p:clrMapOvr>
    <a:masterClrMapping/>
  </p:clrMapOvr>
</p:sld>
</file>

<file path=ppt/slides/slide38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6.7.1 2D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缩放方法scale()</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缩放方法scale()的应用。代码如下：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f21ab2f6d0874b97913ebe478bd3511d_1747963257516-03364237032117142.png?authorization=c2ltcGxlLWp3dCBhaz1zcGFya2Rlc2s4MDAwMDAwMDAwMDE7ZXhwPTMzMjQ3NjMyNTU7YWxnbz1obWFjLXNoYTI1NjtzaWc9SXZWU25kbHYvcStWRmhXazFWQlNHcEd1K3phK3hzOUVCc0VNNzNjcHlRND0=&amp;x_location=7YfmxI7B7uKO7jlRxIftd6UXeXD="/>
          <p:cNvPicPr>
            <a:picLocks noChangeAspect="1"/>
          </p:cNvPicPr>
          <p:nvPr/>
        </p:nvPicPr>
        <p:blipFill>
          <a:blip r:embed="rId4"/>
          <a:stretch>
            <a:fillRect/>
          </a:stretch>
        </p:blipFill>
        <p:spPr>
          <a:xfrm>
            <a:off x="691957" y="1983359"/>
            <a:ext cx="7760087" cy="2855062"/>
          </a:xfrm>
          <a:prstGeom prst="rect">
            <a:avLst/>
          </a:prstGeom>
        </p:spPr>
      </p:pic>
    </p:spTree>
  </p:cSld>
  <p:clrMapOvr>
    <a:masterClrMapping/>
  </p:clrMapOvr>
</p:sld>
</file>

<file path=ppt/slides/slide38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6.7.1 2D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3e6c276d63234a9eb9c90feb735aeb65_1747963298053-024339268701067596.png?authorization=c2ltcGxlLWp3dCBhaz1zcGFya2Rlc2s4MDAwMDAwMDAwMDE7ZXhwPTMzMjQ3NjMyOTY7YWxnbz1obWFjLXNoYTI1NjtzaWc9M2pZZWVVMEpMRHdTRDQ3TEE0RHlLS011ODJvTWhFMHhzTnlvYVhTaGw3WT0=&amp;x_location=7YfmxI7B7uKO7jlRxIftd6UXeXD="/>
          <p:cNvPicPr>
            <a:picLocks noChangeAspect="1"/>
          </p:cNvPicPr>
          <p:nvPr/>
        </p:nvPicPr>
        <p:blipFill>
          <a:blip r:embed="rId4"/>
          <a:stretch>
            <a:fillRect/>
          </a:stretch>
        </p:blipFill>
        <p:spPr>
          <a:xfrm>
            <a:off x="1787652" y="1179755"/>
            <a:ext cx="5568696" cy="3465576"/>
          </a:xfrm>
          <a:prstGeom prst="rect">
            <a:avLst/>
          </a:prstGeom>
        </p:spPr>
      </p:pic>
    </p:spTree>
  </p:cSld>
  <p:clrMapOvr>
    <a:masterClrMapping/>
  </p:clrMapOvr>
</p:sld>
</file>

<file path=ppt/slides/slide38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6.7.1 2D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8a968e3730f6466cb98c0081338b61d6_1747963311490-012784260868218333.png?authorization=c2ltcGxlLWp3dCBhaz1zcGFya2Rlc2s4MDAwMDAwMDAwMDE7ZXhwPTMzMjQ3NjMzMDk7YWxnbz1obWFjLXNoYTI1NjtzaWc9bzBBNGY0eEZFSG9nUE9pZWZHL3g3V3NoQTF4dGVxbjNYM2NCeGt0dHZwZz0=&amp;x_location=7YfmxI7B7uKO7jlRxIftd6UXeXD="/>
          <p:cNvPicPr>
            <a:picLocks noChangeAspect="1"/>
          </p:cNvPicPr>
          <p:nvPr/>
        </p:nvPicPr>
        <p:blipFill>
          <a:blip r:embed="rId4"/>
          <a:stretch>
            <a:fillRect/>
          </a:stretch>
        </p:blipFill>
        <p:spPr>
          <a:xfrm>
            <a:off x="2199132" y="2034719"/>
            <a:ext cx="4745736" cy="1755648"/>
          </a:xfrm>
          <a:prstGeom prst="rect">
            <a:avLst/>
          </a:prstGeom>
        </p:spPr>
      </p:pic>
    </p:spTree>
  </p:cSld>
  <p:clrMapOvr>
    <a:masterClrMapping/>
  </p:clrMapOvr>
</p:sld>
</file>

<file path=ppt/slides/slide38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6.7.1 2D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078184"/>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如果用户需要改变缩放中心，则需要用到transform-origin属性。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9ffd5aadd6e445199f91ad6a2ded8c71_1747963355639-017722544076388458.png?authorization=c2ltcGxlLWp3dCBhaz1zcGFya2Rlc2s4MDAwMDAwMDAwMDE7ZXhwPTMzMjQ3NjMzNTM7YWxnbz1obWFjLXNoYTI1NjtzaWc9aHlSUmlFKzg5dTlRTFRMTG4wS1VhNFhER2JmYTlnMVJzWmVLVVR0dGdvWT0=&amp;x_location=7YfmxI7B7uKO7jlRxIftd6UXeXD="/>
          <p:cNvPicPr>
            <a:picLocks noChangeAspect="1"/>
          </p:cNvPicPr>
          <p:nvPr/>
        </p:nvPicPr>
        <p:blipFill>
          <a:blip r:embed="rId4"/>
          <a:stretch>
            <a:fillRect/>
          </a:stretch>
        </p:blipFill>
        <p:spPr>
          <a:xfrm>
            <a:off x="1869948" y="3074880"/>
            <a:ext cx="5404104" cy="429768"/>
          </a:xfrm>
          <a:prstGeom prst="rect">
            <a:avLst/>
          </a:prstGeom>
        </p:spPr>
      </p:pic>
    </p:spTree>
  </p:cSld>
  <p:clrMapOvr>
    <a:masterClrMapping/>
  </p:clrMapOvr>
</p:sld>
</file>

<file path=ppt/slides/slide38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6.7.1 2D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transform-origin属性的应用。代码如下：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62ca11155a8e403d974b7c1803bb959b_1747963396357-07417166312644898.png?authorization=c2ltcGxlLWp3dCBhaz1zcGFya2Rlc2s4MDAwMDAwMDAwMDE7ZXhwPTMzMjQ3NjMzOTQ7YWxnbz1obWFjLXNoYTI1NjtzaWc9bjlJeUJvVnFFejBBTjNNeEhWSEI1M2MxVXBNVGZpUXFRQm8xOFVNNTA2QT0=&amp;x_location=7YfmxI7B7uKO7jlRxIftd6UXeXD="/>
          <p:cNvPicPr>
            <a:picLocks noChangeAspect="1"/>
          </p:cNvPicPr>
          <p:nvPr/>
        </p:nvPicPr>
        <p:blipFill>
          <a:blip r:embed="rId4"/>
          <a:stretch>
            <a:fillRect/>
          </a:stretch>
        </p:blipFill>
        <p:spPr>
          <a:xfrm>
            <a:off x="1107599" y="1553591"/>
            <a:ext cx="6928802" cy="3284830"/>
          </a:xfrm>
          <a:prstGeom prst="rect">
            <a:avLst/>
          </a:prstGeom>
        </p:spPr>
      </p:pic>
    </p:spTree>
  </p:cSld>
  <p:clrMapOvr>
    <a:masterClrMapping/>
  </p:clrMapOvr>
</p:sld>
</file>

<file path=ppt/slides/slide38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6.7.1 2D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e70dcdf9fed846b7be220d5607c63e5a_1747963437739-042578061315190585.png?authorization=c2ltcGxlLWp3dCBhaz1zcGFya2Rlc2s4MDAwMDAwMDAwMDE7ZXhwPTMzMjQ3NjM0Mzc7YWxnbz1obWFjLXNoYTI1NjtzaWc9TUs5RHUzWXZHOHJoVjFiNGVOdjdOeStVOU9tbG8yOUdwRFZkK3Q0R0hlcz0=&amp;x_location=7YfmxI7B7uKO7jlRxIftd6UXeXD="/>
          <p:cNvPicPr>
            <a:picLocks noChangeAspect="1"/>
          </p:cNvPicPr>
          <p:nvPr/>
        </p:nvPicPr>
        <p:blipFill>
          <a:blip r:embed="rId4"/>
          <a:stretch>
            <a:fillRect/>
          </a:stretch>
        </p:blipFill>
        <p:spPr>
          <a:xfrm>
            <a:off x="1074420" y="1353491"/>
            <a:ext cx="6995160" cy="3118104"/>
          </a:xfrm>
          <a:prstGeom prst="rect">
            <a:avLst/>
          </a:prstGeom>
        </p:spPr>
      </p:pic>
    </p:spTree>
  </p:cSld>
  <p:clrMapOvr>
    <a:masterClrMapping/>
  </p:clrMapOvr>
</p:sld>
</file>

<file path=ppt/slides/slide38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6.7.1 2D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e93f3ade5c0640f29889cc280a3c251a_1747963453296-043162882732253116.png?authorization=c2ltcGxlLWp3dCBhaz1zcGFya2Rlc2s4MDAwMDAwMDAwMDE7ZXhwPTMzMjQ3NjM0NTQ7YWxnbz1obWFjLXNoYTI1NjtzaWc9QnRzSE9Cb01vMURiMis2bzhvM0dBVC9PM093SXFtblBwNEJ1YTFoVzFsND0=&amp;x_location=7YfmxI7B7uKO7jlRxIftd6UXeXD="/>
          <p:cNvPicPr>
            <a:picLocks noChangeAspect="1"/>
          </p:cNvPicPr>
          <p:nvPr/>
        </p:nvPicPr>
        <p:blipFill>
          <a:blip r:embed="rId4"/>
          <a:stretch>
            <a:fillRect/>
          </a:stretch>
        </p:blipFill>
        <p:spPr>
          <a:xfrm>
            <a:off x="2263140" y="1522655"/>
            <a:ext cx="4617720" cy="2779776"/>
          </a:xfrm>
          <a:prstGeom prst="rect">
            <a:avLst/>
          </a:prstGeom>
        </p:spPr>
      </p:pic>
    </p:spTree>
  </p:cSld>
  <p:clrMapOvr>
    <a:masterClrMapping/>
  </p:clrMapOvr>
</p:sld>
</file>

<file path=ppt/slides/slide38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6.7.1 2D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4. 倾斜方法skew()</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倾斜方法skew()的应用。代码如下：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848abe4386a44fd3a598f21b586184ff_1747963508884-019982187422027842.png?authorization=c2ltcGxlLWp3dCBhaz1zcGFya2Rlc2s4MDAwMDAwMDAwMDE7ZXhwPTMzMjQ3NjM1MDY7YWxnbz1obWFjLXNoYTI1NjtzaWc9Wm5XM0VlMnluQmNtQ21MT1BZSmthdll5YzB4Mi9SN3V6b3dtODN1aXZjWT0=&amp;x_location=7YfmxI7B7uKO7jlRxIftd6UXeXD="/>
          <p:cNvPicPr>
            <a:picLocks noChangeAspect="1"/>
          </p:cNvPicPr>
          <p:nvPr/>
        </p:nvPicPr>
        <p:blipFill>
          <a:blip r:embed="rId4"/>
          <a:stretch>
            <a:fillRect/>
          </a:stretch>
        </p:blipFill>
        <p:spPr>
          <a:xfrm>
            <a:off x="1716136" y="1983359"/>
            <a:ext cx="5223262" cy="2855062"/>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name="Slide 3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83641" y="1629315"/>
            <a:ext cx="2292735" cy="2299688"/>
          </a:xfrm>
          <a:custGeom>
            <a:avLst/>
            <a:gdLst/>
            <a:ahLst/>
            <a:cxnLst/>
            <a:rect l="l" t="t" r="r" b="b"/>
            <a:pathLst>
              <a:path w="2292735" h="2299688">
                <a:moveTo>
                  <a:pt x="1146367" y="0"/>
                </a:moveTo>
                <a:moveTo>
                  <a:pt x="1146367" y="0"/>
                </a:moveTo>
                <a:cubicBezTo>
                  <a:pt x="1779065" y="0"/>
                  <a:pt x="2292735" y="515228"/>
                  <a:pt x="2292735" y="1149844"/>
                </a:cubicBezTo>
                <a:cubicBezTo>
                  <a:pt x="2292735" y="1784460"/>
                  <a:pt x="1779065" y="2299688"/>
                  <a:pt x="1146367" y="2299688"/>
                </a:cubicBezTo>
                <a:cubicBezTo>
                  <a:pt x="513670" y="2299688"/>
                  <a:pt x="0" y="1784460"/>
                  <a:pt x="0" y="1149844"/>
                </a:cubicBezTo>
                <a:cubicBezTo>
                  <a:pt x="0" y="515228"/>
                  <a:pt x="513670" y="0"/>
                  <a:pt x="1146367" y="0"/>
                </a:cubicBezTo>
                <a:close/>
              </a:path>
            </a:pathLst>
          </a:custGeom>
          <a:solidFill>
            <a:srgbClr val="459DF3"/>
          </a:solidFill>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5" name="Text 2"/>
          <p:cNvSpPr/>
          <p:nvPr/>
        </p:nvSpPr>
        <p:spPr>
          <a:xfrm>
            <a:off x="1803453" y="928380"/>
            <a:ext cx="4476461" cy="512064"/>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文本格式或语义标签</a:t>
            </a:r>
            <a:endParaRPr lang="en-US" sz="1440" dirty="0"/>
          </a:p>
        </p:txBody>
      </p:sp>
      <p:sp>
        <p:nvSpPr>
          <p:cNvPr id="6" name="Shape 3"/>
          <p:cNvSpPr/>
          <p:nvPr/>
        </p:nvSpPr>
        <p:spPr>
          <a:xfrm>
            <a:off x="1988422" y="959458"/>
            <a:ext cx="3041186" cy="507837"/>
          </a:xfrm>
          <a:custGeom>
            <a:avLst/>
            <a:gdLst/>
            <a:ahLst/>
            <a:cxnLst/>
            <a:rect l="l" t="t" r="r" b="b"/>
            <a:pathLst>
              <a:path w="3041186" h="507837">
                <a:moveTo>
                  <a:pt x="332569" y="0"/>
                </a:moveTo>
                <a:moveTo>
                  <a:pt x="332569" y="0"/>
                </a:moveTo>
                <a:lnTo>
                  <a:pt x="2708617" y="0"/>
                </a:lnTo>
                <a:quadBezTo>
                  <a:pt x="3041186" y="0"/>
                  <a:pt x="3041186" y="253918"/>
                </a:quadBezTo>
                <a:lnTo>
                  <a:pt x="3041186" y="253918"/>
                </a:lnTo>
                <a:quadBezTo>
                  <a:pt x="3041186" y="507837"/>
                  <a:pt x="2708617" y="507837"/>
                </a:quadBezTo>
                <a:lnTo>
                  <a:pt x="332569" y="507837"/>
                </a:lnTo>
                <a:quadBezTo>
                  <a:pt x="0" y="507837"/>
                  <a:pt x="0" y="253918"/>
                </a:quadBezTo>
                <a:lnTo>
                  <a:pt x="0" y="253918"/>
                </a:lnTo>
                <a:quadBezTo>
                  <a:pt x="0" y="0"/>
                  <a:pt x="332569" y="0"/>
                </a:quadBezTo>
                <a:close/>
              </a:path>
            </a:pathLst>
          </a:custGeom>
          <a:solidFill>
            <a:srgbClr val="2A5899"/>
          </a:solidFill>
          <a:ln/>
        </p:spPr>
        <p:txBody>
          <a:bodyPr/>
          <a:lstStyle/>
          <a:p>
            <a:endParaRPr lang="zh-CN" altLang="en-US"/>
          </a:p>
        </p:txBody>
      </p:sp>
      <p:sp>
        <p:nvSpPr>
          <p:cNvPr id="7" name="Shape 4"/>
          <p:cNvSpPr/>
          <p:nvPr/>
        </p:nvSpPr>
        <p:spPr>
          <a:xfrm>
            <a:off x="2576375" y="1734078"/>
            <a:ext cx="2806043" cy="507837"/>
          </a:xfrm>
          <a:custGeom>
            <a:avLst/>
            <a:gdLst/>
            <a:ahLst/>
            <a:cxnLst/>
            <a:rect l="l" t="t" r="r" b="b"/>
            <a:pathLst>
              <a:path w="2806043" h="507837">
                <a:moveTo>
                  <a:pt x="306855" y="0"/>
                </a:moveTo>
                <a:moveTo>
                  <a:pt x="306855" y="0"/>
                </a:moveTo>
                <a:lnTo>
                  <a:pt x="2499188" y="0"/>
                </a:lnTo>
                <a:quadBezTo>
                  <a:pt x="2806043" y="0"/>
                  <a:pt x="2806043" y="253918"/>
                </a:quadBezTo>
                <a:lnTo>
                  <a:pt x="2806043" y="253918"/>
                </a:lnTo>
                <a:quadBezTo>
                  <a:pt x="2806043" y="507837"/>
                  <a:pt x="2499188" y="507837"/>
                </a:quadBezTo>
                <a:lnTo>
                  <a:pt x="306855" y="507837"/>
                </a:lnTo>
                <a:quadBezTo>
                  <a:pt x="0" y="507837"/>
                  <a:pt x="0" y="253918"/>
                </a:quadBezTo>
                <a:lnTo>
                  <a:pt x="0" y="253918"/>
                </a:lnTo>
                <a:quadBezTo>
                  <a:pt x="0" y="0"/>
                  <a:pt x="306855" y="0"/>
                </a:quadBezTo>
                <a:close/>
              </a:path>
            </a:pathLst>
          </a:custGeom>
          <a:solidFill>
            <a:srgbClr val="459DF3"/>
          </a:solidFill>
          <a:ln/>
        </p:spPr>
        <p:txBody>
          <a:bodyPr/>
          <a:lstStyle/>
          <a:p>
            <a:endParaRPr lang="zh-CN" altLang="en-US"/>
          </a:p>
        </p:txBody>
      </p:sp>
      <p:sp>
        <p:nvSpPr>
          <p:cNvPr id="8" name="Shape 5"/>
          <p:cNvSpPr/>
          <p:nvPr/>
        </p:nvSpPr>
        <p:spPr>
          <a:xfrm>
            <a:off x="2797382" y="2508698"/>
            <a:ext cx="2806043" cy="507837"/>
          </a:xfrm>
          <a:custGeom>
            <a:avLst/>
            <a:gdLst/>
            <a:ahLst/>
            <a:cxnLst/>
            <a:rect l="l" t="t" r="r" b="b"/>
            <a:pathLst>
              <a:path w="2806043" h="507837">
                <a:moveTo>
                  <a:pt x="306855" y="0"/>
                </a:moveTo>
                <a:moveTo>
                  <a:pt x="306855" y="0"/>
                </a:moveTo>
                <a:lnTo>
                  <a:pt x="2499188" y="0"/>
                </a:lnTo>
                <a:quadBezTo>
                  <a:pt x="2806043" y="0"/>
                  <a:pt x="2806043" y="253918"/>
                </a:quadBezTo>
                <a:lnTo>
                  <a:pt x="2806043" y="253918"/>
                </a:lnTo>
                <a:quadBezTo>
                  <a:pt x="2806043" y="507837"/>
                  <a:pt x="2499188" y="507837"/>
                </a:quadBezTo>
                <a:lnTo>
                  <a:pt x="306855" y="507837"/>
                </a:lnTo>
                <a:quadBezTo>
                  <a:pt x="0" y="507837"/>
                  <a:pt x="0" y="253918"/>
                </a:quadBezTo>
                <a:lnTo>
                  <a:pt x="0" y="253918"/>
                </a:lnTo>
                <a:quadBezTo>
                  <a:pt x="0" y="0"/>
                  <a:pt x="306855" y="0"/>
                </a:quadBezTo>
                <a:close/>
              </a:path>
            </a:pathLst>
          </a:custGeom>
          <a:solidFill>
            <a:srgbClr val="2A5899"/>
          </a:solidFill>
          <a:ln/>
        </p:spPr>
        <p:txBody>
          <a:bodyPr/>
          <a:lstStyle/>
          <a:p>
            <a:endParaRPr lang="zh-CN" altLang="en-US"/>
          </a:p>
        </p:txBody>
      </p:sp>
      <p:sp>
        <p:nvSpPr>
          <p:cNvPr id="9" name="Shape 6"/>
          <p:cNvSpPr/>
          <p:nvPr/>
        </p:nvSpPr>
        <p:spPr>
          <a:xfrm>
            <a:off x="2579479" y="3283319"/>
            <a:ext cx="2806043" cy="507837"/>
          </a:xfrm>
          <a:custGeom>
            <a:avLst/>
            <a:gdLst/>
            <a:ahLst/>
            <a:cxnLst/>
            <a:rect l="l" t="t" r="r" b="b"/>
            <a:pathLst>
              <a:path w="2806043" h="507837">
                <a:moveTo>
                  <a:pt x="306855" y="0"/>
                </a:moveTo>
                <a:moveTo>
                  <a:pt x="306855" y="0"/>
                </a:moveTo>
                <a:lnTo>
                  <a:pt x="2499188" y="0"/>
                </a:lnTo>
                <a:quadBezTo>
                  <a:pt x="2806043" y="0"/>
                  <a:pt x="2806043" y="253918"/>
                </a:quadBezTo>
                <a:lnTo>
                  <a:pt x="2806043" y="253918"/>
                </a:lnTo>
                <a:quadBezTo>
                  <a:pt x="2806043" y="507837"/>
                  <a:pt x="2499188" y="507837"/>
                </a:quadBezTo>
                <a:lnTo>
                  <a:pt x="306855" y="507837"/>
                </a:lnTo>
                <a:quadBezTo>
                  <a:pt x="0" y="507837"/>
                  <a:pt x="0" y="253918"/>
                </a:quadBezTo>
                <a:lnTo>
                  <a:pt x="0" y="253918"/>
                </a:lnTo>
                <a:quadBezTo>
                  <a:pt x="0" y="0"/>
                  <a:pt x="306855" y="0"/>
                </a:quadBezTo>
                <a:close/>
              </a:path>
            </a:pathLst>
          </a:custGeom>
          <a:solidFill>
            <a:srgbClr val="459DF3"/>
          </a:solidFill>
          <a:ln/>
        </p:spPr>
        <p:txBody>
          <a:bodyPr/>
          <a:lstStyle/>
          <a:p>
            <a:endParaRPr lang="zh-CN" altLang="en-US"/>
          </a:p>
        </p:txBody>
      </p:sp>
      <p:sp>
        <p:nvSpPr>
          <p:cNvPr id="10" name="Shape 7"/>
          <p:cNvSpPr/>
          <p:nvPr/>
        </p:nvSpPr>
        <p:spPr>
          <a:xfrm>
            <a:off x="1988422" y="4057939"/>
            <a:ext cx="3041186" cy="507837"/>
          </a:xfrm>
          <a:custGeom>
            <a:avLst/>
            <a:gdLst/>
            <a:ahLst/>
            <a:cxnLst/>
            <a:rect l="l" t="t" r="r" b="b"/>
            <a:pathLst>
              <a:path w="3041186" h="507837">
                <a:moveTo>
                  <a:pt x="332569" y="0"/>
                </a:moveTo>
                <a:moveTo>
                  <a:pt x="332569" y="0"/>
                </a:moveTo>
                <a:lnTo>
                  <a:pt x="2708617" y="0"/>
                </a:lnTo>
                <a:quadBezTo>
                  <a:pt x="3041186" y="0"/>
                  <a:pt x="3041186" y="253918"/>
                </a:quadBezTo>
                <a:lnTo>
                  <a:pt x="3041186" y="253918"/>
                </a:lnTo>
                <a:quadBezTo>
                  <a:pt x="3041186" y="507837"/>
                  <a:pt x="2708617" y="507837"/>
                </a:quadBezTo>
                <a:lnTo>
                  <a:pt x="332569" y="507837"/>
                </a:lnTo>
                <a:quadBezTo>
                  <a:pt x="0" y="507837"/>
                  <a:pt x="0" y="253918"/>
                </a:quadBezTo>
                <a:lnTo>
                  <a:pt x="0" y="253918"/>
                </a:lnTo>
                <a:quadBezTo>
                  <a:pt x="0" y="0"/>
                  <a:pt x="332569" y="0"/>
                </a:quadBezTo>
                <a:close/>
              </a:path>
            </a:pathLst>
          </a:custGeom>
          <a:solidFill>
            <a:srgbClr val="2A5899"/>
          </a:solidFill>
          <a:ln/>
        </p:spPr>
        <p:txBody>
          <a:bodyPr/>
          <a:lstStyle/>
          <a:p>
            <a:endParaRPr lang="zh-CN" altLang="en-US"/>
          </a:p>
        </p:txBody>
      </p:sp>
      <p:sp>
        <p:nvSpPr>
          <p:cNvPr id="11" name="Text 8"/>
          <p:cNvSpPr/>
          <p:nvPr/>
        </p:nvSpPr>
        <p:spPr>
          <a:xfrm>
            <a:off x="283641" y="2305662"/>
            <a:ext cx="2246358" cy="88696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2. 文本格式或</a:t>
            </a:r>
            <a:endParaRPr lang="en-US" sz="1440" dirty="0"/>
          </a:p>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语义标签</a:t>
            </a:r>
            <a:endParaRPr lang="en-US" sz="1440" dirty="0"/>
          </a:p>
        </p:txBody>
      </p:sp>
      <p:sp>
        <p:nvSpPr>
          <p:cNvPr id="12" name="Text 9"/>
          <p:cNvSpPr/>
          <p:nvPr/>
        </p:nvSpPr>
        <p:spPr>
          <a:xfrm>
            <a:off x="1988422" y="1025924"/>
            <a:ext cx="3217371" cy="374904"/>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&lt;h1&gt;...&lt;/h1&gt; ～ &lt;h6&gt;...&lt;/h6&gt;</a:t>
            </a:r>
            <a:endParaRPr lang="en-US" sz="1440" dirty="0"/>
          </a:p>
        </p:txBody>
      </p:sp>
      <p:sp>
        <p:nvSpPr>
          <p:cNvPr id="13" name="Text 10"/>
          <p:cNvSpPr/>
          <p:nvPr/>
        </p:nvSpPr>
        <p:spPr>
          <a:xfrm>
            <a:off x="5112795" y="847616"/>
            <a:ext cx="3526413" cy="731520"/>
          </a:xfrm>
          <a:prstGeom prst="rect">
            <a:avLst/>
          </a:prstGeom>
          <a:noFill/>
          <a:ln/>
        </p:spPr>
        <p:txBody>
          <a:bodyPr wrap="square" lIns="95250" tIns="95250" rIns="95250" bIns="95250" rtlCol="0" anchor="ctr"/>
          <a:lstStyle/>
          <a:p>
            <a:pPr marL="0" indent="0" algn="just">
              <a:lnSpc>
                <a:spcPct val="100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定义网页中的文本标题，分别表示一级、二级、三级、四级、五级、六级标题</a:t>
            </a:r>
            <a:endParaRPr lang="en-US" sz="1440" dirty="0"/>
          </a:p>
        </p:txBody>
      </p:sp>
      <p:sp>
        <p:nvSpPr>
          <p:cNvPr id="14" name="Text 11"/>
          <p:cNvSpPr/>
          <p:nvPr/>
        </p:nvSpPr>
        <p:spPr>
          <a:xfrm>
            <a:off x="2576375" y="1800544"/>
            <a:ext cx="2806043" cy="374904"/>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&lt;hr&gt;</a:t>
            </a:r>
            <a:endParaRPr lang="en-US" sz="1440" dirty="0"/>
          </a:p>
        </p:txBody>
      </p:sp>
      <p:sp>
        <p:nvSpPr>
          <p:cNvPr id="15" name="Text 12"/>
          <p:cNvSpPr/>
          <p:nvPr/>
        </p:nvSpPr>
        <p:spPr>
          <a:xfrm>
            <a:off x="5406985" y="1622236"/>
            <a:ext cx="3236976" cy="731520"/>
          </a:xfrm>
          <a:prstGeom prst="rect">
            <a:avLst/>
          </a:prstGeom>
          <a:noFill/>
          <a:ln/>
        </p:spPr>
        <p:txBody>
          <a:bodyPr wrap="square" lIns="95250" tIns="95250" rIns="95250" bIns="95250" rtlCol="0" anchor="ctr"/>
          <a:lstStyle/>
          <a:p>
            <a:pPr marL="0" indent="0">
              <a:lnSpc>
                <a:spcPct val="100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产生水平线</a:t>
            </a:r>
            <a:endParaRPr lang="en-US" sz="1440" dirty="0"/>
          </a:p>
        </p:txBody>
      </p:sp>
      <p:sp>
        <p:nvSpPr>
          <p:cNvPr id="16" name="Text 13"/>
          <p:cNvSpPr/>
          <p:nvPr/>
        </p:nvSpPr>
        <p:spPr>
          <a:xfrm>
            <a:off x="2797382" y="2575165"/>
            <a:ext cx="2795051" cy="374904"/>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&lt;br&gt;</a:t>
            </a:r>
            <a:endParaRPr lang="en-US" sz="1440" dirty="0"/>
          </a:p>
        </p:txBody>
      </p:sp>
      <p:sp>
        <p:nvSpPr>
          <p:cNvPr id="17" name="Text 14"/>
          <p:cNvSpPr/>
          <p:nvPr/>
        </p:nvSpPr>
        <p:spPr>
          <a:xfrm>
            <a:off x="5592433" y="2396857"/>
            <a:ext cx="3402149" cy="731520"/>
          </a:xfrm>
          <a:prstGeom prst="rect">
            <a:avLst/>
          </a:prstGeom>
          <a:noFill/>
          <a:ln/>
        </p:spPr>
        <p:txBody>
          <a:bodyPr wrap="square" lIns="95250" tIns="95250" rIns="95250" bIns="95250" rtlCol="0" anchor="ctr"/>
          <a:lstStyle/>
          <a:p>
            <a:pPr marL="0" indent="0">
              <a:lnSpc>
                <a:spcPct val="100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强制换行</a:t>
            </a:r>
            <a:endParaRPr lang="en-US" sz="1440" dirty="0"/>
          </a:p>
        </p:txBody>
      </p:sp>
      <p:sp>
        <p:nvSpPr>
          <p:cNvPr id="18" name="Text 15"/>
          <p:cNvSpPr/>
          <p:nvPr/>
        </p:nvSpPr>
        <p:spPr>
          <a:xfrm>
            <a:off x="2576375" y="3349785"/>
            <a:ext cx="2806043" cy="374904"/>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&lt;header&gt;</a:t>
            </a:r>
            <a:endParaRPr lang="en-US" sz="1440" dirty="0"/>
          </a:p>
        </p:txBody>
      </p:sp>
      <p:sp>
        <p:nvSpPr>
          <p:cNvPr id="19" name="Text 16"/>
          <p:cNvSpPr/>
          <p:nvPr/>
        </p:nvSpPr>
        <p:spPr>
          <a:xfrm>
            <a:off x="5400409" y="3171477"/>
            <a:ext cx="3236976" cy="731520"/>
          </a:xfrm>
          <a:prstGeom prst="rect">
            <a:avLst/>
          </a:prstGeom>
          <a:noFill/>
          <a:ln/>
        </p:spPr>
        <p:txBody>
          <a:bodyPr wrap="square" lIns="95250" tIns="95250" rIns="95250" bIns="95250" rtlCol="0" anchor="ctr"/>
          <a:lstStyle/>
          <a:p>
            <a:pPr marL="0" indent="0">
              <a:lnSpc>
                <a:spcPct val="100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定义文档或小节的页眉</a:t>
            </a:r>
            <a:endParaRPr lang="en-US" sz="1440" dirty="0"/>
          </a:p>
        </p:txBody>
      </p:sp>
      <p:sp>
        <p:nvSpPr>
          <p:cNvPr id="20" name="Text 17"/>
          <p:cNvSpPr/>
          <p:nvPr/>
        </p:nvSpPr>
        <p:spPr>
          <a:xfrm>
            <a:off x="1988571" y="4124405"/>
            <a:ext cx="3041037" cy="374904"/>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&lt;footer&gt;</a:t>
            </a:r>
            <a:endParaRPr lang="en-US" sz="1440" dirty="0"/>
          </a:p>
        </p:txBody>
      </p:sp>
      <p:sp>
        <p:nvSpPr>
          <p:cNvPr id="21" name="Text 18"/>
          <p:cNvSpPr/>
          <p:nvPr/>
        </p:nvSpPr>
        <p:spPr>
          <a:xfrm>
            <a:off x="5112604" y="3946097"/>
            <a:ext cx="3236976" cy="731520"/>
          </a:xfrm>
          <a:prstGeom prst="rect">
            <a:avLst/>
          </a:prstGeom>
          <a:noFill/>
          <a:ln/>
        </p:spPr>
        <p:txBody>
          <a:bodyPr wrap="square" lIns="95250" tIns="95250" rIns="95250" bIns="95250" rtlCol="0" anchor="ctr"/>
          <a:lstStyle/>
          <a:p>
            <a:pPr marL="0" indent="0">
              <a:lnSpc>
                <a:spcPct val="100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定义文档或小节的页脚</a:t>
            </a:r>
            <a:endParaRPr lang="en-US" sz="1440" dirty="0"/>
          </a:p>
        </p:txBody>
      </p:sp>
      <p:sp>
        <p:nvSpPr>
          <p:cNvPr id="22" name="Text 19"/>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Tree>
  </p:cSld>
  <p:clrMapOvr>
    <a:masterClrMapping/>
  </p:clrMapOvr>
</p:sld>
</file>

<file path=ppt/slides/slide39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6.7.1 2D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b59cfa2e94ee4624ae0cb8159735bbdc_1747963534406-076514943934307.png?authorization=c2ltcGxlLWp3dCBhaz1zcGFya2Rlc2s4MDAwMDAwMDAwMDE7ZXhwPTMzMjQ3NjM1MzI7YWxnbz1obWFjLXNoYTI1NjtzaWc9bkJFcWpNdlF6ZU5VTVo1bk1GYTU4RUhuZDZEd0VzR1RjZDFSdU9aZ3Bkcz0=&amp;x_location=7YfmxI7B7uKO7jlRxIftd6UXeXD="/>
          <p:cNvPicPr>
            <a:picLocks noChangeAspect="1"/>
          </p:cNvPicPr>
          <p:nvPr/>
        </p:nvPicPr>
        <p:blipFill>
          <a:blip r:embed="rId4"/>
          <a:stretch>
            <a:fillRect/>
          </a:stretch>
        </p:blipFill>
        <p:spPr>
          <a:xfrm>
            <a:off x="1498207" y="1050096"/>
            <a:ext cx="6147587" cy="3724893"/>
          </a:xfrm>
          <a:prstGeom prst="rect">
            <a:avLst/>
          </a:prstGeom>
        </p:spPr>
      </p:pic>
    </p:spTree>
  </p:cSld>
  <p:clrMapOvr>
    <a:masterClrMapping/>
  </p:clrMapOvr>
</p:sld>
</file>

<file path=ppt/slides/slide39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6.7.1 2D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3528145"/>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5. 合并方法matrix()</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●scaleX：控制元素水平方向的缩放。如果值为1，则元素不进行水平缩放；如果值大于1，则放大元素；如果值在0和1之间，则缩小元素。</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skewY：控制元素在垂直方向上的倾斜</a:t>
            </a:r>
            <a:r>
              <a:rPr kumimoji="0" lang="en-US"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skewX：控制元素在水平方向上的倾斜</a:t>
            </a:r>
            <a:r>
              <a:rPr kumimoji="0" lang="en-US"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●scaleY：控制元素在垂直方向的缩放。如果值为1，则不进行垂直缩放；如果值大于1，则放大元素；如果值在0和1之间，则缩小元素。</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translateX：控制元素在水平方向上的平移量</a:t>
            </a:r>
            <a:r>
              <a:rPr kumimoji="0" lang="en-US"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translateY：控制元素在垂直方向上的平移量</a:t>
            </a:r>
            <a:r>
              <a:rPr kumimoji="0" lang="en-US"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当设置matrix(1, 0, 0, 1, 0, 0)时，元素是不进行变换的。</a:t>
            </a:r>
            <a:endParaRPr kumimoji="0" lang="en-US"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39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6.7.1 2D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221431"/>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合并matrix() 方法的应用。代码如下：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7bc26e22ba6d440881973e0425b2364c_1747963721764-06154363908531305.png?authorization=c2ltcGxlLWp3dCBhaz1zcGFya2Rlc2s4MDAwMDAwMDAwMDE7ZXhwPTMzMjQ3NjM3MTk7YWxnbz1obWFjLXNoYTI1NjtzaWc9WG1hNHRXRTU1QU1EVHVJR3BKOHYvL0RKMnBJNkowa1pUZWlsSTJweHZyOD0=&amp;x_location=7YfmxI7B7uKO7jlRxIftd6UXeXD="/>
          <p:cNvPicPr>
            <a:picLocks noChangeAspect="1"/>
          </p:cNvPicPr>
          <p:nvPr/>
        </p:nvPicPr>
        <p:blipFill>
          <a:blip r:embed="rId4"/>
          <a:stretch>
            <a:fillRect/>
          </a:stretch>
        </p:blipFill>
        <p:spPr>
          <a:xfrm>
            <a:off x="456126" y="1788359"/>
            <a:ext cx="8231749" cy="2815296"/>
          </a:xfrm>
          <a:prstGeom prst="rect">
            <a:avLst/>
          </a:prstGeom>
        </p:spPr>
      </p:pic>
    </p:spTree>
  </p:cSld>
  <p:clrMapOvr>
    <a:masterClrMapping/>
  </p:clrMapOvr>
</p:sld>
</file>

<file path=ppt/slides/slide39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6.7.1 2D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0f3421583e344a93a4ce8dde6eaeb9af_1747963774270-045341139762860294.png?authorization=c2ltcGxlLWp3dCBhaz1zcGFya2Rlc2s4MDAwMDAwMDAwMDE7ZXhwPTMzMjQ3NjM3NzI7YWxnbz1obWFjLXNoYTI1NjtzaWc9TzZtV0k5VnhqQ3dtU3JZVEsxbzU3cDhZeVNoWGVwVVNTc2hETHF4cXM1az0=&amp;x_location=7YfmxI7B7uKO7jlRxIftd6UXeXD="/>
          <p:cNvPicPr>
            <a:picLocks noChangeAspect="1"/>
          </p:cNvPicPr>
          <p:nvPr/>
        </p:nvPicPr>
        <p:blipFill>
          <a:blip r:embed="rId4"/>
          <a:stretch>
            <a:fillRect/>
          </a:stretch>
        </p:blipFill>
        <p:spPr>
          <a:xfrm>
            <a:off x="330347" y="1642513"/>
            <a:ext cx="8483306" cy="2540060"/>
          </a:xfrm>
          <a:prstGeom prst="rect">
            <a:avLst/>
          </a:prstGeom>
        </p:spPr>
      </p:pic>
    </p:spTree>
  </p:cSld>
  <p:clrMapOvr>
    <a:masterClrMapping/>
  </p:clrMapOvr>
</p:sld>
</file>

<file path=ppt/slides/slide39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6.7.2 3D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248335"/>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rotateX()方法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rotateX()方法的应用。代码如下：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e7fed28e2b3540bea46aafebad801d36_1747963839953-04701612447922179.png?authorization=c2ltcGxlLWp3dCBhaz1zcGFya2Rlc2s4MDAwMDAwMDAwMDE7ZXhwPTMzMjQ3NjM4Mzc7YWxnbz1obWFjLXNoYTI1NjtzaWc9UXE2T3VnclBsZVhnUk15L3Z4cmhRbFZoQUZNRU9NZlc0bzlMV2tKK0kzWT0=&amp;x_location=7YfmxI7B7uKO7jlRxIftd6UXeXD="/>
          <p:cNvPicPr>
            <a:picLocks noChangeAspect="1"/>
          </p:cNvPicPr>
          <p:nvPr/>
        </p:nvPicPr>
        <p:blipFill>
          <a:blip r:embed="rId4"/>
          <a:stretch>
            <a:fillRect/>
          </a:stretch>
        </p:blipFill>
        <p:spPr>
          <a:xfrm>
            <a:off x="1920240" y="2245031"/>
            <a:ext cx="5303520" cy="2331720"/>
          </a:xfrm>
          <a:prstGeom prst="rect">
            <a:avLst/>
          </a:prstGeom>
        </p:spPr>
      </p:pic>
    </p:spTree>
  </p:cSld>
  <p:clrMapOvr>
    <a:masterClrMapping/>
  </p:clrMapOvr>
</p:sld>
</file>

<file path=ppt/slides/slide39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6.7.2 3D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5473cfcf04b54c5d98ec8a426bc78c8c_1747963863427-012408485928685253.png?authorization=c2ltcGxlLWp3dCBhaz1zcGFya2Rlc2s4MDAwMDAwMDAwMDE7ZXhwPTMzMjQ3NjM4NjE7YWxnbz1obWFjLXNoYTI1NjtzaWc9VVJBMnM3WXZLMmMwMVhFZUZaNjAvMitHZmhwck9RcWpDcHY3dmFYb3NvUT0=&amp;x_location=7YfmxI7B7uKO7jlRxIftd6UXeXD="/>
          <p:cNvPicPr>
            <a:picLocks noChangeAspect="1"/>
          </p:cNvPicPr>
          <p:nvPr/>
        </p:nvPicPr>
        <p:blipFill>
          <a:blip r:embed="rId4"/>
          <a:stretch>
            <a:fillRect/>
          </a:stretch>
        </p:blipFill>
        <p:spPr>
          <a:xfrm>
            <a:off x="2115779" y="1133504"/>
            <a:ext cx="4912442" cy="3558077"/>
          </a:xfrm>
          <a:prstGeom prst="rect">
            <a:avLst/>
          </a:prstGeom>
        </p:spPr>
      </p:pic>
    </p:spTree>
  </p:cSld>
  <p:clrMapOvr>
    <a:masterClrMapping/>
  </p:clrMapOvr>
</p:sld>
</file>

<file path=ppt/slides/slide39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6.7.2 3D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110a0e7cff534d34b3205239d100e484_1747963883859-04638516205353628.png?authorization=c2ltcGxlLWp3dCBhaz1zcGFya2Rlc2s4MDAwMDAwMDAwMDE7ZXhwPTMzMjQ3NjM4ODE7YWxnbz1obWFjLXNoYTI1NjtzaWc9Q0J1YXhGUEdsRS83bU5JMFhMa2UzbkdZMjBQNExWaTNUWTYwUzY0c0NjWT0=&amp;x_location=7YfmxI7B7uKO7jlRxIftd6UXeXD="/>
          <p:cNvPicPr>
            <a:picLocks noChangeAspect="1"/>
          </p:cNvPicPr>
          <p:nvPr/>
        </p:nvPicPr>
        <p:blipFill>
          <a:blip r:embed="rId4"/>
          <a:stretch>
            <a:fillRect/>
          </a:stretch>
        </p:blipFill>
        <p:spPr>
          <a:xfrm>
            <a:off x="1600200" y="1769543"/>
            <a:ext cx="5943600" cy="2286000"/>
          </a:xfrm>
          <a:prstGeom prst="rect">
            <a:avLst/>
          </a:prstGeom>
        </p:spPr>
      </p:pic>
    </p:spTree>
  </p:cSld>
  <p:clrMapOvr>
    <a:masterClrMapping/>
  </p:clrMapOvr>
</p:sld>
</file>

<file path=ppt/slides/slide39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6.7.2 3D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756528"/>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rotateY() 方法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rotateY()方法的应用。代码如下：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508d57f28ad54b08b1cf2d4500912879_1747964109284-014192440770106318.png?authorization=c2ltcGxlLWp3dCBhaz1zcGFya2Rlc2s4MDAwMDAwMDAwMDE7ZXhwPTMzMjQ3NjQxMDc7YWxnbz1obWFjLXNoYTI1NjtzaWc9VVVPZm1Fcms0TmxDTmptZU9lcCtrZUlzSWxhMUdJaHhWTXc2MFdMM1JoMD0=&amp;x_location=7YfmxI7B7uKO7jlRxIftd6UXeXD="/>
          <p:cNvPicPr>
            <a:picLocks noChangeAspect="1"/>
          </p:cNvPicPr>
          <p:nvPr/>
        </p:nvPicPr>
        <p:blipFill>
          <a:blip r:embed="rId4"/>
          <a:stretch>
            <a:fillRect/>
          </a:stretch>
        </p:blipFill>
        <p:spPr>
          <a:xfrm>
            <a:off x="1525776" y="2753224"/>
            <a:ext cx="5603981" cy="1315333"/>
          </a:xfrm>
          <a:prstGeom prst="rect">
            <a:avLst/>
          </a:prstGeom>
        </p:spPr>
      </p:pic>
    </p:spTree>
  </p:cSld>
  <p:clrMapOvr>
    <a:masterClrMapping/>
  </p:clrMapOvr>
</p:sld>
</file>

<file path=ppt/slides/slide39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6.7.2 3D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6a886093c6d6443e9e7abfd24047d073_1747964184343-0010460458499880865.png?authorization=c2ltcGxlLWp3dCBhaz1zcGFya2Rlc2s4MDAwMDAwMDAwMDE7ZXhwPTMzMjQ3NjQxODI7YWxnbz1obWFjLXNoYTI1NjtzaWc9VXBLR1htK0pkblVmWDExLytvM0pqWFdlQkZQcUdhTmF5d0hRQnYvRXd4ST0=&amp;x_location=7YfmxI7B7uKO7jlRxIftd6UXeXD="/>
          <p:cNvPicPr>
            <a:picLocks noChangeAspect="1"/>
          </p:cNvPicPr>
          <p:nvPr/>
        </p:nvPicPr>
        <p:blipFill>
          <a:blip r:embed="rId4"/>
          <a:stretch>
            <a:fillRect/>
          </a:stretch>
        </p:blipFill>
        <p:spPr>
          <a:xfrm>
            <a:off x="1584567" y="1170611"/>
            <a:ext cx="5486400" cy="3483864"/>
          </a:xfrm>
          <a:prstGeom prst="rect">
            <a:avLst/>
          </a:prstGeom>
        </p:spPr>
      </p:pic>
    </p:spTree>
  </p:cSld>
  <p:clrMapOvr>
    <a:masterClrMapping/>
  </p:clrMapOvr>
</p:sld>
</file>

<file path=ppt/slides/slide39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6.7.2 3D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89f0f7fc50e54652b8b160c52e14a0ce_1747964196711-06962179462901991.png?authorization=c2ltcGxlLWp3dCBhaz1zcGFya2Rlc2s4MDAwMDAwMDAwMDE7ZXhwPTMzMjQ3NjQxOTQ7YWxnbz1obWFjLXNoYTI1NjtzaWc9TUpxZTdHaENrUE5iQ3V1aFYxV3dhbWFhdm5pZk1qZXkyN2FOZGIvdUF0Zz0=&amp;x_location=7YfmxI7B7uKO7jlRxIftd6UXeXD="/>
          <p:cNvPicPr>
            <a:picLocks noChangeAspect="1"/>
          </p:cNvPicPr>
          <p:nvPr/>
        </p:nvPicPr>
        <p:blipFill>
          <a:blip r:embed="rId4"/>
          <a:stretch>
            <a:fillRect/>
          </a:stretch>
        </p:blipFill>
        <p:spPr>
          <a:xfrm>
            <a:off x="1513332" y="1193471"/>
            <a:ext cx="6117336" cy="343814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前端开发的概述与发展</a:t>
            </a:r>
            <a:endParaRPr lang="en-US" sz="1440" dirty="0"/>
          </a:p>
        </p:txBody>
      </p:sp>
      <p:sp>
        <p:nvSpPr>
          <p:cNvPr id="3" name="Shape 1"/>
          <p:cNvSpPr/>
          <p:nvPr/>
        </p:nvSpPr>
        <p:spPr>
          <a:xfrm>
            <a:off x="918790" y="926723"/>
            <a:ext cx="3961554" cy="3961554"/>
          </a:xfrm>
          <a:custGeom>
            <a:avLst/>
            <a:gdLst/>
            <a:ahLst/>
            <a:cxnLst/>
            <a:rect l="l" t="t" r="r" b="b"/>
            <a:pathLst>
              <a:path w="3961554" h="3961554">
                <a:moveTo>
                  <a:pt x="1980777" y="0"/>
                </a:moveTo>
                <a:moveTo>
                  <a:pt x="1980777" y="0"/>
                </a:moveTo>
                <a:cubicBezTo>
                  <a:pt x="3073998" y="0"/>
                  <a:pt x="3961554" y="887556"/>
                  <a:pt x="3961554" y="1980777"/>
                </a:cubicBezTo>
                <a:cubicBezTo>
                  <a:pt x="3961554" y="3073998"/>
                  <a:pt x="3073998" y="3961554"/>
                  <a:pt x="1980777" y="3961554"/>
                </a:cubicBezTo>
                <a:cubicBezTo>
                  <a:pt x="887556" y="3961554"/>
                  <a:pt x="0" y="3073998"/>
                  <a:pt x="0" y="1980777"/>
                </a:cubicBezTo>
                <a:cubicBezTo>
                  <a:pt x="0" y="887556"/>
                  <a:pt x="887556" y="0"/>
                  <a:pt x="1980777" y="0"/>
                </a:cubicBezTo>
                <a:close/>
              </a:path>
            </a:pathLst>
          </a:custGeom>
          <a:solidFill>
            <a:srgbClr val="2A5899">
              <a:alpha val="80000"/>
            </a:srgbClr>
          </a:solidFill>
          <a:ln/>
        </p:spPr>
        <p:txBody>
          <a:bodyPr/>
          <a:lstStyle/>
          <a:p>
            <a:endParaRPr lang="zh-CN" altLang="en-US"/>
          </a:p>
        </p:txBody>
      </p:sp>
      <p:sp>
        <p:nvSpPr>
          <p:cNvPr id="4" name="Text 2"/>
          <p:cNvSpPr/>
          <p:nvPr/>
        </p:nvSpPr>
        <p:spPr>
          <a:xfrm>
            <a:off x="2453535" y="1345449"/>
            <a:ext cx="892066" cy="67665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2592" b="1" dirty="0">
                <a:solidFill>
                  <a:srgbClr val="FFFFFF"/>
                </a:solidFill>
                <a:latin typeface="Microsoft Yahei" pitchFamily="34" charset="0"/>
                <a:ea typeface="Microsoft Yahei" pitchFamily="34" charset="-122"/>
                <a:cs typeface="Microsoft Yahei" pitchFamily="34" charset="-120"/>
              </a:rPr>
              <a:t>1.1</a:t>
            </a:r>
            <a:endParaRPr lang="en-US" sz="1440" dirty="0"/>
          </a:p>
        </p:txBody>
      </p:sp>
      <p:sp>
        <p:nvSpPr>
          <p:cNvPr id="5" name="Shape 3"/>
          <p:cNvSpPr/>
          <p:nvPr/>
        </p:nvSpPr>
        <p:spPr>
          <a:xfrm>
            <a:off x="4263655" y="926723"/>
            <a:ext cx="3961554" cy="3961554"/>
          </a:xfrm>
          <a:custGeom>
            <a:avLst/>
            <a:gdLst/>
            <a:ahLst/>
            <a:cxnLst/>
            <a:rect l="l" t="t" r="r" b="b"/>
            <a:pathLst>
              <a:path w="3961554" h="3961554">
                <a:moveTo>
                  <a:pt x="1980777" y="0"/>
                </a:moveTo>
                <a:moveTo>
                  <a:pt x="1980777" y="0"/>
                </a:moveTo>
                <a:cubicBezTo>
                  <a:pt x="3073998" y="0"/>
                  <a:pt x="3961554" y="887556"/>
                  <a:pt x="3961554" y="1980777"/>
                </a:cubicBezTo>
                <a:cubicBezTo>
                  <a:pt x="3961554" y="3073998"/>
                  <a:pt x="3073998" y="3961554"/>
                  <a:pt x="1980777" y="3961554"/>
                </a:cubicBezTo>
                <a:cubicBezTo>
                  <a:pt x="887556" y="3961554"/>
                  <a:pt x="0" y="3073998"/>
                  <a:pt x="0" y="1980777"/>
                </a:cubicBezTo>
                <a:cubicBezTo>
                  <a:pt x="0" y="887556"/>
                  <a:pt x="887556" y="0"/>
                  <a:pt x="1980777" y="0"/>
                </a:cubicBezTo>
                <a:close/>
              </a:path>
            </a:pathLst>
          </a:custGeom>
          <a:solidFill>
            <a:srgbClr val="2A5899">
              <a:alpha val="80000"/>
            </a:srgbClr>
          </a:solidFill>
          <a:ln/>
        </p:spPr>
        <p:txBody>
          <a:bodyPr/>
          <a:lstStyle/>
          <a:p>
            <a:endParaRPr lang="zh-CN" altLang="en-US"/>
          </a:p>
        </p:txBody>
      </p:sp>
      <p:sp>
        <p:nvSpPr>
          <p:cNvPr id="6" name="Text 4"/>
          <p:cNvSpPr/>
          <p:nvPr/>
        </p:nvSpPr>
        <p:spPr>
          <a:xfrm>
            <a:off x="5798400" y="1345449"/>
            <a:ext cx="892066" cy="676656"/>
          </a:xfrm>
          <a:prstGeom prst="rect">
            <a:avLst/>
          </a:prstGeom>
          <a:noFill/>
          <a:ln/>
        </p:spPr>
        <p:txBody>
          <a:bodyPr wrap="square" lIns="95250" tIns="95250" rIns="95250" bIns="95250" rtlCol="0" anchor="ctr">
            <a:spAutoFit/>
          </a:bodyPr>
          <a:lstStyle/>
          <a:p>
            <a:pPr marL="0" indent="0" algn="ctr">
              <a:lnSpc>
                <a:spcPct val="112500"/>
              </a:lnSpc>
              <a:spcBef>
                <a:spcPts val="375"/>
              </a:spcBef>
              <a:buNone/>
            </a:pPr>
            <a:r>
              <a:rPr lang="en-US" sz="2592" b="1" dirty="0">
                <a:solidFill>
                  <a:srgbClr val="FFFFFF"/>
                </a:solidFill>
                <a:latin typeface="Microsoft Yahei" pitchFamily="34" charset="0"/>
                <a:ea typeface="Microsoft Yahei" pitchFamily="34" charset="-122"/>
                <a:cs typeface="Microsoft Yahei" pitchFamily="34" charset="-120"/>
              </a:rPr>
              <a:t>1.2</a:t>
            </a:r>
            <a:endParaRPr lang="en-US" sz="1440" dirty="0"/>
          </a:p>
        </p:txBody>
      </p:sp>
      <p:sp>
        <p:nvSpPr>
          <p:cNvPr id="7" name="Text 5"/>
          <p:cNvSpPr/>
          <p:nvPr/>
        </p:nvSpPr>
        <p:spPr>
          <a:xfrm>
            <a:off x="1314719" y="1996121"/>
            <a:ext cx="3169696" cy="448056"/>
          </a:xfrm>
          <a:prstGeom prst="rect">
            <a:avLst/>
          </a:prstGeom>
          <a:noFill/>
          <a:ln/>
        </p:spPr>
        <p:txBody>
          <a:bodyPr wrap="square" lIns="95250" tIns="95250" rIns="95250" bIns="95250" rtlCol="0" anchor="ctr">
            <a:spAutoFit/>
          </a:bodyPr>
          <a:lstStyle/>
          <a:p>
            <a:pPr marL="0" indent="0" algn="ctr">
              <a:lnSpc>
                <a:spcPct val="100000"/>
              </a:lnSpc>
              <a:buNone/>
            </a:pPr>
            <a:r>
              <a:rPr lang="en-US" sz="1728" b="1" kern="0" spc="72" dirty="0">
                <a:solidFill>
                  <a:srgbClr val="FFFFFF"/>
                </a:solidFill>
                <a:latin typeface="Microsoft Yahei" pitchFamily="34" charset="0"/>
                <a:ea typeface="Microsoft Yahei" pitchFamily="34" charset="-122"/>
                <a:cs typeface="Microsoft Yahei" pitchFamily="34" charset="-120"/>
              </a:rPr>
              <a:t>前端开发概述</a:t>
            </a:r>
            <a:endParaRPr lang="en-US" sz="1440" dirty="0"/>
          </a:p>
        </p:txBody>
      </p:sp>
      <p:sp>
        <p:nvSpPr>
          <p:cNvPr id="8" name="Text 6"/>
          <p:cNvSpPr/>
          <p:nvPr/>
        </p:nvSpPr>
        <p:spPr>
          <a:xfrm>
            <a:off x="1660096" y="2542575"/>
            <a:ext cx="2469289" cy="1606075"/>
          </a:xfrm>
          <a:prstGeom prst="rect">
            <a:avLst/>
          </a:prstGeom>
          <a:noFill/>
          <a:ln/>
        </p:spPr>
        <p:txBody>
          <a:bodyPr wrap="square" lIns="95250" tIns="95250" rIns="95250" bIns="95250" rtlCol="0" anchor="ctr"/>
          <a:lstStyle/>
          <a:p>
            <a:pPr marL="0" indent="0" algn="ctr">
              <a:lnSpc>
                <a:spcPct val="108000"/>
              </a:lnSpc>
              <a:spcBef>
                <a:spcPts val="375"/>
              </a:spcBef>
              <a:buNone/>
            </a:pPr>
            <a:r>
              <a:rPr lang="en-US" sz="1440" dirty="0">
                <a:solidFill>
                  <a:srgbClr val="FFFFFF"/>
                </a:solidFill>
                <a:latin typeface="Microsoft Yahei" pitchFamily="34" charset="0"/>
                <a:ea typeface="Microsoft Yahei" pitchFamily="34" charset="-122"/>
                <a:cs typeface="Microsoft Yahei" pitchFamily="34" charset="-120"/>
              </a:rPr>
              <a:t>前端开发，也称为客户端开发，是创建网站或者应用程序的用户界面的过程，主要包括用户界面的结构、样式和交互功能。</a:t>
            </a:r>
            <a:endParaRPr lang="en-US" sz="1440" dirty="0"/>
          </a:p>
        </p:txBody>
      </p:sp>
      <p:sp>
        <p:nvSpPr>
          <p:cNvPr id="9" name="Text 7"/>
          <p:cNvSpPr/>
          <p:nvPr/>
        </p:nvSpPr>
        <p:spPr>
          <a:xfrm>
            <a:off x="4659584" y="1996121"/>
            <a:ext cx="3169696" cy="448056"/>
          </a:xfrm>
          <a:prstGeom prst="rect">
            <a:avLst/>
          </a:prstGeom>
          <a:noFill/>
          <a:ln/>
        </p:spPr>
        <p:txBody>
          <a:bodyPr wrap="square" lIns="95250" tIns="95250" rIns="95250" bIns="95250" rtlCol="0" anchor="ctr">
            <a:spAutoFit/>
          </a:bodyPr>
          <a:lstStyle/>
          <a:p>
            <a:pPr marL="0" indent="0" algn="ctr">
              <a:lnSpc>
                <a:spcPct val="100000"/>
              </a:lnSpc>
              <a:buNone/>
            </a:pPr>
            <a:r>
              <a:rPr lang="en-US" sz="1728" b="1" kern="0" spc="72" dirty="0">
                <a:solidFill>
                  <a:srgbClr val="FFFFFF"/>
                </a:solidFill>
                <a:latin typeface="Microsoft Yahei" pitchFamily="34" charset="0"/>
                <a:ea typeface="Microsoft Yahei" pitchFamily="34" charset="-122"/>
                <a:cs typeface="Microsoft Yahei" pitchFamily="34" charset="-120"/>
              </a:rPr>
              <a:t>前端开发的发展历程</a:t>
            </a:r>
            <a:endParaRPr lang="en-US" sz="1440" dirty="0"/>
          </a:p>
        </p:txBody>
      </p:sp>
      <p:sp>
        <p:nvSpPr>
          <p:cNvPr id="10" name="Text 8"/>
          <p:cNvSpPr/>
          <p:nvPr/>
        </p:nvSpPr>
        <p:spPr>
          <a:xfrm>
            <a:off x="5009788" y="2558247"/>
            <a:ext cx="2469289" cy="1606075"/>
          </a:xfrm>
          <a:prstGeom prst="rect">
            <a:avLst/>
          </a:prstGeom>
          <a:noFill/>
          <a:ln/>
        </p:spPr>
        <p:txBody>
          <a:bodyPr wrap="square" lIns="95250" tIns="95250" rIns="95250" bIns="95250" rtlCol="0" anchor="ctr"/>
          <a:lstStyle/>
          <a:p>
            <a:pPr marL="0" indent="0" algn="ctr">
              <a:lnSpc>
                <a:spcPct val="108000"/>
              </a:lnSpc>
              <a:spcBef>
                <a:spcPts val="375"/>
              </a:spcBef>
              <a:buNone/>
            </a:pPr>
            <a:r>
              <a:rPr lang="en-US" sz="1440" dirty="0">
                <a:solidFill>
                  <a:srgbClr val="FFFFFF"/>
                </a:solidFill>
                <a:latin typeface="Microsoft Yahei" pitchFamily="34" charset="0"/>
                <a:ea typeface="Microsoft Yahei" pitchFamily="34" charset="-122"/>
                <a:cs typeface="Microsoft Yahei" pitchFamily="34" charset="-120"/>
              </a:rPr>
              <a:t>前端开发的发展历程可以追溯到20世纪90年代，从最初HTML、CSS和JavaScript三驾马车，到现在的React、Vue等前端框架，经历了多次重大的技术革新和突破。</a:t>
            </a:r>
            <a:endParaRPr lang="en-US" sz="144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name="Slide 4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4" name="Text 1"/>
          <p:cNvSpPr/>
          <p:nvPr/>
        </p:nvSpPr>
        <p:spPr>
          <a:xfrm>
            <a:off x="983969" y="2511897"/>
            <a:ext cx="2074992" cy="84124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文本格式或语义标签</a:t>
            </a:r>
            <a:endParaRPr lang="en-US" sz="1440" dirty="0"/>
          </a:p>
        </p:txBody>
      </p:sp>
      <p:sp>
        <p:nvSpPr>
          <p:cNvPr id="5" name="Shape 2"/>
          <p:cNvSpPr/>
          <p:nvPr/>
        </p:nvSpPr>
        <p:spPr>
          <a:xfrm>
            <a:off x="902607" y="1024137"/>
            <a:ext cx="1937170" cy="1722471"/>
          </a:xfrm>
          <a:custGeom>
            <a:avLst/>
            <a:gdLst/>
            <a:ahLst/>
            <a:cxnLst/>
            <a:rect l="l" t="t" r="r" b="b"/>
            <a:pathLst>
              <a:path w="1937170" h="1722471">
                <a:moveTo>
                  <a:pt x="198884" y="0"/>
                </a:moveTo>
                <a:moveTo>
                  <a:pt x="198884" y="0"/>
                </a:moveTo>
                <a:lnTo>
                  <a:pt x="1738286" y="0"/>
                </a:lnTo>
                <a:quadBezTo>
                  <a:pt x="1937170" y="0"/>
                  <a:pt x="1937170" y="215309"/>
                </a:quadBezTo>
                <a:lnTo>
                  <a:pt x="1937170" y="1507162"/>
                </a:lnTo>
                <a:quadBezTo>
                  <a:pt x="1937170" y="1722471"/>
                  <a:pt x="1738286" y="1722471"/>
                </a:quadBezTo>
                <a:lnTo>
                  <a:pt x="198884" y="1722471"/>
                </a:lnTo>
                <a:quadBezTo>
                  <a:pt x="0" y="1722471"/>
                  <a:pt x="0" y="1507162"/>
                </a:quadBezTo>
                <a:lnTo>
                  <a:pt x="0" y="215309"/>
                </a:lnTo>
                <a:quadBezTo>
                  <a:pt x="0" y="0"/>
                  <a:pt x="198884" y="0"/>
                </a:quadBezTo>
                <a:close/>
              </a:path>
            </a:pathLst>
          </a:custGeom>
          <a:solidFill>
            <a:srgbClr val="2A5899">
              <a:alpha val="10000"/>
            </a:srgbClr>
          </a:solidFill>
          <a:ln/>
        </p:spPr>
        <p:txBody>
          <a:bodyPr/>
          <a:lstStyle/>
          <a:p>
            <a:endParaRPr lang="zh-CN" altLang="en-US"/>
          </a:p>
        </p:txBody>
      </p:sp>
      <p:sp>
        <p:nvSpPr>
          <p:cNvPr id="6" name="Shape 3"/>
          <p:cNvSpPr/>
          <p:nvPr/>
        </p:nvSpPr>
        <p:spPr>
          <a:xfrm>
            <a:off x="2923465" y="1024137"/>
            <a:ext cx="1937170" cy="1722471"/>
          </a:xfrm>
          <a:custGeom>
            <a:avLst/>
            <a:gdLst/>
            <a:ahLst/>
            <a:cxnLst/>
            <a:rect l="l" t="t" r="r" b="b"/>
            <a:pathLst>
              <a:path w="1937170" h="1722471">
                <a:moveTo>
                  <a:pt x="198884" y="0"/>
                </a:moveTo>
                <a:moveTo>
                  <a:pt x="198884" y="0"/>
                </a:moveTo>
                <a:lnTo>
                  <a:pt x="1738286" y="0"/>
                </a:lnTo>
                <a:quadBezTo>
                  <a:pt x="1937170" y="0"/>
                  <a:pt x="1937170" y="215309"/>
                </a:quadBezTo>
                <a:lnTo>
                  <a:pt x="1937170" y="1507162"/>
                </a:lnTo>
                <a:quadBezTo>
                  <a:pt x="1937170" y="1722471"/>
                  <a:pt x="1738286" y="1722471"/>
                </a:quadBezTo>
                <a:lnTo>
                  <a:pt x="198884" y="1722471"/>
                </a:lnTo>
                <a:quadBezTo>
                  <a:pt x="0" y="1722471"/>
                  <a:pt x="0" y="1507162"/>
                </a:quadBezTo>
                <a:lnTo>
                  <a:pt x="0" y="215309"/>
                </a:lnTo>
                <a:quadBezTo>
                  <a:pt x="0" y="0"/>
                  <a:pt x="198884" y="0"/>
                </a:quadBezTo>
                <a:close/>
              </a:path>
            </a:pathLst>
          </a:custGeom>
          <a:solidFill>
            <a:srgbClr val="2A5899">
              <a:alpha val="10000"/>
            </a:srgbClr>
          </a:solidFill>
          <a:ln/>
        </p:spPr>
        <p:txBody>
          <a:bodyPr/>
          <a:lstStyle/>
          <a:p>
            <a:endParaRPr lang="zh-CN" altLang="en-US"/>
          </a:p>
        </p:txBody>
      </p:sp>
      <p:sp>
        <p:nvSpPr>
          <p:cNvPr id="7" name="Shape 4"/>
          <p:cNvSpPr/>
          <p:nvPr/>
        </p:nvSpPr>
        <p:spPr>
          <a:xfrm>
            <a:off x="4944323" y="1024137"/>
            <a:ext cx="1937170" cy="1722471"/>
          </a:xfrm>
          <a:custGeom>
            <a:avLst/>
            <a:gdLst/>
            <a:ahLst/>
            <a:cxnLst/>
            <a:rect l="l" t="t" r="r" b="b"/>
            <a:pathLst>
              <a:path w="1937170" h="1722471">
                <a:moveTo>
                  <a:pt x="198884" y="0"/>
                </a:moveTo>
                <a:moveTo>
                  <a:pt x="198884" y="0"/>
                </a:moveTo>
                <a:lnTo>
                  <a:pt x="1738286" y="0"/>
                </a:lnTo>
                <a:quadBezTo>
                  <a:pt x="1937170" y="0"/>
                  <a:pt x="1937170" y="215309"/>
                </a:quadBezTo>
                <a:lnTo>
                  <a:pt x="1937170" y="1507162"/>
                </a:lnTo>
                <a:quadBezTo>
                  <a:pt x="1937170" y="1722471"/>
                  <a:pt x="1738286" y="1722471"/>
                </a:quadBezTo>
                <a:lnTo>
                  <a:pt x="198884" y="1722471"/>
                </a:lnTo>
                <a:quadBezTo>
                  <a:pt x="0" y="1722471"/>
                  <a:pt x="0" y="1507162"/>
                </a:quadBezTo>
                <a:lnTo>
                  <a:pt x="0" y="215309"/>
                </a:lnTo>
                <a:quadBezTo>
                  <a:pt x="0" y="0"/>
                  <a:pt x="198884" y="0"/>
                </a:quadBezTo>
                <a:close/>
              </a:path>
            </a:pathLst>
          </a:custGeom>
          <a:solidFill>
            <a:srgbClr val="2A5899">
              <a:alpha val="10000"/>
            </a:srgbClr>
          </a:solidFill>
          <a:ln/>
        </p:spPr>
        <p:txBody>
          <a:bodyPr/>
          <a:lstStyle/>
          <a:p>
            <a:endParaRPr lang="zh-CN" altLang="en-US"/>
          </a:p>
        </p:txBody>
      </p:sp>
      <p:sp>
        <p:nvSpPr>
          <p:cNvPr id="8" name="Shape 5"/>
          <p:cNvSpPr/>
          <p:nvPr/>
        </p:nvSpPr>
        <p:spPr>
          <a:xfrm>
            <a:off x="6965181" y="1024137"/>
            <a:ext cx="1937170" cy="1722471"/>
          </a:xfrm>
          <a:custGeom>
            <a:avLst/>
            <a:gdLst/>
            <a:ahLst/>
            <a:cxnLst/>
            <a:rect l="l" t="t" r="r" b="b"/>
            <a:pathLst>
              <a:path w="1937170" h="1722471">
                <a:moveTo>
                  <a:pt x="198884" y="0"/>
                </a:moveTo>
                <a:moveTo>
                  <a:pt x="198884" y="0"/>
                </a:moveTo>
                <a:lnTo>
                  <a:pt x="1738286" y="0"/>
                </a:lnTo>
                <a:quadBezTo>
                  <a:pt x="1937170" y="0"/>
                  <a:pt x="1937170" y="215309"/>
                </a:quadBezTo>
                <a:lnTo>
                  <a:pt x="1937170" y="1507162"/>
                </a:lnTo>
                <a:quadBezTo>
                  <a:pt x="1937170" y="1722471"/>
                  <a:pt x="1738286" y="1722471"/>
                </a:quadBezTo>
                <a:lnTo>
                  <a:pt x="198884" y="1722471"/>
                </a:lnTo>
                <a:quadBezTo>
                  <a:pt x="0" y="1722471"/>
                  <a:pt x="0" y="1507162"/>
                </a:quadBezTo>
                <a:lnTo>
                  <a:pt x="0" y="215309"/>
                </a:lnTo>
                <a:quadBezTo>
                  <a:pt x="0" y="0"/>
                  <a:pt x="198884" y="0"/>
                </a:quadBezTo>
                <a:close/>
              </a:path>
            </a:pathLst>
          </a:custGeom>
          <a:solidFill>
            <a:srgbClr val="2A5899">
              <a:alpha val="10000"/>
            </a:srgbClr>
          </a:solidFill>
          <a:ln/>
        </p:spPr>
        <p:txBody>
          <a:bodyPr/>
          <a:lstStyle/>
          <a:p>
            <a:endParaRPr lang="zh-CN" altLang="en-US"/>
          </a:p>
        </p:txBody>
      </p:sp>
      <p:sp>
        <p:nvSpPr>
          <p:cNvPr id="9" name="Shape 6"/>
          <p:cNvSpPr/>
          <p:nvPr/>
        </p:nvSpPr>
        <p:spPr>
          <a:xfrm>
            <a:off x="910350" y="2859972"/>
            <a:ext cx="2575304" cy="1722471"/>
          </a:xfrm>
          <a:custGeom>
            <a:avLst/>
            <a:gdLst/>
            <a:ahLst/>
            <a:cxnLst/>
            <a:rect l="l" t="t" r="r" b="b"/>
            <a:pathLst>
              <a:path w="2575304" h="1722471">
                <a:moveTo>
                  <a:pt x="264399" y="0"/>
                </a:moveTo>
                <a:moveTo>
                  <a:pt x="264399" y="0"/>
                </a:moveTo>
                <a:lnTo>
                  <a:pt x="2310905" y="0"/>
                </a:lnTo>
                <a:quadBezTo>
                  <a:pt x="2575304" y="0"/>
                  <a:pt x="2575304" y="215309"/>
                </a:quadBezTo>
                <a:lnTo>
                  <a:pt x="2575304" y="1507162"/>
                </a:lnTo>
                <a:quadBezTo>
                  <a:pt x="2575304" y="1722471"/>
                  <a:pt x="2310905" y="1722471"/>
                </a:quadBezTo>
                <a:lnTo>
                  <a:pt x="264399" y="1722471"/>
                </a:lnTo>
                <a:quadBezTo>
                  <a:pt x="0" y="1722471"/>
                  <a:pt x="0" y="1507162"/>
                </a:quadBezTo>
                <a:lnTo>
                  <a:pt x="0" y="215309"/>
                </a:lnTo>
                <a:quadBezTo>
                  <a:pt x="0" y="0"/>
                  <a:pt x="264399" y="0"/>
                </a:quadBezTo>
                <a:close/>
              </a:path>
            </a:pathLst>
          </a:custGeom>
          <a:solidFill>
            <a:srgbClr val="2A5899">
              <a:alpha val="10000"/>
            </a:srgbClr>
          </a:solidFill>
          <a:ln/>
        </p:spPr>
        <p:txBody>
          <a:bodyPr/>
          <a:lstStyle/>
          <a:p>
            <a:endParaRPr lang="zh-CN" altLang="en-US"/>
          </a:p>
        </p:txBody>
      </p:sp>
      <p:sp>
        <p:nvSpPr>
          <p:cNvPr id="10" name="Shape 7"/>
          <p:cNvSpPr/>
          <p:nvPr/>
        </p:nvSpPr>
        <p:spPr>
          <a:xfrm>
            <a:off x="3618699" y="2859972"/>
            <a:ext cx="2575304" cy="1722471"/>
          </a:xfrm>
          <a:custGeom>
            <a:avLst/>
            <a:gdLst/>
            <a:ahLst/>
            <a:cxnLst/>
            <a:rect l="l" t="t" r="r" b="b"/>
            <a:pathLst>
              <a:path w="2575304" h="1722471">
                <a:moveTo>
                  <a:pt x="264399" y="0"/>
                </a:moveTo>
                <a:moveTo>
                  <a:pt x="264399" y="0"/>
                </a:moveTo>
                <a:lnTo>
                  <a:pt x="2310905" y="0"/>
                </a:lnTo>
                <a:quadBezTo>
                  <a:pt x="2575304" y="0"/>
                  <a:pt x="2575304" y="215309"/>
                </a:quadBezTo>
                <a:lnTo>
                  <a:pt x="2575304" y="1507162"/>
                </a:lnTo>
                <a:quadBezTo>
                  <a:pt x="2575304" y="1722471"/>
                  <a:pt x="2310905" y="1722471"/>
                </a:quadBezTo>
                <a:lnTo>
                  <a:pt x="264399" y="1722471"/>
                </a:lnTo>
                <a:quadBezTo>
                  <a:pt x="0" y="1722471"/>
                  <a:pt x="0" y="1507162"/>
                </a:quadBezTo>
                <a:lnTo>
                  <a:pt x="0" y="215309"/>
                </a:lnTo>
                <a:quadBezTo>
                  <a:pt x="0" y="0"/>
                  <a:pt x="264399" y="0"/>
                </a:quadBezTo>
                <a:close/>
              </a:path>
            </a:pathLst>
          </a:custGeom>
          <a:solidFill>
            <a:srgbClr val="2A5899">
              <a:alpha val="10000"/>
            </a:srgbClr>
          </a:solidFill>
          <a:ln/>
        </p:spPr>
        <p:txBody>
          <a:bodyPr/>
          <a:lstStyle/>
          <a:p>
            <a:endParaRPr lang="zh-CN" altLang="en-US"/>
          </a:p>
        </p:txBody>
      </p:sp>
      <p:sp>
        <p:nvSpPr>
          <p:cNvPr id="11" name="Shape 8"/>
          <p:cNvSpPr/>
          <p:nvPr/>
        </p:nvSpPr>
        <p:spPr>
          <a:xfrm>
            <a:off x="6327048" y="2859972"/>
            <a:ext cx="2575304" cy="1722471"/>
          </a:xfrm>
          <a:custGeom>
            <a:avLst/>
            <a:gdLst/>
            <a:ahLst/>
            <a:cxnLst/>
            <a:rect l="l" t="t" r="r" b="b"/>
            <a:pathLst>
              <a:path w="2575304" h="1722471">
                <a:moveTo>
                  <a:pt x="264399" y="0"/>
                </a:moveTo>
                <a:moveTo>
                  <a:pt x="264399" y="0"/>
                </a:moveTo>
                <a:lnTo>
                  <a:pt x="2310905" y="0"/>
                </a:lnTo>
                <a:quadBezTo>
                  <a:pt x="2575304" y="0"/>
                  <a:pt x="2575304" y="215309"/>
                </a:quadBezTo>
                <a:lnTo>
                  <a:pt x="2575304" y="1507162"/>
                </a:lnTo>
                <a:quadBezTo>
                  <a:pt x="2575304" y="1722471"/>
                  <a:pt x="2310905" y="1722471"/>
                </a:quadBezTo>
                <a:lnTo>
                  <a:pt x="264399" y="1722471"/>
                </a:lnTo>
                <a:quadBezTo>
                  <a:pt x="0" y="1722471"/>
                  <a:pt x="0" y="1507162"/>
                </a:quadBezTo>
                <a:lnTo>
                  <a:pt x="0" y="215309"/>
                </a:lnTo>
                <a:quadBezTo>
                  <a:pt x="0" y="0"/>
                  <a:pt x="264399" y="0"/>
                </a:quadBezTo>
                <a:close/>
              </a:path>
            </a:pathLst>
          </a:custGeom>
          <a:solidFill>
            <a:srgbClr val="2A5899">
              <a:alpha val="10000"/>
            </a:srgbClr>
          </a:solidFill>
          <a:ln/>
        </p:spPr>
        <p:txBody>
          <a:bodyPr/>
          <a:lstStyle/>
          <a:p>
            <a:endParaRPr lang="zh-CN" altLang="en-US"/>
          </a:p>
        </p:txBody>
      </p:sp>
      <p:pic>
        <p:nvPicPr>
          <p:cNvPr id="12" name="Image 0" descr="preencoded.png"/>
          <p:cNvPicPr>
            <a:picLocks noChangeAspect="1"/>
          </p:cNvPicPr>
          <p:nvPr/>
        </p:nvPicPr>
        <p:blipFill>
          <a:blip r:embed="rId4"/>
          <a:stretch>
            <a:fillRect/>
          </a:stretch>
        </p:blipFill>
        <p:spPr>
          <a:xfrm>
            <a:off x="902607" y="1190442"/>
            <a:ext cx="1937170" cy="498993"/>
          </a:xfrm>
          <a:prstGeom prst="rect">
            <a:avLst/>
          </a:prstGeom>
        </p:spPr>
      </p:pic>
      <p:sp>
        <p:nvSpPr>
          <p:cNvPr id="13" name="Text 9"/>
          <p:cNvSpPr/>
          <p:nvPr/>
        </p:nvSpPr>
        <p:spPr>
          <a:xfrm>
            <a:off x="902607" y="1115327"/>
            <a:ext cx="1937170"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&lt;abbr&gt;</a:t>
            </a:r>
            <a:endParaRPr lang="en-US" sz="1440" dirty="0"/>
          </a:p>
        </p:txBody>
      </p:sp>
      <p:pic>
        <p:nvPicPr>
          <p:cNvPr id="14" name="Image 1" descr="preencoded.png"/>
          <p:cNvPicPr>
            <a:picLocks noChangeAspect="1"/>
          </p:cNvPicPr>
          <p:nvPr/>
        </p:nvPicPr>
        <p:blipFill>
          <a:blip r:embed="rId4"/>
          <a:stretch>
            <a:fillRect/>
          </a:stretch>
        </p:blipFill>
        <p:spPr>
          <a:xfrm>
            <a:off x="2923465" y="1190442"/>
            <a:ext cx="1937170" cy="498993"/>
          </a:xfrm>
          <a:prstGeom prst="rect">
            <a:avLst/>
          </a:prstGeom>
        </p:spPr>
      </p:pic>
      <p:pic>
        <p:nvPicPr>
          <p:cNvPr id="15" name="Image 2" descr="preencoded.png"/>
          <p:cNvPicPr>
            <a:picLocks noChangeAspect="1"/>
          </p:cNvPicPr>
          <p:nvPr/>
        </p:nvPicPr>
        <p:blipFill>
          <a:blip r:embed="rId4"/>
          <a:stretch>
            <a:fillRect/>
          </a:stretch>
        </p:blipFill>
        <p:spPr>
          <a:xfrm>
            <a:off x="4944323" y="1190442"/>
            <a:ext cx="1937170" cy="498993"/>
          </a:xfrm>
          <a:prstGeom prst="rect">
            <a:avLst/>
          </a:prstGeom>
        </p:spPr>
      </p:pic>
      <p:pic>
        <p:nvPicPr>
          <p:cNvPr id="16" name="Image 3" descr="preencoded.png"/>
          <p:cNvPicPr>
            <a:picLocks noChangeAspect="1"/>
          </p:cNvPicPr>
          <p:nvPr/>
        </p:nvPicPr>
        <p:blipFill>
          <a:blip r:embed="rId4"/>
          <a:stretch>
            <a:fillRect/>
          </a:stretch>
        </p:blipFill>
        <p:spPr>
          <a:xfrm>
            <a:off x="6965181" y="1190442"/>
            <a:ext cx="1937170" cy="498993"/>
          </a:xfrm>
          <a:prstGeom prst="rect">
            <a:avLst/>
          </a:prstGeom>
        </p:spPr>
      </p:pic>
      <p:sp>
        <p:nvSpPr>
          <p:cNvPr id="17" name="Text 10"/>
          <p:cNvSpPr/>
          <p:nvPr/>
        </p:nvSpPr>
        <p:spPr>
          <a:xfrm>
            <a:off x="2923001" y="1115327"/>
            <a:ext cx="1937634"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&lt;address&gt;</a:t>
            </a:r>
            <a:endParaRPr lang="en-US" sz="1440" dirty="0"/>
          </a:p>
        </p:txBody>
      </p:sp>
      <p:sp>
        <p:nvSpPr>
          <p:cNvPr id="18" name="Text 11"/>
          <p:cNvSpPr/>
          <p:nvPr/>
        </p:nvSpPr>
        <p:spPr>
          <a:xfrm>
            <a:off x="4944596" y="1115327"/>
            <a:ext cx="1936898"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&lt;b&gt;</a:t>
            </a:r>
            <a:endParaRPr lang="en-US" sz="1440" dirty="0"/>
          </a:p>
        </p:txBody>
      </p:sp>
      <p:sp>
        <p:nvSpPr>
          <p:cNvPr id="19" name="Text 12"/>
          <p:cNvSpPr/>
          <p:nvPr/>
        </p:nvSpPr>
        <p:spPr>
          <a:xfrm>
            <a:off x="6965254" y="1115327"/>
            <a:ext cx="2178746"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&lt;blockquote&gt;</a:t>
            </a:r>
            <a:endParaRPr lang="en-US" sz="1440" dirty="0"/>
          </a:p>
        </p:txBody>
      </p:sp>
      <p:pic>
        <p:nvPicPr>
          <p:cNvPr id="20" name="Image 4" descr="preencoded.png"/>
          <p:cNvPicPr>
            <a:picLocks noChangeAspect="1"/>
          </p:cNvPicPr>
          <p:nvPr/>
        </p:nvPicPr>
        <p:blipFill>
          <a:blip r:embed="rId5"/>
          <a:stretch>
            <a:fillRect/>
          </a:stretch>
        </p:blipFill>
        <p:spPr>
          <a:xfrm>
            <a:off x="902607" y="3026222"/>
            <a:ext cx="2583047" cy="498993"/>
          </a:xfrm>
          <a:prstGeom prst="rect">
            <a:avLst/>
          </a:prstGeom>
        </p:spPr>
      </p:pic>
      <p:sp>
        <p:nvSpPr>
          <p:cNvPr id="21" name="Text 13"/>
          <p:cNvSpPr/>
          <p:nvPr/>
        </p:nvSpPr>
        <p:spPr>
          <a:xfrm>
            <a:off x="902342" y="2951107"/>
            <a:ext cx="25416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&lt;del&gt;</a:t>
            </a:r>
            <a:endParaRPr lang="en-US" sz="1440" dirty="0"/>
          </a:p>
        </p:txBody>
      </p:sp>
      <p:pic>
        <p:nvPicPr>
          <p:cNvPr id="22" name="Image 5" descr="preencoded.png"/>
          <p:cNvPicPr>
            <a:picLocks noChangeAspect="1"/>
          </p:cNvPicPr>
          <p:nvPr/>
        </p:nvPicPr>
        <p:blipFill>
          <a:blip r:embed="rId6"/>
          <a:stretch>
            <a:fillRect/>
          </a:stretch>
        </p:blipFill>
        <p:spPr>
          <a:xfrm>
            <a:off x="3618699" y="3026222"/>
            <a:ext cx="2575304" cy="498993"/>
          </a:xfrm>
          <a:prstGeom prst="rect">
            <a:avLst/>
          </a:prstGeom>
        </p:spPr>
      </p:pic>
      <p:sp>
        <p:nvSpPr>
          <p:cNvPr id="23" name="Text 14"/>
          <p:cNvSpPr/>
          <p:nvPr/>
        </p:nvSpPr>
        <p:spPr>
          <a:xfrm>
            <a:off x="3618392" y="2951107"/>
            <a:ext cx="2575611"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&lt;em&gt;</a:t>
            </a:r>
            <a:endParaRPr lang="en-US" sz="1440" dirty="0"/>
          </a:p>
        </p:txBody>
      </p:sp>
      <p:pic>
        <p:nvPicPr>
          <p:cNvPr id="24" name="Image 6" descr="preencoded.png"/>
          <p:cNvPicPr>
            <a:picLocks noChangeAspect="1"/>
          </p:cNvPicPr>
          <p:nvPr/>
        </p:nvPicPr>
        <p:blipFill>
          <a:blip r:embed="rId6"/>
          <a:stretch>
            <a:fillRect/>
          </a:stretch>
        </p:blipFill>
        <p:spPr>
          <a:xfrm>
            <a:off x="6327048" y="3026222"/>
            <a:ext cx="2575304" cy="498993"/>
          </a:xfrm>
          <a:prstGeom prst="rect">
            <a:avLst/>
          </a:prstGeom>
        </p:spPr>
      </p:pic>
      <p:sp>
        <p:nvSpPr>
          <p:cNvPr id="25" name="Text 15"/>
          <p:cNvSpPr/>
          <p:nvPr/>
        </p:nvSpPr>
        <p:spPr>
          <a:xfrm>
            <a:off x="6326954" y="2951107"/>
            <a:ext cx="2559758"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&lt;strong&gt;</a:t>
            </a:r>
            <a:endParaRPr lang="en-US" sz="1440" dirty="0"/>
          </a:p>
        </p:txBody>
      </p:sp>
      <p:sp>
        <p:nvSpPr>
          <p:cNvPr id="26" name="Shape 16"/>
          <p:cNvSpPr/>
          <p:nvPr/>
        </p:nvSpPr>
        <p:spPr>
          <a:xfrm>
            <a:off x="283641" y="1024137"/>
            <a:ext cx="366962" cy="3558306"/>
          </a:xfrm>
          <a:custGeom>
            <a:avLst/>
            <a:gdLst/>
            <a:ahLst/>
            <a:cxnLst/>
            <a:rect l="l" t="t" r="r" b="b"/>
            <a:pathLst>
              <a:path w="366962" h="3558306">
                <a:moveTo>
                  <a:pt x="183481" y="0"/>
                </a:moveTo>
                <a:moveTo>
                  <a:pt x="183481" y="0"/>
                </a:moveTo>
                <a:lnTo>
                  <a:pt x="183481" y="0"/>
                </a:lnTo>
                <a:quadBezTo>
                  <a:pt x="366962" y="0"/>
                  <a:pt x="366962" y="183481"/>
                </a:quadBezTo>
                <a:lnTo>
                  <a:pt x="366962" y="3374825"/>
                </a:lnTo>
                <a:quadBezTo>
                  <a:pt x="366962" y="3558306"/>
                  <a:pt x="183481" y="3558306"/>
                </a:quadBezTo>
                <a:lnTo>
                  <a:pt x="183481" y="3558306"/>
                </a:lnTo>
                <a:quadBezTo>
                  <a:pt x="0" y="3558306"/>
                  <a:pt x="0" y="3374825"/>
                </a:quadBezTo>
                <a:lnTo>
                  <a:pt x="0" y="183481"/>
                </a:lnTo>
                <a:quadBezTo>
                  <a:pt x="0" y="0"/>
                  <a:pt x="183481" y="0"/>
                </a:quadBezTo>
                <a:close/>
              </a:path>
            </a:pathLst>
          </a:custGeom>
          <a:solidFill>
            <a:srgbClr val="2A5899"/>
          </a:solidFill>
          <a:ln/>
        </p:spPr>
        <p:txBody>
          <a:bodyPr/>
          <a:lstStyle/>
          <a:p>
            <a:endParaRPr lang="zh-CN" altLang="en-US"/>
          </a:p>
        </p:txBody>
      </p:sp>
      <p:sp>
        <p:nvSpPr>
          <p:cNvPr id="27" name="Text 17"/>
          <p:cNvSpPr/>
          <p:nvPr/>
        </p:nvSpPr>
        <p:spPr>
          <a:xfrm>
            <a:off x="283641" y="1751730"/>
            <a:ext cx="366962" cy="210312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3. 字符格式标签</a:t>
            </a:r>
            <a:endParaRPr lang="en-US" sz="1440" dirty="0"/>
          </a:p>
        </p:txBody>
      </p:sp>
      <p:sp>
        <p:nvSpPr>
          <p:cNvPr id="28" name="Text 18"/>
          <p:cNvSpPr/>
          <p:nvPr/>
        </p:nvSpPr>
        <p:spPr>
          <a:xfrm>
            <a:off x="902607" y="1794183"/>
            <a:ext cx="1937170"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定义缩写词或首字母缩略词</a:t>
            </a:r>
            <a:endParaRPr lang="en-US" sz="1440" dirty="0"/>
          </a:p>
        </p:txBody>
      </p:sp>
      <p:sp>
        <p:nvSpPr>
          <p:cNvPr id="29" name="Text 19"/>
          <p:cNvSpPr/>
          <p:nvPr/>
        </p:nvSpPr>
        <p:spPr>
          <a:xfrm>
            <a:off x="2923347" y="1794053"/>
            <a:ext cx="1936768" cy="931774"/>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定义文档作者或拥有者的联系信息</a:t>
            </a:r>
            <a:endParaRPr lang="en-US" sz="1440" dirty="0"/>
          </a:p>
        </p:txBody>
      </p:sp>
      <p:sp>
        <p:nvSpPr>
          <p:cNvPr id="30" name="Text 20"/>
          <p:cNvSpPr/>
          <p:nvPr/>
        </p:nvSpPr>
        <p:spPr>
          <a:xfrm>
            <a:off x="4944579" y="1794183"/>
            <a:ext cx="1937170"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定义粗体文本</a:t>
            </a:r>
            <a:endParaRPr lang="en-US" sz="1440" dirty="0"/>
          </a:p>
        </p:txBody>
      </p:sp>
      <p:sp>
        <p:nvSpPr>
          <p:cNvPr id="31" name="Text 21"/>
          <p:cNvSpPr/>
          <p:nvPr/>
        </p:nvSpPr>
        <p:spPr>
          <a:xfrm>
            <a:off x="6964967" y="1794183"/>
            <a:ext cx="1937170"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定义长的引用</a:t>
            </a:r>
            <a:endParaRPr lang="en-US" sz="1440" dirty="0"/>
          </a:p>
        </p:txBody>
      </p:sp>
      <p:sp>
        <p:nvSpPr>
          <p:cNvPr id="32" name="Text 22"/>
          <p:cNvSpPr/>
          <p:nvPr/>
        </p:nvSpPr>
        <p:spPr>
          <a:xfrm>
            <a:off x="902959" y="3650285"/>
            <a:ext cx="2582921" cy="931774"/>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定义已从文档中删除的文本</a:t>
            </a:r>
            <a:endParaRPr lang="en-US" sz="1440" dirty="0"/>
          </a:p>
        </p:txBody>
      </p:sp>
      <p:sp>
        <p:nvSpPr>
          <p:cNvPr id="33" name="Text 23"/>
          <p:cNvSpPr/>
          <p:nvPr/>
        </p:nvSpPr>
        <p:spPr>
          <a:xfrm>
            <a:off x="3618488" y="3650282"/>
            <a:ext cx="2575319" cy="931774"/>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定义强调文本</a:t>
            </a:r>
            <a:endParaRPr lang="en-US" sz="1440" dirty="0"/>
          </a:p>
        </p:txBody>
      </p:sp>
      <p:sp>
        <p:nvSpPr>
          <p:cNvPr id="34" name="Text 24"/>
          <p:cNvSpPr/>
          <p:nvPr/>
        </p:nvSpPr>
        <p:spPr>
          <a:xfrm>
            <a:off x="6327261" y="3650282"/>
            <a:ext cx="2559271" cy="931774"/>
          </a:xfrm>
          <a:prstGeom prst="rect">
            <a:avLst/>
          </a:prstGeom>
          <a:noFill/>
          <a:ln/>
        </p:spPr>
        <p:txBody>
          <a:bodyPr wrap="square" lIns="95250" tIns="95250" rIns="95250" bIns="95250" rtlCol="0" anchor="t"/>
          <a:lstStyle/>
          <a:p>
            <a:pPr marL="0" indent="0">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定义重要的文本</a:t>
            </a:r>
            <a:endParaRPr lang="en-US" sz="1440" dirty="0"/>
          </a:p>
        </p:txBody>
      </p:sp>
      <p:sp>
        <p:nvSpPr>
          <p:cNvPr id="35" name="Text 25"/>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Tree>
  </p:cSld>
  <p:clrMapOvr>
    <a:masterClrMapping/>
  </p:clrMapOvr>
</p:sld>
</file>

<file path=ppt/slides/slide40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6.7.2 3D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7d35d54338074bbba6f34e47db8e4fd0_1747964215932-01829461114722709.png?authorization=c2ltcGxlLWp3dCBhaz1zcGFya2Rlc2s4MDAwMDAwMDAwMDE7ZXhwPTMzMjQ3NjQyMTM7YWxnbz1obWFjLXNoYTI1NjtzaWc9SjNvN051NDIyRVdack1JQ0wxdC9OTkxOV0VHczcxZnlEQTBocFJsT3FvOD0=&amp;x_location=7YfmxI7B7uKO7jlRxIftd6UXeXD="/>
          <p:cNvPicPr>
            <a:picLocks noChangeAspect="1"/>
          </p:cNvPicPr>
          <p:nvPr/>
        </p:nvPicPr>
        <p:blipFill>
          <a:blip r:embed="rId4"/>
          <a:stretch>
            <a:fillRect/>
          </a:stretch>
        </p:blipFill>
        <p:spPr>
          <a:xfrm>
            <a:off x="1595628" y="1499795"/>
            <a:ext cx="5952744" cy="2825496"/>
          </a:xfrm>
          <a:prstGeom prst="rect">
            <a:avLst/>
          </a:prstGeom>
        </p:spPr>
      </p:pic>
    </p:spTree>
  </p:cSld>
  <p:clrMapOvr>
    <a:masterClrMapping/>
  </p:clrMapOvr>
</p:sld>
</file>

<file path=ppt/slides/slide40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6.7.2 3D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142511"/>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transform-style属性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该属性规定子元素如何在3D 空间中显示。语法描述如下：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d26d14663e934422b095c12a37fcc88a_1747964285238-001929624197981472.png?authorization=c2ltcGxlLWp3dCBhaz1zcGFya2Rlc2s4MDAwMDAwMDAwMDE7ZXhwPTMzMjQ3NjQyODM7YWxnbz1obWFjLXNoYTI1NjtzaWc9N2JOYllvZ09YUnVXdEM4NlE2YzBZUTVRN3ZFMHY5UCtwM2FGckh6Qk5Raz0=&amp;x_location=7YfmxI7B7uKO7jlRxIftd6UXeXD="/>
          <p:cNvPicPr>
            <a:picLocks noChangeAspect="1"/>
          </p:cNvPicPr>
          <p:nvPr/>
        </p:nvPicPr>
        <p:blipFill>
          <a:blip r:embed="rId4"/>
          <a:stretch>
            <a:fillRect/>
          </a:stretch>
        </p:blipFill>
        <p:spPr>
          <a:xfrm>
            <a:off x="2350008" y="3298526"/>
            <a:ext cx="4443984" cy="384048"/>
          </a:xfrm>
          <a:prstGeom prst="rect">
            <a:avLst/>
          </a:prstGeom>
        </p:spPr>
      </p:pic>
    </p:spTree>
  </p:cSld>
  <p:clrMapOvr>
    <a:masterClrMapping/>
  </p:clrMapOvr>
</p:sld>
</file>

<file path=ppt/slides/slide40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6.7.2 3D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426643"/>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transform-style属性的应用。代码如下：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99ad79411feb43c3936ab78e5a144668_1747964323871-034454404357301716.png?authorization=c2ltcGxlLWp3dCBhaz1zcGFya2Rlc2s4MDAwMDAwMDAwMDE7ZXhwPTMzMjQ3NjQzMjE7YWxnbz1obWFjLXNoYTI1NjtzaWc9MFlSWVRJcFI5VzBmUmREbEozTnZBdm1Odi8rRnlnRDVnSlRKK1FjYTUwST0=&amp;x_location=7YfmxI7B7uKO7jlRxIftd6UXeXD="/>
          <p:cNvPicPr>
            <a:picLocks noChangeAspect="1"/>
          </p:cNvPicPr>
          <p:nvPr/>
        </p:nvPicPr>
        <p:blipFill>
          <a:blip r:embed="rId4"/>
          <a:stretch>
            <a:fillRect/>
          </a:stretch>
        </p:blipFill>
        <p:spPr>
          <a:xfrm>
            <a:off x="1892808" y="1993571"/>
            <a:ext cx="5326380" cy="612648"/>
          </a:xfrm>
          <a:prstGeom prst="rect">
            <a:avLst/>
          </a:prstGeom>
        </p:spPr>
      </p:pic>
      <p:pic>
        <p:nvPicPr>
          <p:cNvPr id="8" name="Image 1" descr="https://sgw-dx.xf-yun.com/api/v1/sparkdesk/_13445959b3dc4146b552cb012e87b909_1747964342116-01743482691964885.png?authorization=c2ltcGxlLWp3dCBhaz1zcGFya2Rlc2s4MDAwMDAwMDAwMDE7ZXhwPTMzMjQ3NjQzNDA7YWxnbz1obWFjLXNoYTI1NjtzaWc9b1ZYYlBhN1l0Qk5EbGQydlpnbmNMMmlzajFUWHJybzhSdXhSK3pRa2c4bz0=&amp;x_location=7YfmxI7B7uKO7jlRxIftd6UXeXD="/>
          <p:cNvPicPr>
            <a:picLocks noChangeAspect="1"/>
          </p:cNvPicPr>
          <p:nvPr/>
        </p:nvPicPr>
        <p:blipFill>
          <a:blip r:embed="rId5"/>
          <a:stretch>
            <a:fillRect/>
          </a:stretch>
        </p:blipFill>
        <p:spPr>
          <a:xfrm>
            <a:off x="1892808" y="2606219"/>
            <a:ext cx="5326380" cy="1792224"/>
          </a:xfrm>
          <a:prstGeom prst="rect">
            <a:avLst/>
          </a:prstGeom>
        </p:spPr>
      </p:pic>
    </p:spTree>
  </p:cSld>
  <p:clrMapOvr>
    <a:masterClrMapping/>
  </p:clrMapOvr>
</p:sld>
</file>

<file path=ppt/slides/slide40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6.7.2 3D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7303ccdeba0144cc9d9c06b29a32d03c_1747964390393-028730361036735796.png?authorization=c2ltcGxlLWp3dCBhaz1zcGFya2Rlc2s4MDAwMDAwMDAwMDE7ZXhwPTMzMjQ3NjQzOTA7YWxnbz1obWFjLXNoYTI1NjtzaWc9OGRmc2VxVWJEK1Ywbms5dXJ0VEdRUkZYQmwwQUNUcElVWlFDOWlLaGJERT0=&amp;x_location=7YfmxI7B7uKO7jlRxIftd6UXeXD="/>
          <p:cNvPicPr>
            <a:picLocks noChangeAspect="1"/>
          </p:cNvPicPr>
          <p:nvPr/>
        </p:nvPicPr>
        <p:blipFill>
          <a:blip r:embed="rId4"/>
          <a:stretch>
            <a:fillRect/>
          </a:stretch>
        </p:blipFill>
        <p:spPr>
          <a:xfrm>
            <a:off x="1050247" y="1109375"/>
            <a:ext cx="7043505" cy="3606336"/>
          </a:xfrm>
          <a:prstGeom prst="rect">
            <a:avLst/>
          </a:prstGeom>
        </p:spPr>
      </p:pic>
    </p:spTree>
  </p:cSld>
  <p:clrMapOvr>
    <a:masterClrMapping/>
  </p:clrMapOvr>
</p:sld>
</file>

<file path=ppt/slides/slide40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6.7.2 3D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b686f064b56e4c12abc8bc79b359ed5d_1747964412379-08372721921319815.png?authorization=c2ltcGxlLWp3dCBhaz1zcGFya2Rlc2s4MDAwMDAwMDAwMDE7ZXhwPTMzMjQ3NjQ0MTE7YWxnbz1obWFjLXNoYTI1NjtzaWc9bU5qcE52NGhGb1RvSURRZENnK0p2dmt6MTJjR3JUelpseFBEVnFwWUxqMD0=&amp;x_location=7YfmxI7B7uKO7jlRxIftd6UXeXD="/>
          <p:cNvPicPr>
            <a:picLocks noChangeAspect="1"/>
          </p:cNvPicPr>
          <p:nvPr/>
        </p:nvPicPr>
        <p:blipFill>
          <a:blip r:embed="rId4"/>
          <a:stretch>
            <a:fillRect/>
          </a:stretch>
        </p:blipFill>
        <p:spPr>
          <a:xfrm>
            <a:off x="1320720" y="1093505"/>
            <a:ext cx="6014093" cy="3638076"/>
          </a:xfrm>
          <a:prstGeom prst="rect">
            <a:avLst/>
          </a:prstGeom>
        </p:spPr>
      </p:pic>
    </p:spTree>
  </p:cSld>
  <p:clrMapOvr>
    <a:masterClrMapping/>
  </p:clrMapOvr>
</p:sld>
</file>

<file path=ppt/slides/slide40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6.7.2 3D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626684"/>
            <a:ext cx="8373191" cy="2148840"/>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4. perspective属性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perspective属性规定3D元素的透视效果。该属性允许改变3D元素查看3D透视图的位置。该属性只影响3D转换元素。当为元素定义perspective属性时，其子元素会获得透视效果，而不是定义perspective属性的元素本身。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e647d37cda4346478af8554d7facfa54_1747964681886-02965946876634107.png?authorization=c2ltcGxlLWp3dCBhaz1zcGFya2Rlc2s4MDAwMDAwMDAwMDE7ZXhwPTMzMjQ3NjQ2ODA7YWxnbz1obWFjLXNoYTI1NjtzaWc9UW53ZFJJTVlDRGdRZytzRlVsWDk4MHlXaUpuUlFuVEtJTmZURkVEOExHOD0=&amp;x_location=7YfmxI7B7uKO7jlRxIftd6UXeXD="/>
          <p:cNvPicPr>
            <a:picLocks noChangeAspect="1"/>
          </p:cNvPicPr>
          <p:nvPr/>
        </p:nvPicPr>
        <p:blipFill>
          <a:blip r:embed="rId4"/>
          <a:stretch>
            <a:fillRect/>
          </a:stretch>
        </p:blipFill>
        <p:spPr>
          <a:xfrm>
            <a:off x="2452327" y="3775524"/>
            <a:ext cx="4239345" cy="422877"/>
          </a:xfrm>
          <a:prstGeom prst="rect">
            <a:avLst/>
          </a:prstGeom>
        </p:spPr>
      </p:pic>
    </p:spTree>
  </p:cSld>
  <p:clrMapOvr>
    <a:masterClrMapping/>
  </p:clrMapOvr>
</p:sld>
</file>

<file path=ppt/slides/slide40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6.7.2 3D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792403"/>
            <a:ext cx="8373191" cy="2004459"/>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说明：</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number：元素距离透视图的距离，以像素为单位</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●none：默认值，与0相同，不设置透视效果。</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注意：perspective属性应与perspective-origin属性一同使用。当为元素定义perspectiveorigin属性时，其子元素会获得透视效果。</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40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d192a5239be74ae1b3580cd0d874ca10_1747965556596-05690103347634196.png?authorization=c2ltcGxlLWp3dCBhaz1zcGFya2Rlc2s4MDAwMDAwMDAwMDE7ZXhwPTMzMjQ3NjU1NTQ7YWxnbz1obWFjLXNoYTI1NjtzaWc9MjZhWnkrK3p3dEwxUzR5cjltaUFtTFdiT1grc09ZZk4vVENvb1FSSDY5QT0=&amp;x_location=7YfmxI7B7uKO7jlRxIftd6UXeXD="/>
          <p:cNvPicPr>
            <a:picLocks noChangeAspect="1"/>
          </p:cNvPicPr>
          <p:nvPr/>
        </p:nvPicPr>
        <p:blipFill>
          <a:blip r:embed="rId4"/>
          <a:stretch>
            <a:fillRect/>
          </a:stretch>
        </p:blipFill>
        <p:spPr>
          <a:xfrm>
            <a:off x="1888236" y="2649506"/>
            <a:ext cx="5367528" cy="365760"/>
          </a:xfrm>
          <a:prstGeom prst="rect">
            <a:avLst/>
          </a:prstGeom>
        </p:spPr>
      </p:pic>
      <p:sp>
        <p:nvSpPr>
          <p:cNvPr id="6"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6.7.2 3D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2040523"/>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perspective-origin属性的语法描述如下：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3217634"/>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说明：x-axis、y-axis 是元素基于X 轴和Y 轴的值。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40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6.7.2 3D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perspective与perspective-origin属性的应用。代码如下：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80a7d150f2eb492888c0df90cf413fca_1747967310791-06974217191195503.png?authorization=c2ltcGxlLWp3dCBhaz1zcGFya2Rlc2s4MDAwMDAwMDAwMDE7ZXhwPTMzMjQ3NjczMDg7YWxnbz1obWFjLXNoYTI1NjtzaWc9QzBSWHdnUm9EQzFieXJOR0ZWRy9yWWlOamhtZkRKNjBCSzgzWDN4VXVsaz0=&amp;x_location=7YfmxI7B7uKO7jlRxIftd6UXeXD="/>
          <p:cNvPicPr>
            <a:picLocks noChangeAspect="1"/>
          </p:cNvPicPr>
          <p:nvPr/>
        </p:nvPicPr>
        <p:blipFill>
          <a:blip r:embed="rId4"/>
          <a:stretch>
            <a:fillRect/>
          </a:stretch>
        </p:blipFill>
        <p:spPr>
          <a:xfrm>
            <a:off x="1389888" y="1553591"/>
            <a:ext cx="6364224" cy="3191256"/>
          </a:xfrm>
          <a:prstGeom prst="rect">
            <a:avLst/>
          </a:prstGeom>
        </p:spPr>
      </p:pic>
    </p:spTree>
  </p:cSld>
  <p:clrMapOvr>
    <a:masterClrMapping/>
  </p:clrMapOvr>
</p:sld>
</file>

<file path=ppt/slides/slide40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6.7.2 3D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79725332cd604eef983865f50823f0af_1747967360173-0003147487834748608.png?authorization=c2ltcGxlLWp3dCBhaz1zcGFya2Rlc2s4MDAwMDAwMDAwMDE7ZXhwPTMzMjQ3NjczNTg7YWxnbz1obWFjLXNoYTI1NjtzaWc9elRlL25KMUozRmFJL3Urd3NPTlhCUzU5bHdQM1JRdHlNNXVrMTdPK240Zz0=&amp;x_location=7YfmxI7B7uKO7jlRxIftd6UXeXD="/>
          <p:cNvPicPr>
            <a:picLocks noChangeAspect="1"/>
          </p:cNvPicPr>
          <p:nvPr/>
        </p:nvPicPr>
        <p:blipFill>
          <a:blip r:embed="rId4"/>
          <a:stretch>
            <a:fillRect/>
          </a:stretch>
        </p:blipFill>
        <p:spPr>
          <a:xfrm>
            <a:off x="962446" y="1204381"/>
            <a:ext cx="7219109" cy="3416323"/>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name="Slide 4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4" name="Text 1"/>
          <p:cNvSpPr/>
          <p:nvPr/>
        </p:nvSpPr>
        <p:spPr>
          <a:xfrm>
            <a:off x="983969" y="2511897"/>
            <a:ext cx="2074992" cy="84124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文本格式或语义标签</a:t>
            </a:r>
            <a:endParaRPr lang="en-US" sz="1440" dirty="0"/>
          </a:p>
        </p:txBody>
      </p:sp>
      <p:sp>
        <p:nvSpPr>
          <p:cNvPr id="5" name="Shape 2"/>
          <p:cNvSpPr/>
          <p:nvPr/>
        </p:nvSpPr>
        <p:spPr>
          <a:xfrm>
            <a:off x="902607" y="1024137"/>
            <a:ext cx="1937170" cy="1722471"/>
          </a:xfrm>
          <a:custGeom>
            <a:avLst/>
            <a:gdLst/>
            <a:ahLst/>
            <a:cxnLst/>
            <a:rect l="l" t="t" r="r" b="b"/>
            <a:pathLst>
              <a:path w="1937170" h="1722471">
                <a:moveTo>
                  <a:pt x="198884" y="0"/>
                </a:moveTo>
                <a:moveTo>
                  <a:pt x="198884" y="0"/>
                </a:moveTo>
                <a:lnTo>
                  <a:pt x="1738286" y="0"/>
                </a:lnTo>
                <a:quadBezTo>
                  <a:pt x="1937170" y="0"/>
                  <a:pt x="1937170" y="215309"/>
                </a:quadBezTo>
                <a:lnTo>
                  <a:pt x="1937170" y="1507162"/>
                </a:lnTo>
                <a:quadBezTo>
                  <a:pt x="1937170" y="1722471"/>
                  <a:pt x="1738286" y="1722471"/>
                </a:quadBezTo>
                <a:lnTo>
                  <a:pt x="198884" y="1722471"/>
                </a:lnTo>
                <a:quadBezTo>
                  <a:pt x="0" y="1722471"/>
                  <a:pt x="0" y="1507162"/>
                </a:quadBezTo>
                <a:lnTo>
                  <a:pt x="0" y="215309"/>
                </a:lnTo>
                <a:quadBezTo>
                  <a:pt x="0" y="0"/>
                  <a:pt x="198884" y="0"/>
                </a:quadBezTo>
                <a:close/>
              </a:path>
            </a:pathLst>
          </a:custGeom>
          <a:solidFill>
            <a:srgbClr val="2A5899">
              <a:alpha val="10000"/>
            </a:srgbClr>
          </a:solidFill>
          <a:ln/>
        </p:spPr>
        <p:txBody>
          <a:bodyPr/>
          <a:lstStyle/>
          <a:p>
            <a:endParaRPr lang="zh-CN" altLang="en-US"/>
          </a:p>
        </p:txBody>
      </p:sp>
      <p:sp>
        <p:nvSpPr>
          <p:cNvPr id="6" name="Shape 3"/>
          <p:cNvSpPr/>
          <p:nvPr/>
        </p:nvSpPr>
        <p:spPr>
          <a:xfrm>
            <a:off x="2923465" y="1024137"/>
            <a:ext cx="1937170" cy="1722471"/>
          </a:xfrm>
          <a:custGeom>
            <a:avLst/>
            <a:gdLst/>
            <a:ahLst/>
            <a:cxnLst/>
            <a:rect l="l" t="t" r="r" b="b"/>
            <a:pathLst>
              <a:path w="1937170" h="1722471">
                <a:moveTo>
                  <a:pt x="198884" y="0"/>
                </a:moveTo>
                <a:moveTo>
                  <a:pt x="198884" y="0"/>
                </a:moveTo>
                <a:lnTo>
                  <a:pt x="1738286" y="0"/>
                </a:lnTo>
                <a:quadBezTo>
                  <a:pt x="1937170" y="0"/>
                  <a:pt x="1937170" y="215309"/>
                </a:quadBezTo>
                <a:lnTo>
                  <a:pt x="1937170" y="1507162"/>
                </a:lnTo>
                <a:quadBezTo>
                  <a:pt x="1937170" y="1722471"/>
                  <a:pt x="1738286" y="1722471"/>
                </a:quadBezTo>
                <a:lnTo>
                  <a:pt x="198884" y="1722471"/>
                </a:lnTo>
                <a:quadBezTo>
                  <a:pt x="0" y="1722471"/>
                  <a:pt x="0" y="1507162"/>
                </a:quadBezTo>
                <a:lnTo>
                  <a:pt x="0" y="215309"/>
                </a:lnTo>
                <a:quadBezTo>
                  <a:pt x="0" y="0"/>
                  <a:pt x="198884" y="0"/>
                </a:quadBezTo>
                <a:close/>
              </a:path>
            </a:pathLst>
          </a:custGeom>
          <a:solidFill>
            <a:srgbClr val="2A5899">
              <a:alpha val="10000"/>
            </a:srgbClr>
          </a:solidFill>
          <a:ln/>
        </p:spPr>
        <p:txBody>
          <a:bodyPr/>
          <a:lstStyle/>
          <a:p>
            <a:endParaRPr lang="zh-CN" altLang="en-US"/>
          </a:p>
        </p:txBody>
      </p:sp>
      <p:sp>
        <p:nvSpPr>
          <p:cNvPr id="7" name="Shape 4"/>
          <p:cNvSpPr/>
          <p:nvPr/>
        </p:nvSpPr>
        <p:spPr>
          <a:xfrm>
            <a:off x="4944323" y="1024137"/>
            <a:ext cx="1937170" cy="1722471"/>
          </a:xfrm>
          <a:custGeom>
            <a:avLst/>
            <a:gdLst/>
            <a:ahLst/>
            <a:cxnLst/>
            <a:rect l="l" t="t" r="r" b="b"/>
            <a:pathLst>
              <a:path w="1937170" h="1722471">
                <a:moveTo>
                  <a:pt x="198884" y="0"/>
                </a:moveTo>
                <a:moveTo>
                  <a:pt x="198884" y="0"/>
                </a:moveTo>
                <a:lnTo>
                  <a:pt x="1738286" y="0"/>
                </a:lnTo>
                <a:quadBezTo>
                  <a:pt x="1937170" y="0"/>
                  <a:pt x="1937170" y="215309"/>
                </a:quadBezTo>
                <a:lnTo>
                  <a:pt x="1937170" y="1507162"/>
                </a:lnTo>
                <a:quadBezTo>
                  <a:pt x="1937170" y="1722471"/>
                  <a:pt x="1738286" y="1722471"/>
                </a:quadBezTo>
                <a:lnTo>
                  <a:pt x="198884" y="1722471"/>
                </a:lnTo>
                <a:quadBezTo>
                  <a:pt x="0" y="1722471"/>
                  <a:pt x="0" y="1507162"/>
                </a:quadBezTo>
                <a:lnTo>
                  <a:pt x="0" y="215309"/>
                </a:lnTo>
                <a:quadBezTo>
                  <a:pt x="0" y="0"/>
                  <a:pt x="198884" y="0"/>
                </a:quadBezTo>
                <a:close/>
              </a:path>
            </a:pathLst>
          </a:custGeom>
          <a:solidFill>
            <a:srgbClr val="2A5899">
              <a:alpha val="10000"/>
            </a:srgbClr>
          </a:solidFill>
          <a:ln/>
        </p:spPr>
        <p:txBody>
          <a:bodyPr/>
          <a:lstStyle/>
          <a:p>
            <a:endParaRPr lang="zh-CN" altLang="en-US"/>
          </a:p>
        </p:txBody>
      </p:sp>
      <p:sp>
        <p:nvSpPr>
          <p:cNvPr id="8" name="Shape 5"/>
          <p:cNvSpPr/>
          <p:nvPr/>
        </p:nvSpPr>
        <p:spPr>
          <a:xfrm>
            <a:off x="6965181" y="1024137"/>
            <a:ext cx="1937170" cy="1722471"/>
          </a:xfrm>
          <a:custGeom>
            <a:avLst/>
            <a:gdLst/>
            <a:ahLst/>
            <a:cxnLst/>
            <a:rect l="l" t="t" r="r" b="b"/>
            <a:pathLst>
              <a:path w="1937170" h="1722471">
                <a:moveTo>
                  <a:pt x="198884" y="0"/>
                </a:moveTo>
                <a:moveTo>
                  <a:pt x="198884" y="0"/>
                </a:moveTo>
                <a:lnTo>
                  <a:pt x="1738286" y="0"/>
                </a:lnTo>
                <a:quadBezTo>
                  <a:pt x="1937170" y="0"/>
                  <a:pt x="1937170" y="215309"/>
                </a:quadBezTo>
                <a:lnTo>
                  <a:pt x="1937170" y="1507162"/>
                </a:lnTo>
                <a:quadBezTo>
                  <a:pt x="1937170" y="1722471"/>
                  <a:pt x="1738286" y="1722471"/>
                </a:quadBezTo>
                <a:lnTo>
                  <a:pt x="198884" y="1722471"/>
                </a:lnTo>
                <a:quadBezTo>
                  <a:pt x="0" y="1722471"/>
                  <a:pt x="0" y="1507162"/>
                </a:quadBezTo>
                <a:lnTo>
                  <a:pt x="0" y="215309"/>
                </a:lnTo>
                <a:quadBezTo>
                  <a:pt x="0" y="0"/>
                  <a:pt x="198884" y="0"/>
                </a:quadBezTo>
                <a:close/>
              </a:path>
            </a:pathLst>
          </a:custGeom>
          <a:solidFill>
            <a:srgbClr val="2A5899">
              <a:alpha val="10000"/>
            </a:srgbClr>
          </a:solidFill>
          <a:ln/>
        </p:spPr>
        <p:txBody>
          <a:bodyPr/>
          <a:lstStyle/>
          <a:p>
            <a:endParaRPr lang="zh-CN" altLang="en-US"/>
          </a:p>
        </p:txBody>
      </p:sp>
      <p:sp>
        <p:nvSpPr>
          <p:cNvPr id="9" name="Shape 6"/>
          <p:cNvSpPr/>
          <p:nvPr/>
        </p:nvSpPr>
        <p:spPr>
          <a:xfrm>
            <a:off x="910350" y="2859972"/>
            <a:ext cx="2575304" cy="1722471"/>
          </a:xfrm>
          <a:custGeom>
            <a:avLst/>
            <a:gdLst/>
            <a:ahLst/>
            <a:cxnLst/>
            <a:rect l="l" t="t" r="r" b="b"/>
            <a:pathLst>
              <a:path w="2575304" h="1722471">
                <a:moveTo>
                  <a:pt x="264399" y="0"/>
                </a:moveTo>
                <a:moveTo>
                  <a:pt x="264399" y="0"/>
                </a:moveTo>
                <a:lnTo>
                  <a:pt x="2310905" y="0"/>
                </a:lnTo>
                <a:quadBezTo>
                  <a:pt x="2575304" y="0"/>
                  <a:pt x="2575304" y="215309"/>
                </a:quadBezTo>
                <a:lnTo>
                  <a:pt x="2575304" y="1507162"/>
                </a:lnTo>
                <a:quadBezTo>
                  <a:pt x="2575304" y="1722471"/>
                  <a:pt x="2310905" y="1722471"/>
                </a:quadBezTo>
                <a:lnTo>
                  <a:pt x="264399" y="1722471"/>
                </a:lnTo>
                <a:quadBezTo>
                  <a:pt x="0" y="1722471"/>
                  <a:pt x="0" y="1507162"/>
                </a:quadBezTo>
                <a:lnTo>
                  <a:pt x="0" y="215309"/>
                </a:lnTo>
                <a:quadBezTo>
                  <a:pt x="0" y="0"/>
                  <a:pt x="264399" y="0"/>
                </a:quadBezTo>
                <a:close/>
              </a:path>
            </a:pathLst>
          </a:custGeom>
          <a:solidFill>
            <a:srgbClr val="2A5899">
              <a:alpha val="10000"/>
            </a:srgbClr>
          </a:solidFill>
          <a:ln/>
        </p:spPr>
        <p:txBody>
          <a:bodyPr/>
          <a:lstStyle/>
          <a:p>
            <a:endParaRPr lang="zh-CN" altLang="en-US"/>
          </a:p>
        </p:txBody>
      </p:sp>
      <p:sp>
        <p:nvSpPr>
          <p:cNvPr id="10" name="Shape 7"/>
          <p:cNvSpPr/>
          <p:nvPr/>
        </p:nvSpPr>
        <p:spPr>
          <a:xfrm>
            <a:off x="3618699" y="2859972"/>
            <a:ext cx="2575304" cy="1722471"/>
          </a:xfrm>
          <a:custGeom>
            <a:avLst/>
            <a:gdLst/>
            <a:ahLst/>
            <a:cxnLst/>
            <a:rect l="l" t="t" r="r" b="b"/>
            <a:pathLst>
              <a:path w="2575304" h="1722471">
                <a:moveTo>
                  <a:pt x="264399" y="0"/>
                </a:moveTo>
                <a:moveTo>
                  <a:pt x="264399" y="0"/>
                </a:moveTo>
                <a:lnTo>
                  <a:pt x="2310905" y="0"/>
                </a:lnTo>
                <a:quadBezTo>
                  <a:pt x="2575304" y="0"/>
                  <a:pt x="2575304" y="215309"/>
                </a:quadBezTo>
                <a:lnTo>
                  <a:pt x="2575304" y="1507162"/>
                </a:lnTo>
                <a:quadBezTo>
                  <a:pt x="2575304" y="1722471"/>
                  <a:pt x="2310905" y="1722471"/>
                </a:quadBezTo>
                <a:lnTo>
                  <a:pt x="264399" y="1722471"/>
                </a:lnTo>
                <a:quadBezTo>
                  <a:pt x="0" y="1722471"/>
                  <a:pt x="0" y="1507162"/>
                </a:quadBezTo>
                <a:lnTo>
                  <a:pt x="0" y="215309"/>
                </a:lnTo>
                <a:quadBezTo>
                  <a:pt x="0" y="0"/>
                  <a:pt x="264399" y="0"/>
                </a:quadBezTo>
                <a:close/>
              </a:path>
            </a:pathLst>
          </a:custGeom>
          <a:solidFill>
            <a:srgbClr val="2A5899">
              <a:alpha val="10000"/>
            </a:srgbClr>
          </a:solidFill>
          <a:ln/>
        </p:spPr>
        <p:txBody>
          <a:bodyPr/>
          <a:lstStyle/>
          <a:p>
            <a:endParaRPr lang="zh-CN" altLang="en-US"/>
          </a:p>
        </p:txBody>
      </p:sp>
      <p:sp>
        <p:nvSpPr>
          <p:cNvPr id="11" name="Shape 8"/>
          <p:cNvSpPr/>
          <p:nvPr/>
        </p:nvSpPr>
        <p:spPr>
          <a:xfrm>
            <a:off x="6327048" y="2859972"/>
            <a:ext cx="2575304" cy="1722471"/>
          </a:xfrm>
          <a:custGeom>
            <a:avLst/>
            <a:gdLst/>
            <a:ahLst/>
            <a:cxnLst/>
            <a:rect l="l" t="t" r="r" b="b"/>
            <a:pathLst>
              <a:path w="2575304" h="1722471">
                <a:moveTo>
                  <a:pt x="264399" y="0"/>
                </a:moveTo>
                <a:moveTo>
                  <a:pt x="264399" y="0"/>
                </a:moveTo>
                <a:lnTo>
                  <a:pt x="2310905" y="0"/>
                </a:lnTo>
                <a:quadBezTo>
                  <a:pt x="2575304" y="0"/>
                  <a:pt x="2575304" y="215309"/>
                </a:quadBezTo>
                <a:lnTo>
                  <a:pt x="2575304" y="1507162"/>
                </a:lnTo>
                <a:quadBezTo>
                  <a:pt x="2575304" y="1722471"/>
                  <a:pt x="2310905" y="1722471"/>
                </a:quadBezTo>
                <a:lnTo>
                  <a:pt x="264399" y="1722471"/>
                </a:lnTo>
                <a:quadBezTo>
                  <a:pt x="0" y="1722471"/>
                  <a:pt x="0" y="1507162"/>
                </a:quadBezTo>
                <a:lnTo>
                  <a:pt x="0" y="215309"/>
                </a:lnTo>
                <a:quadBezTo>
                  <a:pt x="0" y="0"/>
                  <a:pt x="264399" y="0"/>
                </a:quadBezTo>
                <a:close/>
              </a:path>
            </a:pathLst>
          </a:custGeom>
          <a:solidFill>
            <a:srgbClr val="2A5899">
              <a:alpha val="10000"/>
            </a:srgbClr>
          </a:solidFill>
          <a:ln/>
        </p:spPr>
        <p:txBody>
          <a:bodyPr/>
          <a:lstStyle/>
          <a:p>
            <a:endParaRPr lang="zh-CN" altLang="en-US"/>
          </a:p>
        </p:txBody>
      </p:sp>
      <p:pic>
        <p:nvPicPr>
          <p:cNvPr id="12" name="Image 0" descr="preencoded.png"/>
          <p:cNvPicPr>
            <a:picLocks noChangeAspect="1"/>
          </p:cNvPicPr>
          <p:nvPr/>
        </p:nvPicPr>
        <p:blipFill>
          <a:blip r:embed="rId4"/>
          <a:stretch>
            <a:fillRect/>
          </a:stretch>
        </p:blipFill>
        <p:spPr>
          <a:xfrm>
            <a:off x="902607" y="1190442"/>
            <a:ext cx="1937170" cy="498993"/>
          </a:xfrm>
          <a:prstGeom prst="rect">
            <a:avLst/>
          </a:prstGeom>
        </p:spPr>
      </p:pic>
      <p:sp>
        <p:nvSpPr>
          <p:cNvPr id="13" name="Text 9"/>
          <p:cNvSpPr/>
          <p:nvPr/>
        </p:nvSpPr>
        <p:spPr>
          <a:xfrm>
            <a:off x="902607" y="1115327"/>
            <a:ext cx="1937170"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&lt;sup&gt;</a:t>
            </a:r>
            <a:endParaRPr lang="en-US" sz="1440" dirty="0"/>
          </a:p>
        </p:txBody>
      </p:sp>
      <p:pic>
        <p:nvPicPr>
          <p:cNvPr id="14" name="Image 1" descr="preencoded.png"/>
          <p:cNvPicPr>
            <a:picLocks noChangeAspect="1"/>
          </p:cNvPicPr>
          <p:nvPr/>
        </p:nvPicPr>
        <p:blipFill>
          <a:blip r:embed="rId4"/>
          <a:stretch>
            <a:fillRect/>
          </a:stretch>
        </p:blipFill>
        <p:spPr>
          <a:xfrm>
            <a:off x="2923465" y="1190442"/>
            <a:ext cx="1937170" cy="498993"/>
          </a:xfrm>
          <a:prstGeom prst="rect">
            <a:avLst/>
          </a:prstGeom>
        </p:spPr>
      </p:pic>
      <p:pic>
        <p:nvPicPr>
          <p:cNvPr id="15" name="Image 2" descr="preencoded.png"/>
          <p:cNvPicPr>
            <a:picLocks noChangeAspect="1"/>
          </p:cNvPicPr>
          <p:nvPr/>
        </p:nvPicPr>
        <p:blipFill>
          <a:blip r:embed="rId4"/>
          <a:stretch>
            <a:fillRect/>
          </a:stretch>
        </p:blipFill>
        <p:spPr>
          <a:xfrm>
            <a:off x="4944323" y="1190442"/>
            <a:ext cx="1937170" cy="498993"/>
          </a:xfrm>
          <a:prstGeom prst="rect">
            <a:avLst/>
          </a:prstGeom>
        </p:spPr>
      </p:pic>
      <p:pic>
        <p:nvPicPr>
          <p:cNvPr id="16" name="Image 3" descr="preencoded.png"/>
          <p:cNvPicPr>
            <a:picLocks noChangeAspect="1"/>
          </p:cNvPicPr>
          <p:nvPr/>
        </p:nvPicPr>
        <p:blipFill>
          <a:blip r:embed="rId4"/>
          <a:stretch>
            <a:fillRect/>
          </a:stretch>
        </p:blipFill>
        <p:spPr>
          <a:xfrm>
            <a:off x="6965181" y="1190442"/>
            <a:ext cx="1937170" cy="498993"/>
          </a:xfrm>
          <a:prstGeom prst="rect">
            <a:avLst/>
          </a:prstGeom>
        </p:spPr>
      </p:pic>
      <p:sp>
        <p:nvSpPr>
          <p:cNvPr id="17" name="Text 10"/>
          <p:cNvSpPr/>
          <p:nvPr/>
        </p:nvSpPr>
        <p:spPr>
          <a:xfrm>
            <a:off x="2923001" y="1115327"/>
            <a:ext cx="1937634"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&lt;sub&gt;</a:t>
            </a:r>
            <a:endParaRPr lang="en-US" sz="1440" dirty="0"/>
          </a:p>
        </p:txBody>
      </p:sp>
      <p:sp>
        <p:nvSpPr>
          <p:cNvPr id="18" name="Text 11"/>
          <p:cNvSpPr/>
          <p:nvPr/>
        </p:nvSpPr>
        <p:spPr>
          <a:xfrm>
            <a:off x="4944596" y="1115327"/>
            <a:ext cx="1936898"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&lt;time&gt;</a:t>
            </a:r>
            <a:endParaRPr lang="en-US" sz="1440" dirty="0"/>
          </a:p>
        </p:txBody>
      </p:sp>
      <p:sp>
        <p:nvSpPr>
          <p:cNvPr id="19" name="Text 12"/>
          <p:cNvSpPr/>
          <p:nvPr/>
        </p:nvSpPr>
        <p:spPr>
          <a:xfrm>
            <a:off x="6965254" y="1115327"/>
            <a:ext cx="1934895"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&lt;var&gt;</a:t>
            </a:r>
            <a:endParaRPr lang="en-US" sz="1440" dirty="0"/>
          </a:p>
        </p:txBody>
      </p:sp>
      <p:pic>
        <p:nvPicPr>
          <p:cNvPr id="20" name="Image 4" descr="preencoded.png"/>
          <p:cNvPicPr>
            <a:picLocks noChangeAspect="1"/>
          </p:cNvPicPr>
          <p:nvPr/>
        </p:nvPicPr>
        <p:blipFill>
          <a:blip r:embed="rId5"/>
          <a:stretch>
            <a:fillRect/>
          </a:stretch>
        </p:blipFill>
        <p:spPr>
          <a:xfrm>
            <a:off x="902607" y="3026222"/>
            <a:ext cx="2583047" cy="498993"/>
          </a:xfrm>
          <a:prstGeom prst="rect">
            <a:avLst/>
          </a:prstGeom>
        </p:spPr>
      </p:pic>
      <p:sp>
        <p:nvSpPr>
          <p:cNvPr id="21" name="Text 13"/>
          <p:cNvSpPr/>
          <p:nvPr/>
        </p:nvSpPr>
        <p:spPr>
          <a:xfrm>
            <a:off x="902342" y="2951107"/>
            <a:ext cx="25416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&lt;i&gt;</a:t>
            </a:r>
            <a:endParaRPr lang="en-US" sz="1440" dirty="0"/>
          </a:p>
        </p:txBody>
      </p:sp>
      <p:pic>
        <p:nvPicPr>
          <p:cNvPr id="22" name="Image 5" descr="preencoded.png"/>
          <p:cNvPicPr>
            <a:picLocks noChangeAspect="1"/>
          </p:cNvPicPr>
          <p:nvPr/>
        </p:nvPicPr>
        <p:blipFill>
          <a:blip r:embed="rId6"/>
          <a:stretch>
            <a:fillRect/>
          </a:stretch>
        </p:blipFill>
        <p:spPr>
          <a:xfrm>
            <a:off x="3618699" y="3026222"/>
            <a:ext cx="2575304" cy="498993"/>
          </a:xfrm>
          <a:prstGeom prst="rect">
            <a:avLst/>
          </a:prstGeom>
        </p:spPr>
      </p:pic>
      <p:sp>
        <p:nvSpPr>
          <p:cNvPr id="23" name="Text 14"/>
          <p:cNvSpPr/>
          <p:nvPr/>
        </p:nvSpPr>
        <p:spPr>
          <a:xfrm>
            <a:off x="3618392" y="2951107"/>
            <a:ext cx="2575611"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&lt;big&gt;</a:t>
            </a:r>
            <a:endParaRPr lang="en-US" sz="1440" dirty="0"/>
          </a:p>
        </p:txBody>
      </p:sp>
      <p:pic>
        <p:nvPicPr>
          <p:cNvPr id="24" name="Image 6" descr="preencoded.png"/>
          <p:cNvPicPr>
            <a:picLocks noChangeAspect="1"/>
          </p:cNvPicPr>
          <p:nvPr/>
        </p:nvPicPr>
        <p:blipFill>
          <a:blip r:embed="rId6"/>
          <a:stretch>
            <a:fillRect/>
          </a:stretch>
        </p:blipFill>
        <p:spPr>
          <a:xfrm>
            <a:off x="6327048" y="3026222"/>
            <a:ext cx="2575304" cy="498993"/>
          </a:xfrm>
          <a:prstGeom prst="rect">
            <a:avLst/>
          </a:prstGeom>
        </p:spPr>
      </p:pic>
      <p:sp>
        <p:nvSpPr>
          <p:cNvPr id="25" name="Text 15"/>
          <p:cNvSpPr/>
          <p:nvPr/>
        </p:nvSpPr>
        <p:spPr>
          <a:xfrm>
            <a:off x="6326954" y="2951107"/>
            <a:ext cx="2559758"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&lt;small&gt;</a:t>
            </a:r>
            <a:endParaRPr lang="en-US" sz="1440" dirty="0"/>
          </a:p>
        </p:txBody>
      </p:sp>
      <p:sp>
        <p:nvSpPr>
          <p:cNvPr id="26" name="Shape 16"/>
          <p:cNvSpPr/>
          <p:nvPr/>
        </p:nvSpPr>
        <p:spPr>
          <a:xfrm>
            <a:off x="283641" y="1024137"/>
            <a:ext cx="366962" cy="3558306"/>
          </a:xfrm>
          <a:custGeom>
            <a:avLst/>
            <a:gdLst/>
            <a:ahLst/>
            <a:cxnLst/>
            <a:rect l="l" t="t" r="r" b="b"/>
            <a:pathLst>
              <a:path w="366962" h="3558306">
                <a:moveTo>
                  <a:pt x="183481" y="0"/>
                </a:moveTo>
                <a:moveTo>
                  <a:pt x="183481" y="0"/>
                </a:moveTo>
                <a:lnTo>
                  <a:pt x="183481" y="0"/>
                </a:lnTo>
                <a:quadBezTo>
                  <a:pt x="366962" y="0"/>
                  <a:pt x="366962" y="183481"/>
                </a:quadBezTo>
                <a:lnTo>
                  <a:pt x="366962" y="3374825"/>
                </a:lnTo>
                <a:quadBezTo>
                  <a:pt x="366962" y="3558306"/>
                  <a:pt x="183481" y="3558306"/>
                </a:quadBezTo>
                <a:lnTo>
                  <a:pt x="183481" y="3558306"/>
                </a:lnTo>
                <a:quadBezTo>
                  <a:pt x="0" y="3558306"/>
                  <a:pt x="0" y="3374825"/>
                </a:quadBezTo>
                <a:lnTo>
                  <a:pt x="0" y="183481"/>
                </a:lnTo>
                <a:quadBezTo>
                  <a:pt x="0" y="0"/>
                  <a:pt x="183481" y="0"/>
                </a:quadBezTo>
                <a:close/>
              </a:path>
            </a:pathLst>
          </a:custGeom>
          <a:solidFill>
            <a:srgbClr val="2A5899"/>
          </a:solidFill>
          <a:ln/>
        </p:spPr>
        <p:txBody>
          <a:bodyPr/>
          <a:lstStyle/>
          <a:p>
            <a:endParaRPr lang="zh-CN" altLang="en-US"/>
          </a:p>
        </p:txBody>
      </p:sp>
      <p:sp>
        <p:nvSpPr>
          <p:cNvPr id="27" name="Text 17"/>
          <p:cNvSpPr/>
          <p:nvPr/>
        </p:nvSpPr>
        <p:spPr>
          <a:xfrm>
            <a:off x="283641" y="1751730"/>
            <a:ext cx="366962" cy="210312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3. 字符格式标签</a:t>
            </a:r>
            <a:endParaRPr lang="en-US" sz="1440" dirty="0"/>
          </a:p>
        </p:txBody>
      </p:sp>
      <p:sp>
        <p:nvSpPr>
          <p:cNvPr id="28" name="Text 18"/>
          <p:cNvSpPr/>
          <p:nvPr/>
        </p:nvSpPr>
        <p:spPr>
          <a:xfrm>
            <a:off x="902607" y="1794183"/>
            <a:ext cx="1937170"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定义上标文本</a:t>
            </a:r>
            <a:endParaRPr lang="en-US" sz="1440" dirty="0"/>
          </a:p>
        </p:txBody>
      </p:sp>
      <p:sp>
        <p:nvSpPr>
          <p:cNvPr id="29" name="Text 19"/>
          <p:cNvSpPr/>
          <p:nvPr/>
        </p:nvSpPr>
        <p:spPr>
          <a:xfrm>
            <a:off x="2923347" y="1794053"/>
            <a:ext cx="1936768" cy="931774"/>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定义下标文本</a:t>
            </a:r>
            <a:endParaRPr lang="en-US" sz="1440" dirty="0"/>
          </a:p>
        </p:txBody>
      </p:sp>
      <p:sp>
        <p:nvSpPr>
          <p:cNvPr id="30" name="Text 20"/>
          <p:cNvSpPr/>
          <p:nvPr/>
        </p:nvSpPr>
        <p:spPr>
          <a:xfrm>
            <a:off x="4944579" y="1794183"/>
            <a:ext cx="1937170"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定义日期/时间</a:t>
            </a:r>
            <a:endParaRPr lang="en-US" sz="1440" dirty="0"/>
          </a:p>
        </p:txBody>
      </p:sp>
      <p:sp>
        <p:nvSpPr>
          <p:cNvPr id="31" name="Text 21"/>
          <p:cNvSpPr/>
          <p:nvPr/>
        </p:nvSpPr>
        <p:spPr>
          <a:xfrm>
            <a:off x="6964967" y="1794183"/>
            <a:ext cx="1937170"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定义变量</a:t>
            </a:r>
            <a:endParaRPr lang="en-US" sz="1440" dirty="0"/>
          </a:p>
        </p:txBody>
      </p:sp>
      <p:sp>
        <p:nvSpPr>
          <p:cNvPr id="32" name="Text 22"/>
          <p:cNvSpPr/>
          <p:nvPr/>
        </p:nvSpPr>
        <p:spPr>
          <a:xfrm>
            <a:off x="902959" y="3650285"/>
            <a:ext cx="2582921" cy="931774"/>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标识引用文本，以斜体效果显示</a:t>
            </a:r>
            <a:endParaRPr lang="en-US" sz="1440" dirty="0"/>
          </a:p>
        </p:txBody>
      </p:sp>
      <p:sp>
        <p:nvSpPr>
          <p:cNvPr id="33" name="Text 23"/>
          <p:cNvSpPr/>
          <p:nvPr/>
        </p:nvSpPr>
        <p:spPr>
          <a:xfrm>
            <a:off x="3618488" y="3650282"/>
            <a:ext cx="2575319" cy="931774"/>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标识放大文本，以放大效果显示</a:t>
            </a:r>
            <a:endParaRPr lang="en-US" sz="1440" dirty="0"/>
          </a:p>
        </p:txBody>
      </p:sp>
      <p:sp>
        <p:nvSpPr>
          <p:cNvPr id="34" name="Text 24"/>
          <p:cNvSpPr/>
          <p:nvPr/>
        </p:nvSpPr>
        <p:spPr>
          <a:xfrm>
            <a:off x="6327261" y="3650282"/>
            <a:ext cx="2559271" cy="931774"/>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标识缩小文本，以缩小效果显示</a:t>
            </a:r>
            <a:endParaRPr lang="en-US" sz="1440" dirty="0"/>
          </a:p>
        </p:txBody>
      </p:sp>
      <p:sp>
        <p:nvSpPr>
          <p:cNvPr id="35" name="Text 25"/>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Tree>
  </p:cSld>
  <p:clrMapOvr>
    <a:masterClrMapping/>
  </p:clrMapOvr>
</p:sld>
</file>

<file path=ppt/slides/slide4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6.7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6.7.2 3D 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4d9b3a78ad76422db9dfd1cec2686708_1747967392747-02877238610163658.png?authorization=c2ltcGxlLWp3dCBhaz1zcGFya2Rlc2s4MDAwMDAwMDAwMDE7ZXhwPTMzMjQ3NjczOTA7YWxnbz1obWFjLXNoYTI1NjtzaWc9c0h1VzhyOWxzZmRkeVQwdXpJZWsreXVmRm5Ld2p4YW8zYkFTZlZzRU03Yz0=&amp;x_location=7YfmxI7B7uKO7jlRxIftd6UXeXD="/>
          <p:cNvPicPr>
            <a:picLocks noChangeAspect="1"/>
          </p:cNvPicPr>
          <p:nvPr/>
        </p:nvPicPr>
        <p:blipFill>
          <a:blip r:embed="rId4"/>
          <a:stretch>
            <a:fillRect/>
          </a:stretch>
        </p:blipFill>
        <p:spPr>
          <a:xfrm>
            <a:off x="1463040" y="1719251"/>
            <a:ext cx="6217920" cy="1755648"/>
          </a:xfrm>
          <a:prstGeom prst="rect">
            <a:avLst/>
          </a:prstGeom>
        </p:spPr>
      </p:pic>
      <p:pic>
        <p:nvPicPr>
          <p:cNvPr id="7" name="Image 1" descr="https://sgw-dx.xf-yun.com/api/v1/sparkdesk/_9485487e7ef145199176627806182752_1747967463739-04184904803084579.png?authorization=c2ltcGxlLWp3dCBhaz1zcGFya2Rlc2s4MDAwMDAwMDAwMDE7ZXhwPTMzMjQ3Njc0NjE7YWxnbz1obWFjLXNoYTI1NjtzaWc9SEd5YWFUMjBqOEllbFVsY1VIcnRnaEpvL0R0M0RDazFQSjN5WVNjdldpcz0=&amp;x_location=7YfmxI7B7uKO7jlRxIftd6UXeXD="/>
          <p:cNvPicPr>
            <a:picLocks noChangeAspect="1"/>
          </p:cNvPicPr>
          <p:nvPr/>
        </p:nvPicPr>
        <p:blipFill>
          <a:blip r:embed="rId5"/>
          <a:stretch>
            <a:fillRect/>
          </a:stretch>
        </p:blipFill>
        <p:spPr>
          <a:xfrm>
            <a:off x="1463040" y="3474899"/>
            <a:ext cx="6217920" cy="630936"/>
          </a:xfrm>
          <a:prstGeom prst="rect">
            <a:avLst/>
          </a:prstGeom>
        </p:spPr>
      </p:pic>
    </p:spTree>
  </p:cSld>
  <p:clrMapOvr>
    <a:masterClrMapping/>
  </p:clrMapOvr>
</p:sld>
</file>

<file path=ppt/slides/slide4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6.8 CSS3动画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6.8.1 动画属性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454075"/>
            <a:ext cx="8373191" cy="2571923"/>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@keyframes</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如果要用CSS3创建动画，就必须要使用@keyframes规则。创建动画的原理是从一个CSS样式逐步转变为另一个样式。在动画过程中，可以多次更改CSS样式的设定，可以使用百分比来改变发生的时间，或使用关键词from和to，这与0％～100％的意思相同。0％代表动画开始，100％代表动画完成。为了获得最佳的浏览器支持，用户应该始终定义0％和100％选择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4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6.8 CSS3动画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0dca79fbf1634d62a055f0c0778035ad_1747967738553-09349860389104606.png?authorization=c2ltcGxlLWp3dCBhaz1zcGFya2Rlc2s4MDAwMDAwMDAwMDE7ZXhwPTMzMjQ3Njc3MzY7YWxnbz1obWFjLXNoYTI1NjtzaWc9WHdxR09Ea1dkT1R0alFGVTBuQUtSbVFtK1I5aXcyWXhja0V1TnhQbWYxQT0=&amp;x_location=7YfmxI7B7uKO7jlRxIftd6UXeXD="/>
          <p:cNvPicPr>
            <a:picLocks noChangeAspect="1"/>
          </p:cNvPicPr>
          <p:nvPr/>
        </p:nvPicPr>
        <p:blipFill>
          <a:blip r:embed="rId4"/>
          <a:stretch>
            <a:fillRect/>
          </a:stretch>
        </p:blipFill>
        <p:spPr>
          <a:xfrm>
            <a:off x="2313432" y="2505635"/>
            <a:ext cx="4517136" cy="384048"/>
          </a:xfrm>
          <a:prstGeom prst="rect">
            <a:avLst/>
          </a:prstGeom>
        </p:spPr>
      </p:pic>
      <p:sp>
        <p:nvSpPr>
          <p:cNvPr id="6"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6.8.1 动画属性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1508939"/>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animate-name属性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该属性为@keyframes动画规定名称。语法描述如下：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2889683"/>
            <a:ext cx="8373191" cy="128310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属性值说明：</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keyframename：规定需要绑定到选择器的keyframe的名称</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none：规定无动画效果（可用于覆盖来自级联的动画</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4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6.8 CSS3动画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6.8.1 动画属性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677569"/>
            <a:ext cx="8373191" cy="181051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animation-duration属性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该属性规定动画完成一个周期所需要的时间，单位为秒（s）或毫秒（ms）。默认值为0。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4"/>
          <p:cNvSpPr/>
          <p:nvPr/>
        </p:nvSpPr>
        <p:spPr>
          <a:xfrm>
            <a:off x="385405" y="3580588"/>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说明：time 是一个数值，表示动画的持续时间。</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Image 0" descr="https://sgw-dx.xf-yun.com/api/v1/sparkdesk/_64ffc4927f1748e4b9f93f2b06dbe415_1747967860783-08220043051150208.png?authorization=c2ltcGxlLWp3dCBhaz1zcGFya2Rlc2s4MDAwMDAwMDAwMDE7ZXhwPTMzMjQ3Njc4NTg7YWxnbz1obWFjLXNoYTI1NjtzaWc9U2NWa3Z5cDNPd2pBd2h2OUd1THdQYTljTGoybSticEJFRGg3eVB0cFlqYz0=&amp;x_location=7YfmxI7B7uKO7jlRxIftd6UXeXD="/>
          <p:cNvPicPr>
            <a:picLocks noChangeAspect="1"/>
          </p:cNvPicPr>
          <p:nvPr/>
        </p:nvPicPr>
        <p:blipFill>
          <a:blip r:embed="rId4"/>
          <a:stretch>
            <a:fillRect/>
          </a:stretch>
        </p:blipFill>
        <p:spPr>
          <a:xfrm>
            <a:off x="2692908" y="3305201"/>
            <a:ext cx="3758184" cy="365760"/>
          </a:xfrm>
          <a:prstGeom prst="rect">
            <a:avLst/>
          </a:prstGeom>
        </p:spPr>
      </p:pic>
    </p:spTree>
  </p:cSld>
  <p:clrMapOvr>
    <a:masterClrMapping/>
  </p:clrMapOvr>
</p:sld>
</file>

<file path=ppt/slides/slide4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6.8 CSS3动画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6.8.1 动画属性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079020"/>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4. animation-timing-function属性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5090836fec1a4f8e8528d2f17ed674db_1747968190756-07592932589971592.png?authorization=c2ltcGxlLWp3dCBhaz1zcGFya2Rlc2s4MDAwMDAwMDAwMDE7ZXhwPTMzMjQ3NjgxODg7YWxnbz1obWFjLXNoYTI1NjtzaWc9a2dKTS8vRzhWZnoreDVyaHhMWU5VQ2NCL0Z3aXhxa2dvS0FhTkpWRlprbz0=&amp;x_location=7YfmxI7B7uKO7jlRxIftd6UXeXD="/>
          <p:cNvPicPr>
            <a:picLocks noChangeAspect="1"/>
          </p:cNvPicPr>
          <p:nvPr/>
        </p:nvPicPr>
        <p:blipFill>
          <a:blip r:embed="rId4"/>
          <a:stretch>
            <a:fillRect/>
          </a:stretch>
        </p:blipFill>
        <p:spPr>
          <a:xfrm>
            <a:off x="2281428" y="3075716"/>
            <a:ext cx="4581144" cy="384048"/>
          </a:xfrm>
          <a:prstGeom prst="rect">
            <a:avLst/>
          </a:prstGeom>
        </p:spPr>
      </p:pic>
    </p:spTree>
  </p:cSld>
  <p:clrMapOvr>
    <a:masterClrMapping/>
  </p:clrMapOvr>
</p:sld>
</file>

<file path=ppt/slides/slide4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6.8 CSS3动画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6.8.1 动画属性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147751"/>
            <a:ext cx="8373191" cy="3163430"/>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属性值value说明：</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inear：动画从头到尾的速度是相同的</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ease：默认值。动画以低速开始，然后加快，在结束前又变慢</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ease-in：动画以低速开始</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ease-out：动画以低速结束</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ease-in-out：动画以低速开始和结束</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●cubic-</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bezier</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(n,n,n,n)：在cubic-bezier函数中可以自行设定一个值，值的范围是0～1。</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4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6.8 CSS3动画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6.8.1 动画属性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872234"/>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5. animation-delay属性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03c0c30fb4364a6ca9a1e92d9fd9759c_1747968640046-04044506594618964.png?authorization=c2ltcGxlLWp3dCBhaz1zcGFya2Rlc2s4MDAwMDAwMDAwMDE7ZXhwPTMzMjQ3Njg2Mzg7YWxnbz1obWFjLXNoYTI1NjtzaWc9NnN0NUFOOHFXQ3QvRVRZeVNKNnE4enZKcmNpS1FYWE1zSEFhY0Z3Njc0UT0=&amp;x_location=7YfmxI7B7uKO7jlRxIftd6UXeXD="/>
          <p:cNvPicPr>
            <a:picLocks noChangeAspect="1"/>
          </p:cNvPicPr>
          <p:nvPr/>
        </p:nvPicPr>
        <p:blipFill>
          <a:blip r:embed="rId4"/>
          <a:stretch>
            <a:fillRect/>
          </a:stretch>
        </p:blipFill>
        <p:spPr>
          <a:xfrm>
            <a:off x="2702052" y="2868930"/>
            <a:ext cx="3739896" cy="402336"/>
          </a:xfrm>
          <a:prstGeom prst="rect">
            <a:avLst/>
          </a:prstGeom>
        </p:spPr>
      </p:pic>
    </p:spTree>
  </p:cSld>
  <p:clrMapOvr>
    <a:masterClrMapping/>
  </p:clrMapOvr>
</p:sld>
</file>

<file path=ppt/slides/slide4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6.8 CSS3动画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77ea1f294f664e5eaa8e810e0adced39_1747968679300-016292218133213066.png?authorization=c2ltcGxlLWp3dCBhaz1zcGFya2Rlc2s4MDAwMDAwMDAwMDE7ZXhwPTMzMjQ3Njg2Nzc7YWxnbz1obWFjLXNoYTI1NjtzaWc9ZkViRVNvZjJCU0V4azFncFFGTXBwWEx1SFJGV3laUko1N241cTNxbWhYWT0=&amp;x_location=7YfmxI7B7uKO7jlRxIftd6UXeXD="/>
          <p:cNvPicPr>
            <a:picLocks noChangeAspect="1"/>
          </p:cNvPicPr>
          <p:nvPr/>
        </p:nvPicPr>
        <p:blipFill>
          <a:blip r:embed="rId4"/>
          <a:stretch>
            <a:fillRect/>
          </a:stretch>
        </p:blipFill>
        <p:spPr>
          <a:xfrm>
            <a:off x="2372868" y="2554873"/>
            <a:ext cx="4398264" cy="329184"/>
          </a:xfrm>
          <a:prstGeom prst="rect">
            <a:avLst/>
          </a:prstGeom>
        </p:spPr>
      </p:pic>
      <p:sp>
        <p:nvSpPr>
          <p:cNvPr id="6"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6.8.1 动画属性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1514564"/>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6. animation-iteration-count属性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2884057"/>
            <a:ext cx="8373191" cy="128310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属性值value 说明：</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●n</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：一个数字，定义应该播放n次动画</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●infinite</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：指定动画应该播放无限次（永远</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4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6.8 CSS3动画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8856b86b16c141519b0827362ef65167_1747969154117-07018885637161811.png?authorization=c2ltcGxlLWp3dCBhaz1zcGFya2Rlc2s4MDAwMDAwMDAwMDE7ZXhwPTMzMjQ3NjkxNTI7YWxnbz1obWFjLXNoYTI1NjtzaWc9YkF2UTlVRU1YU01tVU5oOGJYZlM4UVNVRTZtVmJyclg3SnZUMHpSdzV5ND0=&amp;x_location=7YfmxI7B7uKO7jlRxIftd6UXeXD="/>
          <p:cNvPicPr>
            <a:picLocks noChangeAspect="1"/>
          </p:cNvPicPr>
          <p:nvPr/>
        </p:nvPicPr>
        <p:blipFill>
          <a:blip r:embed="rId4"/>
          <a:stretch>
            <a:fillRect/>
          </a:stretch>
        </p:blipFill>
        <p:spPr>
          <a:xfrm>
            <a:off x="341358" y="2914671"/>
            <a:ext cx="8461283" cy="310854"/>
          </a:xfrm>
          <a:prstGeom prst="rect">
            <a:avLst/>
          </a:prstGeom>
        </p:spPr>
      </p:pic>
      <p:sp>
        <p:nvSpPr>
          <p:cNvPr id="6"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6.8.1 动画属性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1917975"/>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7. animation-direction属性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4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6.8 CSS3动画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6.8.1 动画属性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349845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属性值说明：</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●normal</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：默认值，动画正常播放</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●reverse</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：动画反向播放</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●alternate</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：动画在奇数次（1,3,5,...）正向播放，在偶数次（2,4,6,...）反向播放。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●alternate-reverse</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：动画在奇数次（1,3,5,...）反向播放，在偶数次（2,4,6,...）正向播放。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●initial</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：设置该属性为默认值</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●inherit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：从父元素继承该属性的值</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name="Slide 4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
        <p:nvSpPr>
          <p:cNvPr id="6" name="Text 3"/>
          <p:cNvSpPr/>
          <p:nvPr/>
        </p:nvSpPr>
        <p:spPr>
          <a:xfrm>
            <a:off x="466791" y="1120773"/>
            <a:ext cx="8210419" cy="512064"/>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新建一个文本文件，输入下面的代码，然后另存为2-2.htm</a:t>
            </a:r>
            <a:endParaRPr lang="en-US" sz="1440" dirty="0"/>
          </a:p>
        </p:txBody>
      </p:sp>
      <p:sp>
        <p:nvSpPr>
          <p:cNvPr id="7" name="Shape 4"/>
          <p:cNvSpPr/>
          <p:nvPr/>
        </p:nvSpPr>
        <p:spPr>
          <a:xfrm rot="5400000">
            <a:off x="5591877" y="-1857245"/>
            <a:ext cx="349674" cy="5687816"/>
          </a:xfrm>
          <a:custGeom>
            <a:avLst/>
            <a:gdLst/>
            <a:ahLst/>
            <a:cxnLst/>
            <a:rect l="l" t="t" r="r" b="b"/>
            <a:pathLst>
              <a:path w="349674" h="5687816">
                <a:moveTo>
                  <a:pt x="174837" y="0"/>
                </a:moveTo>
                <a:moveTo>
                  <a:pt x="174837" y="0"/>
                </a:moveTo>
                <a:lnTo>
                  <a:pt x="174837" y="0"/>
                </a:lnTo>
                <a:quadBezTo>
                  <a:pt x="349674" y="0"/>
                  <a:pt x="349674" y="174837"/>
                </a:quadBezTo>
                <a:lnTo>
                  <a:pt x="349674" y="5512979"/>
                </a:lnTo>
                <a:quadBezTo>
                  <a:pt x="349674" y="5687816"/>
                  <a:pt x="174837" y="5687816"/>
                </a:quadBezTo>
                <a:lnTo>
                  <a:pt x="174837" y="5687816"/>
                </a:lnTo>
                <a:quadBezTo>
                  <a:pt x="0" y="5687816"/>
                  <a:pt x="0" y="5512979"/>
                </a:quadBezTo>
                <a:lnTo>
                  <a:pt x="0" y="174837"/>
                </a:lnTo>
                <a:quadBezTo>
                  <a:pt x="0" y="0"/>
                  <a:pt x="174837" y="0"/>
                </a:quadBezTo>
                <a:close/>
              </a:path>
            </a:pathLst>
          </a:custGeom>
          <a:solidFill>
            <a:srgbClr val="2A5899"/>
          </a:solidFill>
          <a:ln/>
        </p:spPr>
        <p:txBody>
          <a:bodyPr/>
          <a:lstStyle/>
          <a:p>
            <a:endParaRPr lang="zh-CN" altLang="en-US"/>
          </a:p>
        </p:txBody>
      </p:sp>
      <p:sp>
        <p:nvSpPr>
          <p:cNvPr id="8" name="Text 5"/>
          <p:cNvSpPr/>
          <p:nvPr/>
        </p:nvSpPr>
        <p:spPr>
          <a:xfrm>
            <a:off x="3191104" y="730631"/>
            <a:ext cx="5151219" cy="512064"/>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使用各种字符格式标签显示一个数学方程式的解法</a:t>
            </a:r>
            <a:endParaRPr lang="en-US" sz="1440" dirty="0"/>
          </a:p>
        </p:txBody>
      </p:sp>
      <p:pic>
        <p:nvPicPr>
          <p:cNvPr id="9" name="Image 0" descr="https://sgw-dx.xf-yun.com/api/v1/sparkdesk/_9b260f0c64604427b63ff11df33a19e8_1747376351430-032022475709147014.png?authorization=c2ltcGxlLWp3dCBhaz1zcGFya2Rlc2s4MDAwMDAwMDAwMDE7ZXhwPTMzMjQxNzYzMjY7YWxnbz1obWFjLXNoYTI1NjtzaWc9cTVZaGFYU1F4ZGhPU1NrSU5VMnBQMXZnUGExUDF1Z2NaSnRBUDc3cXNKZz0=&amp;x_location=7YfmxI7B7uKO7jlRxIftd6Upg5D="/>
          <p:cNvPicPr>
            <a:picLocks noChangeAspect="1"/>
          </p:cNvPicPr>
          <p:nvPr/>
        </p:nvPicPr>
        <p:blipFill>
          <a:blip r:embed="rId4"/>
          <a:stretch>
            <a:fillRect/>
          </a:stretch>
        </p:blipFill>
        <p:spPr>
          <a:xfrm>
            <a:off x="612070" y="1560229"/>
            <a:ext cx="8065139" cy="3185348"/>
          </a:xfrm>
          <a:prstGeom prst="rect">
            <a:avLst/>
          </a:prstGeom>
        </p:spPr>
      </p:pic>
    </p:spTree>
  </p:cSld>
  <p:clrMapOvr>
    <a:masterClrMapping/>
  </p:clrMapOvr>
</p:sld>
</file>

<file path=ppt/slides/slide4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6.8 CSS3动画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6.8.1 动画属性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449503"/>
            <a:ext cx="8373191" cy="2442079"/>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8. animation-play-state属性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属性值说明：</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endPar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paused：指定暂停动画</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running：指定运行的动画</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753190507ded4c9598b096d651fb67a0_1747969796822-015267154591379217.png?authorization=c2ltcGxlLWp3dCBhaz1zcGFya2Rlc2s4MDAwMDAwMDAwMDE7ZXhwPTMzMjQ3Njk3OTQ7YWxnbz1obWFjLXNoYTI1NjtzaWc9Yk8yaEdqekMvTDZEMkNPRnRROStxem5hWVBjQVQ1Z0xPU25XeXNudVphOD0=&amp;x_location=7YfmxI7B7uKO7jlRxIftd6UXeXD="/>
          <p:cNvPicPr>
            <a:picLocks noChangeAspect="1"/>
          </p:cNvPicPr>
          <p:nvPr/>
        </p:nvPicPr>
        <p:blipFill>
          <a:blip r:embed="rId4"/>
          <a:stretch>
            <a:fillRect/>
          </a:stretch>
        </p:blipFill>
        <p:spPr>
          <a:xfrm>
            <a:off x="2116836" y="2528495"/>
            <a:ext cx="4910328" cy="384048"/>
          </a:xfrm>
          <a:prstGeom prst="rect">
            <a:avLst/>
          </a:prstGeom>
        </p:spPr>
      </p:pic>
    </p:spTree>
  </p:cSld>
  <p:clrMapOvr>
    <a:masterClrMapping/>
  </p:clrMapOvr>
</p:sld>
</file>

<file path=ppt/slides/slide4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6.8 CSS3动画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6.8.1 动画属性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094155"/>
            <a:ext cx="8373191" cy="16367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9. animation属性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语法描述如下：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47ef98bff9c64aacb096d5c95abc69e6_1747969833859-022526816557771967.png?authorization=c2ltcGxlLWp3dCBhaz1zcGFya2Rlc2s4MDAwMDAwMDAwMDE7ZXhwPTMzMjQ3Njk4MzE7YWxnbz1obWFjLXNoYTI1NjtzaWc9ZDhjM2hhckY4QnNLMmpBdHhmYlhhVzF2YktUeTRwZEZRL1BlaHpQdGRNYz0=&amp;x_location=7YfmxI7B7uKO7jlRxIftd6UXeXD="/>
          <p:cNvPicPr>
            <a:picLocks noChangeAspect="1"/>
          </p:cNvPicPr>
          <p:nvPr/>
        </p:nvPicPr>
        <p:blipFill>
          <a:blip r:embed="rId4"/>
          <a:stretch>
            <a:fillRect/>
          </a:stretch>
        </p:blipFill>
        <p:spPr>
          <a:xfrm>
            <a:off x="374393" y="3203803"/>
            <a:ext cx="8395214" cy="353391"/>
          </a:xfrm>
          <a:prstGeom prst="rect">
            <a:avLst/>
          </a:prstGeom>
        </p:spPr>
      </p:pic>
    </p:spTree>
  </p:cSld>
  <p:clrMapOvr>
    <a:masterClrMapping/>
  </p:clrMapOvr>
</p:sld>
</file>

<file path=ppt/slides/slide4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6.8 CSS3动画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6.8.2 实现动画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用@keyframes创建动画。代码如下：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3fa347eb3b314a77835c7c88b630e272_1747969917149-07697320983790404.png?authorization=c2ltcGxlLWp3dCBhaz1zcGFya2Rlc2s4MDAwMDAwMDAwMDE7ZXhwPTMzMjQ3Njk5MTU7YWxnbz1obWFjLXNoYTI1NjtzaWc9MDVzVnp0a250MmNhdFhVd1VUemswUnlPT2lBenhNRGxTRm45NFd6WVZHST0=&amp;x_location=7YfmxI7B7uKO7jlRxIftd6UXeXD="/>
          <p:cNvPicPr>
            <a:picLocks noChangeAspect="1"/>
          </p:cNvPicPr>
          <p:nvPr/>
        </p:nvPicPr>
        <p:blipFill>
          <a:blip r:embed="rId4"/>
          <a:stretch>
            <a:fillRect/>
          </a:stretch>
        </p:blipFill>
        <p:spPr>
          <a:xfrm>
            <a:off x="1653464" y="1553591"/>
            <a:ext cx="5837073" cy="3284830"/>
          </a:xfrm>
          <a:prstGeom prst="rect">
            <a:avLst/>
          </a:prstGeom>
        </p:spPr>
      </p:pic>
    </p:spTree>
  </p:cSld>
  <p:clrMapOvr>
    <a:masterClrMapping/>
  </p:clrMapOvr>
</p:sld>
</file>

<file path=ppt/slides/slide4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6.8 CSS3动画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6.8.2 实现动画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157d978e38ae472bbc56f1ee4511f66f_1747969941870-037115561331494307.png?authorization=c2ltcGxlLWp3dCBhaz1zcGFya2Rlc2s4MDAwMDAwMDAwMDE7ZXhwPTMzMjQ3Njk5Mzk7YWxnbz1obWFjLXNoYTI1NjtzaWc9OXRNTm0zdkVBV3l3N2ZPeW0wQktJOUErekVYNjQ3WTdnc2kyMTc0U0xSYz0=&amp;x_location=7YfmxI7B7uKO7jlRxIftd6UXeXD="/>
          <p:cNvPicPr>
            <a:picLocks noChangeAspect="1"/>
          </p:cNvPicPr>
          <p:nvPr/>
        </p:nvPicPr>
        <p:blipFill>
          <a:blip r:embed="rId4"/>
          <a:stretch>
            <a:fillRect/>
          </a:stretch>
        </p:blipFill>
        <p:spPr>
          <a:xfrm>
            <a:off x="2519221" y="986663"/>
            <a:ext cx="3617093" cy="3851758"/>
          </a:xfrm>
          <a:prstGeom prst="rect">
            <a:avLst/>
          </a:prstGeom>
        </p:spPr>
      </p:pic>
    </p:spTree>
  </p:cSld>
  <p:clrMapOvr>
    <a:masterClrMapping/>
  </p:clrMapOvr>
</p:sld>
</file>

<file path=ppt/slides/slide4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6.8 CSS3动画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6.8.2 实现动画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166039"/>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用@keyframes创建旋转动画。代码如下：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a9f11051c4254be589874f303652ed92_1747969995396-007882707058241845.png?authorization=c2ltcGxlLWp3dCBhaz1zcGFya2Rlc2s4MDAwMDAwMDAwMDE7ZXhwPTMzMjQ3Njk5OTM7YWxnbz1obWFjLXNoYTI1NjtzaWc9TUlUQVA4YUJhaGVlWG9Vdk1NUzgvVEVxeVYyeHprMmx3KzVhK1UvNHdXND0=&amp;x_location=7YfmxI7B7uKO7jlRxIftd6UXeXD="/>
          <p:cNvPicPr>
            <a:picLocks noChangeAspect="1"/>
          </p:cNvPicPr>
          <p:nvPr/>
        </p:nvPicPr>
        <p:blipFill>
          <a:blip r:embed="rId4"/>
          <a:stretch>
            <a:fillRect/>
          </a:stretch>
        </p:blipFill>
        <p:spPr>
          <a:xfrm>
            <a:off x="2034540" y="1732967"/>
            <a:ext cx="5074920" cy="2926080"/>
          </a:xfrm>
          <a:prstGeom prst="rect">
            <a:avLst/>
          </a:prstGeom>
        </p:spPr>
      </p:pic>
    </p:spTree>
  </p:cSld>
  <p:clrMapOvr>
    <a:masterClrMapping/>
  </p:clrMapOvr>
</p:sld>
</file>

<file path=ppt/slides/slide4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6.8 CSS3动画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6.8.2 实现动画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a2e3ed8e662d469aa92c632427b34636_1747970021475-0537906489920363.png?authorization=c2ltcGxlLWp3dCBhaz1zcGFya2Rlc2s4MDAwMDAwMDAwMDE7ZXhwPTMzMjQ3NzAwMTk7YWxnbz1obWFjLXNoYTI1NjtzaWc9ZGpZeE9iRXZ5Zmh0cDZFZTBLSnhxWGNsRHBSTkkveDJPMk1vY0xGNGJUcz0=&amp;x_location=7YfmxI7B7uKO7jlRxIftd6UXeXD="/>
          <p:cNvPicPr>
            <a:picLocks noChangeAspect="1"/>
          </p:cNvPicPr>
          <p:nvPr/>
        </p:nvPicPr>
        <p:blipFill>
          <a:blip r:embed="rId4"/>
          <a:stretch>
            <a:fillRect/>
          </a:stretch>
        </p:blipFill>
        <p:spPr>
          <a:xfrm>
            <a:off x="2258568" y="1326059"/>
            <a:ext cx="4626864" cy="3172968"/>
          </a:xfrm>
          <a:prstGeom prst="rect">
            <a:avLst/>
          </a:prstGeom>
        </p:spPr>
      </p:pic>
    </p:spTree>
  </p:cSld>
  <p:clrMapOvr>
    <a:masterClrMapping/>
  </p:clrMapOvr>
</p:sld>
</file>

<file path=ppt/slides/slide4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6.8 CSS3动画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6.8.2 实现动画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5ef2da17985f484a9dfea5ceb190adc4_1747970047783-03745154592020137.png?authorization=c2ltcGxlLWp3dCBhaz1zcGFya2Rlc2s4MDAwMDAwMDAwMDE7ZXhwPTMzMjQ3NzAwNDU7YWxnbz1obWFjLXNoYTI1NjtzaWc9T3NPVHh1MXhxcTllUkxUNzdXR0tSOHh6aEltQzJ6SFBRSEFER2FQNjhVWT0=&amp;x_location=7YfmxI7B7uKO7jlRxIftd6UXeXD="/>
          <p:cNvPicPr>
            <a:picLocks noChangeAspect="1"/>
          </p:cNvPicPr>
          <p:nvPr/>
        </p:nvPicPr>
        <p:blipFill>
          <a:blip r:embed="rId4"/>
          <a:stretch>
            <a:fillRect/>
          </a:stretch>
        </p:blipFill>
        <p:spPr>
          <a:xfrm>
            <a:off x="2085753" y="986663"/>
            <a:ext cx="4484028" cy="3851758"/>
          </a:xfrm>
          <a:prstGeom prst="rect">
            <a:avLst/>
          </a:prstGeom>
        </p:spPr>
      </p:pic>
    </p:spTree>
  </p:cSld>
  <p:clrMapOvr>
    <a:masterClrMapping/>
  </p:clrMapOvr>
</p:sld>
</file>

<file path=ppt/slides/slide4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6.8 CSS3动画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6.8.2 实现动画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250c5a32b4144286b77b44e133f214f0_1747970062292-08603549081796333.png?authorization=c2ltcGxlLWp3dCBhaz1zcGFya2Rlc2s4MDAwMDAwMDAwMDE7ZXhwPTMzMjQ3NzAwNjA7YWxnbz1obWFjLXNoYTI1NjtzaWc9d3hLcTRCcTVRSWVYRG5aRTJXWi9TdWppZ2NBcGhNT3RZKzFmdXFFUkgyaz0=&amp;x_location=7YfmxI7B7uKO7jlRxIftd6UXeXD="/>
          <p:cNvPicPr>
            <a:picLocks noChangeAspect="1"/>
          </p:cNvPicPr>
          <p:nvPr/>
        </p:nvPicPr>
        <p:blipFill>
          <a:blip r:embed="rId4"/>
          <a:stretch>
            <a:fillRect/>
          </a:stretch>
        </p:blipFill>
        <p:spPr>
          <a:xfrm>
            <a:off x="2162600" y="986663"/>
            <a:ext cx="4330334" cy="3851758"/>
          </a:xfrm>
          <a:prstGeom prst="rect">
            <a:avLst/>
          </a:prstGeom>
        </p:spPr>
      </p:pic>
    </p:spTree>
  </p:cSld>
  <p:clrMapOvr>
    <a:masterClrMapping/>
  </p:clrMapOvr>
</p:sld>
</file>

<file path=ppt/slides/slide4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6.8 CSS3动画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6.8.2 实现动画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b6d25c6103224fb9aacee63d576249a0_1747970081049-06285003086818659.png?authorization=c2ltcGxlLWp3dCBhaz1zcGFya2Rlc2s4MDAwMDAwMDAwMDE7ZXhwPTMzMjQ3NzAwNzk7YWxnbz1obWFjLXNoYTI1NjtzaWc9TlNKR0JJbDh3VmNjRFZTWW1kRTc3TmwzVTR2ZDdZTk5pNE9GVE1WVmsxUT0=&amp;x_location=7YfmxI7B7uKO7jlRxIftd6UXeXD="/>
          <p:cNvPicPr>
            <a:picLocks noChangeAspect="1"/>
          </p:cNvPicPr>
          <p:nvPr/>
        </p:nvPicPr>
        <p:blipFill>
          <a:blip r:embed="rId4"/>
          <a:stretch>
            <a:fillRect/>
          </a:stretch>
        </p:blipFill>
        <p:spPr>
          <a:xfrm>
            <a:off x="2032623" y="1760399"/>
            <a:ext cx="4590288" cy="2304288"/>
          </a:xfrm>
          <a:prstGeom prst="rect">
            <a:avLst/>
          </a:prstGeom>
        </p:spPr>
      </p:pic>
    </p:spTree>
  </p:cSld>
  <p:clrMapOvr>
    <a:masterClrMapping/>
  </p:clrMapOvr>
</p:sld>
</file>

<file path=ppt/slides/slide4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A28132E6-905C-5C27-03D3-B4C954446852}"/>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AB945FA7-D4D5-EB1A-2407-F4D3458CE09B}"/>
              </a:ext>
            </a:extLst>
          </p:cNvPr>
          <p:cNvPicPr>
            <a:picLocks noChangeAspect="1"/>
          </p:cNvPicPr>
          <p:nvPr/>
        </p:nvPicPr>
        <p:blipFill>
          <a:blip r:embed="rId4"/>
          <a:stretch>
            <a:fillRect/>
          </a:stretch>
        </p:blipFill>
        <p:spPr>
          <a:xfrm>
            <a:off x="2647402" y="2994741"/>
            <a:ext cx="4312675" cy="1728474"/>
          </a:xfrm>
          <a:prstGeom prst="rect">
            <a:avLst/>
          </a:prstGeom>
        </p:spPr>
      </p:pic>
      <p:sp>
        <p:nvSpPr>
          <p:cNvPr id="3" name="Shape 0">
            <a:extLst>
              <a:ext uri="{FF2B5EF4-FFF2-40B4-BE49-F238E27FC236}">
                <a16:creationId xmlns:a16="http://schemas.microsoft.com/office/drawing/2014/main" id="{51A71D72-547A-7FE1-D8CE-64BA2B2706D8}"/>
              </a:ext>
            </a:extLst>
          </p:cNvPr>
          <p:cNvSpPr/>
          <p:nvPr/>
        </p:nvSpPr>
        <p:spPr>
          <a:xfrm>
            <a:off x="4028208" y="2784298"/>
            <a:ext cx="1087582" cy="426967"/>
          </a:xfrm>
          <a:custGeom>
            <a:avLst/>
            <a:gdLst/>
            <a:ahLst/>
            <a:cxnLst/>
            <a:rect l="l" t="t" r="r" b="b"/>
            <a:pathLst>
              <a:path w="833941" h="828521">
                <a:moveTo>
                  <a:pt x="0" y="0"/>
                </a:moveTo>
                <a:moveTo>
                  <a:pt x="0" y="0"/>
                </a:moveTo>
                <a:lnTo>
                  <a:pt x="833941" y="0"/>
                </a:lnTo>
                <a:lnTo>
                  <a:pt x="833941" y="828521"/>
                </a:lnTo>
                <a:lnTo>
                  <a:pt x="0" y="828521"/>
                </a:lnTo>
                <a:close/>
              </a:path>
            </a:pathLst>
          </a:custGeom>
          <a:solidFill>
            <a:srgbClr val="2A5899"/>
          </a:solidFill>
          <a:ln/>
          <a:effectLst>
            <a:softEdge rad="50800"/>
          </a:effectLst>
        </p:spPr>
        <p:txBody>
          <a:bodyPr/>
          <a:lstStyle/>
          <a:p>
            <a:endParaRPr lang="zh-CN" altLang="en-US"/>
          </a:p>
        </p:txBody>
      </p:sp>
      <p:sp>
        <p:nvSpPr>
          <p:cNvPr id="4" name="Text 1">
            <a:extLst>
              <a:ext uri="{FF2B5EF4-FFF2-40B4-BE49-F238E27FC236}">
                <a16:creationId xmlns:a16="http://schemas.microsoft.com/office/drawing/2014/main" id="{03FC79A2-497E-0E2A-DFE6-9C88192DA377}"/>
              </a:ext>
            </a:extLst>
          </p:cNvPr>
          <p:cNvSpPr/>
          <p:nvPr/>
        </p:nvSpPr>
        <p:spPr>
          <a:xfrm>
            <a:off x="3881867" y="2759708"/>
            <a:ext cx="1380263" cy="470065"/>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学习目标</a:t>
            </a:r>
            <a:endParaRPr lang="en-US" sz="1440" dirty="0"/>
          </a:p>
        </p:txBody>
      </p:sp>
      <p:sp>
        <p:nvSpPr>
          <p:cNvPr id="5" name="Text 2">
            <a:extLst>
              <a:ext uri="{FF2B5EF4-FFF2-40B4-BE49-F238E27FC236}">
                <a16:creationId xmlns:a16="http://schemas.microsoft.com/office/drawing/2014/main" id="{C042A076-A2C9-1C8A-B256-64D330E7D611}"/>
              </a:ext>
            </a:extLst>
          </p:cNvPr>
          <p:cNvSpPr/>
          <p:nvPr/>
        </p:nvSpPr>
        <p:spPr>
          <a:xfrm>
            <a:off x="2753862" y="637360"/>
            <a:ext cx="3636276" cy="12104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6336" b="1" dirty="0">
                <a:solidFill>
                  <a:schemeClr val="bg1"/>
                </a:solidFill>
                <a:latin typeface="Microsoft Yahei" pitchFamily="34" charset="0"/>
                <a:ea typeface="Microsoft Yahei" pitchFamily="34" charset="-122"/>
                <a:cs typeface="Microsoft Yahei" pitchFamily="34" charset="-120"/>
              </a:rPr>
              <a:t>模块7</a:t>
            </a:r>
            <a:endParaRPr lang="en-US" sz="1440" dirty="0">
              <a:solidFill>
                <a:schemeClr val="bg1"/>
              </a:solidFill>
            </a:endParaRPr>
          </a:p>
        </p:txBody>
      </p:sp>
      <p:sp>
        <p:nvSpPr>
          <p:cNvPr id="6" name="Text 3">
            <a:extLst>
              <a:ext uri="{FF2B5EF4-FFF2-40B4-BE49-F238E27FC236}">
                <a16:creationId xmlns:a16="http://schemas.microsoft.com/office/drawing/2014/main" id="{69D52DA3-6F3B-EB2D-CC8A-8C8322689EC8}"/>
              </a:ext>
            </a:extLst>
          </p:cNvPr>
          <p:cNvSpPr/>
          <p:nvPr/>
        </p:nvSpPr>
        <p:spPr>
          <a:xfrm>
            <a:off x="1962784" y="1847820"/>
            <a:ext cx="5218432" cy="724557"/>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altLang="zh-CN" sz="3312" b="1" dirty="0">
                <a:solidFill>
                  <a:schemeClr val="bg1"/>
                </a:solidFill>
                <a:latin typeface="Microsoft Yahei" pitchFamily="34" charset="0"/>
                <a:ea typeface="Microsoft Yahei" pitchFamily="34" charset="-122"/>
                <a:cs typeface="Microsoft Yahei" pitchFamily="34" charset="-120"/>
              </a:rPr>
              <a:t>JavaScript </a:t>
            </a:r>
            <a:r>
              <a:rPr lang="zh-CN" altLang="en-US" sz="3312" b="1" dirty="0">
                <a:solidFill>
                  <a:schemeClr val="bg1"/>
                </a:solidFill>
                <a:latin typeface="Microsoft Yahei" pitchFamily="34" charset="0"/>
                <a:ea typeface="Microsoft Yahei" pitchFamily="34" charset="-122"/>
                <a:cs typeface="Microsoft Yahei" pitchFamily="34" charset="-120"/>
              </a:rPr>
              <a:t>语言基础</a:t>
            </a:r>
          </a:p>
        </p:txBody>
      </p:sp>
      <p:sp>
        <p:nvSpPr>
          <p:cNvPr id="8" name="Text 4">
            <a:extLst>
              <a:ext uri="{FF2B5EF4-FFF2-40B4-BE49-F238E27FC236}">
                <a16:creationId xmlns:a16="http://schemas.microsoft.com/office/drawing/2014/main" id="{D6FE05B0-2B21-214A-B9F9-C97971CC5013}"/>
              </a:ext>
            </a:extLst>
          </p:cNvPr>
          <p:cNvSpPr/>
          <p:nvPr/>
        </p:nvSpPr>
        <p:spPr>
          <a:xfrm>
            <a:off x="2647402" y="3360476"/>
            <a:ext cx="4312675" cy="997004"/>
          </a:xfrm>
          <a:prstGeom prst="rect">
            <a:avLst/>
          </a:prstGeom>
          <a:noFill/>
          <a:ln/>
        </p:spPr>
        <p:txBody>
          <a:bodyPr wrap="square" lIns="95250" tIns="95250" rIns="95250" bIns="95250" rtlCol="0" anchor="t">
            <a:spAutoFit/>
          </a:bodyPr>
          <a:lstStyle/>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了解</a:t>
            </a:r>
            <a:r>
              <a:rPr lang="en-US" altLang="zh-CN" sz="1440" b="1" dirty="0">
                <a:solidFill>
                  <a:schemeClr val="bg1"/>
                </a:solidFill>
                <a:latin typeface="Microsoft Yahei" pitchFamily="34" charset="0"/>
                <a:ea typeface="Microsoft Yahei" pitchFamily="34" charset="-122"/>
                <a:cs typeface="Microsoft Yahei" pitchFamily="34" charset="-120"/>
              </a:rPr>
              <a:t>JavaScript</a:t>
            </a:r>
            <a:r>
              <a:rPr lang="zh-CN" altLang="en-US" sz="1440" b="1" dirty="0">
                <a:solidFill>
                  <a:schemeClr val="bg1"/>
                </a:solidFill>
                <a:latin typeface="Microsoft Yahei" pitchFamily="34" charset="0"/>
                <a:ea typeface="Microsoft Yahei" pitchFamily="34" charset="-122"/>
                <a:cs typeface="Microsoft Yahei" pitchFamily="34" charset="-120"/>
              </a:rPr>
              <a:t>在网页中的作用。</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掌握</a:t>
            </a:r>
            <a:r>
              <a:rPr lang="en-US" altLang="zh-CN" sz="1440" b="1" dirty="0">
                <a:solidFill>
                  <a:schemeClr val="bg1"/>
                </a:solidFill>
                <a:latin typeface="Microsoft Yahei" pitchFamily="34" charset="0"/>
                <a:ea typeface="Microsoft Yahei" pitchFamily="34" charset="-122"/>
                <a:cs typeface="Microsoft Yahei" pitchFamily="34" charset="-120"/>
              </a:rPr>
              <a:t>JavaScript</a:t>
            </a:r>
            <a:r>
              <a:rPr lang="zh-CN" altLang="en-US" sz="1440" b="1" dirty="0">
                <a:solidFill>
                  <a:schemeClr val="bg1"/>
                </a:solidFill>
                <a:latin typeface="Microsoft Yahei" pitchFamily="34" charset="0"/>
                <a:ea typeface="Microsoft Yahei" pitchFamily="34" charset="-122"/>
                <a:cs typeface="Microsoft Yahei" pitchFamily="34" charset="-120"/>
              </a:rPr>
              <a:t>的基本元素与程序控制语句。</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掌握</a:t>
            </a:r>
            <a:r>
              <a:rPr lang="en-US" altLang="zh-CN" sz="1440" b="1" dirty="0">
                <a:solidFill>
                  <a:schemeClr val="bg1"/>
                </a:solidFill>
                <a:latin typeface="Microsoft Yahei" pitchFamily="34" charset="0"/>
                <a:ea typeface="Microsoft Yahei" pitchFamily="34" charset="-122"/>
                <a:cs typeface="Microsoft Yahei" pitchFamily="34" charset="-120"/>
              </a:rPr>
              <a:t>JavaScript</a:t>
            </a:r>
            <a:r>
              <a:rPr lang="zh-CN" altLang="en-US" sz="1440" b="1" dirty="0">
                <a:solidFill>
                  <a:schemeClr val="bg1"/>
                </a:solidFill>
                <a:latin typeface="Microsoft Yahei" pitchFamily="34" charset="0"/>
                <a:ea typeface="Microsoft Yahei" pitchFamily="34" charset="-122"/>
                <a:cs typeface="Microsoft Yahei" pitchFamily="34" charset="-120"/>
              </a:rPr>
              <a:t>的对象、数组和函数的用法。</a:t>
            </a:r>
          </a:p>
        </p:txBody>
      </p:sp>
    </p:spTree>
    <p:extLst>
      <p:ext uri="{BB962C8B-B14F-4D97-AF65-F5344CB8AC3E}">
        <p14:creationId xmlns:p14="http://schemas.microsoft.com/office/powerpoint/2010/main" val="9504718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name="Slide 4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
        <p:nvSpPr>
          <p:cNvPr id="6" name="Text 3"/>
          <p:cNvSpPr/>
          <p:nvPr/>
        </p:nvSpPr>
        <p:spPr>
          <a:xfrm>
            <a:off x="398421" y="1048165"/>
            <a:ext cx="8210419" cy="512064"/>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在浏览器中打开2-2.htm文件，显示结果如图所示</a:t>
            </a:r>
            <a:endParaRPr lang="en-US" sz="1440" dirty="0"/>
          </a:p>
        </p:txBody>
      </p:sp>
      <p:pic>
        <p:nvPicPr>
          <p:cNvPr id="7" name="Image 0" descr="https://sgw-dx.xf-yun.com/api/v1/sparkdesk/_de247c3a7f7b415b969291952d1b0941_1747377197285-023639659641707922.png?authorization=c2ltcGxlLWp3dCBhaz1zcGFya2Rlc2s4MDAwMDAwMDAwMDE7ZXhwPTMzMjQxNzcxNzc7YWxnbz1obWFjLXNoYTI1NjtzaWc9a3Z4ei9nQ0RIK0h1L1dPNll4VzVJM2JLaElCWFdxWWF3aFNYWTlUVXlxUT0=&amp;x_location=7YfmxI7B7uKO7jlRxIftd6Upg5D="/>
          <p:cNvPicPr>
            <a:picLocks noChangeAspect="1"/>
          </p:cNvPicPr>
          <p:nvPr/>
        </p:nvPicPr>
        <p:blipFill>
          <a:blip r:embed="rId4"/>
          <a:stretch>
            <a:fillRect/>
          </a:stretch>
        </p:blipFill>
        <p:spPr>
          <a:xfrm>
            <a:off x="1420914" y="1560229"/>
            <a:ext cx="6302172" cy="3151086"/>
          </a:xfrm>
          <a:prstGeom prst="rect">
            <a:avLst/>
          </a:prstGeom>
        </p:spPr>
      </p:pic>
    </p:spTree>
  </p:cSld>
  <p:clrMapOvr>
    <a:masterClrMapping/>
  </p:clrMapOvr>
</p:sld>
</file>

<file path=ppt/slides/slide4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 JavaScript 简介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7.1.1 网页中的JavaScript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680210"/>
            <a:ext cx="8373191" cy="138074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内联式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内联式是指将JavaScript代码直接嵌入到HTML标签的属性中，这种方式通常用于简单的脚本操作。例如：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c31a5ae0a24842c0af8dca01278241b4_1747970701246-06235111556749859.png?authorization=c2ltcGxlLWp3dCBhaz1zcGFya2Rlc2s4MDAwMDAwMDAwMDE7ZXhwPTMzMjQ3NzA2OTk7YWxnbz1obWFjLXNoYTI1NjtzaWc9RVAva1I0aUk5QkpxaXlRQ1VaWTVuUjBoanl1Wmd4anp2cmFDNFNkem84bz0=&amp;x_location=7YfmxI7B7uKO7jlRxIftd6UXeXD="/>
          <p:cNvPicPr>
            <a:picLocks noChangeAspect="1"/>
          </p:cNvPicPr>
          <p:nvPr/>
        </p:nvPicPr>
        <p:blipFill>
          <a:blip r:embed="rId4"/>
          <a:stretch>
            <a:fillRect/>
          </a:stretch>
        </p:blipFill>
        <p:spPr>
          <a:xfrm>
            <a:off x="1325880" y="3060954"/>
            <a:ext cx="6492240" cy="402336"/>
          </a:xfrm>
          <a:prstGeom prst="rect">
            <a:avLst/>
          </a:prstGeom>
        </p:spPr>
      </p:pic>
    </p:spTree>
  </p:cSld>
  <p:clrMapOvr>
    <a:masterClrMapping/>
  </p:clrMapOvr>
</p:sld>
</file>

<file path=ppt/slides/slide4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 JavaScript 简介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7.1.1 网页中的JavaScript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138074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嵌入式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嵌入式是指使用&lt;script&gt;标签将JavaScript代码包含在HTML文档的头部或主体部分，这 种方式可以包含较长的脚本。例如：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7ccb762804bb4073afcbee2ee87f59c1_1747970977672-06359779744729688.png?authorization=c2ltcGxlLWp3dCBhaz1zcGFya2Rlc2s4MDAwMDAwMDAwMDE7ZXhwPTMzMjQ3NzA5NzU7YWxnbz1obWFjLXNoYTI1NjtzaWc9QTBUUUE1Y0UxS0xpTlMwVWZRYzhvcXM2b3F5QkQrbDRleGdVSEdvWThXST0=&amp;x_location=7YfmxI7B7uKO7jlRxIftd6UXeXD="/>
          <p:cNvPicPr>
            <a:picLocks noChangeAspect="1"/>
          </p:cNvPicPr>
          <p:nvPr/>
        </p:nvPicPr>
        <p:blipFill>
          <a:blip r:embed="rId4"/>
          <a:stretch>
            <a:fillRect/>
          </a:stretch>
        </p:blipFill>
        <p:spPr>
          <a:xfrm>
            <a:off x="494359" y="2367407"/>
            <a:ext cx="8155282" cy="2378273"/>
          </a:xfrm>
          <a:prstGeom prst="rect">
            <a:avLst/>
          </a:prstGeom>
        </p:spPr>
      </p:pic>
    </p:spTree>
  </p:cSld>
  <p:clrMapOvr>
    <a:masterClrMapping/>
  </p:clrMapOvr>
</p:sld>
</file>

<file path=ppt/slides/slide4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 JavaScript 简介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7.1.1 网页中的JavaScript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87f67abc5b1a4900ada810ebab19a870_1747971091001-037801938306001415.png?authorization=c2ltcGxlLWp3dCBhaz1zcGFya2Rlc2s4MDAwMDAwMDAwMDE7ZXhwPTMzMjQ3NzEwODk7YWxnbz1obWFjLXNoYTI1NjtzaWc9emF0WFRSVk0vSFBhaTNSL1NvaGdpNSswRHgyendYcVVyMjlTQ04rN0dDcz0=&amp;x_location=7YfmxI7B7uKO7jlRxIftd6UXeXD="/>
          <p:cNvPicPr>
            <a:picLocks noChangeAspect="1"/>
          </p:cNvPicPr>
          <p:nvPr/>
        </p:nvPicPr>
        <p:blipFill>
          <a:blip r:embed="rId4"/>
          <a:stretch>
            <a:fillRect/>
          </a:stretch>
        </p:blipFill>
        <p:spPr>
          <a:xfrm>
            <a:off x="423945" y="1498056"/>
            <a:ext cx="8296110" cy="2828973"/>
          </a:xfrm>
          <a:prstGeom prst="rect">
            <a:avLst/>
          </a:prstGeom>
        </p:spPr>
      </p:pic>
    </p:spTree>
  </p:cSld>
  <p:clrMapOvr>
    <a:masterClrMapping/>
  </p:clrMapOvr>
</p:sld>
</file>

<file path=ppt/slides/slide4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 JavaScript 简介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7.1.1 网页中的JavaScript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176479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外部脚本</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外部脚本就是将JavaScript代码保存在一个独立的文件中，然后在HTML中使用&lt;script&gt;标签的src属性引用这个文件。这种方式不仅可以使代码更简洁，也更有助于代码的维护和重用。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b26e59caef8449eba34433812cc90d57_1747971146094-031501075512499277.png?authorization=c2ltcGxlLWp3dCBhaz1zcGFya2Rlc2s4MDAwMDAwMDAwMDE7ZXhwPTMzMjQ3NzExNDQ7YWxnbz1obWFjLXNoYTI1NjtzaWc9NE5OUjQwYUJ1YU9MQ0MxazZvOGRnL2x4VlJWaHFKa3dwZDBpREo3bzFBST0=&amp;x_location=7YfmxI7B7uKO7jlRxIftd6UXeXD="/>
          <p:cNvPicPr>
            <a:picLocks noChangeAspect="1"/>
          </p:cNvPicPr>
          <p:nvPr/>
        </p:nvPicPr>
        <p:blipFill>
          <a:blip r:embed="rId4"/>
          <a:stretch>
            <a:fillRect/>
          </a:stretch>
        </p:blipFill>
        <p:spPr>
          <a:xfrm>
            <a:off x="536439" y="2751455"/>
            <a:ext cx="8071122" cy="2007538"/>
          </a:xfrm>
          <a:prstGeom prst="rect">
            <a:avLst/>
          </a:prstGeom>
        </p:spPr>
      </p:pic>
    </p:spTree>
  </p:cSld>
  <p:clrMapOvr>
    <a:masterClrMapping/>
  </p:clrMapOvr>
</p:sld>
</file>

<file path=ppt/slides/slide4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 JavaScript 简介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7.1.1 网页中的JavaScript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2e4e32464e47480d8696d5041adf6aa6_1747971168845-05124689383072996.png?authorization=c2ltcGxlLWp3dCBhaz1zcGFya2Rlc2s4MDAwMDAwMDAwMDE7ZXhwPTMzMjQ3NzExNjY7YWxnbz1obWFjLXNoYTI1NjtzaWc9RCtrZ2pVSk1rVHEycnArbnJmTHRHSUQyS3B6OUsrcXEyNFJsaFAxb3lwWT0=&amp;x_location=7YfmxI7B7uKO7jlRxIftd6UXeXD="/>
          <p:cNvPicPr>
            <a:picLocks noChangeAspect="1"/>
          </p:cNvPicPr>
          <p:nvPr/>
        </p:nvPicPr>
        <p:blipFill>
          <a:blip r:embed="rId4"/>
          <a:stretch>
            <a:fillRect/>
          </a:stretch>
        </p:blipFill>
        <p:spPr>
          <a:xfrm>
            <a:off x="1120140" y="1600379"/>
            <a:ext cx="6903720" cy="2624328"/>
          </a:xfrm>
          <a:prstGeom prst="rect">
            <a:avLst/>
          </a:prstGeom>
        </p:spPr>
      </p:pic>
    </p:spTree>
  </p:cSld>
  <p:clrMapOvr>
    <a:masterClrMapping/>
  </p:clrMapOvr>
</p:sld>
</file>

<file path=ppt/slides/slide4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 JavaScript 简介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7.1.1 网页中的JavaScript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136555"/>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在网页文件中导入该JavaScript文件，并调用strlen()函数计算指定字符串的实际长度。网页代码如下：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2edbb378a4874626945bee8b7d71176d_1747971204200-09894465230880376.png?authorization=c2ltcGxlLWp3dCBhaz1zcGFya2Rlc2s4MDAwMDAwMDAwMDE7ZXhwPTMzMjQ3NzEyMDI7YWxnbz1obWFjLXNoYTI1NjtzaWc9bzhSZUI3ckNzZCt4NnAyQ1JkZDdRQlkrbzZBZ29YdUVLdG9IdFdoOU9Pdz0=&amp;x_location=7YfmxI7B7uKO7jlRxIftd6UXeXD="/>
          <p:cNvPicPr>
            <a:picLocks noChangeAspect="1"/>
          </p:cNvPicPr>
          <p:nvPr/>
        </p:nvPicPr>
        <p:blipFill>
          <a:blip r:embed="rId4"/>
          <a:stretch>
            <a:fillRect/>
          </a:stretch>
        </p:blipFill>
        <p:spPr>
          <a:xfrm>
            <a:off x="501766" y="2087531"/>
            <a:ext cx="8140468" cy="2600999"/>
          </a:xfrm>
          <a:prstGeom prst="rect">
            <a:avLst/>
          </a:prstGeom>
        </p:spPr>
      </p:pic>
    </p:spTree>
  </p:cSld>
  <p:clrMapOvr>
    <a:masterClrMapping/>
  </p:clrMapOvr>
</p:sld>
</file>

<file path=ppt/slides/slide4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 JavaScript 简介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7.1.1 网页中的JavaScript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e91025a04a9245c287c31a9ae0c09ac5_1747971233988-014754963220072037.png?authorization=c2ltcGxlLWp3dCBhaz1zcGFya2Rlc2s4MDAwMDAwMDAwMDE7ZXhwPTMzMjQ3NzEyMzI7YWxnbz1obWFjLXNoYTI1NjtzaWc9NmN5c0xLZGFONnRnbXNHUXVOT1NsaTltajhBNGpaWGJjV1p2RzQ4MWU1dz0=&amp;x_location=7YfmxI7B7uKO7jlRxIftd6UXeXD="/>
          <p:cNvPicPr>
            <a:picLocks noChangeAspect="1"/>
          </p:cNvPicPr>
          <p:nvPr/>
        </p:nvPicPr>
        <p:blipFill>
          <a:blip r:embed="rId4"/>
          <a:stretch>
            <a:fillRect/>
          </a:stretch>
        </p:blipFill>
        <p:spPr>
          <a:xfrm>
            <a:off x="384048" y="1188899"/>
            <a:ext cx="8375904" cy="3447288"/>
          </a:xfrm>
          <a:prstGeom prst="rect">
            <a:avLst/>
          </a:prstGeom>
        </p:spPr>
      </p:pic>
    </p:spTree>
  </p:cSld>
  <p:clrMapOvr>
    <a:masterClrMapping/>
  </p:clrMapOvr>
</p:sld>
</file>

<file path=ppt/slides/slide4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 JavaScript 简介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7.1.1 网页中的JavaScript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77ecabd025a64f0cbd37538e3200cf55_1747971248276-03317332943585891.png?authorization=c2ltcGxlLWp3dCBhaz1zcGFya2Rlc2s4MDAwMDAwMDAwMDE7ZXhwPTMzMjQ3NzEyNDY7YWxnbz1obWFjLXNoYTI1NjtzaWc9OXhoSmgyd2k1L3plWGR3ZDd6YVVyYzRvRktkbWhHTzNVbTZLQTZ6eTBWWT0=&amp;x_location=7YfmxI7B7uKO7jlRxIftd6UXeXD="/>
          <p:cNvPicPr>
            <a:picLocks noChangeAspect="1"/>
          </p:cNvPicPr>
          <p:nvPr/>
        </p:nvPicPr>
        <p:blipFill>
          <a:blip r:embed="rId4"/>
          <a:stretch>
            <a:fillRect/>
          </a:stretch>
        </p:blipFill>
        <p:spPr>
          <a:xfrm>
            <a:off x="456980" y="2114674"/>
            <a:ext cx="8230040" cy="1595738"/>
          </a:xfrm>
          <a:prstGeom prst="rect">
            <a:avLst/>
          </a:prstGeom>
        </p:spPr>
      </p:pic>
    </p:spTree>
  </p:cSld>
  <p:clrMapOvr>
    <a:masterClrMapping/>
  </p:clrMapOvr>
</p:sld>
</file>

<file path=ppt/slides/slide4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 JavaScript 简介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84"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7.1.2 JavaScript 脚本块在网页中的处理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454075"/>
            <a:ext cx="8373191" cy="2571923"/>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●初始化阶段</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该阶段以用户请求为起点，到所有网页内容被加载，最后以触发body元素的load事件为结束标志。load事件在所有网页内信息被加载完毕后触发。在初始化阶段，适合初始化环境变量或对象，定义变量或对象的属性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●运行阶段</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：该阶段以load事件被触发后为起点，以unload事件触发为结束标志。在运行阶段，程序的触发以用户交互为主，程序自动触发事件为辅。运行阶段适合开发一些交互行为。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4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 JavaScript 简介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84"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7.1.2 JavaScript 脚本块在网页中的处理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把不同功能的代码放在不同的脚本块中，并适当地置于文档的不同位置。代码如下：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be8ea6e8a4e9431fb1b654a90761544d_1747971440158-08227312271371806.png?authorization=c2ltcGxlLWp3dCBhaz1zcGFya2Rlc2s4MDAwMDAwMDAwMDE7ZXhwPTMzMjQ3NzE0Mzg7YWxnbz1obWFjLXNoYTI1NjtzaWc9Wk9VdjlUQzB1Zm9JTHlMYlVVUHJZQWJhMEtxZEgrMFFvbGtGWVpGbzYycz0=&amp;x_location=7YfmxI7B7uKO7jlRxIftd6UXeXD="/>
          <p:cNvPicPr>
            <a:picLocks noChangeAspect="1"/>
          </p:cNvPicPr>
          <p:nvPr/>
        </p:nvPicPr>
        <p:blipFill>
          <a:blip r:embed="rId4"/>
          <a:stretch>
            <a:fillRect/>
          </a:stretch>
        </p:blipFill>
        <p:spPr>
          <a:xfrm>
            <a:off x="1435608" y="1937639"/>
            <a:ext cx="6272784" cy="2898648"/>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name="Slide 4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4" name="Text 1"/>
          <p:cNvSpPr/>
          <p:nvPr/>
        </p:nvSpPr>
        <p:spPr>
          <a:xfrm>
            <a:off x="983969" y="2511897"/>
            <a:ext cx="2074992" cy="84124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文本格式或语义标签</a:t>
            </a:r>
            <a:endParaRPr lang="en-US" sz="1440" dirty="0"/>
          </a:p>
        </p:txBody>
      </p:sp>
      <p:sp>
        <p:nvSpPr>
          <p:cNvPr id="5" name="Shape 2"/>
          <p:cNvSpPr/>
          <p:nvPr/>
        </p:nvSpPr>
        <p:spPr>
          <a:xfrm>
            <a:off x="902607" y="1024137"/>
            <a:ext cx="2541389" cy="1722471"/>
          </a:xfrm>
          <a:custGeom>
            <a:avLst/>
            <a:gdLst/>
            <a:ahLst/>
            <a:cxnLst/>
            <a:rect l="l" t="t" r="r" b="b"/>
            <a:pathLst>
              <a:path w="2541389" h="1722471">
                <a:moveTo>
                  <a:pt x="215309" y="0"/>
                </a:moveTo>
                <a:moveTo>
                  <a:pt x="215309" y="0"/>
                </a:moveTo>
                <a:lnTo>
                  <a:pt x="2326080" y="0"/>
                </a:lnTo>
                <a:quadBezTo>
                  <a:pt x="2541389" y="0"/>
                  <a:pt x="2541389" y="215309"/>
                </a:quadBezTo>
                <a:lnTo>
                  <a:pt x="2541389" y="1507162"/>
                </a:lnTo>
                <a:quadBezTo>
                  <a:pt x="2541389" y="1722471"/>
                  <a:pt x="2326080"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sp>
        <p:nvSpPr>
          <p:cNvPr id="6" name="Shape 3"/>
          <p:cNvSpPr/>
          <p:nvPr/>
        </p:nvSpPr>
        <p:spPr>
          <a:xfrm>
            <a:off x="3618699" y="1024137"/>
            <a:ext cx="2575304" cy="1722471"/>
          </a:xfrm>
          <a:custGeom>
            <a:avLst/>
            <a:gdLst/>
            <a:ahLst/>
            <a:cxnLst/>
            <a:rect l="l" t="t" r="r" b="b"/>
            <a:pathLst>
              <a:path w="2575304" h="1722471">
                <a:moveTo>
                  <a:pt x="215309" y="0"/>
                </a:moveTo>
                <a:moveTo>
                  <a:pt x="215309" y="0"/>
                </a:moveTo>
                <a:lnTo>
                  <a:pt x="2359995" y="0"/>
                </a:lnTo>
                <a:quadBezTo>
                  <a:pt x="2575304" y="0"/>
                  <a:pt x="2575304" y="215309"/>
                </a:quadBezTo>
                <a:lnTo>
                  <a:pt x="2575304" y="1507162"/>
                </a:lnTo>
                <a:quadBezTo>
                  <a:pt x="2575304" y="1722471"/>
                  <a:pt x="2359995"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sp>
        <p:nvSpPr>
          <p:cNvPr id="7" name="Shape 4"/>
          <p:cNvSpPr/>
          <p:nvPr/>
        </p:nvSpPr>
        <p:spPr>
          <a:xfrm>
            <a:off x="6327048" y="1024137"/>
            <a:ext cx="2575304" cy="1722471"/>
          </a:xfrm>
          <a:custGeom>
            <a:avLst/>
            <a:gdLst/>
            <a:ahLst/>
            <a:cxnLst/>
            <a:rect l="l" t="t" r="r" b="b"/>
            <a:pathLst>
              <a:path w="2575304" h="1722471">
                <a:moveTo>
                  <a:pt x="215309" y="0"/>
                </a:moveTo>
                <a:moveTo>
                  <a:pt x="215309" y="0"/>
                </a:moveTo>
                <a:lnTo>
                  <a:pt x="2359995" y="0"/>
                </a:lnTo>
                <a:quadBezTo>
                  <a:pt x="2575304" y="0"/>
                  <a:pt x="2575304" y="215309"/>
                </a:quadBezTo>
                <a:lnTo>
                  <a:pt x="2575304" y="1507162"/>
                </a:lnTo>
                <a:quadBezTo>
                  <a:pt x="2575304" y="1722471"/>
                  <a:pt x="2359995"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sp>
        <p:nvSpPr>
          <p:cNvPr id="8" name="Shape 5"/>
          <p:cNvSpPr/>
          <p:nvPr/>
        </p:nvSpPr>
        <p:spPr>
          <a:xfrm>
            <a:off x="910350" y="2859972"/>
            <a:ext cx="2575304" cy="1722471"/>
          </a:xfrm>
          <a:custGeom>
            <a:avLst/>
            <a:gdLst/>
            <a:ahLst/>
            <a:cxnLst/>
            <a:rect l="l" t="t" r="r" b="b"/>
            <a:pathLst>
              <a:path w="2575304" h="1722471">
                <a:moveTo>
                  <a:pt x="264399" y="0"/>
                </a:moveTo>
                <a:moveTo>
                  <a:pt x="264399" y="0"/>
                </a:moveTo>
                <a:lnTo>
                  <a:pt x="2310905" y="0"/>
                </a:lnTo>
                <a:quadBezTo>
                  <a:pt x="2575304" y="0"/>
                  <a:pt x="2575304" y="215309"/>
                </a:quadBezTo>
                <a:lnTo>
                  <a:pt x="2575304" y="1507162"/>
                </a:lnTo>
                <a:quadBezTo>
                  <a:pt x="2575304" y="1722471"/>
                  <a:pt x="2310905" y="1722471"/>
                </a:quadBezTo>
                <a:lnTo>
                  <a:pt x="264399" y="1722471"/>
                </a:lnTo>
                <a:quadBezTo>
                  <a:pt x="0" y="1722471"/>
                  <a:pt x="0" y="1507162"/>
                </a:quadBezTo>
                <a:lnTo>
                  <a:pt x="0" y="215309"/>
                </a:lnTo>
                <a:quadBezTo>
                  <a:pt x="0" y="0"/>
                  <a:pt x="264399" y="0"/>
                </a:quadBezTo>
                <a:close/>
              </a:path>
            </a:pathLst>
          </a:custGeom>
          <a:solidFill>
            <a:srgbClr val="2A5899">
              <a:alpha val="10000"/>
            </a:srgbClr>
          </a:solidFill>
          <a:ln/>
        </p:spPr>
        <p:txBody>
          <a:bodyPr/>
          <a:lstStyle/>
          <a:p>
            <a:endParaRPr lang="zh-CN" altLang="en-US"/>
          </a:p>
        </p:txBody>
      </p:sp>
      <p:sp>
        <p:nvSpPr>
          <p:cNvPr id="9" name="Shape 6"/>
          <p:cNvSpPr/>
          <p:nvPr/>
        </p:nvSpPr>
        <p:spPr>
          <a:xfrm>
            <a:off x="3618699" y="2859972"/>
            <a:ext cx="2575304" cy="1722471"/>
          </a:xfrm>
          <a:custGeom>
            <a:avLst/>
            <a:gdLst/>
            <a:ahLst/>
            <a:cxnLst/>
            <a:rect l="l" t="t" r="r" b="b"/>
            <a:pathLst>
              <a:path w="2575304" h="1722471">
                <a:moveTo>
                  <a:pt x="264399" y="0"/>
                </a:moveTo>
                <a:moveTo>
                  <a:pt x="264399" y="0"/>
                </a:moveTo>
                <a:lnTo>
                  <a:pt x="2310905" y="0"/>
                </a:lnTo>
                <a:quadBezTo>
                  <a:pt x="2575304" y="0"/>
                  <a:pt x="2575304" y="215309"/>
                </a:quadBezTo>
                <a:lnTo>
                  <a:pt x="2575304" y="1507162"/>
                </a:lnTo>
                <a:quadBezTo>
                  <a:pt x="2575304" y="1722471"/>
                  <a:pt x="2310905" y="1722471"/>
                </a:quadBezTo>
                <a:lnTo>
                  <a:pt x="264399" y="1722471"/>
                </a:lnTo>
                <a:quadBezTo>
                  <a:pt x="0" y="1722471"/>
                  <a:pt x="0" y="1507162"/>
                </a:quadBezTo>
                <a:lnTo>
                  <a:pt x="0" y="215309"/>
                </a:lnTo>
                <a:quadBezTo>
                  <a:pt x="0" y="0"/>
                  <a:pt x="264399" y="0"/>
                </a:quadBezTo>
                <a:close/>
              </a:path>
            </a:pathLst>
          </a:custGeom>
          <a:solidFill>
            <a:srgbClr val="2A5899">
              <a:alpha val="10000"/>
            </a:srgbClr>
          </a:solidFill>
          <a:ln/>
        </p:spPr>
        <p:txBody>
          <a:bodyPr/>
          <a:lstStyle/>
          <a:p>
            <a:endParaRPr lang="zh-CN" altLang="en-US"/>
          </a:p>
        </p:txBody>
      </p:sp>
      <p:sp>
        <p:nvSpPr>
          <p:cNvPr id="10" name="Shape 7"/>
          <p:cNvSpPr/>
          <p:nvPr/>
        </p:nvSpPr>
        <p:spPr>
          <a:xfrm>
            <a:off x="6327048" y="2859972"/>
            <a:ext cx="2575304" cy="1722471"/>
          </a:xfrm>
          <a:custGeom>
            <a:avLst/>
            <a:gdLst/>
            <a:ahLst/>
            <a:cxnLst/>
            <a:rect l="l" t="t" r="r" b="b"/>
            <a:pathLst>
              <a:path w="2575304" h="1722471">
                <a:moveTo>
                  <a:pt x="264399" y="0"/>
                </a:moveTo>
                <a:moveTo>
                  <a:pt x="264399" y="0"/>
                </a:moveTo>
                <a:lnTo>
                  <a:pt x="2310905" y="0"/>
                </a:lnTo>
                <a:quadBezTo>
                  <a:pt x="2575304" y="0"/>
                  <a:pt x="2575304" y="215309"/>
                </a:quadBezTo>
                <a:lnTo>
                  <a:pt x="2575304" y="1507162"/>
                </a:lnTo>
                <a:quadBezTo>
                  <a:pt x="2575304" y="1722471"/>
                  <a:pt x="2310905" y="1722471"/>
                </a:quadBezTo>
                <a:lnTo>
                  <a:pt x="264399" y="1722471"/>
                </a:lnTo>
                <a:quadBezTo>
                  <a:pt x="0" y="1722471"/>
                  <a:pt x="0" y="1507162"/>
                </a:quadBezTo>
                <a:lnTo>
                  <a:pt x="0" y="215309"/>
                </a:lnTo>
                <a:quadBezTo>
                  <a:pt x="0" y="0"/>
                  <a:pt x="264399" y="0"/>
                </a:quadBezTo>
                <a:close/>
              </a:path>
            </a:pathLst>
          </a:custGeom>
          <a:solidFill>
            <a:srgbClr val="2A5899">
              <a:alpha val="10000"/>
            </a:srgbClr>
          </a:solidFill>
          <a:ln/>
        </p:spPr>
        <p:txBody>
          <a:bodyPr/>
          <a:lstStyle/>
          <a:p>
            <a:endParaRPr lang="zh-CN" altLang="en-US"/>
          </a:p>
        </p:txBody>
      </p:sp>
      <p:pic>
        <p:nvPicPr>
          <p:cNvPr id="11" name="Image 0" descr="preencoded.png"/>
          <p:cNvPicPr>
            <a:picLocks noChangeAspect="1"/>
          </p:cNvPicPr>
          <p:nvPr/>
        </p:nvPicPr>
        <p:blipFill>
          <a:blip r:embed="rId4"/>
          <a:stretch>
            <a:fillRect/>
          </a:stretch>
        </p:blipFill>
        <p:spPr>
          <a:xfrm>
            <a:off x="902607" y="1190442"/>
            <a:ext cx="1937170" cy="498993"/>
          </a:xfrm>
          <a:prstGeom prst="rect">
            <a:avLst/>
          </a:prstGeom>
        </p:spPr>
      </p:pic>
      <p:sp>
        <p:nvSpPr>
          <p:cNvPr id="12" name="Text 8"/>
          <p:cNvSpPr/>
          <p:nvPr/>
        </p:nvSpPr>
        <p:spPr>
          <a:xfrm>
            <a:off x="902607" y="1115327"/>
            <a:ext cx="2541389"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&lt;ul&gt;...&lt;/ul&gt;</a:t>
            </a:r>
            <a:endParaRPr lang="en-US" sz="1440" dirty="0"/>
          </a:p>
        </p:txBody>
      </p:sp>
      <p:pic>
        <p:nvPicPr>
          <p:cNvPr id="13" name="Image 1" descr="preencoded.png"/>
          <p:cNvPicPr>
            <a:picLocks noChangeAspect="1"/>
          </p:cNvPicPr>
          <p:nvPr/>
        </p:nvPicPr>
        <p:blipFill>
          <a:blip r:embed="rId5"/>
          <a:stretch>
            <a:fillRect/>
          </a:stretch>
        </p:blipFill>
        <p:spPr>
          <a:xfrm>
            <a:off x="3618699" y="1190442"/>
            <a:ext cx="2575304" cy="498993"/>
          </a:xfrm>
          <a:prstGeom prst="rect">
            <a:avLst/>
          </a:prstGeom>
        </p:spPr>
      </p:pic>
      <p:pic>
        <p:nvPicPr>
          <p:cNvPr id="14" name="Image 2" descr="preencoded.png"/>
          <p:cNvPicPr>
            <a:picLocks noChangeAspect="1"/>
          </p:cNvPicPr>
          <p:nvPr/>
        </p:nvPicPr>
        <p:blipFill>
          <a:blip r:embed="rId6"/>
          <a:stretch>
            <a:fillRect/>
          </a:stretch>
        </p:blipFill>
        <p:spPr>
          <a:xfrm>
            <a:off x="6327048" y="1190442"/>
            <a:ext cx="2503234" cy="498993"/>
          </a:xfrm>
          <a:prstGeom prst="rect">
            <a:avLst/>
          </a:prstGeom>
        </p:spPr>
      </p:pic>
      <p:sp>
        <p:nvSpPr>
          <p:cNvPr id="15" name="Text 9"/>
          <p:cNvSpPr/>
          <p:nvPr/>
        </p:nvSpPr>
        <p:spPr>
          <a:xfrm>
            <a:off x="3618699" y="1115327"/>
            <a:ext cx="2575304"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&lt;ol&gt;...&lt;/ol&gt;</a:t>
            </a:r>
            <a:endParaRPr lang="en-US" sz="1440" dirty="0"/>
          </a:p>
        </p:txBody>
      </p:sp>
      <p:sp>
        <p:nvSpPr>
          <p:cNvPr id="16" name="Text 10"/>
          <p:cNvSpPr/>
          <p:nvPr/>
        </p:nvSpPr>
        <p:spPr>
          <a:xfrm>
            <a:off x="6327048" y="1115327"/>
            <a:ext cx="2575304"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&lt;li&gt;...&lt;/li&gt;</a:t>
            </a:r>
            <a:endParaRPr lang="en-US" sz="1440" dirty="0"/>
          </a:p>
        </p:txBody>
      </p:sp>
      <p:pic>
        <p:nvPicPr>
          <p:cNvPr id="17" name="Image 3" descr="preencoded.png"/>
          <p:cNvPicPr>
            <a:picLocks noChangeAspect="1"/>
          </p:cNvPicPr>
          <p:nvPr/>
        </p:nvPicPr>
        <p:blipFill>
          <a:blip r:embed="rId7"/>
          <a:stretch>
            <a:fillRect/>
          </a:stretch>
        </p:blipFill>
        <p:spPr>
          <a:xfrm>
            <a:off x="902607" y="3026222"/>
            <a:ext cx="2583047" cy="498993"/>
          </a:xfrm>
          <a:prstGeom prst="rect">
            <a:avLst/>
          </a:prstGeom>
        </p:spPr>
      </p:pic>
      <p:sp>
        <p:nvSpPr>
          <p:cNvPr id="18" name="Text 11"/>
          <p:cNvSpPr/>
          <p:nvPr/>
        </p:nvSpPr>
        <p:spPr>
          <a:xfrm>
            <a:off x="902342" y="2951107"/>
            <a:ext cx="25416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&lt;dl&gt;...&lt;/dl&gt;</a:t>
            </a:r>
            <a:endParaRPr lang="en-US" sz="1440" dirty="0"/>
          </a:p>
        </p:txBody>
      </p:sp>
      <p:pic>
        <p:nvPicPr>
          <p:cNvPr id="19" name="Image 4" descr="preencoded.png"/>
          <p:cNvPicPr>
            <a:picLocks noChangeAspect="1"/>
          </p:cNvPicPr>
          <p:nvPr/>
        </p:nvPicPr>
        <p:blipFill>
          <a:blip r:embed="rId5"/>
          <a:stretch>
            <a:fillRect/>
          </a:stretch>
        </p:blipFill>
        <p:spPr>
          <a:xfrm>
            <a:off x="3618699" y="3026222"/>
            <a:ext cx="2575304" cy="498993"/>
          </a:xfrm>
          <a:prstGeom prst="rect">
            <a:avLst/>
          </a:prstGeom>
        </p:spPr>
      </p:pic>
      <p:sp>
        <p:nvSpPr>
          <p:cNvPr id="20" name="Text 12"/>
          <p:cNvSpPr/>
          <p:nvPr/>
        </p:nvSpPr>
        <p:spPr>
          <a:xfrm>
            <a:off x="3618392" y="2951107"/>
            <a:ext cx="2575611"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&lt;dd&gt;...&lt;/dd&gt;</a:t>
            </a:r>
            <a:endParaRPr lang="en-US" sz="1440" dirty="0"/>
          </a:p>
        </p:txBody>
      </p:sp>
      <p:pic>
        <p:nvPicPr>
          <p:cNvPr id="21" name="Image 5" descr="preencoded.png"/>
          <p:cNvPicPr>
            <a:picLocks noChangeAspect="1"/>
          </p:cNvPicPr>
          <p:nvPr/>
        </p:nvPicPr>
        <p:blipFill>
          <a:blip r:embed="rId5"/>
          <a:stretch>
            <a:fillRect/>
          </a:stretch>
        </p:blipFill>
        <p:spPr>
          <a:xfrm>
            <a:off x="6327048" y="3026222"/>
            <a:ext cx="2575304" cy="498993"/>
          </a:xfrm>
          <a:prstGeom prst="rect">
            <a:avLst/>
          </a:prstGeom>
        </p:spPr>
      </p:pic>
      <p:sp>
        <p:nvSpPr>
          <p:cNvPr id="22" name="Text 13"/>
          <p:cNvSpPr/>
          <p:nvPr/>
        </p:nvSpPr>
        <p:spPr>
          <a:xfrm>
            <a:off x="6326954" y="2951107"/>
            <a:ext cx="2559758"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&lt;dt&gt;...&lt;/dt&gt;</a:t>
            </a:r>
            <a:endParaRPr lang="en-US" sz="1440" dirty="0"/>
          </a:p>
        </p:txBody>
      </p:sp>
      <p:sp>
        <p:nvSpPr>
          <p:cNvPr id="23" name="Shape 14"/>
          <p:cNvSpPr/>
          <p:nvPr/>
        </p:nvSpPr>
        <p:spPr>
          <a:xfrm>
            <a:off x="283641" y="1024137"/>
            <a:ext cx="366962" cy="3558306"/>
          </a:xfrm>
          <a:custGeom>
            <a:avLst/>
            <a:gdLst/>
            <a:ahLst/>
            <a:cxnLst/>
            <a:rect l="l" t="t" r="r" b="b"/>
            <a:pathLst>
              <a:path w="366962" h="3558306">
                <a:moveTo>
                  <a:pt x="183481" y="0"/>
                </a:moveTo>
                <a:moveTo>
                  <a:pt x="183481" y="0"/>
                </a:moveTo>
                <a:lnTo>
                  <a:pt x="183481" y="0"/>
                </a:lnTo>
                <a:quadBezTo>
                  <a:pt x="366962" y="0"/>
                  <a:pt x="366962" y="183481"/>
                </a:quadBezTo>
                <a:lnTo>
                  <a:pt x="366962" y="3374825"/>
                </a:lnTo>
                <a:quadBezTo>
                  <a:pt x="366962" y="3558306"/>
                  <a:pt x="183481" y="3558306"/>
                </a:quadBezTo>
                <a:lnTo>
                  <a:pt x="183481" y="3558306"/>
                </a:lnTo>
                <a:quadBezTo>
                  <a:pt x="0" y="3558306"/>
                  <a:pt x="0" y="3374825"/>
                </a:quadBezTo>
                <a:lnTo>
                  <a:pt x="0" y="183481"/>
                </a:lnTo>
                <a:quadBezTo>
                  <a:pt x="0" y="0"/>
                  <a:pt x="183481" y="0"/>
                </a:quadBezTo>
                <a:close/>
              </a:path>
            </a:pathLst>
          </a:custGeom>
          <a:solidFill>
            <a:srgbClr val="2A5899"/>
          </a:solidFill>
          <a:ln/>
        </p:spPr>
        <p:txBody>
          <a:bodyPr/>
          <a:lstStyle/>
          <a:p>
            <a:endParaRPr lang="zh-CN" altLang="en-US"/>
          </a:p>
        </p:txBody>
      </p:sp>
      <p:sp>
        <p:nvSpPr>
          <p:cNvPr id="24" name="Text 15"/>
          <p:cNvSpPr/>
          <p:nvPr/>
        </p:nvSpPr>
        <p:spPr>
          <a:xfrm>
            <a:off x="283641" y="2026050"/>
            <a:ext cx="366962" cy="155448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4. 列表标签</a:t>
            </a:r>
            <a:endParaRPr lang="en-US" sz="1440" dirty="0"/>
          </a:p>
        </p:txBody>
      </p:sp>
      <p:sp>
        <p:nvSpPr>
          <p:cNvPr id="25" name="Text 16"/>
          <p:cNvSpPr/>
          <p:nvPr/>
        </p:nvSpPr>
        <p:spPr>
          <a:xfrm>
            <a:off x="902607" y="1794183"/>
            <a:ext cx="2541389"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定义无序列表</a:t>
            </a:r>
            <a:endParaRPr lang="en-US" sz="1440" dirty="0"/>
          </a:p>
        </p:txBody>
      </p:sp>
      <p:sp>
        <p:nvSpPr>
          <p:cNvPr id="26" name="Text 17"/>
          <p:cNvSpPr/>
          <p:nvPr/>
        </p:nvSpPr>
        <p:spPr>
          <a:xfrm>
            <a:off x="3618699" y="1794053"/>
            <a:ext cx="2575304" cy="931774"/>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定义有序列表</a:t>
            </a:r>
            <a:endParaRPr lang="en-US" sz="1440" dirty="0"/>
          </a:p>
        </p:txBody>
      </p:sp>
      <p:sp>
        <p:nvSpPr>
          <p:cNvPr id="27" name="Text 18"/>
          <p:cNvSpPr/>
          <p:nvPr/>
        </p:nvSpPr>
        <p:spPr>
          <a:xfrm>
            <a:off x="6327048" y="1794183"/>
            <a:ext cx="2503748"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定义列表项目</a:t>
            </a:r>
            <a:endParaRPr lang="en-US" sz="1440" dirty="0"/>
          </a:p>
        </p:txBody>
      </p:sp>
      <p:sp>
        <p:nvSpPr>
          <p:cNvPr id="28" name="Text 19"/>
          <p:cNvSpPr/>
          <p:nvPr/>
        </p:nvSpPr>
        <p:spPr>
          <a:xfrm>
            <a:off x="902959" y="3650285"/>
            <a:ext cx="2582921" cy="931774"/>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自定义列表</a:t>
            </a:r>
            <a:endParaRPr lang="en-US" sz="1440" dirty="0"/>
          </a:p>
        </p:txBody>
      </p:sp>
      <p:sp>
        <p:nvSpPr>
          <p:cNvPr id="29" name="Text 20"/>
          <p:cNvSpPr/>
          <p:nvPr/>
        </p:nvSpPr>
        <p:spPr>
          <a:xfrm>
            <a:off x="3618488" y="3650282"/>
            <a:ext cx="2575319" cy="931774"/>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自定义列表项目</a:t>
            </a:r>
            <a:endParaRPr lang="en-US" sz="1440" dirty="0"/>
          </a:p>
        </p:txBody>
      </p:sp>
      <p:sp>
        <p:nvSpPr>
          <p:cNvPr id="30" name="Text 21"/>
          <p:cNvSpPr/>
          <p:nvPr/>
        </p:nvSpPr>
        <p:spPr>
          <a:xfrm>
            <a:off x="6327261" y="3650282"/>
            <a:ext cx="2559271" cy="931774"/>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自定义列表标题</a:t>
            </a:r>
            <a:endParaRPr lang="en-US" sz="1440" dirty="0"/>
          </a:p>
        </p:txBody>
      </p:sp>
      <p:sp>
        <p:nvSpPr>
          <p:cNvPr id="31" name="Text 2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Tree>
  </p:cSld>
  <p:clrMapOvr>
    <a:masterClrMapping/>
  </p:clrMapOvr>
</p:sld>
</file>

<file path=ppt/slides/slide4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 JavaScript 简介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84"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7.1.2 JavaScript 脚本块在网页中的处理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39d13f241e124ed38a219ab3f779b833_1747971459305-015772193454816996.png?authorization=c2ltcGxlLWp3dCBhaz1zcGFya2Rlc2s4MDAwMDAwMDAwMDE7ZXhwPTMzMjQ3NzE0NTc7YWxnbz1obWFjLXNoYTI1NjtzaWc9YWNydGVwNDF2bHNoK20xcXNsUVN5UlRjRlZXU0hXbTYyTU8zTFMxakdXVT0=&amp;x_location=7YfmxI7B7uKO7jlRxIftd6UXeXD="/>
          <p:cNvPicPr>
            <a:picLocks noChangeAspect="1"/>
          </p:cNvPicPr>
          <p:nvPr/>
        </p:nvPicPr>
        <p:blipFill>
          <a:blip r:embed="rId4"/>
          <a:stretch>
            <a:fillRect/>
          </a:stretch>
        </p:blipFill>
        <p:spPr>
          <a:xfrm>
            <a:off x="1846946" y="986663"/>
            <a:ext cx="5450107" cy="3851758"/>
          </a:xfrm>
          <a:prstGeom prst="rect">
            <a:avLst/>
          </a:prstGeom>
        </p:spPr>
      </p:pic>
    </p:spTree>
  </p:cSld>
  <p:clrMapOvr>
    <a:masterClrMapping/>
  </p:clrMapOvr>
</p:sld>
</file>

<file path=ppt/slides/slide44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 JavaScript 简介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84"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7.1.2 JavaScript 脚本块在网页中的处理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03239bf2992b455da5522c38cd9f477a_1747971483764-0632268246012208.png?authorization=c2ltcGxlLWp3dCBhaz1zcGFya2Rlc2s4MDAwMDAwMDAwMDE7ZXhwPTMzMjQ3NzE0ODE7YWxnbz1obWFjLXNoYTI1NjtzaWc9bVhTRzlyWnR0S2MvR2I4SmU4d2ZETmo2akh1NXZ0aDN4aFhvdmVGd1JnZz0=&amp;x_location=7YfmxI7B7uKO7jlRxIftd6UXeXD="/>
          <p:cNvPicPr>
            <a:picLocks noChangeAspect="1"/>
          </p:cNvPicPr>
          <p:nvPr/>
        </p:nvPicPr>
        <p:blipFill>
          <a:blip r:embed="rId4"/>
          <a:stretch>
            <a:fillRect/>
          </a:stretch>
        </p:blipFill>
        <p:spPr>
          <a:xfrm>
            <a:off x="1714500" y="1582091"/>
            <a:ext cx="5715000" cy="2660904"/>
          </a:xfrm>
          <a:prstGeom prst="rect">
            <a:avLst/>
          </a:prstGeom>
        </p:spPr>
      </p:pic>
    </p:spTree>
  </p:cSld>
  <p:clrMapOvr>
    <a:masterClrMapping/>
  </p:clrMapOvr>
</p:sld>
</file>

<file path=ppt/slides/slide4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7.2 JavaScript 语法规则</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623239"/>
            <a:ext cx="8373191" cy="257860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程序设计语言的语法结构是一套基本规则，用来说明如何使用这种语言进行程序编写。JavaScript同其他程序设计语言一样，也有自己的语法结构和语法规则。</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大小写敏感</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JavaScript是对大小写敏感的一种语言，这就意味着在使用变量、关键词、函数以及其 他标识符时，都必须保持大小写的一致。</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44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7.2 JavaScript 语法规则</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646099"/>
            <a:ext cx="8373191" cy="253288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空格、制表符和换行</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关键词、变量名、数字、函数名或者其他标识符中间的空格、制表符、换行在JavaScript程序中是会被忽略的，因此可以使用这些分隔符来对齐程序语句，或将一条长语句分成几 行编写，这样既使程序美观整洁，又增加了程序的可读性。但是，如果空格是属于字符串 或者其他变量的一部分，则不能忽略。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4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7.2 JavaScript 语法规则</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801547"/>
            <a:ext cx="8373191" cy="138074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分号为语句分隔符</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JavaScript中语句分隔符是分号（;），用分号分隔后可将多个语句放在同一行内。</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7d9ab633bd664cbc9aca787f2434d8d3_1747971916842-03509432926160734.png?authorization=c2ltcGxlLWp3dCBhaz1zcGFya2Rlc2s4MDAwMDAwMDAwMDE7ZXhwPTMzMjQ3NzE5MTQ7YWxnbz1obWFjLXNoYTI1NjtzaWc9Nk5JVEp2bnBzWHIxQVZzV21QcW5yRGliUTlva2hMVURaVHF4bzFXVVdtRT0=&amp;x_location=7YfmxI7B7uKO7jlRxIftd6UXeXD="/>
          <p:cNvPicPr>
            <a:picLocks noChangeAspect="1"/>
          </p:cNvPicPr>
          <p:nvPr/>
        </p:nvPicPr>
        <p:blipFill>
          <a:blip r:embed="rId4"/>
          <a:stretch>
            <a:fillRect/>
          </a:stretch>
        </p:blipFill>
        <p:spPr>
          <a:xfrm>
            <a:off x="385405" y="3182291"/>
            <a:ext cx="4389120" cy="841248"/>
          </a:xfrm>
          <a:prstGeom prst="rect">
            <a:avLst/>
          </a:prstGeom>
        </p:spPr>
      </p:pic>
    </p:spTree>
  </p:cSld>
  <p:clrMapOvr>
    <a:masterClrMapping/>
  </p:clrMapOvr>
</p:sld>
</file>

<file path=ppt/slides/slide4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7.2 JavaScript 语法规则</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581caa780fab4f80ae3d987de5e78748_1747971605275-0032094989178428235.png?authorization=c2ltcGxlLWp3dCBhaz1zcGFya2Rlc2s4MDAwMDAwMDAwMDE7ZXhwPTMzMjQ3NzE2MDM7YWxnbz1obWFjLXNoYTI1NjtzaWc9RGh2QTYwbkNQQ2tUWDFobGg4TDBZM1JIdFRrTHAxRG9aQ1NNSVllMGxsTT0=&amp;x_location=7YfmxI7B7uKO7jlRxIftd6UXeXD="/>
          <p:cNvPicPr>
            <a:picLocks noChangeAspect="1"/>
          </p:cNvPicPr>
          <p:nvPr/>
        </p:nvPicPr>
        <p:blipFill>
          <a:blip r:embed="rId4"/>
          <a:stretch>
            <a:fillRect/>
          </a:stretch>
        </p:blipFill>
        <p:spPr>
          <a:xfrm>
            <a:off x="385405" y="2139875"/>
            <a:ext cx="6803136" cy="1188720"/>
          </a:xfrm>
          <a:prstGeom prst="rect">
            <a:avLst/>
          </a:prstGeom>
        </p:spPr>
      </p:pic>
      <p:sp>
        <p:nvSpPr>
          <p:cNvPr id="6"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1143179"/>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4. 常量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常量就是在程序使用过程中不会发生变化的量。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3328595"/>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另外，初始化变量时在标识符前面加上关键词const，即把该变量定义为一个常量。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9" name="Image 1" descr="https://sgw-dx.xf-yun.com/api/v1/sparkdesk/_2bec506c7f5c4005925ccd40e6578ac7_1747972065935-09074776320173233.png?authorization=c2ltcGxlLWp3dCBhaz1zcGFya2Rlc2s4MDAwMDAwMDAwMDE7ZXhwPTMzMjQ3NzIwNjM7YWxnbz1obWFjLXNoYTI1NjtzaWc9ODR5RFQ5a3pSSWdWU2IydGJhTDRjMmJ2bVZmMnVUd05zRXFuNkRmcFVEaz0=&amp;x_location=7YfmxI7B7uKO7jlRxIftd6UXeXD="/>
          <p:cNvPicPr>
            <a:picLocks noChangeAspect="1"/>
          </p:cNvPicPr>
          <p:nvPr/>
        </p:nvPicPr>
        <p:blipFill>
          <a:blip r:embed="rId5"/>
          <a:stretch>
            <a:fillRect/>
          </a:stretch>
        </p:blipFill>
        <p:spPr>
          <a:xfrm>
            <a:off x="385405" y="4279571"/>
            <a:ext cx="8373191" cy="402336"/>
          </a:xfrm>
          <a:prstGeom prst="rect">
            <a:avLst/>
          </a:prstGeom>
        </p:spPr>
      </p:pic>
    </p:spTree>
  </p:cSld>
  <p:clrMapOvr>
    <a:masterClrMapping/>
  </p:clrMapOvr>
</p:sld>
</file>

<file path=ppt/slides/slide4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7.2 JavaScript 语法规则</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01f95032499243de82ca2b80c890a0ee_1747971657409-09133017523244662.png?authorization=c2ltcGxlLWp3dCBhaz1zcGFya2Rlc2s4MDAwMDAwMDAwMDE7ZXhwPTMzMjQ3NzE2NTU7YWxnbz1obWFjLXNoYTI1NjtzaWc9RGl0Y2Y1NzdXQVl0RWRLWXRXSmRxUHdiK1RVMXB3WEZleWNuYng1YVV3RT0=&amp;x_location=7YfmxI7B7uKO7jlRxIftd6UXeXD="/>
          <p:cNvPicPr>
            <a:picLocks noChangeAspect="1"/>
          </p:cNvPicPr>
          <p:nvPr/>
        </p:nvPicPr>
        <p:blipFill>
          <a:blip r:embed="rId4"/>
          <a:stretch>
            <a:fillRect/>
          </a:stretch>
        </p:blipFill>
        <p:spPr>
          <a:xfrm>
            <a:off x="379196" y="2329434"/>
            <a:ext cx="7909560" cy="1481328"/>
          </a:xfrm>
          <a:prstGeom prst="rect">
            <a:avLst/>
          </a:prstGeom>
        </p:spPr>
      </p:pic>
      <p:sp>
        <p:nvSpPr>
          <p:cNvPr id="6"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91613" y="1332738"/>
            <a:ext cx="8373191" cy="996696"/>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5. 变量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变量是用来存储数据的，可以利用变量参与各种运算。</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4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7.2 JavaScript 语法规则</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646099"/>
            <a:ext cx="8373191" cy="223689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6. 标识符</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标识符相当于一个名称。JavaScript中标识符的命名规则为：必须是以字母、下画线（_）或美元符号（$）开始的字母、数字、下画线以及美元符号的任意组合。数字不能作为变量名的开头。例如，合法的标识符可以是a、_num、b2、$int、all_num_1等。标识符只要满足命名规则即可，但是有一点必须注意，不能和JavaScript的保留字重名。</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44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7.2 JavaScript 语法规则</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181051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7. 保留字</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保留字也称作关键词，保留字在JavaScript中具有特殊意义，是JavaScript语言的一部分。 因此，不能用来作为标识符使用。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图为JavaScript的保留字列表。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8a11dd8913214d05a744e7fe2cb95dee_1747972274292-07683290781801674.png?authorization=c2ltcGxlLWp3dCBhaz1zcGFya2Rlc2s4MDAwMDAwMDAwMDE7ZXhwPTMzMjQ3NzIyNzI7YWxnbz1obWFjLXNoYTI1NjtzaWc9Q0hDdVd3RHJIM1NJb01mc3JsRy9mSmVWN1lmbHIwcUZreVZMNHdtcWlDRT0=&amp;x_location=7YfmxI7B7uKO7jlRxIftd6UXeXD="/>
          <p:cNvPicPr>
            <a:picLocks noChangeAspect="1"/>
          </p:cNvPicPr>
          <p:nvPr/>
        </p:nvPicPr>
        <p:blipFill>
          <a:blip r:embed="rId4"/>
          <a:stretch>
            <a:fillRect/>
          </a:stretch>
        </p:blipFill>
        <p:spPr>
          <a:xfrm>
            <a:off x="385405" y="2797175"/>
            <a:ext cx="8373191" cy="1796680"/>
          </a:xfrm>
          <a:prstGeom prst="rect">
            <a:avLst/>
          </a:prstGeom>
        </p:spPr>
      </p:pic>
    </p:spTree>
  </p:cSld>
  <p:clrMapOvr>
    <a:masterClrMapping/>
  </p:clrMapOvr>
</p:sld>
</file>

<file path=ppt/slides/slide44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7.2 JavaScript 语法规则</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dbb9c0d1b1804708ab7032162de646a7_1747972299934-06707119071068296.png?authorization=c2ltcGxlLWp3dCBhaz1zcGFya2Rlc2s4MDAwMDAwMDAwMDE7ZXhwPTMzMjQ3NzIyOTc7YWxnbz1obWFjLXNoYTI1NjtzaWc9N3FrcnZxemJNS1JjUnJDTFU2aUxGMUhnb1Y5bWFpUTQ1SkZqOVZDZG84VT0=&amp;x_location=7YfmxI7B7uKO7jlRxIftd6UXeXD="/>
          <p:cNvPicPr>
            <a:picLocks noChangeAspect="1"/>
          </p:cNvPicPr>
          <p:nvPr/>
        </p:nvPicPr>
        <p:blipFill>
          <a:blip r:embed="rId4"/>
          <a:stretch>
            <a:fillRect/>
          </a:stretch>
        </p:blipFill>
        <p:spPr>
          <a:xfrm>
            <a:off x="495520" y="1106795"/>
            <a:ext cx="8152960" cy="3611496"/>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name="Slide 4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
        <p:nvSpPr>
          <p:cNvPr id="6" name="Shape 3"/>
          <p:cNvSpPr/>
          <p:nvPr/>
        </p:nvSpPr>
        <p:spPr>
          <a:xfrm rot="5400000">
            <a:off x="6858725" y="-436753"/>
            <a:ext cx="349674" cy="2846834"/>
          </a:xfrm>
          <a:custGeom>
            <a:avLst/>
            <a:gdLst/>
            <a:ahLst/>
            <a:cxnLst/>
            <a:rect l="l" t="t" r="r" b="b"/>
            <a:pathLst>
              <a:path w="349674" h="2846834">
                <a:moveTo>
                  <a:pt x="174837" y="0"/>
                </a:moveTo>
                <a:moveTo>
                  <a:pt x="174837" y="0"/>
                </a:moveTo>
                <a:lnTo>
                  <a:pt x="174837" y="0"/>
                </a:lnTo>
                <a:quadBezTo>
                  <a:pt x="349674" y="0"/>
                  <a:pt x="349674" y="174837"/>
                </a:quadBezTo>
                <a:lnTo>
                  <a:pt x="349674" y="2671997"/>
                </a:lnTo>
                <a:quadBezTo>
                  <a:pt x="349674" y="2846834"/>
                  <a:pt x="174837" y="2846834"/>
                </a:quadBezTo>
                <a:lnTo>
                  <a:pt x="174837" y="2846834"/>
                </a:lnTo>
                <a:quadBezTo>
                  <a:pt x="0" y="2846834"/>
                  <a:pt x="0" y="2671997"/>
                </a:quadBezTo>
                <a:lnTo>
                  <a:pt x="0" y="174837"/>
                </a:lnTo>
                <a:quadBezTo>
                  <a:pt x="0" y="0"/>
                  <a:pt x="174837" y="0"/>
                </a:quadBezTo>
                <a:close/>
              </a:path>
            </a:pathLst>
          </a:custGeom>
          <a:solidFill>
            <a:srgbClr val="2A5899"/>
          </a:solidFill>
          <a:ln/>
        </p:spPr>
        <p:txBody>
          <a:bodyPr/>
          <a:lstStyle/>
          <a:p>
            <a:endParaRPr lang="zh-CN" altLang="en-US"/>
          </a:p>
        </p:txBody>
      </p:sp>
      <p:sp>
        <p:nvSpPr>
          <p:cNvPr id="7" name="Text 4"/>
          <p:cNvSpPr/>
          <p:nvPr/>
        </p:nvSpPr>
        <p:spPr>
          <a:xfrm>
            <a:off x="5914098" y="730631"/>
            <a:ext cx="2238927" cy="512064"/>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列表格式标签的应用</a:t>
            </a:r>
            <a:endParaRPr lang="en-US" sz="1440" dirty="0"/>
          </a:p>
        </p:txBody>
      </p:sp>
      <p:pic>
        <p:nvPicPr>
          <p:cNvPr id="8" name="Image 0" descr="https://sgw-dx.xf-yun.com/api/v1/sparkdesk/_295921df803f4ea39891e7e634b54bbc_1747378635315-014339147383997142.png?authorization=c2ltcGxlLWp3dCBhaz1zcGFya2Rlc2s4MDAwMDAwMDAwMDE7ZXhwPTMzMjQxNzg2MTA7YWxnbz1obWFjLXNoYTI1NjtzaWc9NG5yUDVZc0lJN1JVa0ZpVTBvTHFBQjhSMldGMW5zajZUR0VuNlJkKzIrQT0=&amp;x_location=7YfmxI7B7uKO7jlRxIftd6Upg5D="/>
          <p:cNvPicPr>
            <a:picLocks noChangeAspect="1"/>
          </p:cNvPicPr>
          <p:nvPr/>
        </p:nvPicPr>
        <p:blipFill>
          <a:blip r:embed="rId4"/>
          <a:stretch>
            <a:fillRect/>
          </a:stretch>
        </p:blipFill>
        <p:spPr>
          <a:xfrm>
            <a:off x="514428" y="1242695"/>
            <a:ext cx="8115145" cy="3406125"/>
          </a:xfrm>
          <a:prstGeom prst="rect">
            <a:avLst/>
          </a:prstGeom>
        </p:spPr>
      </p:pic>
    </p:spTree>
  </p:cSld>
  <p:clrMapOvr>
    <a:masterClrMapping/>
  </p:clrMapOvr>
</p:sld>
</file>

<file path=ppt/slides/slide45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7.2 JavaScript 语法规则</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090769"/>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ECMAScript v5（JavaScript中的一部分）标准中还 有一些针对全局变量和全局函数的标识符，这些标识符也应当避免使用，如图所示。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961dbf18f1584419b54c60455e72cb13_1747972345626-09904229431388637.png?authorization=c2ltcGxlLWp3dCBhaz1zcGFya2Rlc2s4MDAwMDAwMDAwMDE7ZXhwPTMzMjQ3NzIzNDM7YWxnbz1obWFjLXNoYTI1NjtzaWc9eHExd3B4TjJ6S0l1eUdSVkVsbTlxT3NMYXpoUVdhUFhxQjFYV1p6UGIrYz0=&amp;x_location=7YfmxI7B7uKO7jlRxIftd6UXeXD="/>
          <p:cNvPicPr>
            <a:picLocks noChangeAspect="1"/>
          </p:cNvPicPr>
          <p:nvPr/>
        </p:nvPicPr>
        <p:blipFill>
          <a:blip r:embed="rId4"/>
          <a:stretch>
            <a:fillRect/>
          </a:stretch>
        </p:blipFill>
        <p:spPr>
          <a:xfrm>
            <a:off x="385405" y="2041745"/>
            <a:ext cx="8373191" cy="2692570"/>
          </a:xfrm>
          <a:prstGeom prst="rect">
            <a:avLst/>
          </a:prstGeom>
        </p:spPr>
      </p:pic>
    </p:spTree>
  </p:cSld>
  <p:clrMapOvr>
    <a:masterClrMapping/>
  </p:clrMapOvr>
</p:sld>
</file>

<file path=ppt/slides/slide45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7.2 JavaScript 语法规则</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390067"/>
            <a:ext cx="8373191" cy="2390783"/>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8. 注释</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注释不是可执行代码，作用是提高代码的可读性，方便代码的修改与维护；另一个作用是阻止代码的执行，这在代码调试中非常有用</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JavaScript 有两种注释符号，一种是单行注释，另一种是多行注释。</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单行注释以</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“//”开头。</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388868fd167a49a48f6df19dde6de961_1747977821313-09423434399111837.png?authorization=c2ltcGxlLWp3dCBhaz1zcGFya2Rlc2s4MDAwMDAwMDAwMDE7ZXhwPTMzMjQ3Nzc4MTk7YWxnbz1obWFjLXNoYTI1NjtzaWc9RktuZTVmdXZjaVM2NFJpWkpyelZGUE55VEg1MFJ2aWdGZWkySGhuTWlUND0=&amp;x_location=7YfmxI7B7uKO7jlRxIftd6UXeXD="/>
          <p:cNvPicPr>
            <a:picLocks noChangeAspect="1"/>
          </p:cNvPicPr>
          <p:nvPr/>
        </p:nvPicPr>
        <p:blipFill>
          <a:blip r:embed="rId4"/>
          <a:stretch>
            <a:fillRect/>
          </a:stretch>
        </p:blipFill>
        <p:spPr>
          <a:xfrm>
            <a:off x="385405" y="4060115"/>
            <a:ext cx="6172200" cy="374904"/>
          </a:xfrm>
          <a:prstGeom prst="rect">
            <a:avLst/>
          </a:prstGeom>
        </p:spPr>
      </p:pic>
    </p:spTree>
  </p:cSld>
  <p:clrMapOvr>
    <a:masterClrMapping/>
  </p:clrMapOvr>
</p:sld>
</file>

<file path=ppt/slides/slide45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7.2 JavaScript 语法规则</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052733"/>
            <a:ext cx="8373191" cy="510461"/>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●多行注释以</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“/*”开头，以“*/”结尾。例如：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bf58b317d88742918b220b99126a43d9_1747978405506-015750568958959477.png?authorization=c2ltcGxlLWp3dCBhaz1zcGFya2Rlc2s4MDAwMDAwMDAwMDE7ZXhwPTMzMjQ3Nzg0MDM7YWxnbz1obWFjLXNoYTI1NjtzaWc9blpSZDM3emNiQmVadzVqcXQ4R3Z2WkZWdmdsWjB5V3BrcEFKWGJ4MlozZz0=&amp;x_location=7YfmxI7B7uKO7jlRxIftd6UXeXD="/>
          <p:cNvPicPr>
            <a:picLocks noChangeAspect="1"/>
          </p:cNvPicPr>
          <p:nvPr/>
        </p:nvPicPr>
        <p:blipFill>
          <a:blip r:embed="rId4"/>
          <a:stretch>
            <a:fillRect/>
          </a:stretch>
        </p:blipFill>
        <p:spPr>
          <a:xfrm>
            <a:off x="1097280" y="1619661"/>
            <a:ext cx="6949440" cy="3172968"/>
          </a:xfrm>
          <a:prstGeom prst="rect">
            <a:avLst/>
          </a:prstGeom>
        </p:spPr>
      </p:pic>
    </p:spTree>
  </p:cSld>
  <p:clrMapOvr>
    <a:masterClrMapping/>
  </p:clrMapOvr>
</p:sld>
</file>

<file path=ppt/slides/slide45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7.3 JavaScript 中的数据类型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838123"/>
            <a:ext cx="8373191" cy="1901867"/>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Undefined类型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Undefined类型是JavaScript语言的一大特点，是JavaScript独有的数据和数据类型。使用var声明变量但未对其进行初始化时，这个变量就是Undefined类型的变量。Undefined类型只有一个值，它的值就是undefined。</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45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7.3 JavaScript 中的数据类型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838123"/>
            <a:ext cx="8373191" cy="2148840"/>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Null类型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Null类型也是只有一个值的特殊数据类型，这个值就是null。null表示一个空的对象指 针。如果定义的变量要保存的数据是对象，则还未保存对象时应该明确将该变量保存为null，这体现了Null类型作为空对象指针的习惯，也进一步区分了Null类型和Undefined类型的区别。</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45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7.3 JavaScript 中的数据类型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600379"/>
            <a:ext cx="8373191" cy="26243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Boolean类型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Boolean类型只有两个值：true和false。JavaScript中这两个值与数字值不是一回事，因此，true不一定等于1，false也不一定等于0。</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4. Number类型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这种类型表示整数和浮点数，还有一种特殊的数值，即NaN，表示非数值。NaN 表示要返回的操作数不是数值。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45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7.3 JavaScript 中的数据类型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217b21996d60473fbd25f27f1fbf2a22_1747980985148-05013403592386071.png?authorization=c2ltcGxlLWp3dCBhaz1zcGFya2Rlc2s4MDAwMDAwMDAwMDE7ZXhwPTMzMjQ3ODA5ODM7YWxnbz1obWFjLXNoYTI1NjtzaWc9Mktvc2xzeDlaTWpYZTJsMldoZUtYc2pURFNpcjI4Um9GbURsbW5GVXJMdz0=&amp;x_location=7YfmxI7B7uKO7jlRxIftd6UXeXD="/>
          <p:cNvPicPr>
            <a:picLocks noChangeAspect="1"/>
          </p:cNvPicPr>
          <p:nvPr/>
        </p:nvPicPr>
        <p:blipFill>
          <a:blip r:embed="rId4"/>
          <a:stretch>
            <a:fillRect/>
          </a:stretch>
        </p:blipFill>
        <p:spPr>
          <a:xfrm>
            <a:off x="385405" y="2939975"/>
            <a:ext cx="2788920" cy="356616"/>
          </a:xfrm>
          <a:prstGeom prst="rect">
            <a:avLst/>
          </a:prstGeom>
        </p:spPr>
      </p:pic>
      <p:sp>
        <p:nvSpPr>
          <p:cNvPr id="6"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1559231"/>
            <a:ext cx="8373191" cy="138074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5. String类型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String类型即字符串，是由单引号（'）或者双引号（"）括起来的字符序列。例如：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3296591"/>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任何字符串的长度都可以通过访问其length属性获得。例如：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9" name="Image 1" descr="https://sgw-dx.xf-yun.com/api/v1/sparkdesk/_092c7964591241e0803b8bbd79486bf2_1747981007083-09650993145008292.png?authorization=c2ltcGxlLWp3dCBhaz1zcGFya2Rlc2s4MDAwMDAwMDAwMDE7ZXhwPTMzMjQ3ODEwMDU7YWxnbz1obWFjLXNoYTI1NjtzaWc9cjRVaUhEb3BxMlZ3K01yY1VZSlhLYzlBNm9nTDVoekdwY0dsd2lpU2JNST0=&amp;x_location=7YfmxI7B7uKO7jlRxIftd6UXeXD="/>
          <p:cNvPicPr>
            <a:picLocks noChangeAspect="1"/>
          </p:cNvPicPr>
          <p:nvPr/>
        </p:nvPicPr>
        <p:blipFill>
          <a:blip r:embed="rId5"/>
          <a:stretch>
            <a:fillRect/>
          </a:stretch>
        </p:blipFill>
        <p:spPr>
          <a:xfrm>
            <a:off x="385405" y="3863519"/>
            <a:ext cx="7470648" cy="402336"/>
          </a:xfrm>
          <a:prstGeom prst="rect">
            <a:avLst/>
          </a:prstGeom>
        </p:spPr>
      </p:pic>
    </p:spTree>
  </p:cSld>
  <p:clrMapOvr>
    <a:masterClrMapping/>
  </p:clrMapOvr>
</p:sld>
</file>

<file path=ppt/slides/slide45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7.3 JavaScript 中的数据类型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802779"/>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另外，除Null和Undefined类型的值以外，其他任何类型都可以将其值转换为字符串型， 这就需要使用toString()方法。例如：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7460312bf9d644709c5a1d467b495587_1747981061284-044113410890590454.png?authorization=c2ltcGxlLWp3dCBhaz1zcGFya2Rlc2s4MDAwMDAwMDAwMDE7ZXhwPTMzMjQ3ODEwNTk7YWxnbz1obWFjLXNoYTI1NjtzaWc9cE9sU096bnFwYUtRcGYwQzkvVUY4VTBCSER4LzBHWXp2Mm00R0F1WGVLMD0=&amp;x_location=7YfmxI7B7uKO7jlRxIftd6UXeXD="/>
          <p:cNvPicPr>
            <a:picLocks noChangeAspect="1"/>
          </p:cNvPicPr>
          <p:nvPr/>
        </p:nvPicPr>
        <p:blipFill>
          <a:blip r:embed="rId4"/>
          <a:stretch>
            <a:fillRect/>
          </a:stretch>
        </p:blipFill>
        <p:spPr>
          <a:xfrm>
            <a:off x="601587" y="2753755"/>
            <a:ext cx="7452360" cy="1207008"/>
          </a:xfrm>
          <a:prstGeom prst="rect">
            <a:avLst/>
          </a:prstGeom>
        </p:spPr>
      </p:pic>
    </p:spTree>
  </p:cSld>
  <p:clrMapOvr>
    <a:masterClrMapping/>
  </p:clrMapOvr>
</p:sld>
</file>

<file path=ppt/slides/slide45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7.3 JavaScript 中的数据类型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851839"/>
            <a:ext cx="8373191" cy="1566839"/>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6. Object类型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Object类型即对象类型，理论上Object类是所有类的父类，即所有的类都继承自Object类。对象其实就是一组数据和功能的组合。JavaScript 的对象是通过“new”运算符来创建的，例如：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dc37ee14ea66407cba08a0ad3767331c_1747983067702-03529488270074963.png?authorization=c2ltcGxlLWp3dCBhaz1zcGFya2Rlc2s4MDAwMDAwMDAwMDE7ZXhwPTMzMjQ3ODMwNjY7YWxnbz1obWFjLXNoYTI1NjtzaWc9K09RaUNQQlBpZXhLb0p3c3BPNFJSWkpLd0NnKzZNVHJvU0FobzNiWmlQMD0=&amp;x_location=7YfmxI7B7uKO7jlRxIftd6UXeXD="/>
          <p:cNvPicPr>
            <a:picLocks noChangeAspect="1"/>
          </p:cNvPicPr>
          <p:nvPr/>
        </p:nvPicPr>
        <p:blipFill>
          <a:blip r:embed="rId4"/>
          <a:stretch>
            <a:fillRect/>
          </a:stretch>
        </p:blipFill>
        <p:spPr>
          <a:xfrm>
            <a:off x="2944368" y="3616631"/>
            <a:ext cx="3255264" cy="356616"/>
          </a:xfrm>
          <a:prstGeom prst="rect">
            <a:avLst/>
          </a:prstGeom>
        </p:spPr>
      </p:pic>
    </p:spTree>
  </p:cSld>
  <p:clrMapOvr>
    <a:masterClrMapping/>
  </p:clrMapOvr>
</p:sld>
</file>

<file path=ppt/slides/slide45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7.4 运算符和表达式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7.4.1 运算符概述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JavaScript 的运算符按运算性质大致可分为8类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a7addbb355cc4362b184e664c4237aeb_1747983217387-08934933921652294.png?authorization=c2ltcGxlLWp3dCBhaz1zcGFya2Rlc2s4MDAwMDAwMDAwMDE7ZXhwPTMzMjQ3ODMyMTU7YWxnbz1obWFjLXNoYTI1NjtzaWc9R1RCcWgycHU3dUMvYURQOEd0NUt1Wm5JWGlxbExienY1Q2VnWlBrTFUzUT0=&amp;x_location=7YfmxI7B7uKO7jlRxIftd6UXeXD="/>
          <p:cNvPicPr>
            <a:picLocks noChangeAspect="1"/>
          </p:cNvPicPr>
          <p:nvPr/>
        </p:nvPicPr>
        <p:blipFill>
          <a:blip r:embed="rId4"/>
          <a:stretch>
            <a:fillRect/>
          </a:stretch>
        </p:blipFill>
        <p:spPr>
          <a:xfrm>
            <a:off x="883143" y="1543820"/>
            <a:ext cx="7488750" cy="3294602"/>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name="Slide 4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
        <p:nvSpPr>
          <p:cNvPr id="6" name="Text 3"/>
          <p:cNvSpPr/>
          <p:nvPr/>
        </p:nvSpPr>
        <p:spPr>
          <a:xfrm>
            <a:off x="398421" y="1048165"/>
            <a:ext cx="8210419" cy="512064"/>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将代码保存为2-3.htm并在浏览器中打开，显示结果如图所示</a:t>
            </a:r>
            <a:endParaRPr lang="en-US" sz="1440" dirty="0"/>
          </a:p>
        </p:txBody>
      </p:sp>
      <p:pic>
        <p:nvPicPr>
          <p:cNvPr id="7" name="Image 0" descr="https://sgw-dx.xf-yun.com/api/v1/sparkdesk/_0f0bf818549c4dd0a6755a9ca08e184a_1747378733912-019439661146393772.png?authorization=c2ltcGxlLWp3dCBhaz1zcGFya2Rlc2s4MDAwMDAwMDAwMDE7ZXhwPTMzMjQxNzg3MDk7YWxnbz1obWFjLXNoYTI1NjtzaWc9RHYyVDU4L0ZUKzBHYVhQekl2R29abG41MVJSa28rL2pJVHczMTZ6cG0yVT0=&amp;x_location=7YfmxI7B7uKO7jlRxIftd6Upg5D="/>
          <p:cNvPicPr>
            <a:picLocks noChangeAspect="1"/>
          </p:cNvPicPr>
          <p:nvPr/>
        </p:nvPicPr>
        <p:blipFill>
          <a:blip r:embed="rId4"/>
          <a:stretch>
            <a:fillRect/>
          </a:stretch>
        </p:blipFill>
        <p:spPr>
          <a:xfrm>
            <a:off x="1335368" y="1560229"/>
            <a:ext cx="6473265" cy="3043208"/>
          </a:xfrm>
          <a:prstGeom prst="rect">
            <a:avLst/>
          </a:prstGeom>
        </p:spPr>
      </p:pic>
    </p:spTree>
  </p:cSld>
  <p:clrMapOvr>
    <a:masterClrMapping/>
  </p:clrMapOvr>
</p:sld>
</file>

<file path=ppt/slides/slide46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7.4 运算符和表达式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7.4.1 运算符概述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算术运算符</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870c6d41c7424ad58cfed4cf00a86e1c_1747983278461-05113271061768696.png?authorization=c2ltcGxlLWp3dCBhaz1zcGFya2Rlc2s4MDAwMDAwMDAwMDE7ZXhwPTMzMjQ3ODMyNzY7YWxnbz1obWFjLXNoYTI1NjtzaWc9ZjV5U0hpVzBOY2ZKY2VqL2Ivei9JUExERjczZ1ZqRU05MHdFOVhOZS9yTT0=&amp;x_location=7YfmxI7B7uKO7jlRxIftd6UXeXD="/>
          <p:cNvPicPr>
            <a:picLocks noChangeAspect="1"/>
          </p:cNvPicPr>
          <p:nvPr/>
        </p:nvPicPr>
        <p:blipFill>
          <a:blip r:embed="rId4"/>
          <a:stretch>
            <a:fillRect/>
          </a:stretch>
        </p:blipFill>
        <p:spPr>
          <a:xfrm>
            <a:off x="280795" y="1553591"/>
            <a:ext cx="8582410" cy="1553480"/>
          </a:xfrm>
          <a:prstGeom prst="rect">
            <a:avLst/>
          </a:prstGeom>
        </p:spPr>
      </p:pic>
      <p:pic>
        <p:nvPicPr>
          <p:cNvPr id="8" name="Image 1" descr="https://sgw-dx.xf-yun.com/api/v1/sparkdesk/_cff9cb6030a54c9abf78e8965cc8ab74_1747983301789-09483636498257226.png?authorization=c2ltcGxlLWp3dCBhaz1zcGFya2Rlc2s4MDAwMDAwMDAwMDE7ZXhwPTMzMjQ3ODMyOTk7YWxnbz1obWFjLXNoYTI1NjtzaWc9QkdVR0VGazdVQm5pOTdDemtjcnM3aHdLYlNhOGFHendSNWNuQXVUQUFQMD0=&amp;x_location=7YfmxI7B7uKO7jlRxIftd6UXeXD="/>
          <p:cNvPicPr>
            <a:picLocks noChangeAspect="1"/>
          </p:cNvPicPr>
          <p:nvPr/>
        </p:nvPicPr>
        <p:blipFill>
          <a:blip r:embed="rId5"/>
          <a:stretch>
            <a:fillRect/>
          </a:stretch>
        </p:blipFill>
        <p:spPr>
          <a:xfrm>
            <a:off x="283641" y="3107072"/>
            <a:ext cx="8579565" cy="1550872"/>
          </a:xfrm>
          <a:prstGeom prst="rect">
            <a:avLst/>
          </a:prstGeom>
        </p:spPr>
      </p:pic>
    </p:spTree>
  </p:cSld>
  <p:clrMapOvr>
    <a:masterClrMapping/>
  </p:clrMapOvr>
</p:sld>
</file>

<file path=ppt/slides/slide46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7.4 运算符和表达式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7.4.1 运算符概述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897559"/>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在算术运算中，字符串值会被尝试转换为数字，例如：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85bfa70080ac4344adae0e2a5cae48fa_1747983335199-042821523460809874.png?authorization=c2ltcGxlLWp3dCBhaz1zcGFya2Rlc2s4MDAwMDAwMDAwMDE7ZXhwPTMzMjQ3ODMzMzM7YWxnbz1obWFjLXNoYTI1NjtzaWc9YjZRbTdJVnBzVUZ2QStWTXlHZDNES2NUc3MyZU5pOFB5UkJBL3B6bitTZz0=&amp;x_location=7YfmxI7B7uKO7jlRxIftd6UXeXD="/>
          <p:cNvPicPr>
            <a:picLocks noChangeAspect="1"/>
          </p:cNvPicPr>
          <p:nvPr/>
        </p:nvPicPr>
        <p:blipFill>
          <a:blip r:embed="rId4"/>
          <a:stretch>
            <a:fillRect/>
          </a:stretch>
        </p:blipFill>
        <p:spPr>
          <a:xfrm>
            <a:off x="2331720" y="2464487"/>
            <a:ext cx="4480560" cy="1463040"/>
          </a:xfrm>
          <a:prstGeom prst="rect">
            <a:avLst/>
          </a:prstGeom>
        </p:spPr>
      </p:pic>
    </p:spTree>
  </p:cSld>
  <p:clrMapOvr>
    <a:masterClrMapping/>
  </p:clrMapOvr>
</p:sld>
</file>

<file path=ppt/slides/slide46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7.4 运算符和表达式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7.4.1 运算符概述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96696"/>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关系运算符</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关系运算符主要作为判断条件用在条件控制语句中，具体见表：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f21b1c80d35d45beac693694451dce1f_1747984381072-0541030808311063.png?authorization=c2ltcGxlLWp3dCBhaz1zcGFya2Rlc2s4MDAwMDAwMDAwMDE7ZXhwPTMzMjQ3ODQzNzk7YWxnbz1obWFjLXNoYTI1NjtzaWc9Skw5N2M3UTBvT2VGWjZSYy9NZmZORnFWMnovRVpNdXNJVjkxMXFOSXoxcz0=&amp;x_location=7YfmxI7B7uKO7jlRxIftd6UXeXD="/>
          <p:cNvPicPr>
            <a:picLocks noChangeAspect="1"/>
          </p:cNvPicPr>
          <p:nvPr/>
        </p:nvPicPr>
        <p:blipFill>
          <a:blip r:embed="rId4"/>
          <a:stretch>
            <a:fillRect/>
          </a:stretch>
        </p:blipFill>
        <p:spPr>
          <a:xfrm>
            <a:off x="626271" y="1983359"/>
            <a:ext cx="7891459" cy="2855062"/>
          </a:xfrm>
          <a:prstGeom prst="rect">
            <a:avLst/>
          </a:prstGeom>
        </p:spPr>
      </p:pic>
    </p:spTree>
  </p:cSld>
  <p:clrMapOvr>
    <a:masterClrMapping/>
  </p:clrMapOvr>
</p:sld>
</file>

<file path=ppt/slides/slide46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7.4 运算符和表达式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7.4.1 运算符概述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379051"/>
            <a:ext cx="8373191" cy="1380744"/>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逻辑运算符</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逻辑运算符用于比较两个具有布尔操作数的关系，比较后同样返回一个布尔值结果。</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15e8bd6e69934bca874dcb99e8509407_1747984894396-06426009375980842.png?authorization=c2ltcGxlLWp3dCBhaz1zcGFya2Rlc2s4MDAwMDAwMDAwMDE7ZXhwPTMzMjQ3ODQ4OTI7YWxnbz1obWFjLXNoYTI1NjtzaWc9QlEyNmpkNEM0RkFkbnpjVElxTUFwd3pvcTRMem9zbkJIRk1EQzRyWnJFVT0=&amp;x_location=7YfmxI7B7uKO7jlRxIftd6UXeXD="/>
          <p:cNvPicPr>
            <a:picLocks noChangeAspect="1"/>
          </p:cNvPicPr>
          <p:nvPr/>
        </p:nvPicPr>
        <p:blipFill>
          <a:blip r:embed="rId4"/>
          <a:stretch>
            <a:fillRect/>
          </a:stretch>
        </p:blipFill>
        <p:spPr>
          <a:xfrm>
            <a:off x="598791" y="2759795"/>
            <a:ext cx="7946419" cy="1686239"/>
          </a:xfrm>
          <a:prstGeom prst="rect">
            <a:avLst/>
          </a:prstGeom>
        </p:spPr>
      </p:pic>
    </p:spTree>
  </p:cSld>
  <p:clrMapOvr>
    <a:masterClrMapping/>
  </p:clrMapOvr>
</p:sld>
</file>

<file path=ppt/slides/slide46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7.4 运算符和表达式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7.4.1 运算符概述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1380744"/>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4. 赋值运算符</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基本的赋值运算符是等号“=”。JavaScript 中不只有等号“=”这一个赋值运算符，还有更为复杂的赋值运算符。</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f50e83bbe66b45ebb6e9340e65083ffc_1747984974678-013515486537129162.png?authorization=c2ltcGxlLWp3dCBhaz1zcGFya2Rlc2s4MDAwMDAwMDAwMDE7ZXhwPTMzMjQ3ODQ5NzI7YWxnbz1obWFjLXNoYTI1NjtzaWc9dGpZOW5xczVpRU1QeG9wOXpQSUxHeDBqQSs5eXREeExkVjhPR3NQRXVBRT0=&amp;x_location=7YfmxI7B7uKO7jlRxIftd6UXeXD="/>
          <p:cNvPicPr>
            <a:picLocks noChangeAspect="1"/>
          </p:cNvPicPr>
          <p:nvPr/>
        </p:nvPicPr>
        <p:blipFill>
          <a:blip r:embed="rId4"/>
          <a:stretch>
            <a:fillRect/>
          </a:stretch>
        </p:blipFill>
        <p:spPr>
          <a:xfrm>
            <a:off x="433102" y="2367407"/>
            <a:ext cx="8277795" cy="2375015"/>
          </a:xfrm>
          <a:prstGeom prst="rect">
            <a:avLst/>
          </a:prstGeom>
        </p:spPr>
      </p:pic>
    </p:spTree>
  </p:cSld>
  <p:clrMapOvr>
    <a:masterClrMapping/>
  </p:clrMapOvr>
</p:sld>
</file>

<file path=ppt/slides/slide46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7.4 运算符和表达式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7.4.1 运算符概述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075052"/>
            <a:ext cx="8373191" cy="2194560"/>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5. 字符串运算符</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JavaScript 的字符串运算符只有一个，就是“+”，它的作用是连接两个字符串。</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JavaScript 在进行字符串连接运算时，能够自动把数字等其他类型数据转化为字符型数据。</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fe019abaa1154398b001e67fb8977a95_1747985043719-09121801861434934.png?authorization=c2ltcGxlLWp3dCBhaz1zcGFya2Rlc2s4MDAwMDAwMDAwMDE7ZXhwPTMzMjQ3ODUwNDE7YWxnbz1obWFjLXNoYTI1NjtzaWc9cjJRd211a1pCUmlxYmVlZXhzVHZ2MlJzSGN5SUpFYlcrWExmYkJxWVRGaz0=&amp;x_location=7YfmxI7B7uKO7jlRxIftd6UXeXD="/>
          <p:cNvPicPr>
            <a:picLocks noChangeAspect="1"/>
          </p:cNvPicPr>
          <p:nvPr/>
        </p:nvPicPr>
        <p:blipFill>
          <a:blip r:embed="rId4"/>
          <a:stretch>
            <a:fillRect/>
          </a:stretch>
        </p:blipFill>
        <p:spPr>
          <a:xfrm>
            <a:off x="385405" y="3269612"/>
            <a:ext cx="8259217" cy="740660"/>
          </a:xfrm>
          <a:prstGeom prst="rect">
            <a:avLst/>
          </a:prstGeom>
        </p:spPr>
      </p:pic>
      <p:pic>
        <p:nvPicPr>
          <p:cNvPr id="8" name="Image 1" descr="https://sgw-dx.xf-yun.com/api/v1/sparkdesk/_932d300bfc7e49279ba076cd6d29e539_1747985053580-011896036541524568.png?authorization=c2ltcGxlLWp3dCBhaz1zcGFya2Rlc2s4MDAwMDAwMDAwMDE7ZXhwPTMzMjQ3ODUwNTE7YWxnbz1obWFjLXNoYTI1NjtzaWc9bVNzU0c1TWFRVUN6ekNwdFJmeFhBbnF6QnNLQkNXclRabmpDVXpoS0tpQT0=&amp;x_location=7YfmxI7B7uKO7jlRxIftd6UXeXD="/>
          <p:cNvPicPr>
            <a:picLocks noChangeAspect="1"/>
          </p:cNvPicPr>
          <p:nvPr/>
        </p:nvPicPr>
        <p:blipFill>
          <a:blip r:embed="rId5"/>
          <a:stretch>
            <a:fillRect/>
          </a:stretch>
        </p:blipFill>
        <p:spPr>
          <a:xfrm>
            <a:off x="385405" y="4010272"/>
            <a:ext cx="8259217" cy="739761"/>
          </a:xfrm>
          <a:prstGeom prst="rect">
            <a:avLst/>
          </a:prstGeom>
        </p:spPr>
      </p:pic>
    </p:spTree>
  </p:cSld>
  <p:clrMapOvr>
    <a:masterClrMapping/>
  </p:clrMapOvr>
</p:sld>
</file>

<file path=ppt/slides/slide46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7.4 运算符和表达式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7.4.1 运算符概述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4" y="1881378"/>
            <a:ext cx="8373191" cy="138074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6. 条件运算符（?:）</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条件运算符是JavaScript中唯一的一个三目运算符，它的作用是根据条件决定执行哪个语句。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16d99658f68049d0aa3d58b18769d327_1747985121895-06463916750842689.png?authorization=c2ltcGxlLWp3dCBhaz1zcGFya2Rlc2s4MDAwMDAwMDAwMDE7ZXhwPTMzMjQ3ODUxMTk7YWxnbz1obWFjLXNoYTI1NjtzaWc9Q3pmdGo2ODRkWjZPRnh0cHVVT3NEM1ZXbVB3YUVob0FjVFRvVHR6QW5nbz0=&amp;x_location=7YfmxI7B7uKO7jlRxIftd6UXeXD="/>
          <p:cNvPicPr>
            <a:picLocks noChangeAspect="1"/>
          </p:cNvPicPr>
          <p:nvPr/>
        </p:nvPicPr>
        <p:blipFill>
          <a:blip r:embed="rId4"/>
          <a:stretch>
            <a:fillRect/>
          </a:stretch>
        </p:blipFill>
        <p:spPr>
          <a:xfrm>
            <a:off x="385404" y="3144904"/>
            <a:ext cx="3008376" cy="466344"/>
          </a:xfrm>
          <a:prstGeom prst="rect">
            <a:avLst/>
          </a:prstGeom>
        </p:spPr>
      </p:pic>
    </p:spTree>
  </p:cSld>
  <p:clrMapOvr>
    <a:masterClrMapping/>
  </p:clrMapOvr>
</p:sld>
</file>

<file path=ppt/slides/slide46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7.4 运算符和表达式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730e3a32ae7f42af8f4428a3bbc5671d_1747985187015-030687904655182774.png?authorization=c2ltcGxlLWp3dCBhaz1zcGFya2Rlc2s4MDAwMDAwMDAwMDE7ZXhwPTMzMjQ3ODUxOTE7YWxnbz1obWFjLXNoYTI1NjtzaWc9ZldYRWdMUWpYSTlHQWxOTnBjVlE2djBUWGVSbGFGM1pVU21UQXR4QkdzMD0=&amp;x_location=7YfmxI7B7uKO7jlRxIftd6UXeXD="/>
          <p:cNvPicPr>
            <a:picLocks noChangeAspect="1"/>
          </p:cNvPicPr>
          <p:nvPr/>
        </p:nvPicPr>
        <p:blipFill>
          <a:blip r:embed="rId4"/>
          <a:stretch>
            <a:fillRect/>
          </a:stretch>
        </p:blipFill>
        <p:spPr>
          <a:xfrm>
            <a:off x="758952" y="2912107"/>
            <a:ext cx="7626096" cy="795528"/>
          </a:xfrm>
          <a:prstGeom prst="rect">
            <a:avLst/>
          </a:prstGeom>
        </p:spPr>
      </p:pic>
      <p:sp>
        <p:nvSpPr>
          <p:cNvPr id="6"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7.4.1 运算符概述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1074616"/>
            <a:ext cx="8373191" cy="1669431"/>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7. 类型运算符</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JavaScript中的类型运算符有两种：typeof和instanceof。</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（1）typeof</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用于返回变量的类型。例如：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3753773"/>
            <a:ext cx="8373191" cy="89678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（2）instanceof</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如果变量是对象类型的一个实例，则返回true，否则返回false。</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46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7.4 运算符和表达式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7.4.1 运算符概述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069856"/>
            <a:ext cx="8373191" cy="138074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8. 特殊运算符</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特殊运算符是指除以上7 类所介绍的运算符之外的其他JavaScript 的运算符，如表所示：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f805dfeaad354543995a215c9b69b2de_1747985318845-06038678265273998.png?authorization=c2ltcGxlLWp3dCBhaz1zcGFya2Rlc2s4MDAwMDAwMDAwMDE7ZXhwPTMzMjQ3ODUzMTY7YWxnbz1obWFjLXNoYTI1NjtzaWc9YU9IYk1PbzZJMEJrRG1tTmVES0h5RjhwbnpPK0w3MjBHd1lja3cxYURLTT0=&amp;x_location=7YfmxI7B7uKO7jlRxIftd6UXeXD="/>
          <p:cNvPicPr>
            <a:picLocks noChangeAspect="1"/>
          </p:cNvPicPr>
          <p:nvPr/>
        </p:nvPicPr>
        <p:blipFill>
          <a:blip r:embed="rId4"/>
          <a:stretch>
            <a:fillRect/>
          </a:stretch>
        </p:blipFill>
        <p:spPr>
          <a:xfrm>
            <a:off x="527547" y="2450600"/>
            <a:ext cx="8088905" cy="2304628"/>
          </a:xfrm>
          <a:prstGeom prst="rect">
            <a:avLst/>
          </a:prstGeom>
        </p:spPr>
      </p:pic>
    </p:spTree>
  </p:cSld>
  <p:clrMapOvr>
    <a:masterClrMapping/>
  </p:clrMapOvr>
</p:sld>
</file>

<file path=ppt/slides/slide46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7.4 运算符和表达式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7.4.1 运算符概述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242634"/>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2e2b04732d2e46008fcd848532868fbb_1747985366460-017965394226986875.png?authorization=c2ltcGxlLWp3dCBhaz1zcGFya2Rlc2s4MDAwMDAwMDAwMDE7ZXhwPTMzMjQ3ODUzNjQ7YWxnbz1obWFjLXNoYTI1NjtzaWc9M2dpRy9GMWdFNkFmWWdRN0VYNisyZytZR0tPaG5aRnpKM2M1ZDhBUW9EZz0=&amp;x_location=7YfmxI7B7uKO7jlRxIftd6UXeXD="/>
          <p:cNvPicPr>
            <a:picLocks noChangeAspect="1"/>
          </p:cNvPicPr>
          <p:nvPr/>
        </p:nvPicPr>
        <p:blipFill>
          <a:blip r:embed="rId4"/>
          <a:stretch>
            <a:fillRect/>
          </a:stretch>
        </p:blipFill>
        <p:spPr>
          <a:xfrm>
            <a:off x="385405" y="1809562"/>
            <a:ext cx="8373191" cy="2772889"/>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name="Slide 4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4" name="Text 1"/>
          <p:cNvSpPr/>
          <p:nvPr/>
        </p:nvSpPr>
        <p:spPr>
          <a:xfrm>
            <a:off x="1519211" y="2511897"/>
            <a:ext cx="1936001" cy="84124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文本格式或语义标签</a:t>
            </a:r>
            <a:endParaRPr lang="en-US" sz="1440" dirty="0"/>
          </a:p>
        </p:txBody>
      </p:sp>
      <p:sp>
        <p:nvSpPr>
          <p:cNvPr id="5" name="Text 2"/>
          <p:cNvSpPr/>
          <p:nvPr/>
        </p:nvSpPr>
        <p:spPr>
          <a:xfrm>
            <a:off x="865793" y="2026050"/>
            <a:ext cx="342381" cy="182880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4. 表格标签</a:t>
            </a:r>
            <a:endParaRPr lang="en-US" sz="1440" dirty="0"/>
          </a:p>
        </p:txBody>
      </p:sp>
      <p:sp>
        <p:nvSpPr>
          <p:cNvPr id="6" name="Shape 3"/>
          <p:cNvSpPr/>
          <p:nvPr/>
        </p:nvSpPr>
        <p:spPr>
          <a:xfrm>
            <a:off x="1004148" y="999968"/>
            <a:ext cx="7811726" cy="838679"/>
          </a:xfrm>
          <a:custGeom>
            <a:avLst/>
            <a:gdLst/>
            <a:ahLst/>
            <a:cxnLst/>
            <a:rect l="l" t="t" r="r" b="b"/>
            <a:pathLst>
              <a:path w="7811726" h="838679">
                <a:moveTo>
                  <a:pt x="97813" y="0"/>
                </a:moveTo>
                <a:moveTo>
                  <a:pt x="97813" y="0"/>
                </a:moveTo>
                <a:lnTo>
                  <a:pt x="7713913" y="0"/>
                </a:lnTo>
                <a:quadBezTo>
                  <a:pt x="7811726" y="0"/>
                  <a:pt x="7811726" y="104835"/>
                </a:quadBezTo>
                <a:lnTo>
                  <a:pt x="7811726" y="733844"/>
                </a:lnTo>
                <a:quadBezTo>
                  <a:pt x="7811726" y="838679"/>
                  <a:pt x="7713913" y="838679"/>
                </a:quadBezTo>
                <a:lnTo>
                  <a:pt x="97813" y="838679"/>
                </a:lnTo>
                <a:quadBezTo>
                  <a:pt x="0" y="838679"/>
                  <a:pt x="0" y="733844"/>
                </a:quadBezTo>
                <a:lnTo>
                  <a:pt x="0" y="104835"/>
                </a:lnTo>
                <a:quadBezTo>
                  <a:pt x="0" y="0"/>
                  <a:pt x="97813"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pic>
        <p:nvPicPr>
          <p:cNvPr id="7" name="Image 0" descr="preencoded.png"/>
          <p:cNvPicPr>
            <a:picLocks noChangeAspect="1"/>
          </p:cNvPicPr>
          <p:nvPr/>
        </p:nvPicPr>
        <p:blipFill>
          <a:blip r:embed="rId4"/>
          <a:stretch>
            <a:fillRect/>
          </a:stretch>
        </p:blipFill>
        <p:spPr>
          <a:xfrm>
            <a:off x="1115479" y="1152829"/>
            <a:ext cx="2971393" cy="532957"/>
          </a:xfrm>
          <a:prstGeom prst="rect">
            <a:avLst/>
          </a:prstGeom>
        </p:spPr>
      </p:pic>
      <p:sp>
        <p:nvSpPr>
          <p:cNvPr id="8" name="Shape 4"/>
          <p:cNvSpPr/>
          <p:nvPr/>
        </p:nvSpPr>
        <p:spPr>
          <a:xfrm>
            <a:off x="891551" y="1060395"/>
            <a:ext cx="0" cy="695739"/>
          </a:xfrm>
          <a:custGeom>
            <a:avLst/>
            <a:gdLst/>
            <a:ahLst/>
            <a:cxnLst/>
            <a:rect l="l" t="t" r="r" b="b"/>
            <a:pathLst>
              <a:path h="695739">
                <a:moveTo>
                  <a:pt x="0" y="695739"/>
                </a:moveTo>
                <a:moveTo>
                  <a:pt x="0" y="695739"/>
                </a:moveTo>
                <a:lnTo>
                  <a:pt x="0" y="0"/>
                </a:lnTo>
              </a:path>
            </a:pathLst>
          </a:custGeom>
          <a:noFill/>
          <a:ln w="17774">
            <a:solidFill>
              <a:srgbClr val="2A5899"/>
            </a:solidFill>
            <a:prstDash val="solid"/>
            <a:headEnd type="none"/>
            <a:tailEnd type="arrow"/>
          </a:ln>
        </p:spPr>
        <p:txBody>
          <a:bodyPr/>
          <a:lstStyle/>
          <a:p>
            <a:endParaRPr lang="zh-CN" altLang="en-US"/>
          </a:p>
        </p:txBody>
      </p:sp>
      <p:sp>
        <p:nvSpPr>
          <p:cNvPr id="9" name="Shape 5"/>
          <p:cNvSpPr/>
          <p:nvPr/>
        </p:nvSpPr>
        <p:spPr>
          <a:xfrm>
            <a:off x="981101" y="1930712"/>
            <a:ext cx="7811726" cy="838679"/>
          </a:xfrm>
          <a:custGeom>
            <a:avLst/>
            <a:gdLst/>
            <a:ahLst/>
            <a:cxnLst/>
            <a:rect l="l" t="t" r="r" b="b"/>
            <a:pathLst>
              <a:path w="7811726" h="838679">
                <a:moveTo>
                  <a:pt x="97813" y="0"/>
                </a:moveTo>
                <a:moveTo>
                  <a:pt x="97813" y="0"/>
                </a:moveTo>
                <a:lnTo>
                  <a:pt x="7713913" y="0"/>
                </a:lnTo>
                <a:quadBezTo>
                  <a:pt x="7811726" y="0"/>
                  <a:pt x="7811726" y="104835"/>
                </a:quadBezTo>
                <a:lnTo>
                  <a:pt x="7811726" y="733844"/>
                </a:lnTo>
                <a:quadBezTo>
                  <a:pt x="7811726" y="838679"/>
                  <a:pt x="7713913" y="838679"/>
                </a:quadBezTo>
                <a:lnTo>
                  <a:pt x="97813" y="838679"/>
                </a:lnTo>
                <a:quadBezTo>
                  <a:pt x="0" y="838679"/>
                  <a:pt x="0" y="733844"/>
                </a:quadBezTo>
                <a:lnTo>
                  <a:pt x="0" y="104835"/>
                </a:lnTo>
                <a:quadBezTo>
                  <a:pt x="0" y="0"/>
                  <a:pt x="97813"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pic>
        <p:nvPicPr>
          <p:cNvPr id="10" name="Image 1" descr="preencoded.png"/>
          <p:cNvPicPr>
            <a:picLocks noChangeAspect="1"/>
          </p:cNvPicPr>
          <p:nvPr/>
        </p:nvPicPr>
        <p:blipFill>
          <a:blip r:embed="rId5"/>
          <a:stretch>
            <a:fillRect/>
          </a:stretch>
        </p:blipFill>
        <p:spPr>
          <a:xfrm>
            <a:off x="1087813" y="2083573"/>
            <a:ext cx="2999059" cy="532957"/>
          </a:xfrm>
          <a:prstGeom prst="rect">
            <a:avLst/>
          </a:prstGeom>
        </p:spPr>
      </p:pic>
      <p:sp>
        <p:nvSpPr>
          <p:cNvPr id="11" name="Shape 6"/>
          <p:cNvSpPr/>
          <p:nvPr/>
        </p:nvSpPr>
        <p:spPr>
          <a:xfrm>
            <a:off x="868505" y="1991139"/>
            <a:ext cx="0" cy="695739"/>
          </a:xfrm>
          <a:custGeom>
            <a:avLst/>
            <a:gdLst/>
            <a:ahLst/>
            <a:cxnLst/>
            <a:rect l="l" t="t" r="r" b="b"/>
            <a:pathLst>
              <a:path h="695739">
                <a:moveTo>
                  <a:pt x="0" y="695739"/>
                </a:moveTo>
                <a:moveTo>
                  <a:pt x="0" y="695739"/>
                </a:moveTo>
                <a:lnTo>
                  <a:pt x="0" y="0"/>
                </a:lnTo>
              </a:path>
            </a:pathLst>
          </a:custGeom>
          <a:noFill/>
          <a:ln w="17774">
            <a:solidFill>
              <a:srgbClr val="459DF3"/>
            </a:solidFill>
            <a:prstDash val="solid"/>
            <a:headEnd type="none"/>
            <a:tailEnd type="arrow"/>
          </a:ln>
        </p:spPr>
        <p:txBody>
          <a:bodyPr/>
          <a:lstStyle/>
          <a:p>
            <a:endParaRPr lang="zh-CN" altLang="en-US"/>
          </a:p>
        </p:txBody>
      </p:sp>
      <p:sp>
        <p:nvSpPr>
          <p:cNvPr id="12" name="Shape 7"/>
          <p:cNvSpPr/>
          <p:nvPr/>
        </p:nvSpPr>
        <p:spPr>
          <a:xfrm>
            <a:off x="981101" y="2850413"/>
            <a:ext cx="7811726" cy="838679"/>
          </a:xfrm>
          <a:custGeom>
            <a:avLst/>
            <a:gdLst/>
            <a:ahLst/>
            <a:cxnLst/>
            <a:rect l="l" t="t" r="r" b="b"/>
            <a:pathLst>
              <a:path w="7811726" h="838679">
                <a:moveTo>
                  <a:pt x="97813" y="0"/>
                </a:moveTo>
                <a:moveTo>
                  <a:pt x="97813" y="0"/>
                </a:moveTo>
                <a:lnTo>
                  <a:pt x="7713913" y="0"/>
                </a:lnTo>
                <a:quadBezTo>
                  <a:pt x="7811726" y="0"/>
                  <a:pt x="7811726" y="104835"/>
                </a:quadBezTo>
                <a:lnTo>
                  <a:pt x="7811726" y="733844"/>
                </a:lnTo>
                <a:quadBezTo>
                  <a:pt x="7811726" y="838679"/>
                  <a:pt x="7713913" y="838679"/>
                </a:quadBezTo>
                <a:lnTo>
                  <a:pt x="97813" y="838679"/>
                </a:lnTo>
                <a:quadBezTo>
                  <a:pt x="0" y="838679"/>
                  <a:pt x="0" y="733844"/>
                </a:quadBezTo>
                <a:lnTo>
                  <a:pt x="0" y="104835"/>
                </a:lnTo>
                <a:quadBezTo>
                  <a:pt x="0" y="0"/>
                  <a:pt x="97813"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pic>
        <p:nvPicPr>
          <p:cNvPr id="13" name="Image 2" descr="preencoded.png"/>
          <p:cNvPicPr>
            <a:picLocks noChangeAspect="1"/>
          </p:cNvPicPr>
          <p:nvPr/>
        </p:nvPicPr>
        <p:blipFill>
          <a:blip r:embed="rId6"/>
          <a:stretch>
            <a:fillRect/>
          </a:stretch>
        </p:blipFill>
        <p:spPr>
          <a:xfrm>
            <a:off x="1072846" y="3003274"/>
            <a:ext cx="3014026" cy="532957"/>
          </a:xfrm>
          <a:prstGeom prst="rect">
            <a:avLst/>
          </a:prstGeom>
        </p:spPr>
      </p:pic>
      <p:sp>
        <p:nvSpPr>
          <p:cNvPr id="14" name="Shape 8"/>
          <p:cNvSpPr/>
          <p:nvPr/>
        </p:nvSpPr>
        <p:spPr>
          <a:xfrm>
            <a:off x="868505" y="2910840"/>
            <a:ext cx="0" cy="695739"/>
          </a:xfrm>
          <a:custGeom>
            <a:avLst/>
            <a:gdLst/>
            <a:ahLst/>
            <a:cxnLst/>
            <a:rect l="l" t="t" r="r" b="b"/>
            <a:pathLst>
              <a:path h="695739">
                <a:moveTo>
                  <a:pt x="0" y="695739"/>
                </a:moveTo>
                <a:moveTo>
                  <a:pt x="0" y="695739"/>
                </a:moveTo>
                <a:lnTo>
                  <a:pt x="0" y="0"/>
                </a:lnTo>
              </a:path>
            </a:pathLst>
          </a:custGeom>
          <a:noFill/>
          <a:ln w="16561">
            <a:solidFill>
              <a:srgbClr val="2A5899"/>
            </a:solidFill>
            <a:prstDash val="solid"/>
            <a:headEnd type="none"/>
            <a:tailEnd type="arrow"/>
          </a:ln>
        </p:spPr>
        <p:txBody>
          <a:bodyPr/>
          <a:lstStyle/>
          <a:p>
            <a:endParaRPr lang="zh-CN" altLang="en-US"/>
          </a:p>
        </p:txBody>
      </p:sp>
      <p:sp>
        <p:nvSpPr>
          <p:cNvPr id="15" name="Shape 9"/>
          <p:cNvSpPr/>
          <p:nvPr/>
        </p:nvSpPr>
        <p:spPr>
          <a:xfrm>
            <a:off x="958055" y="3778065"/>
            <a:ext cx="7811726" cy="838679"/>
          </a:xfrm>
          <a:custGeom>
            <a:avLst/>
            <a:gdLst/>
            <a:ahLst/>
            <a:cxnLst/>
            <a:rect l="l" t="t" r="r" b="b"/>
            <a:pathLst>
              <a:path w="7811726" h="838679">
                <a:moveTo>
                  <a:pt x="97813" y="0"/>
                </a:moveTo>
                <a:moveTo>
                  <a:pt x="97813" y="0"/>
                </a:moveTo>
                <a:lnTo>
                  <a:pt x="7713913" y="0"/>
                </a:lnTo>
                <a:quadBezTo>
                  <a:pt x="7811726" y="0"/>
                  <a:pt x="7811726" y="104835"/>
                </a:quadBezTo>
                <a:lnTo>
                  <a:pt x="7811726" y="733844"/>
                </a:lnTo>
                <a:quadBezTo>
                  <a:pt x="7811726" y="838679"/>
                  <a:pt x="7713913" y="838679"/>
                </a:quadBezTo>
                <a:lnTo>
                  <a:pt x="97813" y="838679"/>
                </a:lnTo>
                <a:quadBezTo>
                  <a:pt x="0" y="838679"/>
                  <a:pt x="0" y="733844"/>
                </a:quadBezTo>
                <a:lnTo>
                  <a:pt x="0" y="104835"/>
                </a:lnTo>
                <a:quadBezTo>
                  <a:pt x="0" y="0"/>
                  <a:pt x="97813"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pic>
        <p:nvPicPr>
          <p:cNvPr id="16" name="Image 3" descr="preencoded.png"/>
          <p:cNvPicPr>
            <a:picLocks noChangeAspect="1"/>
          </p:cNvPicPr>
          <p:nvPr/>
        </p:nvPicPr>
        <p:blipFill>
          <a:blip r:embed="rId7"/>
          <a:stretch>
            <a:fillRect/>
          </a:stretch>
        </p:blipFill>
        <p:spPr>
          <a:xfrm>
            <a:off x="1060503" y="3930926"/>
            <a:ext cx="3026369" cy="532957"/>
          </a:xfrm>
          <a:prstGeom prst="rect">
            <a:avLst/>
          </a:prstGeom>
        </p:spPr>
      </p:pic>
      <p:sp>
        <p:nvSpPr>
          <p:cNvPr id="17" name="Shape 10"/>
          <p:cNvSpPr/>
          <p:nvPr/>
        </p:nvSpPr>
        <p:spPr>
          <a:xfrm>
            <a:off x="845458" y="3838492"/>
            <a:ext cx="0" cy="695739"/>
          </a:xfrm>
          <a:custGeom>
            <a:avLst/>
            <a:gdLst/>
            <a:ahLst/>
            <a:cxnLst/>
            <a:rect l="l" t="t" r="r" b="b"/>
            <a:pathLst>
              <a:path h="695739">
                <a:moveTo>
                  <a:pt x="0" y="695739"/>
                </a:moveTo>
                <a:moveTo>
                  <a:pt x="0" y="695739"/>
                </a:moveTo>
                <a:lnTo>
                  <a:pt x="0" y="0"/>
                </a:lnTo>
              </a:path>
            </a:pathLst>
          </a:custGeom>
          <a:noFill/>
          <a:ln w="17774">
            <a:solidFill>
              <a:srgbClr val="459DF3"/>
            </a:solidFill>
            <a:prstDash val="solid"/>
            <a:headEnd type="none"/>
            <a:tailEnd type="arrow"/>
          </a:ln>
        </p:spPr>
        <p:txBody>
          <a:bodyPr/>
          <a:lstStyle/>
          <a:p>
            <a:endParaRPr lang="zh-CN" altLang="en-US"/>
          </a:p>
        </p:txBody>
      </p:sp>
      <p:sp>
        <p:nvSpPr>
          <p:cNvPr id="18" name="Shape 11"/>
          <p:cNvSpPr/>
          <p:nvPr/>
        </p:nvSpPr>
        <p:spPr>
          <a:xfrm>
            <a:off x="283641" y="1024137"/>
            <a:ext cx="366962" cy="3558306"/>
          </a:xfrm>
          <a:custGeom>
            <a:avLst/>
            <a:gdLst/>
            <a:ahLst/>
            <a:cxnLst/>
            <a:rect l="l" t="t" r="r" b="b"/>
            <a:pathLst>
              <a:path w="366962" h="3558306">
                <a:moveTo>
                  <a:pt x="183481" y="0"/>
                </a:moveTo>
                <a:moveTo>
                  <a:pt x="183481" y="0"/>
                </a:moveTo>
                <a:lnTo>
                  <a:pt x="183481" y="0"/>
                </a:lnTo>
                <a:quadBezTo>
                  <a:pt x="366962" y="0"/>
                  <a:pt x="366962" y="183481"/>
                </a:quadBezTo>
                <a:lnTo>
                  <a:pt x="366962" y="3374825"/>
                </a:lnTo>
                <a:quadBezTo>
                  <a:pt x="366962" y="3558306"/>
                  <a:pt x="183481" y="3558306"/>
                </a:quadBezTo>
                <a:lnTo>
                  <a:pt x="183481" y="3558306"/>
                </a:lnTo>
                <a:quadBezTo>
                  <a:pt x="0" y="3558306"/>
                  <a:pt x="0" y="3374825"/>
                </a:quadBezTo>
                <a:lnTo>
                  <a:pt x="0" y="183481"/>
                </a:lnTo>
                <a:quadBezTo>
                  <a:pt x="0" y="0"/>
                  <a:pt x="183481" y="0"/>
                </a:quadBezTo>
                <a:close/>
              </a:path>
            </a:pathLst>
          </a:custGeom>
          <a:solidFill>
            <a:srgbClr val="2A5899"/>
          </a:solidFill>
          <a:ln/>
        </p:spPr>
        <p:txBody>
          <a:bodyPr/>
          <a:lstStyle/>
          <a:p>
            <a:endParaRPr lang="zh-CN" altLang="en-US"/>
          </a:p>
        </p:txBody>
      </p:sp>
      <p:sp>
        <p:nvSpPr>
          <p:cNvPr id="19" name="Text 12"/>
          <p:cNvSpPr/>
          <p:nvPr/>
        </p:nvSpPr>
        <p:spPr>
          <a:xfrm>
            <a:off x="283641" y="2026050"/>
            <a:ext cx="366962" cy="155448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5. 表格标签</a:t>
            </a:r>
            <a:endParaRPr lang="en-US" sz="1440" dirty="0"/>
          </a:p>
        </p:txBody>
      </p:sp>
      <p:sp>
        <p:nvSpPr>
          <p:cNvPr id="20" name="Text 13"/>
          <p:cNvSpPr/>
          <p:nvPr/>
        </p:nvSpPr>
        <p:spPr>
          <a:xfrm>
            <a:off x="1114108" y="1152829"/>
            <a:ext cx="2916170" cy="532957"/>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&lt;table&gt;...&lt;/table&gt;</a:t>
            </a:r>
            <a:endParaRPr lang="en-US" sz="1440" dirty="0"/>
          </a:p>
        </p:txBody>
      </p:sp>
      <p:sp>
        <p:nvSpPr>
          <p:cNvPr id="21" name="Text 14"/>
          <p:cNvSpPr/>
          <p:nvPr/>
        </p:nvSpPr>
        <p:spPr>
          <a:xfrm>
            <a:off x="4086872" y="1213568"/>
            <a:ext cx="4052401" cy="41148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定义表格结构</a:t>
            </a:r>
            <a:endParaRPr lang="en-US" sz="1440" dirty="0"/>
          </a:p>
        </p:txBody>
      </p:sp>
      <p:sp>
        <p:nvSpPr>
          <p:cNvPr id="22" name="Text 15"/>
          <p:cNvSpPr/>
          <p:nvPr/>
        </p:nvSpPr>
        <p:spPr>
          <a:xfrm>
            <a:off x="1087306" y="2083573"/>
            <a:ext cx="2999566" cy="532957"/>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&lt;caption&gt;...&lt;/caption&gt;</a:t>
            </a:r>
            <a:endParaRPr lang="en-US" sz="1440" dirty="0"/>
          </a:p>
        </p:txBody>
      </p:sp>
      <p:sp>
        <p:nvSpPr>
          <p:cNvPr id="23" name="Text 16"/>
          <p:cNvSpPr/>
          <p:nvPr/>
        </p:nvSpPr>
        <p:spPr>
          <a:xfrm>
            <a:off x="4086872" y="2144312"/>
            <a:ext cx="4052401" cy="41148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定义表格标题</a:t>
            </a:r>
            <a:endParaRPr lang="en-US" sz="1440" dirty="0"/>
          </a:p>
        </p:txBody>
      </p:sp>
      <p:sp>
        <p:nvSpPr>
          <p:cNvPr id="24" name="Text 17"/>
          <p:cNvSpPr/>
          <p:nvPr/>
        </p:nvSpPr>
        <p:spPr>
          <a:xfrm>
            <a:off x="1072373" y="3003274"/>
            <a:ext cx="3014499" cy="532957"/>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&lt;th&gt;...&lt;/th&gt;</a:t>
            </a:r>
            <a:endParaRPr lang="en-US" sz="1440" dirty="0"/>
          </a:p>
        </p:txBody>
      </p:sp>
      <p:sp>
        <p:nvSpPr>
          <p:cNvPr id="25" name="Text 18"/>
          <p:cNvSpPr/>
          <p:nvPr/>
        </p:nvSpPr>
        <p:spPr>
          <a:xfrm>
            <a:off x="4086872" y="3064013"/>
            <a:ext cx="4052401" cy="41148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定义表头</a:t>
            </a:r>
            <a:endParaRPr lang="en-US" sz="1440" dirty="0"/>
          </a:p>
        </p:txBody>
      </p:sp>
      <p:sp>
        <p:nvSpPr>
          <p:cNvPr id="26" name="Text 19"/>
          <p:cNvSpPr/>
          <p:nvPr/>
        </p:nvSpPr>
        <p:spPr>
          <a:xfrm>
            <a:off x="1060503" y="3930926"/>
            <a:ext cx="3026369" cy="532957"/>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&lt;tr&gt;...&lt;/tr&gt;</a:t>
            </a:r>
            <a:endParaRPr lang="en-US" sz="1440" dirty="0"/>
          </a:p>
        </p:txBody>
      </p:sp>
      <p:sp>
        <p:nvSpPr>
          <p:cNvPr id="27" name="Text 20"/>
          <p:cNvSpPr/>
          <p:nvPr/>
        </p:nvSpPr>
        <p:spPr>
          <a:xfrm>
            <a:off x="4086872" y="3991665"/>
            <a:ext cx="4052401" cy="41148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定义表格行</a:t>
            </a:r>
            <a:endParaRPr lang="en-US" sz="1440" dirty="0"/>
          </a:p>
        </p:txBody>
      </p:sp>
      <p:sp>
        <p:nvSpPr>
          <p:cNvPr id="28" name="Text 21"/>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Tree>
  </p:cSld>
  <p:clrMapOvr>
    <a:masterClrMapping/>
  </p:clrMapOvr>
</p:sld>
</file>

<file path=ppt/slides/slide47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7.4 运算符和表达式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7.4.2 运算符的优先级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183746"/>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JavaScript常见运算符的优先级：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363735d6d6a24e9cb3d4d6438be251c4_1747985458075-02617588239391676.png?authorization=c2ltcGxlLWp3dCBhaz1zcGFya2Rlc2s4MDAwMDAwMDAwMDE7ZXhwPTMzMjQ3ODU0NTY7YWxnbz1obWFjLXNoYTI1NjtzaWc9bTJBL3VEYk5xQ1JtejJ2QlVIOGNKeFhYZmJIOGZCVGZhM2JneWZ1TWpMaz0=&amp;x_location=7YfmxI7B7uKO7jlRxIftd6UXeXD="/>
          <p:cNvPicPr>
            <a:picLocks noChangeAspect="1"/>
          </p:cNvPicPr>
          <p:nvPr/>
        </p:nvPicPr>
        <p:blipFill>
          <a:blip r:embed="rId4"/>
          <a:stretch>
            <a:fillRect/>
          </a:stretch>
        </p:blipFill>
        <p:spPr>
          <a:xfrm>
            <a:off x="484509" y="1750674"/>
            <a:ext cx="8174983" cy="2890665"/>
          </a:xfrm>
          <a:prstGeom prst="rect">
            <a:avLst/>
          </a:prstGeom>
        </p:spPr>
      </p:pic>
    </p:spTree>
  </p:cSld>
  <p:clrMapOvr>
    <a:masterClrMapping/>
  </p:clrMapOvr>
</p:sld>
</file>

<file path=ppt/slides/slide47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7.4 运算符和表达式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7.4.3 表达式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118051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表达式由常量、变量、运算符以及其他表达式组合而成，它能被JavaScript解释器识别并计算出相应的值。例如，下面就是几个简单的表达式。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e083a1b7479a4fe9a5c3ea73591d2cab_1747985684017-05345487957959396.png?authorization=c2ltcGxlLWp3dCBhaz1zcGFya2Rlc2s4MDAwMDAwMDAwMDE7ZXhwPTMzMjQ3ODU2ODI7YWxnbz1obWFjLXNoYTI1NjtzaWc9ZVlwVlpROERsMzRmV2JWWUViQTFFU2NZajhZVUlzN0x6Z3A1U0FqM2NJaz0=&amp;x_location=7YfmxI7B7uKO7jlRxIftd6UXeXD="/>
          <p:cNvPicPr>
            <a:picLocks noChangeAspect="1"/>
          </p:cNvPicPr>
          <p:nvPr/>
        </p:nvPicPr>
        <p:blipFill>
          <a:blip r:embed="rId4"/>
          <a:stretch>
            <a:fillRect/>
          </a:stretch>
        </p:blipFill>
        <p:spPr>
          <a:xfrm>
            <a:off x="754380" y="2321687"/>
            <a:ext cx="7635240" cy="2414016"/>
          </a:xfrm>
          <a:prstGeom prst="rect">
            <a:avLst/>
          </a:prstGeom>
        </p:spPr>
      </p:pic>
    </p:spTree>
  </p:cSld>
  <p:clrMapOvr>
    <a:masterClrMapping/>
  </p:clrMapOvr>
</p:sld>
</file>

<file path=ppt/slides/slide47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7.5 JavaScript 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2803044c3cde431183eee0dadfcb1cc8_1747986198270-0008582112100249173.png?authorization=c2ltcGxlLWp3dCBhaz1zcGFya2Rlc2s4MDAwMDAwMDAwMDE7ZXhwPTMzMjQ3ODYxOTY7YWxnbz1obWFjLXNoYTI1NjtzaWc9OU1MY2dUMUpTdlVhK2puVHdpNHFqZFhoeGVxSGlWYWxFaFFxaFo1SGdvST0=&amp;x_location=7YfmxI7B7uKO7jlRxIftd6UXeXD="/>
          <p:cNvPicPr>
            <a:picLocks noChangeAspect="1"/>
          </p:cNvPicPr>
          <p:nvPr/>
        </p:nvPicPr>
        <p:blipFill>
          <a:blip r:embed="rId4"/>
          <a:stretch>
            <a:fillRect/>
          </a:stretch>
        </p:blipFill>
        <p:spPr>
          <a:xfrm>
            <a:off x="385405" y="1937639"/>
            <a:ext cx="8373191" cy="460814"/>
          </a:xfrm>
          <a:prstGeom prst="rect">
            <a:avLst/>
          </a:prstGeom>
        </p:spPr>
      </p:pic>
      <p:sp>
        <p:nvSpPr>
          <p:cNvPr id="6"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7.5.1 对象的创建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986663"/>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JavaScript的对象是通过“new”运算符创建的，除了使用“new”以外，还要有用于初始化对象的构造器函数，例如：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2398454"/>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下面的代码实现了一个名为Dog的简单的构造器函数。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9" name="Image 1" descr="https://sgw-dx.xf-yun.com/api/v1/sparkdesk/_1674b37b29cc47edb8653733df581156_1747986417485-09019756254176422.png?authorization=c2ltcGxlLWp3dCBhaz1zcGFya2Rlc2s4MDAwMDAwMDAwMDE7ZXhwPTMzMjQ3ODY0MTU7YWxnbz1obWFjLXNoYTI1NjtzaWc9cVF2UFNORVN1RmxnUUxWU0tkT3EyT3k2cFhydXZDV2oxWjlDcU1Rdm1yND0=&amp;x_location=7YfmxI7B7uKO7jlRxIftd6UXeXD="/>
          <p:cNvPicPr>
            <a:picLocks noChangeAspect="1"/>
          </p:cNvPicPr>
          <p:nvPr/>
        </p:nvPicPr>
        <p:blipFill>
          <a:blip r:embed="rId5"/>
          <a:stretch>
            <a:fillRect/>
          </a:stretch>
        </p:blipFill>
        <p:spPr>
          <a:xfrm>
            <a:off x="385405" y="2912543"/>
            <a:ext cx="8373191" cy="1755648"/>
          </a:xfrm>
          <a:prstGeom prst="rect">
            <a:avLst/>
          </a:prstGeom>
        </p:spPr>
      </p:pic>
    </p:spTree>
  </p:cSld>
  <p:clrMapOvr>
    <a:masterClrMapping/>
  </p:clrMapOvr>
</p:sld>
</file>

<file path=ppt/slides/slide47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7.5 JavaScript 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4cdf382cf9c7464e92a4fa5659c2bb7e_1747986456747-04035779889287653.png?authorization=c2ltcGxlLWp3dCBhaz1zcGFya2Rlc2s4MDAwMDAwMDAwMDE7ZXhwPTMzMjQ3ODY0NTQ7YWxnbz1obWFjLXNoYTI1NjtzaWc9M2pnNWtXdWJjWmRnSkl3dDdvZ25pN29XWm9DaU9BYUhiQmhJQ3RYVlAvST0=&amp;x_location=7YfmxI7B7uKO7jlRxIftd6UXeXD="/>
          <p:cNvPicPr>
            <a:picLocks noChangeAspect="1"/>
          </p:cNvPicPr>
          <p:nvPr/>
        </p:nvPicPr>
        <p:blipFill>
          <a:blip r:embed="rId4"/>
          <a:stretch>
            <a:fillRect/>
          </a:stretch>
        </p:blipFill>
        <p:spPr>
          <a:xfrm>
            <a:off x="1316736" y="1954914"/>
            <a:ext cx="6510528" cy="429768"/>
          </a:xfrm>
          <a:prstGeom prst="rect">
            <a:avLst/>
          </a:prstGeom>
        </p:spPr>
      </p:pic>
      <p:pic>
        <p:nvPicPr>
          <p:cNvPr id="6" name="Image 1" descr="https://sgw-dx.xf-yun.com/api/v1/sparkdesk/_281866ec36a649399f5f0a62b9fb5b33_1747986485602-05294116022196533.png?authorization=c2ltcGxlLWp3dCBhaz1zcGFya2Rlc2s4MDAwMDAwMDAwMDE7ZXhwPTMzMjQ3ODY0ODM7YWxnbz1obWFjLXNoYTI1NjtzaWc9MlhZSjExZU01MkdZTVFiVTVxbjU4Z1FyUjBIQjUraVVCMzVINFBQbU9tcz0=&amp;x_location=7YfmxI7B7uKO7jlRxIftd6UXeXD="/>
          <p:cNvPicPr>
            <a:picLocks noChangeAspect="1"/>
          </p:cNvPicPr>
          <p:nvPr/>
        </p:nvPicPr>
        <p:blipFill>
          <a:blip r:embed="rId5"/>
          <a:stretch>
            <a:fillRect/>
          </a:stretch>
        </p:blipFill>
        <p:spPr>
          <a:xfrm>
            <a:off x="1470267" y="2951610"/>
            <a:ext cx="5715000" cy="448056"/>
          </a:xfrm>
          <a:prstGeom prst="rect">
            <a:avLst/>
          </a:prstGeom>
        </p:spPr>
      </p:pic>
      <p:sp>
        <p:nvSpPr>
          <p:cNvPr id="7"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7.5.1 对象的创建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3"/>
          <p:cNvSpPr/>
          <p:nvPr/>
        </p:nvSpPr>
        <p:spPr>
          <a:xfrm>
            <a:off x="385405" y="1387986"/>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利用上述构造器函数Dog创建对象的语句如下：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Text 4"/>
          <p:cNvSpPr/>
          <p:nvPr/>
        </p:nvSpPr>
        <p:spPr>
          <a:xfrm>
            <a:off x="385405" y="2384682"/>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使用下面的语句还可以创建一个没有任何属性的空对象。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Text 5"/>
          <p:cNvSpPr/>
          <p:nvPr/>
        </p:nvSpPr>
        <p:spPr>
          <a:xfrm>
            <a:off x="385405" y="3399666"/>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JavaScript还可以使用内部构造函数来创建对象，例如：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1" name="Image 2" descr="https://sgw-dx.xf-yun.com/api/v1/sparkdesk/_ae7a91b3a1f84d0fa561e6deb2dcfa6e_1747986526746-03914665757968758.png?authorization=c2ltcGxlLWp3dCBhaz1zcGFya2Rlc2s4MDAwMDAwMDAwMDE7ZXhwPTMzMjQ3ODY1MjQ7YWxnbz1obWFjLXNoYTI1NjtzaWc9eERqQVlSZmxSRmd4Si9VdTVyUmhxaUh5c29lbmFvZ1dxL0o1LzZnVWxsND0=&amp;x_location=7YfmxI7B7uKO7jlRxIftd6UXeXD="/>
          <p:cNvPicPr>
            <a:picLocks noChangeAspect="1"/>
          </p:cNvPicPr>
          <p:nvPr/>
        </p:nvPicPr>
        <p:blipFill>
          <a:blip r:embed="rId6"/>
          <a:stretch>
            <a:fillRect/>
          </a:stretch>
        </p:blipFill>
        <p:spPr>
          <a:xfrm>
            <a:off x="385405" y="3966594"/>
            <a:ext cx="8373191" cy="470505"/>
          </a:xfrm>
          <a:prstGeom prst="rect">
            <a:avLst/>
          </a:prstGeom>
        </p:spPr>
      </p:pic>
    </p:spTree>
  </p:cSld>
  <p:clrMapOvr>
    <a:masterClrMapping/>
  </p:clrMapOvr>
</p:sld>
</file>

<file path=ppt/slides/slide47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7.5 JavaScript 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7.5.2 属性的设置和读取</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JavaScript提供了两种方式访问对象属性，分别是.property和["property"]方式，其中property表示属性名。</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b6e03e1110054e5a86e74ebbfc36f14d_1747988163761-048149018648879494.png?authorization=c2ltcGxlLWp3dCBhaz1zcGFya2Rlc2s4MDAwMDAwMDAwMDE7ZXhwPTMzMjQ3ODgxNjE7YWxnbz1obWFjLXNoYTI1NjtzaWc9UmNaTDB0M1MzVXYzMXdWSnNvU1NJaU1jbzZHckZjc0xibG1WK3d5SUY5ST0=&amp;x_location=7YfmxI7B7uKO7jlRxIftd6UXeXD="/>
          <p:cNvPicPr>
            <a:picLocks noChangeAspect="1"/>
          </p:cNvPicPr>
          <p:nvPr/>
        </p:nvPicPr>
        <p:blipFill>
          <a:blip r:embed="rId4"/>
          <a:stretch>
            <a:fillRect/>
          </a:stretch>
        </p:blipFill>
        <p:spPr>
          <a:xfrm>
            <a:off x="746267" y="1937639"/>
            <a:ext cx="7651465" cy="2900782"/>
          </a:xfrm>
          <a:prstGeom prst="rect">
            <a:avLst/>
          </a:prstGeom>
        </p:spPr>
      </p:pic>
    </p:spTree>
  </p:cSld>
  <p:clrMapOvr>
    <a:masterClrMapping/>
  </p:clrMapOvr>
</p:sld>
</file>

<file path=ppt/slides/slide47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7.5 JavaScript 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7.5.3 对象的方法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72947"/>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下面的代码是一个方法的定义。</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85eab467cf7d41039dca35c1a745a474_1747988220600-05064358889432374.png?authorization=c2ltcGxlLWp3dCBhaz1zcGFya2Rlc2s4MDAwMDAwMDAwMDE7ZXhwPTMzMjQ3ODgyMTg7YWxnbz1obWFjLXNoYTI1NjtzaWc9Q012cElaZm9VaW8xeEFVbUMzYm5ENW1vbmpqTzJaNnNIbGFNc0g0VnN5ST0=&amp;x_location=7YfmxI7B7uKO7jlRxIftd6UXeXD="/>
          <p:cNvPicPr>
            <a:picLocks noChangeAspect="1"/>
          </p:cNvPicPr>
          <p:nvPr/>
        </p:nvPicPr>
        <p:blipFill>
          <a:blip r:embed="rId4"/>
          <a:stretch>
            <a:fillRect/>
          </a:stretch>
        </p:blipFill>
        <p:spPr>
          <a:xfrm>
            <a:off x="813816" y="2139875"/>
            <a:ext cx="7516368" cy="2112264"/>
          </a:xfrm>
          <a:prstGeom prst="rect">
            <a:avLst/>
          </a:prstGeom>
        </p:spPr>
      </p:pic>
    </p:spTree>
  </p:cSld>
  <p:clrMapOvr>
    <a:masterClrMapping/>
  </p:clrMapOvr>
</p:sld>
</file>

<file path=ppt/slides/slide47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7.5 JavaScript 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85eab467cf7d41039dca35c1a745a474_1747988220600-05064358889432374.png?authorization=c2ltcGxlLWp3dCBhaz1zcGFya2Rlc2s4MDAwMDAwMDAwMDE7ZXhwPTMzMjQ3ODgyMTg7YWxnbz1obWFjLXNoYTI1NjtzaWc9Q012cElaZm9VaW8xeEFVbUMzYm5ENW1vbmpqTzJaNnNIbGFNc0g0VnN5ST0=&amp;x_location=7YfmxI7B7uKO7jlRxIftd6UXeXD="/>
          <p:cNvPicPr>
            <a:picLocks noChangeAspect="1"/>
          </p:cNvPicPr>
          <p:nvPr/>
        </p:nvPicPr>
        <p:blipFill>
          <a:blip r:embed="rId4"/>
          <a:stretch>
            <a:fillRect/>
          </a:stretch>
        </p:blipFill>
        <p:spPr>
          <a:xfrm>
            <a:off x="813816" y="1664387"/>
            <a:ext cx="7516368" cy="2112264"/>
          </a:xfrm>
          <a:prstGeom prst="rect">
            <a:avLst/>
          </a:prstGeom>
        </p:spPr>
      </p:pic>
      <p:sp>
        <p:nvSpPr>
          <p:cNvPr id="6"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7.5.3 对象的方法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1097459"/>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下面的代码是一个方法的定义。</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3776651"/>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上面的代码定义了一个名为showDogInfo的方法，它的功能是使用提示框向用户显示对象 的属性信息。</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47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7.5 JavaScript 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7.5.3 对象的方法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70661"/>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定义好方法以后，就可以在程序中调用它了。下面的代码就是一个调用方法的简单示例。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c61ebd6f19c14dcbbdc839b070c702c9_1747988439229-017789879551487997.png?authorization=c2ltcGxlLWp3dCBhaz1zcGFya2Rlc2s4MDAwMDAwMDAwMDE7ZXhwPTMzMjQ3ODg0Mzc7YWxnbz1obWFjLXNoYTI1NjtzaWc9NDRGS1JvNElkZllYV1hyelU3WmV1VVpQV0NZSXR1Yy9ZcmcwV25BS3V2Yz0=&amp;x_location=7YfmxI7B7uKO7jlRxIftd6UXeXD="/>
          <p:cNvPicPr>
            <a:picLocks noChangeAspect="1"/>
          </p:cNvPicPr>
          <p:nvPr/>
        </p:nvPicPr>
        <p:blipFill>
          <a:blip r:embed="rId4"/>
          <a:stretch>
            <a:fillRect/>
          </a:stretch>
        </p:blipFill>
        <p:spPr>
          <a:xfrm>
            <a:off x="1081647" y="2517065"/>
            <a:ext cx="6492240" cy="1737360"/>
          </a:xfrm>
          <a:prstGeom prst="rect">
            <a:avLst/>
          </a:prstGeom>
        </p:spPr>
      </p:pic>
    </p:spTree>
  </p:cSld>
  <p:clrMapOvr>
    <a:masterClrMapping/>
  </p:clrMapOvr>
</p:sld>
</file>

<file path=ppt/slides/slide47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7.5 JavaScript 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7.5.4 对象的继承</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263283"/>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继承是对象的一个很重要的特征。对象可以从实例化它的构造器函数中继承到属性和方法。例如，下面是一个构造器函数的定义。</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357d40f28f4749d5a8bb13a485f6ceb1_1747989487343-04631043356446125.png?authorization=c2ltcGxlLWp3dCBhaz1zcGFya2Rlc2s4MDAwMDAwMDAwMDE7ZXhwPTMzMjQ3ODk0ODU7YWxnbz1obWFjLXNoYTI1NjtzaWc9MVp5eVFVbVJxL2NVYmlidXNJZTJibjhpZUlJVUJIb1dLelBDL04wdHgwQT0=&amp;x_location=7YfmxI7B7uKO7jlRxIftd6UXeXD="/>
          <p:cNvPicPr>
            <a:picLocks noChangeAspect="1"/>
          </p:cNvPicPr>
          <p:nvPr/>
        </p:nvPicPr>
        <p:blipFill>
          <a:blip r:embed="rId4"/>
          <a:stretch>
            <a:fillRect/>
          </a:stretch>
        </p:blipFill>
        <p:spPr>
          <a:xfrm>
            <a:off x="684192" y="2214259"/>
            <a:ext cx="7775615" cy="2347542"/>
          </a:xfrm>
          <a:prstGeom prst="rect">
            <a:avLst/>
          </a:prstGeom>
        </p:spPr>
      </p:pic>
    </p:spTree>
  </p:cSld>
  <p:clrMapOvr>
    <a:masterClrMapping/>
  </p:clrMapOvr>
</p:sld>
</file>

<file path=ppt/slides/slide47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7.5 JavaScript 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7.5.4 对象的继承</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72947"/>
            <a:ext cx="8373191" cy="56692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在实例化dog 对象后，可以用“.”为这个对象增加新的属性。例如：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8d60cfaba506407e838a6c784f00af2f_1747990744101-07679430146088718.png?authorization=c2ltcGxlLWp3dCBhaz1zcGFya2Rlc2s4MDAwMDAwMDAwMDE7ZXhwPTMzMjQ3OTA3NDI7YWxnbz1obWFjLXNoYTI1NjtzaWc9bytVZ2lKYnZXaHc0QUc2bmxoME51S0d2bnZqNVk3OFhMUTJhSENNNERBWT0=&amp;x_location=7YfmxI7B7uKO7jlRxIftd6UXeXD="/>
          <p:cNvPicPr>
            <a:picLocks noChangeAspect="1"/>
          </p:cNvPicPr>
          <p:nvPr/>
        </p:nvPicPr>
        <p:blipFill>
          <a:blip r:embed="rId4"/>
          <a:stretch>
            <a:fillRect/>
          </a:stretch>
        </p:blipFill>
        <p:spPr>
          <a:xfrm>
            <a:off x="1110996" y="2139875"/>
            <a:ext cx="6922008" cy="2112264"/>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name="Slide 4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4" name="Text 1"/>
          <p:cNvSpPr/>
          <p:nvPr/>
        </p:nvSpPr>
        <p:spPr>
          <a:xfrm>
            <a:off x="1519211" y="2511897"/>
            <a:ext cx="1936001" cy="84124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文本格式或语义标签</a:t>
            </a:r>
            <a:endParaRPr lang="en-US" sz="1440" dirty="0"/>
          </a:p>
        </p:txBody>
      </p:sp>
      <p:sp>
        <p:nvSpPr>
          <p:cNvPr id="5" name="Text 2"/>
          <p:cNvSpPr/>
          <p:nvPr/>
        </p:nvSpPr>
        <p:spPr>
          <a:xfrm>
            <a:off x="865793" y="2026050"/>
            <a:ext cx="342381" cy="182880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4. 表格标签</a:t>
            </a:r>
            <a:endParaRPr lang="en-US" sz="1440" dirty="0"/>
          </a:p>
        </p:txBody>
      </p:sp>
      <p:sp>
        <p:nvSpPr>
          <p:cNvPr id="6" name="Shape 3"/>
          <p:cNvSpPr/>
          <p:nvPr/>
        </p:nvSpPr>
        <p:spPr>
          <a:xfrm>
            <a:off x="1004148" y="999968"/>
            <a:ext cx="7811726" cy="838679"/>
          </a:xfrm>
          <a:custGeom>
            <a:avLst/>
            <a:gdLst/>
            <a:ahLst/>
            <a:cxnLst/>
            <a:rect l="l" t="t" r="r" b="b"/>
            <a:pathLst>
              <a:path w="7811726" h="838679">
                <a:moveTo>
                  <a:pt x="97813" y="0"/>
                </a:moveTo>
                <a:moveTo>
                  <a:pt x="97813" y="0"/>
                </a:moveTo>
                <a:lnTo>
                  <a:pt x="7713913" y="0"/>
                </a:lnTo>
                <a:quadBezTo>
                  <a:pt x="7811726" y="0"/>
                  <a:pt x="7811726" y="104835"/>
                </a:quadBezTo>
                <a:lnTo>
                  <a:pt x="7811726" y="733844"/>
                </a:lnTo>
                <a:quadBezTo>
                  <a:pt x="7811726" y="838679"/>
                  <a:pt x="7713913" y="838679"/>
                </a:quadBezTo>
                <a:lnTo>
                  <a:pt x="97813" y="838679"/>
                </a:lnTo>
                <a:quadBezTo>
                  <a:pt x="0" y="838679"/>
                  <a:pt x="0" y="733844"/>
                </a:quadBezTo>
                <a:lnTo>
                  <a:pt x="0" y="104835"/>
                </a:lnTo>
                <a:quadBezTo>
                  <a:pt x="0" y="0"/>
                  <a:pt x="97813"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pic>
        <p:nvPicPr>
          <p:cNvPr id="7" name="Image 0" descr="preencoded.png"/>
          <p:cNvPicPr>
            <a:picLocks noChangeAspect="1"/>
          </p:cNvPicPr>
          <p:nvPr/>
        </p:nvPicPr>
        <p:blipFill>
          <a:blip r:embed="rId4"/>
          <a:stretch>
            <a:fillRect/>
          </a:stretch>
        </p:blipFill>
        <p:spPr>
          <a:xfrm>
            <a:off x="1115479" y="1152829"/>
            <a:ext cx="2971393" cy="532957"/>
          </a:xfrm>
          <a:prstGeom prst="rect">
            <a:avLst/>
          </a:prstGeom>
        </p:spPr>
      </p:pic>
      <p:sp>
        <p:nvSpPr>
          <p:cNvPr id="8" name="Shape 4"/>
          <p:cNvSpPr/>
          <p:nvPr/>
        </p:nvSpPr>
        <p:spPr>
          <a:xfrm>
            <a:off x="891551" y="1060395"/>
            <a:ext cx="0" cy="695739"/>
          </a:xfrm>
          <a:custGeom>
            <a:avLst/>
            <a:gdLst/>
            <a:ahLst/>
            <a:cxnLst/>
            <a:rect l="l" t="t" r="r" b="b"/>
            <a:pathLst>
              <a:path h="695739">
                <a:moveTo>
                  <a:pt x="0" y="695739"/>
                </a:moveTo>
                <a:moveTo>
                  <a:pt x="0" y="695739"/>
                </a:moveTo>
                <a:lnTo>
                  <a:pt x="0" y="0"/>
                </a:lnTo>
              </a:path>
            </a:pathLst>
          </a:custGeom>
          <a:noFill/>
          <a:ln w="17774">
            <a:solidFill>
              <a:srgbClr val="2A5899"/>
            </a:solidFill>
            <a:prstDash val="solid"/>
            <a:headEnd type="none"/>
            <a:tailEnd type="arrow"/>
          </a:ln>
        </p:spPr>
        <p:txBody>
          <a:bodyPr/>
          <a:lstStyle/>
          <a:p>
            <a:endParaRPr lang="zh-CN" altLang="en-US"/>
          </a:p>
        </p:txBody>
      </p:sp>
      <p:sp>
        <p:nvSpPr>
          <p:cNvPr id="9" name="Shape 5"/>
          <p:cNvSpPr/>
          <p:nvPr/>
        </p:nvSpPr>
        <p:spPr>
          <a:xfrm>
            <a:off x="981101" y="1930712"/>
            <a:ext cx="7811726" cy="838679"/>
          </a:xfrm>
          <a:custGeom>
            <a:avLst/>
            <a:gdLst/>
            <a:ahLst/>
            <a:cxnLst/>
            <a:rect l="l" t="t" r="r" b="b"/>
            <a:pathLst>
              <a:path w="7811726" h="838679">
                <a:moveTo>
                  <a:pt x="97813" y="0"/>
                </a:moveTo>
                <a:moveTo>
                  <a:pt x="97813" y="0"/>
                </a:moveTo>
                <a:lnTo>
                  <a:pt x="7713913" y="0"/>
                </a:lnTo>
                <a:quadBezTo>
                  <a:pt x="7811726" y="0"/>
                  <a:pt x="7811726" y="104835"/>
                </a:quadBezTo>
                <a:lnTo>
                  <a:pt x="7811726" y="733844"/>
                </a:lnTo>
                <a:quadBezTo>
                  <a:pt x="7811726" y="838679"/>
                  <a:pt x="7713913" y="838679"/>
                </a:quadBezTo>
                <a:lnTo>
                  <a:pt x="97813" y="838679"/>
                </a:lnTo>
                <a:quadBezTo>
                  <a:pt x="0" y="838679"/>
                  <a:pt x="0" y="733844"/>
                </a:quadBezTo>
                <a:lnTo>
                  <a:pt x="0" y="104835"/>
                </a:lnTo>
                <a:quadBezTo>
                  <a:pt x="0" y="0"/>
                  <a:pt x="97813"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pic>
        <p:nvPicPr>
          <p:cNvPr id="10" name="Image 1" descr="preencoded.png"/>
          <p:cNvPicPr>
            <a:picLocks noChangeAspect="1"/>
          </p:cNvPicPr>
          <p:nvPr/>
        </p:nvPicPr>
        <p:blipFill>
          <a:blip r:embed="rId5"/>
          <a:stretch>
            <a:fillRect/>
          </a:stretch>
        </p:blipFill>
        <p:spPr>
          <a:xfrm>
            <a:off x="1087813" y="2083573"/>
            <a:ext cx="2999059" cy="532957"/>
          </a:xfrm>
          <a:prstGeom prst="rect">
            <a:avLst/>
          </a:prstGeom>
        </p:spPr>
      </p:pic>
      <p:sp>
        <p:nvSpPr>
          <p:cNvPr id="11" name="Shape 6"/>
          <p:cNvSpPr/>
          <p:nvPr/>
        </p:nvSpPr>
        <p:spPr>
          <a:xfrm>
            <a:off x="868505" y="1991139"/>
            <a:ext cx="0" cy="695739"/>
          </a:xfrm>
          <a:custGeom>
            <a:avLst/>
            <a:gdLst/>
            <a:ahLst/>
            <a:cxnLst/>
            <a:rect l="l" t="t" r="r" b="b"/>
            <a:pathLst>
              <a:path h="695739">
                <a:moveTo>
                  <a:pt x="0" y="695739"/>
                </a:moveTo>
                <a:moveTo>
                  <a:pt x="0" y="695739"/>
                </a:moveTo>
                <a:lnTo>
                  <a:pt x="0" y="0"/>
                </a:lnTo>
              </a:path>
            </a:pathLst>
          </a:custGeom>
          <a:noFill/>
          <a:ln w="17774">
            <a:solidFill>
              <a:srgbClr val="459DF3"/>
            </a:solidFill>
            <a:prstDash val="solid"/>
            <a:headEnd type="none"/>
            <a:tailEnd type="arrow"/>
          </a:ln>
        </p:spPr>
        <p:txBody>
          <a:bodyPr/>
          <a:lstStyle/>
          <a:p>
            <a:endParaRPr lang="zh-CN" altLang="en-US"/>
          </a:p>
        </p:txBody>
      </p:sp>
      <p:sp>
        <p:nvSpPr>
          <p:cNvPr id="12" name="Shape 7"/>
          <p:cNvSpPr/>
          <p:nvPr/>
        </p:nvSpPr>
        <p:spPr>
          <a:xfrm>
            <a:off x="981101" y="2850413"/>
            <a:ext cx="7811726" cy="838679"/>
          </a:xfrm>
          <a:custGeom>
            <a:avLst/>
            <a:gdLst/>
            <a:ahLst/>
            <a:cxnLst/>
            <a:rect l="l" t="t" r="r" b="b"/>
            <a:pathLst>
              <a:path w="7811726" h="838679">
                <a:moveTo>
                  <a:pt x="97813" y="0"/>
                </a:moveTo>
                <a:moveTo>
                  <a:pt x="97813" y="0"/>
                </a:moveTo>
                <a:lnTo>
                  <a:pt x="7713913" y="0"/>
                </a:lnTo>
                <a:quadBezTo>
                  <a:pt x="7811726" y="0"/>
                  <a:pt x="7811726" y="104835"/>
                </a:quadBezTo>
                <a:lnTo>
                  <a:pt x="7811726" y="733844"/>
                </a:lnTo>
                <a:quadBezTo>
                  <a:pt x="7811726" y="838679"/>
                  <a:pt x="7713913" y="838679"/>
                </a:quadBezTo>
                <a:lnTo>
                  <a:pt x="97813" y="838679"/>
                </a:lnTo>
                <a:quadBezTo>
                  <a:pt x="0" y="838679"/>
                  <a:pt x="0" y="733844"/>
                </a:quadBezTo>
                <a:lnTo>
                  <a:pt x="0" y="104835"/>
                </a:lnTo>
                <a:quadBezTo>
                  <a:pt x="0" y="0"/>
                  <a:pt x="97813"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pic>
        <p:nvPicPr>
          <p:cNvPr id="13" name="Image 2" descr="preencoded.png"/>
          <p:cNvPicPr>
            <a:picLocks noChangeAspect="1"/>
          </p:cNvPicPr>
          <p:nvPr/>
        </p:nvPicPr>
        <p:blipFill>
          <a:blip r:embed="rId6"/>
          <a:stretch>
            <a:fillRect/>
          </a:stretch>
        </p:blipFill>
        <p:spPr>
          <a:xfrm>
            <a:off x="1072846" y="3003274"/>
            <a:ext cx="3014026" cy="532957"/>
          </a:xfrm>
          <a:prstGeom prst="rect">
            <a:avLst/>
          </a:prstGeom>
        </p:spPr>
      </p:pic>
      <p:sp>
        <p:nvSpPr>
          <p:cNvPr id="14" name="Shape 8"/>
          <p:cNvSpPr/>
          <p:nvPr/>
        </p:nvSpPr>
        <p:spPr>
          <a:xfrm>
            <a:off x="868505" y="2910840"/>
            <a:ext cx="0" cy="695739"/>
          </a:xfrm>
          <a:custGeom>
            <a:avLst/>
            <a:gdLst/>
            <a:ahLst/>
            <a:cxnLst/>
            <a:rect l="l" t="t" r="r" b="b"/>
            <a:pathLst>
              <a:path h="695739">
                <a:moveTo>
                  <a:pt x="0" y="695739"/>
                </a:moveTo>
                <a:moveTo>
                  <a:pt x="0" y="695739"/>
                </a:moveTo>
                <a:lnTo>
                  <a:pt x="0" y="0"/>
                </a:lnTo>
              </a:path>
            </a:pathLst>
          </a:custGeom>
          <a:noFill/>
          <a:ln w="16561">
            <a:solidFill>
              <a:srgbClr val="2A5899"/>
            </a:solidFill>
            <a:prstDash val="solid"/>
            <a:headEnd type="none"/>
            <a:tailEnd type="arrow"/>
          </a:ln>
        </p:spPr>
        <p:txBody>
          <a:bodyPr/>
          <a:lstStyle/>
          <a:p>
            <a:endParaRPr lang="zh-CN" altLang="en-US"/>
          </a:p>
        </p:txBody>
      </p:sp>
      <p:sp>
        <p:nvSpPr>
          <p:cNvPr id="15" name="Shape 9"/>
          <p:cNvSpPr/>
          <p:nvPr/>
        </p:nvSpPr>
        <p:spPr>
          <a:xfrm>
            <a:off x="958055" y="3778065"/>
            <a:ext cx="7811726" cy="838679"/>
          </a:xfrm>
          <a:custGeom>
            <a:avLst/>
            <a:gdLst/>
            <a:ahLst/>
            <a:cxnLst/>
            <a:rect l="l" t="t" r="r" b="b"/>
            <a:pathLst>
              <a:path w="7811726" h="838679">
                <a:moveTo>
                  <a:pt x="97813" y="0"/>
                </a:moveTo>
                <a:moveTo>
                  <a:pt x="97813" y="0"/>
                </a:moveTo>
                <a:lnTo>
                  <a:pt x="7713913" y="0"/>
                </a:lnTo>
                <a:quadBezTo>
                  <a:pt x="7811726" y="0"/>
                  <a:pt x="7811726" y="104835"/>
                </a:quadBezTo>
                <a:lnTo>
                  <a:pt x="7811726" y="733844"/>
                </a:lnTo>
                <a:quadBezTo>
                  <a:pt x="7811726" y="838679"/>
                  <a:pt x="7713913" y="838679"/>
                </a:quadBezTo>
                <a:lnTo>
                  <a:pt x="97813" y="838679"/>
                </a:lnTo>
                <a:quadBezTo>
                  <a:pt x="0" y="838679"/>
                  <a:pt x="0" y="733844"/>
                </a:quadBezTo>
                <a:lnTo>
                  <a:pt x="0" y="104835"/>
                </a:lnTo>
                <a:quadBezTo>
                  <a:pt x="0" y="0"/>
                  <a:pt x="97813"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pic>
        <p:nvPicPr>
          <p:cNvPr id="16" name="Image 3" descr="preencoded.png"/>
          <p:cNvPicPr>
            <a:picLocks noChangeAspect="1"/>
          </p:cNvPicPr>
          <p:nvPr/>
        </p:nvPicPr>
        <p:blipFill>
          <a:blip r:embed="rId7"/>
          <a:stretch>
            <a:fillRect/>
          </a:stretch>
        </p:blipFill>
        <p:spPr>
          <a:xfrm>
            <a:off x="1060503" y="3930926"/>
            <a:ext cx="3026369" cy="532957"/>
          </a:xfrm>
          <a:prstGeom prst="rect">
            <a:avLst/>
          </a:prstGeom>
        </p:spPr>
      </p:pic>
      <p:sp>
        <p:nvSpPr>
          <p:cNvPr id="17" name="Shape 10"/>
          <p:cNvSpPr/>
          <p:nvPr/>
        </p:nvSpPr>
        <p:spPr>
          <a:xfrm>
            <a:off x="845458" y="3838492"/>
            <a:ext cx="0" cy="695739"/>
          </a:xfrm>
          <a:custGeom>
            <a:avLst/>
            <a:gdLst/>
            <a:ahLst/>
            <a:cxnLst/>
            <a:rect l="l" t="t" r="r" b="b"/>
            <a:pathLst>
              <a:path h="695739">
                <a:moveTo>
                  <a:pt x="0" y="695739"/>
                </a:moveTo>
                <a:moveTo>
                  <a:pt x="0" y="695739"/>
                </a:moveTo>
                <a:lnTo>
                  <a:pt x="0" y="0"/>
                </a:lnTo>
              </a:path>
            </a:pathLst>
          </a:custGeom>
          <a:noFill/>
          <a:ln w="17774">
            <a:solidFill>
              <a:srgbClr val="459DF3"/>
            </a:solidFill>
            <a:prstDash val="solid"/>
            <a:headEnd type="none"/>
            <a:tailEnd type="arrow"/>
          </a:ln>
        </p:spPr>
        <p:txBody>
          <a:bodyPr/>
          <a:lstStyle/>
          <a:p>
            <a:endParaRPr lang="zh-CN" altLang="en-US"/>
          </a:p>
        </p:txBody>
      </p:sp>
      <p:sp>
        <p:nvSpPr>
          <p:cNvPr id="18" name="Shape 11"/>
          <p:cNvSpPr/>
          <p:nvPr/>
        </p:nvSpPr>
        <p:spPr>
          <a:xfrm>
            <a:off x="283641" y="1024137"/>
            <a:ext cx="366962" cy="3558306"/>
          </a:xfrm>
          <a:custGeom>
            <a:avLst/>
            <a:gdLst/>
            <a:ahLst/>
            <a:cxnLst/>
            <a:rect l="l" t="t" r="r" b="b"/>
            <a:pathLst>
              <a:path w="366962" h="3558306">
                <a:moveTo>
                  <a:pt x="183481" y="0"/>
                </a:moveTo>
                <a:moveTo>
                  <a:pt x="183481" y="0"/>
                </a:moveTo>
                <a:lnTo>
                  <a:pt x="183481" y="0"/>
                </a:lnTo>
                <a:quadBezTo>
                  <a:pt x="366962" y="0"/>
                  <a:pt x="366962" y="183481"/>
                </a:quadBezTo>
                <a:lnTo>
                  <a:pt x="366962" y="3374825"/>
                </a:lnTo>
                <a:quadBezTo>
                  <a:pt x="366962" y="3558306"/>
                  <a:pt x="183481" y="3558306"/>
                </a:quadBezTo>
                <a:lnTo>
                  <a:pt x="183481" y="3558306"/>
                </a:lnTo>
                <a:quadBezTo>
                  <a:pt x="0" y="3558306"/>
                  <a:pt x="0" y="3374825"/>
                </a:quadBezTo>
                <a:lnTo>
                  <a:pt x="0" y="183481"/>
                </a:lnTo>
                <a:quadBezTo>
                  <a:pt x="0" y="0"/>
                  <a:pt x="183481" y="0"/>
                </a:quadBezTo>
                <a:close/>
              </a:path>
            </a:pathLst>
          </a:custGeom>
          <a:solidFill>
            <a:srgbClr val="2A5899"/>
          </a:solidFill>
          <a:ln/>
        </p:spPr>
        <p:txBody>
          <a:bodyPr/>
          <a:lstStyle/>
          <a:p>
            <a:endParaRPr lang="zh-CN" altLang="en-US"/>
          </a:p>
        </p:txBody>
      </p:sp>
      <p:sp>
        <p:nvSpPr>
          <p:cNvPr id="19" name="Text 12"/>
          <p:cNvSpPr/>
          <p:nvPr/>
        </p:nvSpPr>
        <p:spPr>
          <a:xfrm>
            <a:off x="283641" y="2026050"/>
            <a:ext cx="366962" cy="155448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5. 表格标签</a:t>
            </a:r>
            <a:endParaRPr lang="en-US" sz="1440" dirty="0"/>
          </a:p>
        </p:txBody>
      </p:sp>
      <p:sp>
        <p:nvSpPr>
          <p:cNvPr id="20" name="Text 13"/>
          <p:cNvSpPr/>
          <p:nvPr/>
        </p:nvSpPr>
        <p:spPr>
          <a:xfrm>
            <a:off x="1114108" y="1152829"/>
            <a:ext cx="2916170" cy="532957"/>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&lt;td&gt;...&lt;/td&gt;</a:t>
            </a:r>
            <a:endParaRPr lang="en-US" sz="1440" dirty="0"/>
          </a:p>
        </p:txBody>
      </p:sp>
      <p:sp>
        <p:nvSpPr>
          <p:cNvPr id="21" name="Text 14"/>
          <p:cNvSpPr/>
          <p:nvPr/>
        </p:nvSpPr>
        <p:spPr>
          <a:xfrm>
            <a:off x="4086872" y="1213568"/>
            <a:ext cx="4052401" cy="41148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定义表格的单元格</a:t>
            </a:r>
            <a:endParaRPr lang="en-US" sz="1440" dirty="0"/>
          </a:p>
        </p:txBody>
      </p:sp>
      <p:sp>
        <p:nvSpPr>
          <p:cNvPr id="22" name="Text 15"/>
          <p:cNvSpPr/>
          <p:nvPr/>
        </p:nvSpPr>
        <p:spPr>
          <a:xfrm>
            <a:off x="1087306" y="2083573"/>
            <a:ext cx="2999566" cy="532957"/>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&lt;&lt;thead&gt;</a:t>
            </a:r>
            <a:endParaRPr lang="en-US" sz="1440" dirty="0"/>
          </a:p>
        </p:txBody>
      </p:sp>
      <p:sp>
        <p:nvSpPr>
          <p:cNvPr id="23" name="Text 16"/>
          <p:cNvSpPr/>
          <p:nvPr/>
        </p:nvSpPr>
        <p:spPr>
          <a:xfrm>
            <a:off x="4086872" y="2144312"/>
            <a:ext cx="4052401" cy="41148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定义表格中的表头内容</a:t>
            </a:r>
            <a:endParaRPr lang="en-US" sz="1440" dirty="0"/>
          </a:p>
        </p:txBody>
      </p:sp>
      <p:sp>
        <p:nvSpPr>
          <p:cNvPr id="24" name="Text 17"/>
          <p:cNvSpPr/>
          <p:nvPr/>
        </p:nvSpPr>
        <p:spPr>
          <a:xfrm>
            <a:off x="1072373" y="3003274"/>
            <a:ext cx="3014499" cy="532957"/>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&lt;tbody&gt;</a:t>
            </a:r>
            <a:endParaRPr lang="en-US" sz="1440" dirty="0"/>
          </a:p>
        </p:txBody>
      </p:sp>
      <p:sp>
        <p:nvSpPr>
          <p:cNvPr id="25" name="Text 18"/>
          <p:cNvSpPr/>
          <p:nvPr/>
        </p:nvSpPr>
        <p:spPr>
          <a:xfrm>
            <a:off x="4086872" y="3064013"/>
            <a:ext cx="4052401" cy="41148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定义表格中的主体内容</a:t>
            </a:r>
            <a:endParaRPr lang="en-US" sz="1440" dirty="0"/>
          </a:p>
        </p:txBody>
      </p:sp>
      <p:sp>
        <p:nvSpPr>
          <p:cNvPr id="26" name="Text 19"/>
          <p:cNvSpPr/>
          <p:nvPr/>
        </p:nvSpPr>
        <p:spPr>
          <a:xfrm>
            <a:off x="1060503" y="3930926"/>
            <a:ext cx="3026369" cy="532957"/>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&lt;tfoot&gt;</a:t>
            </a:r>
            <a:endParaRPr lang="en-US" sz="1440" dirty="0"/>
          </a:p>
        </p:txBody>
      </p:sp>
      <p:sp>
        <p:nvSpPr>
          <p:cNvPr id="27" name="Text 20"/>
          <p:cNvSpPr/>
          <p:nvPr/>
        </p:nvSpPr>
        <p:spPr>
          <a:xfrm>
            <a:off x="4086872" y="3991665"/>
            <a:ext cx="4052401" cy="411480"/>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dirty="0">
                <a:solidFill>
                  <a:srgbClr val="272245"/>
                </a:solidFill>
                <a:latin typeface="Microsoft Yahei" pitchFamily="34" charset="0"/>
                <a:ea typeface="Microsoft Yahei" pitchFamily="34" charset="-122"/>
                <a:cs typeface="Microsoft Yahei" pitchFamily="34" charset="-120"/>
              </a:rPr>
              <a:t>定义表格中的表注内容（脚注）</a:t>
            </a:r>
            <a:endParaRPr lang="en-US" sz="1440" dirty="0"/>
          </a:p>
        </p:txBody>
      </p:sp>
      <p:sp>
        <p:nvSpPr>
          <p:cNvPr id="28" name="Text 21"/>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Tree>
  </p:cSld>
  <p:clrMapOvr>
    <a:masterClrMapping/>
  </p:clrMapOvr>
</p:sld>
</file>

<file path=ppt/slides/slide48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7.5 JavaScript 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7.5.4 对象的继承</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042595"/>
            <a:ext cx="8373191" cy="123181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如果为一个对象增加了新的属性，这些新增的属性就只能在这个特定的对象中使用，在构造函数中以及其他由构造器创建的对象中都不能使用</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例如</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224f8b9a3fe0437db9f8c8704312a0db_1747990928045-08061636486696894.png?authorization=c2ltcGxlLWp3dCBhaz1zcGFya2Rlc2s4MDAwMDAwMDAwMDE7ZXhwPTMzMjQ3OTA5MjY7YWxnbz1obWFjLXNoYTI1NjtzaWc9RXF5dUlHNVRldDU0cm44QzJnblFJaExVTjRBVFAyaWpLTUlzVVJMQnlKZz0=&amp;x_location=7YfmxI7B7uKO7jlRxIftd6UXeXD="/>
          <p:cNvPicPr>
            <a:picLocks noChangeAspect="1"/>
          </p:cNvPicPr>
          <p:nvPr/>
        </p:nvPicPr>
        <p:blipFill>
          <a:blip r:embed="rId4"/>
          <a:stretch>
            <a:fillRect/>
          </a:stretch>
        </p:blipFill>
        <p:spPr>
          <a:xfrm>
            <a:off x="841248" y="2377619"/>
            <a:ext cx="7461504" cy="1060704"/>
          </a:xfrm>
          <a:prstGeom prst="rect">
            <a:avLst/>
          </a:prstGeom>
        </p:spPr>
      </p:pic>
      <p:pic>
        <p:nvPicPr>
          <p:cNvPr id="8" name="Image 1" descr="https://sgw-dx.xf-yun.com/api/v1/sparkdesk/_a30c5d1ea2a946f287c3f0ec71abec1e_1747990933455-0602584582775165.png?authorization=c2ltcGxlLWp3dCBhaz1zcGFya2Rlc2s4MDAwMDAwMDAwMDE7ZXhwPTMzMjQ3OTA5MzE7YWxnbz1obWFjLXNoYTI1NjtzaWc9WnVWcEUzbFZKbWtJQ3dSbDhmbDJDaHRxWjByeXdWRjBIZDY2MGNjT0o1Yz0=&amp;x_location=7YfmxI7B7uKO7jlRxIftd6UXeXD="/>
          <p:cNvPicPr>
            <a:picLocks noChangeAspect="1"/>
          </p:cNvPicPr>
          <p:nvPr/>
        </p:nvPicPr>
        <p:blipFill>
          <a:blip r:embed="rId5"/>
          <a:stretch>
            <a:fillRect/>
          </a:stretch>
        </p:blipFill>
        <p:spPr>
          <a:xfrm>
            <a:off x="841248" y="3438323"/>
            <a:ext cx="7461504" cy="1344168"/>
          </a:xfrm>
          <a:prstGeom prst="rect">
            <a:avLst/>
          </a:prstGeom>
        </p:spPr>
      </p:pic>
    </p:spTree>
  </p:cSld>
  <p:clrMapOvr>
    <a:masterClrMapping/>
  </p:clrMapOvr>
</p:sld>
</file>

<file path=ppt/slides/slide48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7.6 数组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eb23039d65364c6fb39b1e1033132905_1748231167021-033580339070934695.png?authorization=c2ltcGxlLWp3dCBhaz1zcGFya2Rlc2s4MDAwMDAwMDAwMDE7ZXhwPTMzMjUwMzExNjc7YWxnbz1obWFjLXNoYTI1NjtzaWc9S3hLV2F1KzlGazVkTnB3ZjV4bEVWc1ZwNnVpSElITHliRUZaanZ0cWlPWT0=&amp;x_location=7YfmxI7B7uKO7jlRxIftd6UXfLD="/>
          <p:cNvPicPr>
            <a:picLocks noChangeAspect="1"/>
          </p:cNvPicPr>
          <p:nvPr/>
        </p:nvPicPr>
        <p:blipFill>
          <a:blip r:embed="rId4"/>
          <a:stretch>
            <a:fillRect/>
          </a:stretch>
        </p:blipFill>
        <p:spPr>
          <a:xfrm>
            <a:off x="2318004" y="2674799"/>
            <a:ext cx="4507992" cy="457200"/>
          </a:xfrm>
          <a:prstGeom prst="rect">
            <a:avLst/>
          </a:prstGeom>
        </p:spPr>
      </p:pic>
      <p:pic>
        <p:nvPicPr>
          <p:cNvPr id="6" name="Image 1" descr="https://sgw-dx.xf-yun.com/api/v1/sparkdesk/_ca04872bfc1046d8b74e27eba8f84df6_1748231240730-09629516271758733.png?authorization=c2ltcGxlLWp3dCBhaz1zcGFya2Rlc2s4MDAwMDAwMDAwMDE7ZXhwPTMzMjUwMzEyNDA7YWxnbz1obWFjLXNoYTI1NjtzaWc9UXVRL3pNZThVOFk5blZvRlY3OHY4U01mSmhjT1F4Sm5XMGhFQVhqaEorZz0=&amp;x_location=7YfmxI7B7uKO7jlRxIftd6UXfLD="/>
          <p:cNvPicPr>
            <a:picLocks noChangeAspect="1"/>
          </p:cNvPicPr>
          <p:nvPr/>
        </p:nvPicPr>
        <p:blipFill>
          <a:blip r:embed="rId5"/>
          <a:stretch>
            <a:fillRect/>
          </a:stretch>
        </p:blipFill>
        <p:spPr>
          <a:xfrm>
            <a:off x="2546604" y="3698927"/>
            <a:ext cx="4050792" cy="448056"/>
          </a:xfrm>
          <a:prstGeom prst="rect">
            <a:avLst/>
          </a:prstGeom>
        </p:spPr>
      </p:pic>
      <p:sp>
        <p:nvSpPr>
          <p:cNvPr id="7"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3"/>
          <p:cNvSpPr/>
          <p:nvPr/>
        </p:nvSpPr>
        <p:spPr>
          <a:xfrm>
            <a:off x="385405" y="1678103"/>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创建一个数组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在JavaScript中，数组使用Array()构造器来创建，语法格式如下：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Text 4"/>
          <p:cNvSpPr/>
          <p:nvPr/>
        </p:nvSpPr>
        <p:spPr>
          <a:xfrm>
            <a:off x="385405" y="3131999"/>
            <a:ext cx="8373191"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下面的代码创建了一个拥有3个元素的数组。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48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7.6 数组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237119"/>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通常把数组元素的序号称为数组元素的下标，借助下标就可以对数组的元素进行访问，例如：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a47c2d4ca1644d778604d70a1666a586_1748231324873-002543358322816469.png?authorization=c2ltcGxlLWp3dCBhaz1zcGFya2Rlc2s4MDAwMDAwMDAwMDE7ZXhwPTMzMjUwMzEzMjU7YWxnbz1obWFjLXNoYTI1NjtzaWc9VEswSTJlUkZldjFNMUJyUXRvaVhRQnQ1eER0cURpVWF2NzJhTDZSUXg5ST0=&amp;x_location=7YfmxI7B7uKO7jlRxIftd6UXfLD="/>
          <p:cNvPicPr>
            <a:picLocks noChangeAspect="1"/>
          </p:cNvPicPr>
          <p:nvPr/>
        </p:nvPicPr>
        <p:blipFill>
          <a:blip r:embed="rId4"/>
          <a:stretch>
            <a:fillRect/>
          </a:stretch>
        </p:blipFill>
        <p:spPr>
          <a:xfrm>
            <a:off x="1965960" y="3130766"/>
            <a:ext cx="5212080" cy="457200"/>
          </a:xfrm>
          <a:prstGeom prst="rect">
            <a:avLst/>
          </a:prstGeom>
        </p:spPr>
      </p:pic>
    </p:spTree>
  </p:cSld>
  <p:clrMapOvr>
    <a:masterClrMapping/>
  </p:clrMapOvr>
</p:sld>
</file>

<file path=ppt/slides/slide48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7.6 数组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b981713f31c042d69f163abac401e797_1748231363826-035238508626490206.png?authorization=c2ltcGxlLWp3dCBhaz1zcGFya2Rlc2s4MDAwMDAwMDAwMDE7ZXhwPTMzMjUwMzEzNjM7YWxnbz1obWFjLXNoYTI1NjtzaWc9WHJEUWhPVjB1WGg4MExnZmlLUUZSNm96dHN5ajZjZUsvUnJWMUFjQk9vST0=&amp;x_location=7YfmxI7B7uKO7jlRxIftd6UXfLD="/>
          <p:cNvPicPr>
            <a:picLocks noChangeAspect="1"/>
          </p:cNvPicPr>
          <p:nvPr/>
        </p:nvPicPr>
        <p:blipFill>
          <a:blip r:embed="rId4"/>
          <a:stretch>
            <a:fillRect/>
          </a:stretch>
        </p:blipFill>
        <p:spPr>
          <a:xfrm>
            <a:off x="2167128" y="2322755"/>
            <a:ext cx="4809744" cy="1161288"/>
          </a:xfrm>
          <a:prstGeom prst="rect">
            <a:avLst/>
          </a:prstGeom>
        </p:spPr>
      </p:pic>
      <p:sp>
        <p:nvSpPr>
          <p:cNvPr id="6"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1326059"/>
            <a:ext cx="8373191" cy="89678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给数组元素赋值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可以像给变量赋值一样对数组元素赋值。例如</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3484043"/>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也可以在创建数组对象时，对数组元素进行初始化赋值，例如：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9" name="Image 1" descr="https://sgw-dx.xf-yun.com/api/v1/sparkdesk/_8f25e11375894066870ee51726223046_1748231396312-01829558062815736.png?authorization=c2ltcGxlLWp3dCBhaz1zcGFya2Rlc2s4MDAwMDAwMDAwMDE7ZXhwPTMzMjUwMzEzOTY7YWxnbz1obWFjLXNoYTI1NjtzaWc9UHBGUFVYNWFob0tuT2JJUW5KcG01eDBTY2NaOG54S3gveXVwN0wvQWpEQT0=&amp;x_location=7YfmxI7B7uKO7jlRxIftd6UXfLD="/>
          <p:cNvPicPr>
            <a:picLocks noChangeAspect="1"/>
          </p:cNvPicPr>
          <p:nvPr/>
        </p:nvPicPr>
        <p:blipFill>
          <a:blip r:embed="rId5"/>
          <a:stretch>
            <a:fillRect/>
          </a:stretch>
        </p:blipFill>
        <p:spPr>
          <a:xfrm>
            <a:off x="1600200" y="4050971"/>
            <a:ext cx="5943600" cy="448056"/>
          </a:xfrm>
          <a:prstGeom prst="rect">
            <a:avLst/>
          </a:prstGeom>
        </p:spPr>
      </p:pic>
    </p:spTree>
  </p:cSld>
  <p:clrMapOvr>
    <a:masterClrMapping/>
  </p:clrMapOvr>
</p:sld>
</file>

<file path=ppt/slides/slide48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7.6 数组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248335"/>
            <a:ext cx="8373191" cy="2194560"/>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使用length属性获取数组的长度</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和字符串一样，数组也有长度属性（length），通过该属性可以获取数组的长度。数组的长度就是数组中元素的个数。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获得数组长度以后，可以利用循环语句对数组元素依次进行访问和赋值，这种应用在数组 中使用得很广泛。</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b5382560f7594a6ea02a88c1c236544b_1748236485646-05712806563235189.png?authorization=c2ltcGxlLWp3dCBhaz1zcGFya2Rlc2s4MDAwMDAwMDAwMDE7ZXhwPTMzMjUwMzY0ODU7YWxnbz1obWFjLXNoYTI1NjtzaWc9M2czWnI3NWVFdUYzS0dQYW8rMXFobHA2QlVTMXBqb29rUFB4ZTYxNTlaZz0=&amp;x_location=7YfmxI7B7uKO7jlRxIftd6UXfLD="/>
          <p:cNvPicPr>
            <a:picLocks noChangeAspect="1"/>
          </p:cNvPicPr>
          <p:nvPr/>
        </p:nvPicPr>
        <p:blipFill>
          <a:blip r:embed="rId4"/>
          <a:stretch>
            <a:fillRect/>
          </a:stretch>
        </p:blipFill>
        <p:spPr>
          <a:xfrm>
            <a:off x="1182231" y="3442895"/>
            <a:ext cx="6291072" cy="1133856"/>
          </a:xfrm>
          <a:prstGeom prst="rect">
            <a:avLst/>
          </a:prstGeom>
        </p:spPr>
      </p:pic>
    </p:spTree>
  </p:cSld>
  <p:clrMapOvr>
    <a:masterClrMapping/>
  </p:clrMapOvr>
</p:sld>
</file>

<file path=ppt/slides/slide48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7.6 数组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294958" y="2135760"/>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还可以动态地改变数组长度，例如，使用下面的语句给数组ary增加一个数组元素。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dc54f677aa06477fafa1527d150554fa_1748236537358-08641485964987847.png?authorization=c2ltcGxlLWp3dCBhaz1zcGFya2Rlc2s4MDAwMDAwMDAwMDE7ZXhwPTMzMjUwMzY1Mzc7YWxnbz1obWFjLXNoYTI1NjtzaWc9UWRQcWp5K0pIMW9ncXA1dWFjMFhuNlU1K1hXaGluVVVrZEpJM1RJd0xmUT0=&amp;x_location=7YfmxI7B7uKO7jlRxIftd6UXfLD="/>
          <p:cNvPicPr>
            <a:picLocks noChangeAspect="1"/>
          </p:cNvPicPr>
          <p:nvPr/>
        </p:nvPicPr>
        <p:blipFill>
          <a:blip r:embed="rId4"/>
          <a:stretch>
            <a:fillRect/>
          </a:stretch>
        </p:blipFill>
        <p:spPr>
          <a:xfrm>
            <a:off x="294958" y="3229027"/>
            <a:ext cx="8373191" cy="460298"/>
          </a:xfrm>
          <a:prstGeom prst="rect">
            <a:avLst/>
          </a:prstGeom>
        </p:spPr>
      </p:pic>
    </p:spTree>
  </p:cSld>
  <p:clrMapOvr>
    <a:masterClrMapping/>
  </p:clrMapOvr>
</p:sld>
</file>

<file path=ppt/slides/slide48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7.6 数组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129463"/>
            <a:ext cx="8373191" cy="123181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4. 多维数组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通过初始化赋值的方式创建一个用于存放用户的姓名和年龄信息的二维数组</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528a091d879f4740acac084b8d152568_1748238703007-07559941498157479.png?authorization=c2ltcGxlLWp3dCBhaz1zcGFya2Rlc2s4MDAwMDAwMDAwMDE7ZXhwPTMzMjUwMzg3MDM7YWxnbz1obWFjLXNoYTI1NjtzaWc9S3VzNTVHMElWcGY0Z1hsRGtaaDAwdENnRDJPeTJGdURwbisrbkpHdnU0RT0=&amp;x_location=7YfmxI7B7uKO7jlRxIftd6UXfLD="/>
          <p:cNvPicPr>
            <a:picLocks noChangeAspect="1"/>
          </p:cNvPicPr>
          <p:nvPr/>
        </p:nvPicPr>
        <p:blipFill>
          <a:blip r:embed="rId4"/>
          <a:stretch>
            <a:fillRect/>
          </a:stretch>
        </p:blipFill>
        <p:spPr>
          <a:xfrm>
            <a:off x="1920240" y="2510207"/>
            <a:ext cx="5303520" cy="2185416"/>
          </a:xfrm>
          <a:prstGeom prst="rect">
            <a:avLst/>
          </a:prstGeom>
        </p:spPr>
      </p:pic>
    </p:spTree>
  </p:cSld>
  <p:clrMapOvr>
    <a:masterClrMapping/>
  </p:clrMapOvr>
</p:sld>
</file>

<file path=ppt/slides/slide48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7.6 数组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996030"/>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对于上面所创建的二维数组，可以使用并列的方括号对数组元素进行访问，例如：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ac6e4659b8ac47b08593521c94bf3ed5_1748238738944-048260974400977463.png?authorization=c2ltcGxlLWp3dCBhaz1zcGFya2Rlc2s4MDAwMDAwMDAwMDE7ZXhwPTMzMjUwMzg3Mzg7YWxnbz1obWFjLXNoYTI1NjtzaWc9MHdoL3JsN3dhSzQ5Q0luakc1dm1uRXhmaEgwU2xsRHk1Vi95V1FNNnRTaz0=&amp;x_location=7YfmxI7B7uKO7jlRxIftd6UXfLD="/>
          <p:cNvPicPr>
            <a:picLocks noChangeAspect="1"/>
          </p:cNvPicPr>
          <p:nvPr/>
        </p:nvPicPr>
        <p:blipFill>
          <a:blip r:embed="rId4"/>
          <a:stretch>
            <a:fillRect/>
          </a:stretch>
        </p:blipFill>
        <p:spPr>
          <a:xfrm>
            <a:off x="385405" y="3256347"/>
            <a:ext cx="8373191" cy="363940"/>
          </a:xfrm>
          <a:prstGeom prst="rect">
            <a:avLst/>
          </a:prstGeom>
        </p:spPr>
      </p:pic>
    </p:spTree>
  </p:cSld>
  <p:clrMapOvr>
    <a:masterClrMapping/>
  </p:clrMapOvr>
</p:sld>
</file>

<file path=ppt/slides/slide48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7.7 流程控制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7.7.1 条件语句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752027"/>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if语句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if语句的语法结构如下：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91dd46a577c541ee87759fc5d4f63492_1748238784919-06741926893409113.png?authorization=c2ltcGxlLWp3dCBhaz1zcGFya2Rlc2s4MDAwMDAwMDAwMDE7ZXhwPTMzMjUwMzg3ODQ7YWxnbz1obWFjLXNoYTI1NjtzaWc9VkJ1b0tYcCtCZVdHSVAvVkl4L1RKWEdodUZETjM4eXNVd1NZcFdIOUtjVT0=&amp;x_location=7YfmxI7B7uKO7jlRxIftd6UXfLD="/>
          <p:cNvPicPr>
            <a:picLocks noChangeAspect="1"/>
          </p:cNvPicPr>
          <p:nvPr/>
        </p:nvPicPr>
        <p:blipFill>
          <a:blip r:embed="rId4"/>
          <a:stretch>
            <a:fillRect/>
          </a:stretch>
        </p:blipFill>
        <p:spPr>
          <a:xfrm>
            <a:off x="2674620" y="2748723"/>
            <a:ext cx="3794760" cy="1115568"/>
          </a:xfrm>
          <a:prstGeom prst="rect">
            <a:avLst/>
          </a:prstGeom>
        </p:spPr>
      </p:pic>
    </p:spTree>
  </p:cSld>
  <p:clrMapOvr>
    <a:masterClrMapping/>
  </p:clrMapOvr>
</p:sld>
</file>

<file path=ppt/slides/slide48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7.7 流程控制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7.7.1 条件语句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30821"/>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if…else语句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if…else语句的语法结构如下：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fc760a263001431c8cd0bb3bd569ca96_1748238831664-09108622702382566.png?authorization=c2ltcGxlLWp3dCBhaz1zcGFya2Rlc2s4MDAwMDAwMDAwMDE7ZXhwPTMzMjUwMzg4MzE7YWxnbz1obWFjLXNoYTI1NjtzaWc9NlVPN0tyaWpwZzlrVHc4NjRNK3dBc3gySGtITi9pMHFTQlFTU2g0bHhlRT0=&amp;x_location=7YfmxI7B7uKO7jlRxIftd6UXfLD="/>
          <p:cNvPicPr>
            <a:picLocks noChangeAspect="1"/>
          </p:cNvPicPr>
          <p:nvPr/>
        </p:nvPicPr>
        <p:blipFill>
          <a:blip r:embed="rId4"/>
          <a:stretch>
            <a:fillRect/>
          </a:stretch>
        </p:blipFill>
        <p:spPr>
          <a:xfrm>
            <a:off x="385405" y="2527517"/>
            <a:ext cx="8373191" cy="1766748"/>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name="Slide 4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
        <p:nvSpPr>
          <p:cNvPr id="6" name="Text 3"/>
          <p:cNvSpPr/>
          <p:nvPr/>
        </p:nvSpPr>
        <p:spPr>
          <a:xfrm>
            <a:off x="466791" y="1120773"/>
            <a:ext cx="8210419" cy="512064"/>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新建一个文本文件，输入下面的代码，然后另存为2-4.htm</a:t>
            </a:r>
            <a:endParaRPr lang="en-US" sz="1440" dirty="0"/>
          </a:p>
        </p:txBody>
      </p:sp>
      <p:sp>
        <p:nvSpPr>
          <p:cNvPr id="7" name="Shape 4"/>
          <p:cNvSpPr/>
          <p:nvPr/>
        </p:nvSpPr>
        <p:spPr>
          <a:xfrm rot="5400000">
            <a:off x="5591877" y="-1857245"/>
            <a:ext cx="349674" cy="5687816"/>
          </a:xfrm>
          <a:custGeom>
            <a:avLst/>
            <a:gdLst/>
            <a:ahLst/>
            <a:cxnLst/>
            <a:rect l="l" t="t" r="r" b="b"/>
            <a:pathLst>
              <a:path w="349674" h="5687816">
                <a:moveTo>
                  <a:pt x="174837" y="0"/>
                </a:moveTo>
                <a:moveTo>
                  <a:pt x="174837" y="0"/>
                </a:moveTo>
                <a:lnTo>
                  <a:pt x="174837" y="0"/>
                </a:lnTo>
                <a:quadBezTo>
                  <a:pt x="349674" y="0"/>
                  <a:pt x="349674" y="174837"/>
                </a:quadBezTo>
                <a:lnTo>
                  <a:pt x="349674" y="5512979"/>
                </a:lnTo>
                <a:quadBezTo>
                  <a:pt x="349674" y="5687816"/>
                  <a:pt x="174837" y="5687816"/>
                </a:quadBezTo>
                <a:lnTo>
                  <a:pt x="174837" y="5687816"/>
                </a:lnTo>
                <a:quadBezTo>
                  <a:pt x="0" y="5687816"/>
                  <a:pt x="0" y="5512979"/>
                </a:quadBezTo>
                <a:lnTo>
                  <a:pt x="0" y="174837"/>
                </a:lnTo>
                <a:quadBezTo>
                  <a:pt x="0" y="0"/>
                  <a:pt x="174837" y="0"/>
                </a:quadBezTo>
                <a:close/>
              </a:path>
            </a:pathLst>
          </a:custGeom>
          <a:solidFill>
            <a:srgbClr val="2A5899"/>
          </a:solidFill>
          <a:ln/>
        </p:spPr>
        <p:txBody>
          <a:bodyPr/>
          <a:lstStyle/>
          <a:p>
            <a:endParaRPr lang="zh-CN" altLang="en-US"/>
          </a:p>
        </p:txBody>
      </p:sp>
      <p:sp>
        <p:nvSpPr>
          <p:cNvPr id="8" name="Text 5"/>
          <p:cNvSpPr/>
          <p:nvPr/>
        </p:nvSpPr>
        <p:spPr>
          <a:xfrm>
            <a:off x="3191104" y="730631"/>
            <a:ext cx="5151219" cy="512064"/>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使用表格标签定义并显示5 行3 列的数据集</a:t>
            </a:r>
            <a:endParaRPr lang="en-US" sz="1440" dirty="0"/>
          </a:p>
        </p:txBody>
      </p:sp>
      <p:pic>
        <p:nvPicPr>
          <p:cNvPr id="9" name="Image 0" descr="https://sgw-dx.xf-yun.com/api/v1/sparkdesk/_282e0aa4c7834987abc11dcdf09d2bcb_1747379897194-0697517860162566.png?authorization=c2ltcGxlLWp3dCBhaz1zcGFya2Rlc2s4MDAwMDAwMDAwMDE7ZXhwPTMzMjQxNzk4NzI7YWxnbz1obWFjLXNoYTI1NjtzaWc9bW55eS9oSUl5L1l6b2lwQUtuVEd1UEU2bTR2OFk3ZjJmUmFzaEN2MlFMTT0=&amp;x_location=7YfmxI7B7uKO7jlRxIftd6Upg5D="/>
          <p:cNvPicPr>
            <a:picLocks noChangeAspect="1"/>
          </p:cNvPicPr>
          <p:nvPr/>
        </p:nvPicPr>
        <p:blipFill>
          <a:blip r:embed="rId4"/>
          <a:stretch>
            <a:fillRect/>
          </a:stretch>
        </p:blipFill>
        <p:spPr>
          <a:xfrm>
            <a:off x="466791" y="1632837"/>
            <a:ext cx="4958480" cy="3094815"/>
          </a:xfrm>
          <a:prstGeom prst="rect">
            <a:avLst/>
          </a:prstGeom>
        </p:spPr>
      </p:pic>
      <p:pic>
        <p:nvPicPr>
          <p:cNvPr id="10" name="Image 1" descr="https://sgw-dx.xf-yun.com/api/v1/sparkdesk/_ecda1c3a7ccd4424b9c6a38d5605f5a0_1747379921398-03119060858291538.png?authorization=c2ltcGxlLWp3dCBhaz1zcGFya2Rlc2s4MDAwMDAwMDAwMDE7ZXhwPTMzMjQxNzk4OTY7YWxnbz1obWFjLXNoYTI1NjtzaWc9c1hpRmdsYnluQm4yUnBVc1FVTVhRUW1TdzVSNktLdU1IeS94ZGhxWm1VTT0=&amp;x_location=7YfmxI7B7uKO7jlRxIftd6Upg5D="/>
          <p:cNvPicPr>
            <a:picLocks noChangeAspect="1"/>
          </p:cNvPicPr>
          <p:nvPr/>
        </p:nvPicPr>
        <p:blipFill>
          <a:blip r:embed="rId5"/>
          <a:stretch>
            <a:fillRect/>
          </a:stretch>
        </p:blipFill>
        <p:spPr>
          <a:xfrm>
            <a:off x="5546397" y="1632837"/>
            <a:ext cx="2825496" cy="3094815"/>
          </a:xfrm>
          <a:prstGeom prst="rect">
            <a:avLst/>
          </a:prstGeom>
        </p:spPr>
      </p:pic>
    </p:spTree>
  </p:cSld>
  <p:clrMapOvr>
    <a:masterClrMapping/>
  </p:clrMapOvr>
</p:sld>
</file>

<file path=ppt/slides/slide49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7.7 流程控制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7.7.1 条件语句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84124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00"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if语句和if…else句都可以进行嵌套，二者也可以混合嵌套，但是要注意嵌套时的逻辑关系。例如：：</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fa0203d8e26444b09cc158ca8f6bef91_1748238884021-04345160895410264.png?authorization=c2ltcGxlLWp3dCBhaz1zcGFya2Rlc2s4MDAwMDAwMDAwMDE7ZXhwPTMzMjUwMzg4ODM7YWxnbz1obWFjLXNoYTI1NjtzaWc9OVl1M2hHVzVpajBRT0JRZ1QxcXVIVjFjQnRvNFNGbHRGK28zTXdIWTNqQT0=&amp;x_location=7YfmxI7B7uKO7jlRxIftd6UXfLD="/>
          <p:cNvPicPr>
            <a:picLocks noChangeAspect="1"/>
          </p:cNvPicPr>
          <p:nvPr/>
        </p:nvPicPr>
        <p:blipFill>
          <a:blip r:embed="rId4"/>
          <a:stretch>
            <a:fillRect/>
          </a:stretch>
        </p:blipFill>
        <p:spPr>
          <a:xfrm>
            <a:off x="2798312" y="1827911"/>
            <a:ext cx="3058911" cy="3010510"/>
          </a:xfrm>
          <a:prstGeom prst="rect">
            <a:avLst/>
          </a:prstGeom>
        </p:spPr>
      </p:pic>
    </p:spTree>
  </p:cSld>
  <p:clrMapOvr>
    <a:masterClrMapping/>
  </p:clrMapOvr>
</p:sld>
</file>

<file path=ppt/slides/slide49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7.7 流程控制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7.7.1 条件语句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switch语句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switch语句的语 法结构如下：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001baa4edde746a9a8d239be0db90e8e_1748238980712-09672779480112227.png?authorization=c2ltcGxlLWp3dCBhaz1zcGFya2Rlc2s4MDAwMDAwMDAwMDE7ZXhwPTMzMjUwMzg5ODA7YWxnbz1obWFjLXNoYTI1NjtzaWc9WUZrU25yQ3dWbTR3WEVHWWI2d2kraER6ZmNQbEo2KzYzTnVzWVZ4Ny8wUT0=&amp;x_location=7YfmxI7B7uKO7jlRxIftd6UXfLD="/>
          <p:cNvPicPr>
            <a:picLocks noChangeAspect="1"/>
          </p:cNvPicPr>
          <p:nvPr/>
        </p:nvPicPr>
        <p:blipFill>
          <a:blip r:embed="rId4"/>
          <a:stretch>
            <a:fillRect/>
          </a:stretch>
        </p:blipFill>
        <p:spPr>
          <a:xfrm>
            <a:off x="1511415" y="1979712"/>
            <a:ext cx="2816352" cy="2185416"/>
          </a:xfrm>
          <a:prstGeom prst="rect">
            <a:avLst/>
          </a:prstGeom>
        </p:spPr>
      </p:pic>
      <p:pic>
        <p:nvPicPr>
          <p:cNvPr id="8" name="Image 1" descr="https://sgw-dx.xf-yun.com/api/v1/sparkdesk/_12577daa0131469384f1c312061a9d14_1748238987405-05432194077549461.png?authorization=c2ltcGxlLWp3dCBhaz1zcGFya2Rlc2s4MDAwMDAwMDAwMDE7ZXhwPTMzMjUwMzg5ODc7YWxnbz1obWFjLXNoYTI1NjtzaWc9NE5KMTR1dVhma05GWEM4ZlBTZkZ6SkdRNTJoT3BxajlyamJvWGkwQjBURT0=&amp;x_location=7YfmxI7B7uKO7jlRxIftd6UXfLD="/>
          <p:cNvPicPr>
            <a:picLocks noChangeAspect="1"/>
          </p:cNvPicPr>
          <p:nvPr/>
        </p:nvPicPr>
        <p:blipFill>
          <a:blip r:embed="rId5"/>
          <a:stretch>
            <a:fillRect/>
          </a:stretch>
        </p:blipFill>
        <p:spPr>
          <a:xfrm>
            <a:off x="4572000" y="2003782"/>
            <a:ext cx="2971800" cy="2834640"/>
          </a:xfrm>
          <a:prstGeom prst="rect">
            <a:avLst/>
          </a:prstGeom>
        </p:spPr>
      </p:pic>
    </p:spTree>
  </p:cSld>
  <p:clrMapOvr>
    <a:masterClrMapping/>
  </p:clrMapOvr>
</p:sld>
</file>

<file path=ppt/slides/slide49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7.7 流程控制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7.7.1 条件语句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给定一个城市名称，判断它是哪国的首都，代码如下：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dbc3070e98464a598685504b9f14245e_1748239033946-008836266384200786.png?authorization=c2ltcGxlLWp3dCBhaz1zcGFya2Rlc2s4MDAwMDAwMDAwMDE7ZXhwPTMzMjUwMzkwMzM7YWxnbz1obWFjLXNoYTI1NjtzaWc9VDRYck9zWTFBKzk5RmErV09JRTYvRFM5U05tdk0rYndja3dNd0EzaVVORT0=&amp;x_location=7YfmxI7B7uKO7jlRxIftd6UXfLD="/>
          <p:cNvPicPr>
            <a:picLocks noChangeAspect="1"/>
          </p:cNvPicPr>
          <p:nvPr/>
        </p:nvPicPr>
        <p:blipFill>
          <a:blip r:embed="rId4"/>
          <a:stretch>
            <a:fillRect/>
          </a:stretch>
        </p:blipFill>
        <p:spPr>
          <a:xfrm>
            <a:off x="2476604" y="1553591"/>
            <a:ext cx="3702327" cy="3284830"/>
          </a:xfrm>
          <a:prstGeom prst="rect">
            <a:avLst/>
          </a:prstGeom>
        </p:spPr>
      </p:pic>
    </p:spTree>
  </p:cSld>
  <p:clrMapOvr>
    <a:masterClrMapping/>
  </p:clrMapOvr>
</p:sld>
</file>

<file path=ppt/slides/slide49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7.7 流程控制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7.7.1 条件语句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98015130de9a46c48225fdae98f06aed_1748239054935-08607859206487413.png?authorization=c2ltcGxlLWp3dCBhaz1zcGFya2Rlc2s4MDAwMDAwMDAwMDE7ZXhwPTMzMjUwMzkwNTQ7YWxnbz1obWFjLXNoYTI1NjtzaWc9Wmtpd0FKVWRNamNPY1RzM0l5dXlxRGVRT0p4ZE9iRVBKVHpOQndINlBiRT0=&amp;x_location=7YfmxI7B7uKO7jlRxIftd6UXfLD="/>
          <p:cNvPicPr>
            <a:picLocks noChangeAspect="1"/>
          </p:cNvPicPr>
          <p:nvPr/>
        </p:nvPicPr>
        <p:blipFill>
          <a:blip r:embed="rId4"/>
          <a:stretch>
            <a:fillRect/>
          </a:stretch>
        </p:blipFill>
        <p:spPr>
          <a:xfrm>
            <a:off x="2331720" y="1115747"/>
            <a:ext cx="4480560" cy="3593592"/>
          </a:xfrm>
          <a:prstGeom prst="rect">
            <a:avLst/>
          </a:prstGeom>
        </p:spPr>
      </p:pic>
    </p:spTree>
  </p:cSld>
  <p:clrMapOvr>
    <a:masterClrMapping/>
  </p:clrMapOvr>
</p:sld>
</file>

<file path=ppt/slides/slide49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7.7 流程控制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7.7.2 循环语句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483614"/>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while循环语句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while语句的语法结构如下：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6b757fe00f544fde9e8362a237708657_1748239359654-02734446589935855.png?authorization=c2ltcGxlLWp3dCBhaz1zcGFya2Rlc2s4MDAwMDAwMDAwMDE7ZXhwPTMzMjUwMzkzNTk7YWxnbz1obWFjLXNoYTI1NjtzaWc9UVMyblFaYVkySkIzcnBBQzhNbjhWRHUvc1ZJSnM1NXc3TnJ2aXFKSHlZST0=&amp;x_location=7YfmxI7B7uKO7jlRxIftd6UXfLD="/>
          <p:cNvPicPr>
            <a:picLocks noChangeAspect="1"/>
          </p:cNvPicPr>
          <p:nvPr/>
        </p:nvPicPr>
        <p:blipFill>
          <a:blip r:embed="rId4"/>
          <a:stretch>
            <a:fillRect/>
          </a:stretch>
        </p:blipFill>
        <p:spPr>
          <a:xfrm>
            <a:off x="2380095" y="2480310"/>
            <a:ext cx="3895344" cy="1179576"/>
          </a:xfrm>
          <a:prstGeom prst="rect">
            <a:avLst/>
          </a:prstGeom>
        </p:spPr>
      </p:pic>
    </p:spTree>
  </p:cSld>
  <p:clrMapOvr>
    <a:masterClrMapping/>
  </p:clrMapOvr>
</p:sld>
</file>

<file path=ppt/slides/slide49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7.7 流程控制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7.7.2 循环语句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530cd42853f64da8a019078c1ea1d3d7_1748239432261-06438194440548234.png?authorization=c2ltcGxlLWp3dCBhaz1zcGFya2Rlc2s4MDAwMDAwMDAwMDE7ZXhwPTMzMjUwMzk0MzI7YWxnbz1obWFjLXNoYTI1NjtzaWc9S1ZGcmZUYVNTZHRCZm1SbDVwSUVxTXc2TXJIQm5NNWhEUWpiNzZhNEFhYz0=&amp;x_location=7YfmxI7B7uKO7jlRxIftd6UXfLD="/>
          <p:cNvPicPr>
            <a:picLocks noChangeAspect="1"/>
          </p:cNvPicPr>
          <p:nvPr/>
        </p:nvPicPr>
        <p:blipFill>
          <a:blip r:embed="rId4"/>
          <a:stretch>
            <a:fillRect/>
          </a:stretch>
        </p:blipFill>
        <p:spPr>
          <a:xfrm>
            <a:off x="2471236" y="1553591"/>
            <a:ext cx="4201527" cy="3284830"/>
          </a:xfrm>
          <a:prstGeom prst="rect">
            <a:avLst/>
          </a:prstGeom>
        </p:spPr>
      </p:pic>
    </p:spTree>
  </p:cSld>
  <p:clrMapOvr>
    <a:masterClrMapping/>
  </p:clrMapOvr>
</p:sld>
</file>

<file path=ppt/slides/slide49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7.7 流程控制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7.7.2 循环语句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483614"/>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do…while循环语句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do...while语句的语法结构如下：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b5049cc440394226933ddac33d43e62f_1748242065802-014627517320154138.png?authorization=c2ltcGxlLWp3dCBhaz1zcGFya2Rlc2s4MDAwMDAwMDAwMDE7ZXhwPTMzMjUwNDIwNjU7YWxnbz1obWFjLXNoYTI1NjtzaWc9M2IxMldoS3JBT0E2VnR1enFnc1BWUk91aHFWc2hjSXdqbUg3eDVlS3VuQT0=&amp;x_location=7YfmxI7B7uKO7jlRxIftd6UXfLD="/>
          <p:cNvPicPr>
            <a:picLocks noChangeAspect="1"/>
          </p:cNvPicPr>
          <p:nvPr/>
        </p:nvPicPr>
        <p:blipFill>
          <a:blip r:embed="rId4"/>
          <a:stretch>
            <a:fillRect/>
          </a:stretch>
        </p:blipFill>
        <p:spPr>
          <a:xfrm>
            <a:off x="2683764" y="2571750"/>
            <a:ext cx="3776472" cy="1124712"/>
          </a:xfrm>
          <a:prstGeom prst="rect">
            <a:avLst/>
          </a:prstGeom>
        </p:spPr>
      </p:pic>
    </p:spTree>
  </p:cSld>
  <p:clrMapOvr>
    <a:masterClrMapping/>
  </p:clrMapOvr>
</p:sld>
</file>

<file path=ppt/slides/slide49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7.7 流程控制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7.7.2 循环语句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（1）while语句代码</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使用while循环的代码如下：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9a99d2a8a010441db671077680ac6726_1748242086940-04593246985225736.png?authorization=c2ltcGxlLWp3dCBhaz1zcGFya2Rlc2s4MDAwMDAwMDAwMDE7ZXhwPTMzMjUwNDIwODY7YWxnbz1obWFjLXNoYTI1NjtzaWc9M01RdFVMWFhYUTdObHlnNklhbnE2QUdqREI0UDhDVEVhaVVZZk9ISzI1MD0=&amp;x_location=7YfmxI7B7uKO7jlRxIftd6UXfLD="/>
          <p:cNvPicPr>
            <a:picLocks noChangeAspect="1"/>
          </p:cNvPicPr>
          <p:nvPr/>
        </p:nvPicPr>
        <p:blipFill>
          <a:blip r:embed="rId4"/>
          <a:stretch>
            <a:fillRect/>
          </a:stretch>
        </p:blipFill>
        <p:spPr>
          <a:xfrm>
            <a:off x="2893651" y="1971803"/>
            <a:ext cx="3356697" cy="2866619"/>
          </a:xfrm>
          <a:prstGeom prst="rect">
            <a:avLst/>
          </a:prstGeom>
        </p:spPr>
      </p:pic>
    </p:spTree>
  </p:cSld>
  <p:clrMapOvr>
    <a:masterClrMapping/>
  </p:clrMapOvr>
</p:sld>
</file>

<file path=ppt/slides/slide49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7.7 流程控制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7.7.2 循环语句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（2）do...while语句代码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使用do...while循环的代码如下：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70689ec0e64b4aa08891e1555d3b94c8_1748242131010-03362332892142107.png?authorization=c2ltcGxlLWp3dCBhaz1zcGFya2Rlc2s4MDAwMDAwMDAwMDE7ZXhwPTMzMjUwNDIxMzE7YWxnbz1obWFjLXNoYTI1NjtzaWc9MzE5eTl2V1VoQVRUdjVhTEJZMURvWGUwL09ZRklmRktITmxFT3BWQWwrVT0=&amp;x_location=7YfmxI7B7uKO7jlRxIftd6UXfLD="/>
          <p:cNvPicPr>
            <a:picLocks noChangeAspect="1"/>
          </p:cNvPicPr>
          <p:nvPr/>
        </p:nvPicPr>
        <p:blipFill>
          <a:blip r:embed="rId4"/>
          <a:stretch>
            <a:fillRect/>
          </a:stretch>
        </p:blipFill>
        <p:spPr>
          <a:xfrm>
            <a:off x="2771775" y="1958062"/>
            <a:ext cx="3600450" cy="2880360"/>
          </a:xfrm>
          <a:prstGeom prst="rect">
            <a:avLst/>
          </a:prstGeom>
        </p:spPr>
      </p:pic>
    </p:spTree>
  </p:cSld>
  <p:clrMapOvr>
    <a:masterClrMapping/>
  </p:clrMapOvr>
</p:sld>
</file>

<file path=ppt/slides/slide49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7.7 流程控制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84fc76732cd94eb2af1186e47ca54b49_1748244167891-020607605381235383.png?authorization=c2ltcGxlLWp3dCBhaz1zcGFya2Rlc2s4MDAwMDAwMDAwMDE7ZXhwPTMzMjUwNDQxNjc7YWxnbz1obWFjLXNoYTI1NjtzaWc9Y0xoSlY0QzBIMDFGQXFZejhtRGFPLzJEcDBZOHRtV0g2YUpicjJJWlBtdz0=&amp;x_location=7YfmxI7B7uKO7jlRxIftd6UXfLD="/>
          <p:cNvPicPr>
            <a:picLocks noChangeAspect="1"/>
          </p:cNvPicPr>
          <p:nvPr/>
        </p:nvPicPr>
        <p:blipFill>
          <a:blip r:embed="rId4"/>
          <a:stretch>
            <a:fillRect/>
          </a:stretch>
        </p:blipFill>
        <p:spPr>
          <a:xfrm>
            <a:off x="1531620" y="2617885"/>
            <a:ext cx="6080760" cy="1170432"/>
          </a:xfrm>
          <a:prstGeom prst="rect">
            <a:avLst/>
          </a:prstGeom>
        </p:spPr>
      </p:pic>
      <p:sp>
        <p:nvSpPr>
          <p:cNvPr id="6"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7.7.2 循环语句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1621189"/>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for循环语句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for语句的语法结构如下：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前端开发的概述与发展</a:t>
            </a:r>
            <a:endParaRPr lang="en-US" sz="1440" dirty="0"/>
          </a:p>
        </p:txBody>
      </p:sp>
      <p:sp>
        <p:nvSpPr>
          <p:cNvPr id="4" name="Text 1"/>
          <p:cNvSpPr/>
          <p:nvPr/>
        </p:nvSpPr>
        <p:spPr>
          <a:xfrm>
            <a:off x="5513739" y="300425"/>
            <a:ext cx="5486400" cy="512064"/>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1.2 前端开发的发展历程</a:t>
            </a:r>
            <a:endParaRPr lang="en-US" sz="1440" dirty="0"/>
          </a:p>
        </p:txBody>
      </p:sp>
      <p:sp>
        <p:nvSpPr>
          <p:cNvPr id="5" name="Shape 2"/>
          <p:cNvSpPr/>
          <p:nvPr/>
        </p:nvSpPr>
        <p:spPr>
          <a:xfrm>
            <a:off x="285959" y="1038210"/>
            <a:ext cx="560054" cy="560054"/>
          </a:xfrm>
          <a:custGeom>
            <a:avLst/>
            <a:gdLst/>
            <a:ahLst/>
            <a:cxnLst/>
            <a:rect l="l" t="t" r="r" b="b"/>
            <a:pathLst>
              <a:path w="560054" h="560054">
                <a:moveTo>
                  <a:pt x="280027" y="0"/>
                </a:moveTo>
                <a:moveTo>
                  <a:pt x="280027" y="0"/>
                </a:moveTo>
                <a:cubicBezTo>
                  <a:pt x="434578" y="0"/>
                  <a:pt x="560054" y="125476"/>
                  <a:pt x="560054" y="280027"/>
                </a:cubicBezTo>
                <a:cubicBezTo>
                  <a:pt x="560054" y="434578"/>
                  <a:pt x="434578" y="560054"/>
                  <a:pt x="280027" y="560054"/>
                </a:cubicBezTo>
                <a:cubicBezTo>
                  <a:pt x="125476" y="560054"/>
                  <a:pt x="0" y="434578"/>
                  <a:pt x="0" y="280027"/>
                </a:cubicBezTo>
                <a:cubicBezTo>
                  <a:pt x="0" y="125476"/>
                  <a:pt x="125476" y="0"/>
                  <a:pt x="280027" y="0"/>
                </a:cubicBezTo>
                <a:close/>
              </a:path>
            </a:pathLst>
          </a:custGeom>
          <a:solidFill>
            <a:srgbClr val="2A5899"/>
          </a:solidFill>
          <a:ln/>
        </p:spPr>
        <p:txBody>
          <a:bodyPr/>
          <a:lstStyle/>
          <a:p>
            <a:endParaRPr lang="zh-CN" altLang="en-US"/>
          </a:p>
        </p:txBody>
      </p:sp>
      <p:sp>
        <p:nvSpPr>
          <p:cNvPr id="6" name="Shape 3"/>
          <p:cNvSpPr/>
          <p:nvPr/>
        </p:nvSpPr>
        <p:spPr>
          <a:xfrm>
            <a:off x="4657211" y="1038210"/>
            <a:ext cx="560054" cy="560054"/>
          </a:xfrm>
          <a:custGeom>
            <a:avLst/>
            <a:gdLst/>
            <a:ahLst/>
            <a:cxnLst/>
            <a:rect l="l" t="t" r="r" b="b"/>
            <a:pathLst>
              <a:path w="560054" h="560054">
                <a:moveTo>
                  <a:pt x="280027" y="0"/>
                </a:moveTo>
                <a:moveTo>
                  <a:pt x="280027" y="0"/>
                </a:moveTo>
                <a:cubicBezTo>
                  <a:pt x="434578" y="0"/>
                  <a:pt x="560054" y="125476"/>
                  <a:pt x="560054" y="280027"/>
                </a:cubicBezTo>
                <a:cubicBezTo>
                  <a:pt x="560054" y="434578"/>
                  <a:pt x="434578" y="560054"/>
                  <a:pt x="280027" y="560054"/>
                </a:cubicBezTo>
                <a:cubicBezTo>
                  <a:pt x="125476" y="560054"/>
                  <a:pt x="0" y="434578"/>
                  <a:pt x="0" y="280027"/>
                </a:cubicBezTo>
                <a:cubicBezTo>
                  <a:pt x="0" y="125476"/>
                  <a:pt x="125476" y="0"/>
                  <a:pt x="280027" y="0"/>
                </a:cubicBezTo>
                <a:close/>
              </a:path>
            </a:pathLst>
          </a:custGeom>
          <a:solidFill>
            <a:srgbClr val="2A5899"/>
          </a:solidFill>
          <a:ln/>
        </p:spPr>
        <p:txBody>
          <a:bodyPr/>
          <a:lstStyle/>
          <a:p>
            <a:endParaRPr lang="zh-CN" altLang="en-US"/>
          </a:p>
        </p:txBody>
      </p:sp>
      <p:sp>
        <p:nvSpPr>
          <p:cNvPr id="7" name="Shape 4"/>
          <p:cNvSpPr/>
          <p:nvPr/>
        </p:nvSpPr>
        <p:spPr>
          <a:xfrm>
            <a:off x="281004" y="2841582"/>
            <a:ext cx="560054" cy="560054"/>
          </a:xfrm>
          <a:custGeom>
            <a:avLst/>
            <a:gdLst/>
            <a:ahLst/>
            <a:cxnLst/>
            <a:rect l="l" t="t" r="r" b="b"/>
            <a:pathLst>
              <a:path w="560054" h="560054">
                <a:moveTo>
                  <a:pt x="280027" y="0"/>
                </a:moveTo>
                <a:moveTo>
                  <a:pt x="280027" y="0"/>
                </a:moveTo>
                <a:cubicBezTo>
                  <a:pt x="434578" y="0"/>
                  <a:pt x="560054" y="125476"/>
                  <a:pt x="560054" y="280027"/>
                </a:cubicBezTo>
                <a:cubicBezTo>
                  <a:pt x="560054" y="434578"/>
                  <a:pt x="434578" y="560054"/>
                  <a:pt x="280027" y="560054"/>
                </a:cubicBezTo>
                <a:cubicBezTo>
                  <a:pt x="125476" y="560054"/>
                  <a:pt x="0" y="434578"/>
                  <a:pt x="0" y="280027"/>
                </a:cubicBezTo>
                <a:cubicBezTo>
                  <a:pt x="0" y="125476"/>
                  <a:pt x="125476" y="0"/>
                  <a:pt x="280027" y="0"/>
                </a:cubicBezTo>
                <a:close/>
              </a:path>
            </a:pathLst>
          </a:custGeom>
          <a:solidFill>
            <a:srgbClr val="2A5899"/>
          </a:solidFill>
          <a:ln/>
        </p:spPr>
        <p:txBody>
          <a:bodyPr/>
          <a:lstStyle/>
          <a:p>
            <a:endParaRPr lang="zh-CN" altLang="en-US"/>
          </a:p>
        </p:txBody>
      </p:sp>
      <p:sp>
        <p:nvSpPr>
          <p:cNvPr id="8" name="Shape 5"/>
          <p:cNvSpPr/>
          <p:nvPr/>
        </p:nvSpPr>
        <p:spPr>
          <a:xfrm>
            <a:off x="4657211" y="2841582"/>
            <a:ext cx="560054" cy="560054"/>
          </a:xfrm>
          <a:custGeom>
            <a:avLst/>
            <a:gdLst/>
            <a:ahLst/>
            <a:cxnLst/>
            <a:rect l="l" t="t" r="r" b="b"/>
            <a:pathLst>
              <a:path w="560054" h="560054">
                <a:moveTo>
                  <a:pt x="280027" y="0"/>
                </a:moveTo>
                <a:moveTo>
                  <a:pt x="280027" y="0"/>
                </a:moveTo>
                <a:cubicBezTo>
                  <a:pt x="434578" y="0"/>
                  <a:pt x="560054" y="125476"/>
                  <a:pt x="560054" y="280027"/>
                </a:cubicBezTo>
                <a:cubicBezTo>
                  <a:pt x="560054" y="434578"/>
                  <a:pt x="434578" y="560054"/>
                  <a:pt x="280027" y="560054"/>
                </a:cubicBezTo>
                <a:cubicBezTo>
                  <a:pt x="125476" y="560054"/>
                  <a:pt x="0" y="434578"/>
                  <a:pt x="0" y="280027"/>
                </a:cubicBezTo>
                <a:cubicBezTo>
                  <a:pt x="0" y="125476"/>
                  <a:pt x="125476" y="0"/>
                  <a:pt x="280027" y="0"/>
                </a:cubicBezTo>
                <a:close/>
              </a:path>
            </a:pathLst>
          </a:custGeom>
          <a:solidFill>
            <a:srgbClr val="2A5899"/>
          </a:solidFill>
          <a:ln/>
        </p:spPr>
        <p:txBody>
          <a:bodyPr/>
          <a:lstStyle/>
          <a:p>
            <a:endParaRPr lang="zh-CN" altLang="en-US"/>
          </a:p>
        </p:txBody>
      </p:sp>
      <p:sp>
        <p:nvSpPr>
          <p:cNvPr id="9" name="Text 6"/>
          <p:cNvSpPr/>
          <p:nvPr/>
        </p:nvSpPr>
        <p:spPr>
          <a:xfrm>
            <a:off x="271096" y="1034772"/>
            <a:ext cx="589780"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1</a:t>
            </a:r>
            <a:endParaRPr lang="en-US" sz="1440" dirty="0"/>
          </a:p>
        </p:txBody>
      </p:sp>
      <p:sp>
        <p:nvSpPr>
          <p:cNvPr id="10" name="Text 7"/>
          <p:cNvSpPr/>
          <p:nvPr/>
        </p:nvSpPr>
        <p:spPr>
          <a:xfrm>
            <a:off x="4617576" y="1034772"/>
            <a:ext cx="648251"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a:t>
            </a:r>
            <a:endParaRPr lang="en-US" sz="1440" dirty="0"/>
          </a:p>
        </p:txBody>
      </p:sp>
      <p:sp>
        <p:nvSpPr>
          <p:cNvPr id="11" name="Text 8"/>
          <p:cNvSpPr/>
          <p:nvPr/>
        </p:nvSpPr>
        <p:spPr>
          <a:xfrm>
            <a:off x="261187" y="2838145"/>
            <a:ext cx="631353"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a:t>
            </a:r>
            <a:endParaRPr lang="en-US" sz="1440" dirty="0"/>
          </a:p>
        </p:txBody>
      </p:sp>
      <p:sp>
        <p:nvSpPr>
          <p:cNvPr id="12" name="Text 9"/>
          <p:cNvSpPr/>
          <p:nvPr/>
        </p:nvSpPr>
        <p:spPr>
          <a:xfrm>
            <a:off x="4627485" y="2838145"/>
            <a:ext cx="618525" cy="56692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4</a:t>
            </a:r>
            <a:endParaRPr lang="en-US" sz="1440" dirty="0"/>
          </a:p>
        </p:txBody>
      </p:sp>
      <p:sp>
        <p:nvSpPr>
          <p:cNvPr id="13" name="Text 10"/>
          <p:cNvSpPr/>
          <p:nvPr/>
        </p:nvSpPr>
        <p:spPr>
          <a:xfrm>
            <a:off x="911590" y="1076659"/>
            <a:ext cx="3567111" cy="535067"/>
          </a:xfrm>
          <a:prstGeom prst="rect">
            <a:avLst/>
          </a:prstGeom>
          <a:noFill/>
          <a:ln/>
        </p:spPr>
        <p:txBody>
          <a:bodyPr wrap="square" lIns="95250" tIns="95250" rIns="95250" bIns="95250" rtlCol="0" anchor="t"/>
          <a:lstStyle/>
          <a:p>
            <a:pPr marL="0" indent="0">
              <a:lnSpc>
                <a:spcPct val="100000"/>
              </a:lnSpc>
              <a:spcBef>
                <a:spcPts val="375"/>
              </a:spcBef>
              <a:buNone/>
            </a:pPr>
            <a:r>
              <a:rPr lang="en-US" sz="1584" b="1" dirty="0">
                <a:solidFill>
                  <a:srgbClr val="272245"/>
                </a:solidFill>
                <a:latin typeface="Microsoft Yahei" pitchFamily="34" charset="0"/>
                <a:ea typeface="Microsoft Yahei" pitchFamily="34" charset="-122"/>
                <a:cs typeface="Microsoft Yahei" pitchFamily="34" charset="-120"/>
              </a:rPr>
              <a:t>静态网页时代</a:t>
            </a:r>
            <a:endParaRPr lang="en-US" sz="1440" dirty="0"/>
          </a:p>
        </p:txBody>
      </p:sp>
      <p:sp>
        <p:nvSpPr>
          <p:cNvPr id="14" name="Text 11"/>
          <p:cNvSpPr/>
          <p:nvPr/>
        </p:nvSpPr>
        <p:spPr>
          <a:xfrm>
            <a:off x="912357" y="1589809"/>
            <a:ext cx="3654161" cy="990015"/>
          </a:xfrm>
          <a:prstGeom prst="rect">
            <a:avLst/>
          </a:prstGeom>
          <a:noFill/>
          <a:ln/>
        </p:spPr>
        <p:txBody>
          <a:bodyPr wrap="square" lIns="95250" tIns="95250" rIns="95250" bIns="95250" rtlCol="0" anchor="t">
            <a:spAutoFit/>
          </a:bodyPr>
          <a:lstStyle/>
          <a:p>
            <a:pPr marL="0" indent="0" algn="just">
              <a:lnSpc>
                <a:spcPct val="100000"/>
              </a:lnSpc>
              <a:buNone/>
            </a:pPr>
            <a:r>
              <a:rPr lang="en-US" sz="1296" dirty="0" err="1">
                <a:solidFill>
                  <a:srgbClr val="272245"/>
                </a:solidFill>
                <a:latin typeface="Microsoft Yahei" pitchFamily="34" charset="0"/>
                <a:ea typeface="Microsoft Yahei" pitchFamily="34" charset="-122"/>
                <a:cs typeface="Microsoft Yahei" pitchFamily="34" charset="-120"/>
              </a:rPr>
              <a:t>在这个阶段，网页主要是静态的，基本是由</a:t>
            </a:r>
            <a:r>
              <a:rPr lang="en-US" sz="1296" dirty="0">
                <a:solidFill>
                  <a:srgbClr val="272245"/>
                </a:solidFill>
                <a:latin typeface="Microsoft Yahei" pitchFamily="34" charset="0"/>
                <a:ea typeface="Microsoft Yahei" pitchFamily="34" charset="-122"/>
                <a:cs typeface="Microsoft Yahei" pitchFamily="34" charset="-120"/>
              </a:rPr>
              <a:t> HTML编写而成，内容固定不变。前端开发者只需掌握基本的HTML标记语言即可完成工作，但这一阶段的网页缺乏交互性和动态效果。</a:t>
            </a:r>
            <a:endParaRPr lang="en-US" sz="1440" dirty="0"/>
          </a:p>
        </p:txBody>
      </p:sp>
      <p:sp>
        <p:nvSpPr>
          <p:cNvPr id="15" name="Text 12"/>
          <p:cNvSpPr/>
          <p:nvPr/>
        </p:nvSpPr>
        <p:spPr>
          <a:xfrm>
            <a:off x="5305478" y="1061797"/>
            <a:ext cx="3567111" cy="564793"/>
          </a:xfrm>
          <a:prstGeom prst="rect">
            <a:avLst/>
          </a:prstGeom>
          <a:noFill/>
          <a:ln/>
        </p:spPr>
        <p:txBody>
          <a:bodyPr wrap="square" lIns="95250" tIns="95250" rIns="95250" bIns="95250" rtlCol="0" anchor="t"/>
          <a:lstStyle/>
          <a:p>
            <a:pPr marL="0" indent="0">
              <a:lnSpc>
                <a:spcPct val="100000"/>
              </a:lnSpc>
              <a:spcBef>
                <a:spcPts val="375"/>
              </a:spcBef>
              <a:buNone/>
            </a:pPr>
            <a:r>
              <a:rPr lang="en-US" sz="1584" b="1" dirty="0">
                <a:solidFill>
                  <a:srgbClr val="272245"/>
                </a:solidFill>
                <a:latin typeface="Microsoft Yahei" pitchFamily="34" charset="0"/>
                <a:ea typeface="Microsoft Yahei" pitchFamily="34" charset="-122"/>
                <a:cs typeface="Microsoft Yahei" pitchFamily="34" charset="-120"/>
              </a:rPr>
              <a:t> 动态网页时代</a:t>
            </a:r>
            <a:endParaRPr lang="en-US" sz="1440" dirty="0"/>
          </a:p>
        </p:txBody>
      </p:sp>
      <p:sp>
        <p:nvSpPr>
          <p:cNvPr id="16" name="Text 13"/>
          <p:cNvSpPr/>
          <p:nvPr/>
        </p:nvSpPr>
        <p:spPr>
          <a:xfrm>
            <a:off x="5305082" y="1589809"/>
            <a:ext cx="3675873" cy="1234440"/>
          </a:xfrm>
          <a:prstGeom prst="rect">
            <a:avLst/>
          </a:prstGeom>
          <a:noFill/>
          <a:ln/>
        </p:spPr>
        <p:txBody>
          <a:bodyPr wrap="square" lIns="95250" tIns="95250" rIns="95250" bIns="95250" rtlCol="0" anchor="t">
            <a:spAutoFit/>
          </a:bodyPr>
          <a:lstStyle/>
          <a:p>
            <a:pPr marL="0" indent="0" algn="just">
              <a:lnSpc>
                <a:spcPct val="100000"/>
              </a:lnSpc>
              <a:buNone/>
            </a:pPr>
            <a:r>
              <a:rPr lang="en-US" sz="1296" dirty="0">
                <a:solidFill>
                  <a:srgbClr val="272245"/>
                </a:solidFill>
                <a:latin typeface="Microsoft Yahei" pitchFamily="34" charset="0"/>
                <a:ea typeface="Microsoft Yahei" pitchFamily="34" charset="-122"/>
                <a:cs typeface="Microsoft Yahei" pitchFamily="34" charset="-120"/>
              </a:rPr>
              <a:t>随着JavaScript的出现，网页开始具备一定的交互性和动态效果。利用JavaScript，前端开发者能够实现表单验证、动画效果等功能，提升了用户体验。此外，CSS的应用也使得网页的样式更加丰富多样。</a:t>
            </a:r>
            <a:endParaRPr lang="en-US" sz="1440" dirty="0"/>
          </a:p>
        </p:txBody>
      </p:sp>
      <p:sp>
        <p:nvSpPr>
          <p:cNvPr id="17" name="Text 14"/>
          <p:cNvSpPr/>
          <p:nvPr/>
        </p:nvSpPr>
        <p:spPr>
          <a:xfrm>
            <a:off x="911986" y="2865169"/>
            <a:ext cx="3567111" cy="564793"/>
          </a:xfrm>
          <a:prstGeom prst="rect">
            <a:avLst/>
          </a:prstGeom>
          <a:noFill/>
          <a:ln/>
        </p:spPr>
        <p:txBody>
          <a:bodyPr wrap="square" lIns="95250" tIns="95250" rIns="95250" bIns="95250" rtlCol="0" anchor="t"/>
          <a:lstStyle/>
          <a:p>
            <a:pPr marL="0" indent="0">
              <a:lnSpc>
                <a:spcPct val="100000"/>
              </a:lnSpc>
              <a:spcBef>
                <a:spcPts val="375"/>
              </a:spcBef>
              <a:buNone/>
            </a:pPr>
            <a:r>
              <a:rPr lang="en-US" sz="1584" b="1" dirty="0">
                <a:solidFill>
                  <a:srgbClr val="272245"/>
                </a:solidFill>
                <a:latin typeface="Microsoft Yahei" pitchFamily="34" charset="0"/>
                <a:ea typeface="Microsoft Yahei" pitchFamily="34" charset="-122"/>
                <a:cs typeface="Microsoft Yahei" pitchFamily="34" charset="-120"/>
              </a:rPr>
              <a:t>响应式网页时代</a:t>
            </a:r>
            <a:endParaRPr lang="en-US" sz="1440" dirty="0"/>
          </a:p>
        </p:txBody>
      </p:sp>
      <p:sp>
        <p:nvSpPr>
          <p:cNvPr id="18" name="Text 15"/>
          <p:cNvSpPr/>
          <p:nvPr/>
        </p:nvSpPr>
        <p:spPr>
          <a:xfrm>
            <a:off x="911590" y="3395164"/>
            <a:ext cx="3705986" cy="1189428"/>
          </a:xfrm>
          <a:prstGeom prst="rect">
            <a:avLst/>
          </a:prstGeom>
          <a:noFill/>
          <a:ln/>
        </p:spPr>
        <p:txBody>
          <a:bodyPr wrap="square" lIns="95250" tIns="95250" rIns="95250" bIns="95250" rtlCol="0" anchor="t">
            <a:spAutoFit/>
          </a:bodyPr>
          <a:lstStyle/>
          <a:p>
            <a:pPr marL="0" indent="0" algn="just">
              <a:lnSpc>
                <a:spcPct val="100000"/>
              </a:lnSpc>
              <a:buNone/>
            </a:pPr>
            <a:r>
              <a:rPr lang="en-US" sz="1296" dirty="0">
                <a:solidFill>
                  <a:srgbClr val="272245"/>
                </a:solidFill>
                <a:latin typeface="Microsoft Yahei" pitchFamily="34" charset="0"/>
                <a:ea typeface="Microsoft Yahei" pitchFamily="34" charset="-122"/>
                <a:cs typeface="Microsoft Yahei" pitchFamily="34" charset="-120"/>
              </a:rPr>
              <a:t>随着移动设备的普及，响应式网页成为了主流趋势。前端开发者需要根据不同设备的屏幕尺寸和分辨率，自适应地调整网页布局和样式，以提供更好的用户体验。Bootstrap等前端框架的出现极大地简化了响应式网页的开发过程。</a:t>
            </a:r>
            <a:endParaRPr lang="en-US" sz="1440" dirty="0"/>
          </a:p>
        </p:txBody>
      </p:sp>
      <p:sp>
        <p:nvSpPr>
          <p:cNvPr id="19" name="Text 16"/>
          <p:cNvSpPr/>
          <p:nvPr/>
        </p:nvSpPr>
        <p:spPr>
          <a:xfrm>
            <a:off x="5305478" y="2865169"/>
            <a:ext cx="3567111" cy="564793"/>
          </a:xfrm>
          <a:prstGeom prst="rect">
            <a:avLst/>
          </a:prstGeom>
          <a:noFill/>
          <a:ln/>
        </p:spPr>
        <p:txBody>
          <a:bodyPr wrap="square" lIns="95250" tIns="95250" rIns="95250" bIns="95250" rtlCol="0" anchor="t"/>
          <a:lstStyle/>
          <a:p>
            <a:pPr marL="0" indent="0">
              <a:lnSpc>
                <a:spcPct val="100000"/>
              </a:lnSpc>
              <a:spcBef>
                <a:spcPts val="375"/>
              </a:spcBef>
              <a:buNone/>
            </a:pPr>
            <a:r>
              <a:rPr lang="en-US" sz="1584" b="1" dirty="0">
                <a:solidFill>
                  <a:srgbClr val="272245"/>
                </a:solidFill>
                <a:latin typeface="Microsoft Yahei" pitchFamily="34" charset="0"/>
                <a:ea typeface="Microsoft Yahei" pitchFamily="34" charset="-122"/>
                <a:cs typeface="Microsoft Yahei" pitchFamily="34" charset="-120"/>
              </a:rPr>
              <a:t>单页面应用时代</a:t>
            </a:r>
            <a:endParaRPr lang="en-US" sz="1440" dirty="0"/>
          </a:p>
        </p:txBody>
      </p:sp>
      <p:sp>
        <p:nvSpPr>
          <p:cNvPr id="20" name="Text 17"/>
          <p:cNvSpPr/>
          <p:nvPr/>
        </p:nvSpPr>
        <p:spPr>
          <a:xfrm>
            <a:off x="5305082" y="3395164"/>
            <a:ext cx="3675873" cy="1388842"/>
          </a:xfrm>
          <a:prstGeom prst="rect">
            <a:avLst/>
          </a:prstGeom>
          <a:noFill/>
          <a:ln/>
        </p:spPr>
        <p:txBody>
          <a:bodyPr wrap="square" lIns="95250" tIns="95250" rIns="95250" bIns="95250" rtlCol="0" anchor="t">
            <a:spAutoFit/>
          </a:bodyPr>
          <a:lstStyle/>
          <a:p>
            <a:pPr marL="0" indent="0" algn="just">
              <a:lnSpc>
                <a:spcPct val="100000"/>
              </a:lnSpc>
              <a:buNone/>
            </a:pPr>
            <a:r>
              <a:rPr lang="en-US" sz="1296" dirty="0">
                <a:solidFill>
                  <a:srgbClr val="272245"/>
                </a:solidFill>
                <a:latin typeface="Microsoft Yahei" pitchFamily="34" charset="0"/>
                <a:ea typeface="Microsoft Yahei" pitchFamily="34" charset="-122"/>
                <a:cs typeface="Microsoft Yahei" pitchFamily="34" charset="-120"/>
              </a:rPr>
              <a:t>传统的多页面应用存在着页面切换烦琐、重复加载等问题。单页面应用（simple pageapplication, </a:t>
            </a:r>
            <a:r>
              <a:rPr lang="en-US" sz="1296" dirty="0" err="1">
                <a:solidFill>
                  <a:srgbClr val="272245"/>
                </a:solidFill>
                <a:latin typeface="Microsoft Yahei" pitchFamily="34" charset="0"/>
                <a:ea typeface="Microsoft Yahei" pitchFamily="34" charset="-122"/>
                <a:cs typeface="Microsoft Yahei" pitchFamily="34" charset="-120"/>
              </a:rPr>
              <a:t>SPA）通过在一个页面内进行内容的切换和更新，实现了更加流畅的用户体验。借助于现代前端技术和框架（如React、Vue</a:t>
            </a:r>
            <a:r>
              <a:rPr lang="en-US" sz="1296" dirty="0">
                <a:solidFill>
                  <a:srgbClr val="272245"/>
                </a:solidFill>
                <a:latin typeface="Microsoft Yahei" pitchFamily="34" charset="0"/>
                <a:ea typeface="Microsoft Yahei" pitchFamily="34" charset="-122"/>
                <a:cs typeface="Microsoft Yahei" pitchFamily="34" charset="-120"/>
              </a:rPr>
              <a:t> 等），SPA 的开发变得更加高效和灵活。</a:t>
            </a:r>
            <a:endParaRPr lang="en-US" sz="144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name="Slide 5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
        <p:nvSpPr>
          <p:cNvPr id="6" name="Text 3"/>
          <p:cNvSpPr/>
          <p:nvPr/>
        </p:nvSpPr>
        <p:spPr>
          <a:xfrm>
            <a:off x="398421" y="1048165"/>
            <a:ext cx="8210419" cy="512064"/>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在浏览器中打开2-4.htm，显示结果如图所示</a:t>
            </a:r>
            <a:endParaRPr lang="en-US" sz="1440" dirty="0"/>
          </a:p>
        </p:txBody>
      </p:sp>
      <p:pic>
        <p:nvPicPr>
          <p:cNvPr id="7" name="Image 0" descr="https://sgw-dx.xf-yun.com/api/v1/sparkdesk/_f3970719690e45838fdf390eb9440daf_1747379981350-0421320640946761.png?authorization=c2ltcGxlLWp3dCBhaz1zcGFya2Rlc2s4MDAwMDAwMDAwMDE7ZXhwPTMzMjQxNzk5NTY7YWxnbz1obWFjLXNoYTI1NjtzaWc9TkNnM1pwcDl3cnFueFQ5VEthdHNQZTlhSWRDN1l3ZEpWUVBRbkVGR0htOD0=&amp;x_location=7YfmxI7B7uKO7jlRxIftd6Upg5D="/>
          <p:cNvPicPr>
            <a:picLocks noChangeAspect="1"/>
          </p:cNvPicPr>
          <p:nvPr/>
        </p:nvPicPr>
        <p:blipFill>
          <a:blip r:embed="rId4"/>
          <a:stretch>
            <a:fillRect/>
          </a:stretch>
        </p:blipFill>
        <p:spPr>
          <a:xfrm>
            <a:off x="1174105" y="1560229"/>
            <a:ext cx="6659052" cy="3021237"/>
          </a:xfrm>
          <a:prstGeom prst="rect">
            <a:avLst/>
          </a:prstGeom>
        </p:spPr>
      </p:pic>
    </p:spTree>
  </p:cSld>
  <p:clrMapOvr>
    <a:masterClrMapping/>
  </p:clrMapOvr>
</p:sld>
</file>

<file path=ppt/slides/slide50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7.7 流程控制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7.7.2 循环语句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600379"/>
            <a:ext cx="8373191" cy="26243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for语句的执行顺序如下：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①执行初始化表达式。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②判断条件表达式。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③执行语句或语句块，完成一次完整的循环，之后执行for语句中的更新语句，更新语句通常用于改变条件语句中的变量值，然后返回②开始下一次循环。</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0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7.7 流程控制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7.7.2 循环语句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335203"/>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f90f99f2b6ea4e51b71f3bb7430cf330_1748245925124-04954503458555707.png?authorization=c2ltcGxlLWp3dCBhaz1zcGFya2Rlc2s4MDAwMDAwMDAwMDE7ZXhwPTMzMjUwNDU5MjU7YWxnbz1obWFjLXNoYTI1NjtzaWc9UERUMzFMbGwvcVhFY1VUbW5LWGR4NnhuK1RwRHdHTlVjRS9XckUzb1J6RT0=&amp;x_location=7YfmxI7B7uKO7jlRxIftd6UXfLD="/>
          <p:cNvPicPr>
            <a:picLocks noChangeAspect="1"/>
          </p:cNvPicPr>
          <p:nvPr/>
        </p:nvPicPr>
        <p:blipFill>
          <a:blip r:embed="rId4"/>
          <a:stretch>
            <a:fillRect/>
          </a:stretch>
        </p:blipFill>
        <p:spPr>
          <a:xfrm>
            <a:off x="1321308" y="1902131"/>
            <a:ext cx="6501384" cy="2587752"/>
          </a:xfrm>
          <a:prstGeom prst="rect">
            <a:avLst/>
          </a:prstGeom>
        </p:spPr>
      </p:pic>
    </p:spTree>
  </p:cSld>
  <p:clrMapOvr>
    <a:masterClrMapping/>
  </p:clrMapOvr>
</p:sld>
</file>

<file path=ppt/slides/slide50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7.7 流程控制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7.7.2 循环语句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842695"/>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4. for...in循环语句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for...in语句的语法结构如下：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408c5a7d4cca413589d61dd4a507fe61_1748246403339-06939558586210889.png?authorization=c2ltcGxlLWp3dCBhaz1zcGFya2Rlc2s4MDAwMDAwMDAwMDE7ZXhwPTMzMjUwNDY0MDM7YWxnbz1obWFjLXNoYTI1NjtzaWc9aWVhTTZoY0JIb0p3SE8xTmV4YlBPY2VEVHhkeUIwcVliMUdYUVcvYVEwUT0=&amp;x_location=7YfmxI7B7uKO7jlRxIftd6UXfLD="/>
          <p:cNvPicPr>
            <a:picLocks noChangeAspect="1"/>
          </p:cNvPicPr>
          <p:nvPr/>
        </p:nvPicPr>
        <p:blipFill>
          <a:blip r:embed="rId4"/>
          <a:stretch>
            <a:fillRect/>
          </a:stretch>
        </p:blipFill>
        <p:spPr>
          <a:xfrm>
            <a:off x="2162556" y="2839391"/>
            <a:ext cx="4818888" cy="1143000"/>
          </a:xfrm>
          <a:prstGeom prst="rect">
            <a:avLst/>
          </a:prstGeom>
        </p:spPr>
      </p:pic>
    </p:spTree>
  </p:cSld>
  <p:clrMapOvr>
    <a:masterClrMapping/>
  </p:clrMapOvr>
</p:sld>
</file>

<file path=ppt/slides/slide50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7.7 流程控制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7.7.2 循环语句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84124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使用 for...in语句需要自己定义一个属性名变量，以便在循环语句里使用这个变量。例如：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2cc176e551b84acd9e521b3da1cee4e4_1748246471162-09654270225773043.png?authorization=c2ltcGxlLWp3dCBhaz1zcGFya2Rlc2s4MDAwMDAwMDAwMDE7ZXhwPTMzMjUwNDY0NzA7YWxnbz1obWFjLXNoYTI1NjtzaWc9WlFDR2pzbER0Zk1jTUdjLzRKbXh1bldnZTVlWW1obEFQeGk1c3d0NmVQYz0=&amp;x_location=7YfmxI7B7uKO7jlRxIftd6UXfLD="/>
          <p:cNvPicPr>
            <a:picLocks noChangeAspect="1"/>
          </p:cNvPicPr>
          <p:nvPr/>
        </p:nvPicPr>
        <p:blipFill>
          <a:blip r:embed="rId4"/>
          <a:stretch>
            <a:fillRect/>
          </a:stretch>
        </p:blipFill>
        <p:spPr>
          <a:xfrm>
            <a:off x="1726746" y="1602737"/>
            <a:ext cx="5202042" cy="3235685"/>
          </a:xfrm>
          <a:prstGeom prst="rect">
            <a:avLst/>
          </a:prstGeom>
        </p:spPr>
      </p:pic>
    </p:spTree>
  </p:cSld>
  <p:clrMapOvr>
    <a:masterClrMapping/>
  </p:clrMapOvr>
</p:sld>
</file>

<file path=ppt/slides/slide50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7.7 流程控制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7.7.2 循环语句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67205fffa8954327b855fa6681a43cbb_1748246497330-06207433531888085.png?authorization=c2ltcGxlLWp3dCBhaz1zcGFya2Rlc2s4MDAwMDAwMDAwMDE7ZXhwPTMzMjUwNDY0OTc7YWxnbz1obWFjLXNoYTI1NjtzaWc9YzB0bGMrV2hTNmhLeDl0czYxam1iSDVXK1JTZGxUSHRmVW54cFRRZ2hyUT0=&amp;x_location=7YfmxI7B7uKO7jlRxIftd6UXfLD="/>
          <p:cNvPicPr>
            <a:picLocks noChangeAspect="1"/>
          </p:cNvPicPr>
          <p:nvPr/>
        </p:nvPicPr>
        <p:blipFill>
          <a:blip r:embed="rId4"/>
          <a:stretch>
            <a:fillRect/>
          </a:stretch>
        </p:blipFill>
        <p:spPr>
          <a:xfrm>
            <a:off x="399973" y="1546204"/>
            <a:ext cx="8344054" cy="2732678"/>
          </a:xfrm>
          <a:prstGeom prst="rect">
            <a:avLst/>
          </a:prstGeom>
        </p:spPr>
      </p:pic>
    </p:spTree>
  </p:cSld>
  <p:clrMapOvr>
    <a:masterClrMapping/>
  </p:clrMapOvr>
</p:sld>
</file>

<file path=ppt/slides/slide50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7.7 流程控制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7.7.2 循环语句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376744"/>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5. with语句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with语句的语法结构如下：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e65aec4730bc4e628cb0b957ab40d6c0_1748246570905-06538439870356689.png?authorization=c2ltcGxlLWp3dCBhaz1zcGFya2Rlc2s4MDAwMDAwMDAwMDE7ZXhwPTMzMjUwNDY1NzA7YWxnbz1obWFjLXNoYTI1NjtzaWc9QXJSMThPTTRoVjI1WlN4VThCRG1WamZQMjFJazJxSmRvRmhvR1diTDQwcz0=&amp;x_location=7YfmxI7B7uKO7jlRxIftd6UXfLD="/>
          <p:cNvPicPr>
            <a:picLocks noChangeAspect="1"/>
          </p:cNvPicPr>
          <p:nvPr/>
        </p:nvPicPr>
        <p:blipFill>
          <a:blip r:embed="rId4"/>
          <a:stretch>
            <a:fillRect/>
          </a:stretch>
        </p:blipFill>
        <p:spPr>
          <a:xfrm>
            <a:off x="1955674" y="2373440"/>
            <a:ext cx="4744185" cy="1393317"/>
          </a:xfrm>
          <a:prstGeom prst="rect">
            <a:avLst/>
          </a:prstGeom>
        </p:spPr>
      </p:pic>
    </p:spTree>
  </p:cSld>
  <p:clrMapOvr>
    <a:masterClrMapping/>
  </p:clrMapOvr>
</p:sld>
</file>

<file path=ppt/slides/slide50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7.7 流程控制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7.7.2 循环语句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435787"/>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b6634e1edd65402f972df6c78ebbd4ed_1748246631161-0995768963418853.png?authorization=c2ltcGxlLWp3dCBhaz1zcGFya2Rlc2s4MDAwMDAwMDAwMDE7ZXhwPTMzMjUwNDY2MzA7YWxnbz1obWFjLXNoYTI1NjtzaWc9VGVSTFZkWjdUSjNGTjhDUEtyL3JIdlg3c0xETzhVVlZKTmY4bWoyREdHRT0=&amp;x_location=7YfmxI7B7uKO7jlRxIftd6UXfLD="/>
          <p:cNvPicPr>
            <a:picLocks noChangeAspect="1"/>
          </p:cNvPicPr>
          <p:nvPr/>
        </p:nvPicPr>
        <p:blipFill>
          <a:blip r:embed="rId4"/>
          <a:stretch>
            <a:fillRect/>
          </a:stretch>
        </p:blipFill>
        <p:spPr>
          <a:xfrm>
            <a:off x="1970101" y="2002715"/>
            <a:ext cx="5111496" cy="1819656"/>
          </a:xfrm>
          <a:prstGeom prst="rect">
            <a:avLst/>
          </a:prstGeom>
        </p:spPr>
      </p:pic>
    </p:spTree>
  </p:cSld>
  <p:clrMapOvr>
    <a:masterClrMapping/>
  </p:clrMapOvr>
</p:sld>
</file>

<file path=ppt/slides/slide50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7.7 流程控制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7.7.2 循环语句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646099"/>
            <a:ext cx="8373191" cy="253288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6. break和continue语句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break语句用来强制跳出循环。continue语句具有和break语句类似的终止循环的功能，但是break语句的作用是跳出整个循环，而continue语句的作用是仅结束本次循环，从循环开始 的地方再继续循环操作。例如，要过滤掉1～5的所有整数中是3的倍数的数，不让这些数字参与累加运算，这时就需要使用continue语句，示例代码如下：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0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7.7 流程控制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7.7.2 循环语句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40eaf98d1c6a4b34b4e7abbc24abb7e3_1748246698240-01061369484297019.png?authorization=c2ltcGxlLWp3dCBhaz1zcGFya2Rlc2s4MDAwMDAwMDAwMDE7ZXhwPTMzMjUwNDY2OTg7YWxnbz1obWFjLXNoYTI1NjtzaWc9ZnFGak9EUWd0UHRwZmZRSUNMaXdDcmxmNHpnQXNReW8wajB0UFNldlJjUT0=&amp;x_location=7YfmxI7B7uKO7jlRxIftd6UXfLD="/>
          <p:cNvPicPr>
            <a:picLocks noChangeAspect="1"/>
          </p:cNvPicPr>
          <p:nvPr/>
        </p:nvPicPr>
        <p:blipFill>
          <a:blip r:embed="rId4"/>
          <a:stretch>
            <a:fillRect/>
          </a:stretch>
        </p:blipFill>
        <p:spPr>
          <a:xfrm>
            <a:off x="2058662" y="986663"/>
            <a:ext cx="4538211" cy="3851758"/>
          </a:xfrm>
          <a:prstGeom prst="rect">
            <a:avLst/>
          </a:prstGeom>
        </p:spPr>
      </p:pic>
    </p:spTree>
  </p:cSld>
  <p:clrMapOvr>
    <a:masterClrMapping/>
  </p:clrMapOvr>
</p:sld>
</file>

<file path=ppt/slides/slide50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7.8 函数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7.8.1 定义函数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986596"/>
            <a:ext cx="8373191"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JavaScript中的函数以关键词function开头，语法定义如下：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e600b12d6424471497be8b5ad51427bf_1748246880373-09622180641569662.png?authorization=c2ltcGxlLWp3dCBhaz1zcGFya2Rlc2s4MDAwMDAwMDAwMDE7ZXhwPTMzMjUwNDY4ODA7YWxnbz1obWFjLXNoYTI1NjtzaWc9dXBLMzc0WXZSOXRsM3M3cmZxbGZqZTYrcUo5MTk3bUdBRUhLMFFZa3pZVT0=&amp;x_location=7YfmxI7B7uKO7jlRxIftd6UXfLD="/>
          <p:cNvPicPr>
            <a:picLocks noChangeAspect="1"/>
          </p:cNvPicPr>
          <p:nvPr/>
        </p:nvPicPr>
        <p:blipFill>
          <a:blip r:embed="rId4"/>
          <a:stretch>
            <a:fillRect/>
          </a:stretch>
        </p:blipFill>
        <p:spPr>
          <a:xfrm>
            <a:off x="1714500" y="2553524"/>
            <a:ext cx="5715000" cy="1170432"/>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name="Slide 5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4" name="Text 1"/>
          <p:cNvSpPr/>
          <p:nvPr/>
        </p:nvSpPr>
        <p:spPr>
          <a:xfrm>
            <a:off x="983969" y="2511897"/>
            <a:ext cx="2074992" cy="84124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文本格式或语义标签</a:t>
            </a:r>
            <a:endParaRPr lang="en-US" sz="1440" dirty="0"/>
          </a:p>
        </p:txBody>
      </p:sp>
      <p:sp>
        <p:nvSpPr>
          <p:cNvPr id="5" name="Shape 2"/>
          <p:cNvSpPr/>
          <p:nvPr/>
        </p:nvSpPr>
        <p:spPr>
          <a:xfrm>
            <a:off x="902607" y="1024137"/>
            <a:ext cx="5291396" cy="1722471"/>
          </a:xfrm>
          <a:custGeom>
            <a:avLst/>
            <a:gdLst/>
            <a:ahLst/>
            <a:cxnLst/>
            <a:rect l="l" t="t" r="r" b="b"/>
            <a:pathLst>
              <a:path w="5291396" h="1722471">
                <a:moveTo>
                  <a:pt x="215309" y="0"/>
                </a:moveTo>
                <a:moveTo>
                  <a:pt x="215309" y="0"/>
                </a:moveTo>
                <a:lnTo>
                  <a:pt x="5076087" y="0"/>
                </a:lnTo>
                <a:quadBezTo>
                  <a:pt x="5291396" y="0"/>
                  <a:pt x="5291396" y="215309"/>
                </a:quadBezTo>
                <a:lnTo>
                  <a:pt x="5291396" y="1507162"/>
                </a:lnTo>
                <a:quadBezTo>
                  <a:pt x="5291396" y="1722471"/>
                  <a:pt x="5076087"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sp>
        <p:nvSpPr>
          <p:cNvPr id="6" name="Shape 3"/>
          <p:cNvSpPr/>
          <p:nvPr/>
        </p:nvSpPr>
        <p:spPr>
          <a:xfrm>
            <a:off x="6327048" y="1024137"/>
            <a:ext cx="2575304" cy="3558306"/>
          </a:xfrm>
          <a:custGeom>
            <a:avLst/>
            <a:gdLst/>
            <a:ahLst/>
            <a:cxnLst/>
            <a:rect l="l" t="t" r="r" b="b"/>
            <a:pathLst>
              <a:path w="2575304" h="3558306">
                <a:moveTo>
                  <a:pt x="321913" y="0"/>
                </a:moveTo>
                <a:moveTo>
                  <a:pt x="321913" y="0"/>
                </a:moveTo>
                <a:lnTo>
                  <a:pt x="2253391" y="0"/>
                </a:lnTo>
                <a:quadBezTo>
                  <a:pt x="2575304" y="0"/>
                  <a:pt x="2575304" y="321913"/>
                </a:quadBezTo>
                <a:lnTo>
                  <a:pt x="2575304" y="3236393"/>
                </a:lnTo>
                <a:quadBezTo>
                  <a:pt x="2575304" y="3558306"/>
                  <a:pt x="2253391" y="3558306"/>
                </a:quadBezTo>
                <a:lnTo>
                  <a:pt x="321913" y="3558306"/>
                </a:lnTo>
                <a:quadBezTo>
                  <a:pt x="0" y="3558306"/>
                  <a:pt x="0" y="3236393"/>
                </a:quadBezTo>
                <a:lnTo>
                  <a:pt x="0" y="321913"/>
                </a:lnTo>
                <a:quadBezTo>
                  <a:pt x="0" y="0"/>
                  <a:pt x="321913" y="0"/>
                </a:quadBezTo>
                <a:close/>
              </a:path>
            </a:pathLst>
          </a:custGeom>
          <a:solidFill>
            <a:srgbClr val="2A5899">
              <a:alpha val="10000"/>
            </a:srgbClr>
          </a:solidFill>
          <a:ln/>
        </p:spPr>
        <p:txBody>
          <a:bodyPr/>
          <a:lstStyle/>
          <a:p>
            <a:endParaRPr lang="zh-CN" altLang="en-US"/>
          </a:p>
        </p:txBody>
      </p:sp>
      <p:sp>
        <p:nvSpPr>
          <p:cNvPr id="7" name="Shape 4"/>
          <p:cNvSpPr/>
          <p:nvPr/>
        </p:nvSpPr>
        <p:spPr>
          <a:xfrm>
            <a:off x="910350" y="2859972"/>
            <a:ext cx="5283653" cy="1722471"/>
          </a:xfrm>
          <a:custGeom>
            <a:avLst/>
            <a:gdLst/>
            <a:ahLst/>
            <a:cxnLst/>
            <a:rect l="l" t="t" r="r" b="b"/>
            <a:pathLst>
              <a:path w="5283653" h="1722471">
                <a:moveTo>
                  <a:pt x="215309" y="0"/>
                </a:moveTo>
                <a:moveTo>
                  <a:pt x="215309" y="0"/>
                </a:moveTo>
                <a:lnTo>
                  <a:pt x="5068344" y="0"/>
                </a:lnTo>
                <a:quadBezTo>
                  <a:pt x="5283653" y="0"/>
                  <a:pt x="5283653" y="215309"/>
                </a:quadBezTo>
                <a:lnTo>
                  <a:pt x="5283653" y="1507162"/>
                </a:lnTo>
                <a:quadBezTo>
                  <a:pt x="5283653" y="1722471"/>
                  <a:pt x="5068344"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8" name="Image 0" descr="preencoded.png"/>
          <p:cNvPicPr>
            <a:picLocks noChangeAspect="1"/>
          </p:cNvPicPr>
          <p:nvPr/>
        </p:nvPicPr>
        <p:blipFill>
          <a:blip r:embed="rId4"/>
          <a:stretch>
            <a:fillRect/>
          </a:stretch>
        </p:blipFill>
        <p:spPr>
          <a:xfrm>
            <a:off x="902607" y="1190442"/>
            <a:ext cx="5291396" cy="498993"/>
          </a:xfrm>
          <a:prstGeom prst="rect">
            <a:avLst/>
          </a:prstGeom>
        </p:spPr>
      </p:pic>
      <p:sp>
        <p:nvSpPr>
          <p:cNvPr id="9" name="Text 5"/>
          <p:cNvSpPr/>
          <p:nvPr/>
        </p:nvSpPr>
        <p:spPr>
          <a:xfrm>
            <a:off x="902607" y="1115327"/>
            <a:ext cx="5291396"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&lt;a&gt;</a:t>
            </a:r>
            <a:endParaRPr lang="en-US" sz="1440" dirty="0"/>
          </a:p>
        </p:txBody>
      </p:sp>
      <p:pic>
        <p:nvPicPr>
          <p:cNvPr id="10" name="Image 1" descr="preencoded.png"/>
          <p:cNvPicPr>
            <a:picLocks noChangeAspect="1"/>
          </p:cNvPicPr>
          <p:nvPr/>
        </p:nvPicPr>
        <p:blipFill>
          <a:blip r:embed="rId5"/>
          <a:stretch>
            <a:fillRect/>
          </a:stretch>
        </p:blipFill>
        <p:spPr>
          <a:xfrm>
            <a:off x="6327048" y="1190442"/>
            <a:ext cx="2503234" cy="498993"/>
          </a:xfrm>
          <a:prstGeom prst="rect">
            <a:avLst/>
          </a:prstGeom>
        </p:spPr>
      </p:pic>
      <p:sp>
        <p:nvSpPr>
          <p:cNvPr id="11" name="Text 6"/>
          <p:cNvSpPr/>
          <p:nvPr/>
        </p:nvSpPr>
        <p:spPr>
          <a:xfrm>
            <a:off x="6327048" y="1115327"/>
            <a:ext cx="2575304"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&lt;li&gt;...&lt;/li&gt;</a:t>
            </a:r>
            <a:endParaRPr lang="en-US" sz="1440" dirty="0"/>
          </a:p>
        </p:txBody>
      </p:sp>
      <p:pic>
        <p:nvPicPr>
          <p:cNvPr id="12" name="Image 2" descr="preencoded.png"/>
          <p:cNvPicPr>
            <a:picLocks noChangeAspect="1"/>
          </p:cNvPicPr>
          <p:nvPr/>
        </p:nvPicPr>
        <p:blipFill>
          <a:blip r:embed="rId4"/>
          <a:stretch>
            <a:fillRect/>
          </a:stretch>
        </p:blipFill>
        <p:spPr>
          <a:xfrm>
            <a:off x="902607" y="3026222"/>
            <a:ext cx="5291396" cy="498993"/>
          </a:xfrm>
          <a:prstGeom prst="rect">
            <a:avLst/>
          </a:prstGeom>
        </p:spPr>
      </p:pic>
      <p:sp>
        <p:nvSpPr>
          <p:cNvPr id="13" name="Text 7"/>
          <p:cNvSpPr/>
          <p:nvPr/>
        </p:nvSpPr>
        <p:spPr>
          <a:xfrm>
            <a:off x="902342" y="2951107"/>
            <a:ext cx="5291660"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&lt;link&gt;</a:t>
            </a:r>
            <a:endParaRPr lang="en-US" sz="1440" dirty="0"/>
          </a:p>
        </p:txBody>
      </p:sp>
      <p:sp>
        <p:nvSpPr>
          <p:cNvPr id="14" name="Shape 8"/>
          <p:cNvSpPr/>
          <p:nvPr/>
        </p:nvSpPr>
        <p:spPr>
          <a:xfrm>
            <a:off x="283641" y="1024137"/>
            <a:ext cx="366962" cy="3558306"/>
          </a:xfrm>
          <a:custGeom>
            <a:avLst/>
            <a:gdLst/>
            <a:ahLst/>
            <a:cxnLst/>
            <a:rect l="l" t="t" r="r" b="b"/>
            <a:pathLst>
              <a:path w="366962" h="3558306">
                <a:moveTo>
                  <a:pt x="183481" y="0"/>
                </a:moveTo>
                <a:moveTo>
                  <a:pt x="183481" y="0"/>
                </a:moveTo>
                <a:lnTo>
                  <a:pt x="183481" y="0"/>
                </a:lnTo>
                <a:quadBezTo>
                  <a:pt x="366962" y="0"/>
                  <a:pt x="366962" y="183481"/>
                </a:quadBezTo>
                <a:lnTo>
                  <a:pt x="366962" y="3374825"/>
                </a:lnTo>
                <a:quadBezTo>
                  <a:pt x="366962" y="3558306"/>
                  <a:pt x="183481" y="3558306"/>
                </a:quadBezTo>
                <a:lnTo>
                  <a:pt x="183481" y="3558306"/>
                </a:lnTo>
                <a:quadBezTo>
                  <a:pt x="0" y="3558306"/>
                  <a:pt x="0" y="3374825"/>
                </a:quadBezTo>
                <a:lnTo>
                  <a:pt x="0" y="183481"/>
                </a:lnTo>
                <a:quadBezTo>
                  <a:pt x="0" y="0"/>
                  <a:pt x="183481" y="0"/>
                </a:quadBezTo>
                <a:close/>
              </a:path>
            </a:pathLst>
          </a:custGeom>
          <a:solidFill>
            <a:srgbClr val="2A5899"/>
          </a:solidFill>
          <a:ln/>
        </p:spPr>
        <p:txBody>
          <a:bodyPr/>
          <a:lstStyle/>
          <a:p>
            <a:endParaRPr lang="zh-CN" altLang="en-US"/>
          </a:p>
        </p:txBody>
      </p:sp>
      <p:sp>
        <p:nvSpPr>
          <p:cNvPr id="15" name="Text 9"/>
          <p:cNvSpPr/>
          <p:nvPr/>
        </p:nvSpPr>
        <p:spPr>
          <a:xfrm>
            <a:off x="283641" y="2026050"/>
            <a:ext cx="366962" cy="155448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6. 链接标签</a:t>
            </a:r>
            <a:endParaRPr lang="en-US" sz="1440" dirty="0"/>
          </a:p>
        </p:txBody>
      </p:sp>
      <p:sp>
        <p:nvSpPr>
          <p:cNvPr id="16" name="Text 10"/>
          <p:cNvSpPr/>
          <p:nvPr/>
        </p:nvSpPr>
        <p:spPr>
          <a:xfrm>
            <a:off x="902607" y="1794183"/>
            <a:ext cx="5291396"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定义超链接</a:t>
            </a:r>
            <a:endParaRPr lang="en-US" sz="1440" dirty="0"/>
          </a:p>
        </p:txBody>
      </p:sp>
      <p:sp>
        <p:nvSpPr>
          <p:cNvPr id="17" name="Text 11"/>
          <p:cNvSpPr/>
          <p:nvPr/>
        </p:nvSpPr>
        <p:spPr>
          <a:xfrm>
            <a:off x="6327048" y="1794183"/>
            <a:ext cx="2575304" cy="2788260"/>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定义导航链接</a:t>
            </a:r>
            <a:endParaRPr lang="en-US" sz="1440" dirty="0"/>
          </a:p>
        </p:txBody>
      </p:sp>
      <p:sp>
        <p:nvSpPr>
          <p:cNvPr id="18" name="Text 12"/>
          <p:cNvSpPr/>
          <p:nvPr/>
        </p:nvSpPr>
        <p:spPr>
          <a:xfrm>
            <a:off x="902959" y="3650285"/>
            <a:ext cx="5291044" cy="931774"/>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定义文档与外部资源的关系</a:t>
            </a:r>
            <a:endParaRPr lang="en-US" sz="1440" dirty="0"/>
          </a:p>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（常用于链接样式表）</a:t>
            </a:r>
            <a:endParaRPr lang="en-US" sz="1440" dirty="0"/>
          </a:p>
        </p:txBody>
      </p:sp>
      <p:sp>
        <p:nvSpPr>
          <p:cNvPr id="19" name="Text 13"/>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Tree>
  </p:cSld>
  <p:clrMapOvr>
    <a:masterClrMapping/>
  </p:clrMapOvr>
</p:sld>
</file>

<file path=ppt/slides/slide5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7.8 函数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7.8.1 定义函数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303926"/>
            <a:ext cx="8373191"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下面的代码定义了一个计算长方形面积的函数。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435ea4b33c734d91b6d8ca8f7708b114_1748246914016-07821428447145581.png?authorization=c2ltcGxlLWp3dCBhaz1zcGFya2Rlc2s4MDAwMDAwMDAwMDE7ZXhwPTMzMjUwNDY5MTM7YWxnbz1obWFjLXNoYTI1NjtzaWc9QTlEZEhGK0pIVnhobkNjMFZwanZxZCtIbnBWMUh3cjVYb25CWmhJVmFnST0=&amp;x_location=7YfmxI7B7uKO7jlRxIftd6UXfLD="/>
          <p:cNvPicPr>
            <a:picLocks noChangeAspect="1"/>
          </p:cNvPicPr>
          <p:nvPr/>
        </p:nvPicPr>
        <p:blipFill>
          <a:blip r:embed="rId4"/>
          <a:stretch>
            <a:fillRect/>
          </a:stretch>
        </p:blipFill>
        <p:spPr>
          <a:xfrm>
            <a:off x="780875" y="1851652"/>
            <a:ext cx="7582249" cy="2121782"/>
          </a:xfrm>
          <a:prstGeom prst="rect">
            <a:avLst/>
          </a:prstGeom>
        </p:spPr>
      </p:pic>
    </p:spTree>
  </p:cSld>
  <p:clrMapOvr>
    <a:masterClrMapping/>
  </p:clrMapOvr>
</p:sld>
</file>

<file path=ppt/slides/slide5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7.8 函数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7.8.2 调用函数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454438"/>
            <a:ext cx="8373191" cy="2148840"/>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调用函数的方法是使用函数名称并在括 号中包含所要传入的参数值。调用语句要放在“ &lt;script&gt;”和“ &lt;/script&gt;”标签之间。调用函数的前提是这个函数必须已经定义，如果调用一个未定义的函数，系统会给出错误消息。</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3b4dd49cfb8d45a7985826dcc9c5253c_1748248575138-03827036372429028.png?authorization=c2ltcGxlLWp3dCBhaz1zcGFya2Rlc2s4MDAwMDAwMDAwMDE7ZXhwPTMzMjUwNDg1NzQ7YWxnbz1obWFjLXNoYTI1NjtzaWc9b012VnNwRlJOY25SZDNjU0JGMmRvWTdRNHF0L29IWmYvQUZKVmx5QTBRUT0=&amp;x_location=7YfmxI7B7uKO7jlRxIftd6UXf5D="/>
          <p:cNvPicPr>
            <a:picLocks noChangeAspect="1"/>
          </p:cNvPicPr>
          <p:nvPr/>
        </p:nvPicPr>
        <p:blipFill>
          <a:blip r:embed="rId4"/>
          <a:stretch>
            <a:fillRect/>
          </a:stretch>
        </p:blipFill>
        <p:spPr>
          <a:xfrm>
            <a:off x="1988820" y="3603278"/>
            <a:ext cx="5166360" cy="466344"/>
          </a:xfrm>
          <a:prstGeom prst="rect">
            <a:avLst/>
          </a:prstGeom>
        </p:spPr>
      </p:pic>
    </p:spTree>
  </p:cSld>
  <p:clrMapOvr>
    <a:masterClrMapping/>
  </p:clrMapOvr>
</p:sld>
</file>

<file path=ppt/slides/slide5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7.8 函数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7.8.3 函数的返回值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386763"/>
            <a:ext cx="8373191"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实现函数返回值的语句是“return”，该语句的语法如下：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28996ae8a4714a67a7cf4bdb9045c82a_1748248660720-09137641962592266.png?authorization=c2ltcGxlLWp3dCBhaz1zcGFya2Rlc2s4MDAwMDAwMDAwMDE7ZXhwPTMzMjUwNDg2NjA7YWxnbz1obWFjLXNoYTI1NjtzaWc9bFZIc2hOcWFZRzRJRmJBUFVDTWp3MGk2OExYc0dmMHUyTTRhL0R2Umc1TT0=&amp;x_location=7YfmxI7B7uKO7jlRxIftd6UXf5D="/>
          <p:cNvPicPr>
            <a:picLocks noChangeAspect="1"/>
          </p:cNvPicPr>
          <p:nvPr/>
        </p:nvPicPr>
        <p:blipFill>
          <a:blip r:embed="rId4"/>
          <a:stretch>
            <a:fillRect/>
          </a:stretch>
        </p:blipFill>
        <p:spPr>
          <a:xfrm>
            <a:off x="2587752" y="2953691"/>
            <a:ext cx="3968496" cy="484632"/>
          </a:xfrm>
          <a:prstGeom prst="rect">
            <a:avLst/>
          </a:prstGeom>
        </p:spPr>
      </p:pic>
    </p:spTree>
  </p:cSld>
  <p:clrMapOvr>
    <a:masterClrMapping/>
  </p:clrMapOvr>
</p:sld>
</file>

<file path=ppt/slides/slide5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7.8 函数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7.8.3 函数的返回值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133502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这条语句用在函数定义中，用于返回函数值。执行完return语句后，函数就停止执行了。return语句也可以没有返回值，此时函数中return语句的作用仅是停止函数的运行并退出函数。例如：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abb2932156d44dd1aaa023029a67c98f_1748248778931-0903846308372732.png?authorization=c2ltcGxlLWp3dCBhaz1zcGFya2Rlc2s4MDAwMDAwMDAwMDE7ZXhwPTMzMjUwNDg3Nzk7YWxnbz1obWFjLXNoYTI1NjtzaWc9Q1ovRVgrSmJkR2pJMWdiZklQejRqY2pkKy85VXN3TjJhMFloQXhGbTgzaz0=&amp;x_location=7YfmxI7B7uKO7jlRxIftd6UXf5D="/>
          <p:cNvPicPr>
            <a:picLocks noChangeAspect="1"/>
          </p:cNvPicPr>
          <p:nvPr/>
        </p:nvPicPr>
        <p:blipFill>
          <a:blip r:embed="rId4"/>
          <a:stretch>
            <a:fillRect/>
          </a:stretch>
        </p:blipFill>
        <p:spPr>
          <a:xfrm>
            <a:off x="2562671" y="2166044"/>
            <a:ext cx="4018657" cy="2516734"/>
          </a:xfrm>
          <a:prstGeom prst="rect">
            <a:avLst/>
          </a:prstGeom>
        </p:spPr>
      </p:pic>
    </p:spTree>
  </p:cSld>
  <p:clrMapOvr>
    <a:masterClrMapping/>
  </p:clrMapOvr>
</p:sld>
</file>

<file path=ppt/slides/slide5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7.9 作用域</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216331"/>
            <a:ext cx="8373191" cy="3395866"/>
          </a:xfrm>
          <a:prstGeom prst="rect">
            <a:avLst/>
          </a:prstGeom>
          <a:noFill/>
          <a:ln/>
        </p:spPr>
        <p:txBody>
          <a:bodyPr wrap="square" lIns="95250" tIns="95250" rIns="95250" bIns="95250" rtlCol="0" anchor="t">
            <a:spAutoFit/>
          </a:bodyPr>
          <a:lstStyle/>
          <a:p>
            <a:pPr marR="0" lvl="0" algn="just" defTabSz="914400" rtl="0" eaLnBrk="1" fontAlgn="auto" latinLnBrk="0" hangingPunct="1">
              <a:lnSpc>
                <a:spcPct val="108000"/>
              </a:lnSpc>
              <a:spcBef>
                <a:spcPts val="375"/>
              </a:spcBef>
              <a:spcAft>
                <a:spcPts val="0"/>
              </a:spcAft>
              <a:buClrTx/>
              <a:buSzTx/>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作用域的概念</a:t>
            </a:r>
          </a:p>
          <a:p>
            <a:pPr marR="0" lvl="0" algn="just" defTabSz="914400" rtl="0" eaLnBrk="1" fontAlgn="auto" latinLnBrk="0" hangingPunct="1">
              <a:lnSpc>
                <a:spcPct val="108000"/>
              </a:lnSpc>
              <a:spcBef>
                <a:spcPts val="375"/>
              </a:spcBef>
              <a:spcAft>
                <a:spcPts val="0"/>
              </a:spcAft>
              <a:buClrTx/>
              <a:buSzTx/>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作用域是指一个变量能够被访问的有效范围。在JavaScript中，作用域主要分为两种：全作用域和局部作用域。</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全局变量与局部变量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●全局变量：在函数外部声明的变量，它们在整个脚本中都可见，并且可以在任何地方被修改。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●局部变量：在函数内部使用var关键词声明的变量，它们仅在函数内部可见。局部变量在函数开始执行时创建，函数执行完后局部变量会自动销毁。</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7.9 作用域</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48463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584"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60041d261af5435bbd3b451fa73b458d_1748248941182-08578083574780343.png?authorization=c2ltcGxlLWp3dCBhaz1zcGFya2Rlc2s4MDAwMDAwMDAwMDE7ZXhwPTMzMjUwNDg5NDE7YWxnbz1obWFjLXNoYTI1NjtzaWc9UVFmTDgxMGJlZzU4NFZtYXpaOFdIVk5JckJwRlV0NjlrU1Q5aktTYlFJOD0=&amp;x_location=7YfmxI7B7uKO7jlRxIftd6UXf5D="/>
          <p:cNvPicPr>
            <a:picLocks noChangeAspect="1"/>
          </p:cNvPicPr>
          <p:nvPr/>
        </p:nvPicPr>
        <p:blipFill>
          <a:blip r:embed="rId4"/>
          <a:stretch>
            <a:fillRect/>
          </a:stretch>
        </p:blipFill>
        <p:spPr>
          <a:xfrm>
            <a:off x="1074286" y="986663"/>
            <a:ext cx="6995428" cy="3851758"/>
          </a:xfrm>
          <a:prstGeom prst="rect">
            <a:avLst/>
          </a:prstGeom>
        </p:spPr>
      </p:pic>
    </p:spTree>
  </p:cSld>
  <p:clrMapOvr>
    <a:masterClrMapping/>
  </p:clrMapOvr>
</p:sld>
</file>

<file path=ppt/slides/slide5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7.9 作用域</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145295"/>
            <a:ext cx="8373191" cy="123181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函数中变量的作用域</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在函数内部定义的变量都是局部变量，具有局部作用域，只能在该函数内部访问。例如：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31290e78f041458697117cfdcb6eb12e_1748249157496-05844910943151055.png?authorization=c2ltcGxlLWp3dCBhaz1zcGFya2Rlc2s4MDAwMDAwMDAwMDE7ZXhwPTMzMjUwNDkxNTc7YWxnbz1obWFjLXNoYTI1NjtzaWc9TVNxbWJ2cnU1cDR0TXJHZnpIS2Roajkva1FWb2VrQ0dZTTJhMTJ0K21uND0=&amp;x_location=7YfmxI7B7uKO7jlRxIftd6UXf5D="/>
          <p:cNvPicPr>
            <a:picLocks noChangeAspect="1"/>
          </p:cNvPicPr>
          <p:nvPr/>
        </p:nvPicPr>
        <p:blipFill>
          <a:blip r:embed="rId4"/>
          <a:stretch>
            <a:fillRect/>
          </a:stretch>
        </p:blipFill>
        <p:spPr>
          <a:xfrm>
            <a:off x="385405" y="2526039"/>
            <a:ext cx="8373191" cy="1948721"/>
          </a:xfrm>
          <a:prstGeom prst="rect">
            <a:avLst/>
          </a:prstGeom>
        </p:spPr>
      </p:pic>
    </p:spTree>
  </p:cSld>
  <p:clrMapOvr>
    <a:masterClrMapping/>
  </p:clrMapOvr>
</p:sld>
</file>

<file path=ppt/slides/slide5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7.9 作用域</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bee64321663045ce99cee49115a5a13b_1748250772744-012189411164165487.png?authorization=c2ltcGxlLWp3dCBhaz1zcGFya2Rlc2s4MDAwMDAwMDAwMDE7ZXhwPTMzMjUwNTA3NzI7YWxnbz1obWFjLXNoYTI1NjtzaWc9cHUzQjFObFhFZnZGZFhHMlhYbmlhQzhzRU96bklVTmowTnNDT1BEeCtsVT0=&amp;x_location=7YfmxI7B7uKO7jlRxIftd6UXf5D="/>
          <p:cNvPicPr>
            <a:picLocks noChangeAspect="1"/>
          </p:cNvPicPr>
          <p:nvPr/>
        </p:nvPicPr>
        <p:blipFill>
          <a:blip r:embed="rId4"/>
          <a:stretch>
            <a:fillRect/>
          </a:stretch>
        </p:blipFill>
        <p:spPr>
          <a:xfrm>
            <a:off x="385405" y="2009639"/>
            <a:ext cx="8373191" cy="1421758"/>
          </a:xfrm>
          <a:prstGeom prst="rect">
            <a:avLst/>
          </a:prstGeom>
        </p:spPr>
      </p:pic>
      <p:sp>
        <p:nvSpPr>
          <p:cNvPr id="6"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1442711"/>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4. 块级作用域与let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3431398"/>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上述代码中定义的blockVar变量仅在if块内有效，尝试在块外访问它将抛出错误。</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7.10.1 事件类型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147751"/>
            <a:ext cx="8373191" cy="321472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鼠标事件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●onclick：用户单击鼠标左键或按下Enter键时触发。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●ondblclick：用户双击鼠标左键时触发。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●onmousedown：用户按下任意鼠标键时触发。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●onmouseover：用户在元素上移动鼠标时触发。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●onmouseout：用户从一个元素上移开鼠标时触发。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●onmouseup：用户释放鼠标键时触发。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●onmousemove：当鼠标被移动时触发。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7.10.1 事件类型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600379"/>
            <a:ext cx="8373191" cy="2725811"/>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键盘事件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●onkeydown：当用户按下键盘上的任意键时触发，按住按键不放时会重复触发。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●onkeypress：当用户按下键盘上的字符键（字母和数字）时触发，按住字符键不放时会重
复触发。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●onkeyup：用户释放键盘上的键时触发。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name="Slide 5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
        <p:nvSpPr>
          <p:cNvPr id="6" name="Text 3"/>
          <p:cNvSpPr/>
          <p:nvPr/>
        </p:nvSpPr>
        <p:spPr>
          <a:xfrm>
            <a:off x="466791" y="1120773"/>
            <a:ext cx="8210419" cy="512064"/>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新建一个文本文件，输入下面的代码，然后另存为2-5.htm</a:t>
            </a:r>
            <a:endParaRPr lang="en-US" sz="1440" dirty="0"/>
          </a:p>
        </p:txBody>
      </p:sp>
      <p:sp>
        <p:nvSpPr>
          <p:cNvPr id="7" name="Shape 4"/>
          <p:cNvSpPr/>
          <p:nvPr/>
        </p:nvSpPr>
        <p:spPr>
          <a:xfrm rot="5400000">
            <a:off x="5169659" y="-2275684"/>
            <a:ext cx="349674" cy="6524695"/>
          </a:xfrm>
          <a:custGeom>
            <a:avLst/>
            <a:gdLst/>
            <a:ahLst/>
            <a:cxnLst/>
            <a:rect l="l" t="t" r="r" b="b"/>
            <a:pathLst>
              <a:path w="349674" h="6524695">
                <a:moveTo>
                  <a:pt x="174837" y="0"/>
                </a:moveTo>
                <a:moveTo>
                  <a:pt x="174837" y="0"/>
                </a:moveTo>
                <a:lnTo>
                  <a:pt x="174837" y="0"/>
                </a:lnTo>
                <a:quadBezTo>
                  <a:pt x="349674" y="0"/>
                  <a:pt x="349674" y="174837"/>
                </a:quadBezTo>
                <a:lnTo>
                  <a:pt x="349674" y="6349858"/>
                </a:lnTo>
                <a:quadBezTo>
                  <a:pt x="349674" y="6524695"/>
                  <a:pt x="174837" y="6524695"/>
                </a:quadBezTo>
                <a:lnTo>
                  <a:pt x="174837" y="6524695"/>
                </a:lnTo>
                <a:quadBezTo>
                  <a:pt x="0" y="6524695"/>
                  <a:pt x="0" y="6349858"/>
                </a:quadBezTo>
                <a:lnTo>
                  <a:pt x="0" y="174837"/>
                </a:lnTo>
                <a:quadBezTo>
                  <a:pt x="0" y="0"/>
                  <a:pt x="174837" y="0"/>
                </a:quadBezTo>
                <a:close/>
              </a:path>
            </a:pathLst>
          </a:custGeom>
          <a:solidFill>
            <a:srgbClr val="2A5899"/>
          </a:solidFill>
          <a:ln/>
        </p:spPr>
        <p:txBody>
          <a:bodyPr/>
          <a:lstStyle/>
          <a:p>
            <a:endParaRPr lang="zh-CN" altLang="en-US"/>
          </a:p>
        </p:txBody>
      </p:sp>
      <p:sp>
        <p:nvSpPr>
          <p:cNvPr id="8" name="Text 5"/>
          <p:cNvSpPr/>
          <p:nvPr/>
        </p:nvSpPr>
        <p:spPr>
          <a:xfrm>
            <a:off x="2310180" y="730631"/>
            <a:ext cx="6032144" cy="512064"/>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用&lt;a&gt; 标签定义一个超链接，单击该超链接跳转到百度首页</a:t>
            </a:r>
            <a:endParaRPr lang="en-US" sz="1440" dirty="0"/>
          </a:p>
        </p:txBody>
      </p:sp>
      <p:pic>
        <p:nvPicPr>
          <p:cNvPr id="9" name="Image 0" descr="https://sgw-dx.xf-yun.com/api/v1/sparkdesk/_18f38af2ccba48b79f66b8df038c3871_1747380252059-0461476959267046.png?authorization=c2ltcGxlLWp3dCBhaz1zcGFya2Rlc2s4MDAwMDAwMDAwMDE7ZXhwPTMzMjQxODAyMjc7YWxnbz1obWFjLXNoYTI1NjtzaWc9Vlh1K0QrRmpFdUEvRzdIbXY5QXJCMG9peTBQNFpUUFIzZk1TN2tqR3NOND0=&amp;x_location=7YfmxI7B7uKO7jlRxIftd6Upg5D="/>
          <p:cNvPicPr>
            <a:picLocks noChangeAspect="1"/>
          </p:cNvPicPr>
          <p:nvPr/>
        </p:nvPicPr>
        <p:blipFill>
          <a:blip r:embed="rId4"/>
          <a:stretch>
            <a:fillRect/>
          </a:stretch>
        </p:blipFill>
        <p:spPr>
          <a:xfrm>
            <a:off x="466791" y="1632837"/>
            <a:ext cx="8210419" cy="2912013"/>
          </a:xfrm>
          <a:prstGeom prst="rect">
            <a:avLst/>
          </a:prstGeom>
        </p:spPr>
      </p:pic>
    </p:spTree>
  </p:cSld>
  <p:clrMapOvr>
    <a:masterClrMapping/>
  </p:clrMapOvr>
</p:sld>
</file>

<file path=ppt/slides/slide5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7.10.1 事件类型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339775"/>
            <a:ext cx="8373191" cy="2828403"/>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UI事件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●onload：一个页面或一幅图片完成加载时触发。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●onunload：用户退出页面后触发。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●onabort：图片的加载被中断时触发。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●onerror：加载文档或图片发生错误时触发。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●onresize：窗口或框架被重新调整大小时触发。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●onscroll：文档被滚动时触发。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7.10.1 事件类型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349845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4. 表单事件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●onblur：在元素失去焦点时触发。所有浏览器都支持onblur事件，但这个事件不支持冒泡。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●onfocus：在元素获得焦点时触发。所有浏览器都支持onfocus事件，但这个事件不支持冒泡。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●onchange：在表单元素的内容改变时触发。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●onsubmit：表单提交时触发。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●onreset：表单重置时触发。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●onselect：用户选取文本时触发。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7.10.1 事件类型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984427"/>
            <a:ext cx="8373191" cy="1669431"/>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5. 剪贴板事件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●oncopy：复制元素内容时触发。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●oncut：用户剪切元素内容时触发。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●onpaste：从剪贴板粘贴元素内容时触发。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7.10.1 事件类型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984427"/>
            <a:ext cx="8373191" cy="128310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6. 打印事件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●onbeforeprint：在页面即将开始打印时触发。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●onafterprint：在页面已经开始打印，或者打印窗口已经关闭时触发。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7.10.1 事件类型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769543"/>
            <a:ext cx="8373191" cy="205575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7. 拖动事件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●ondragstart：用户开始拖动元素时触发。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●ondrag：在元素正在被拖动时触发。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●ondragend：在用户完成元素的拖动时触发。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●ondrop：在拖动元素放置在目标区域时触发。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7.10.1 事件类型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362635"/>
            <a:ext cx="8373191" cy="2442079"/>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8. 多媒体事件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●oncanplay：在用户可以开始播放视频/音频时触发。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●onplay：在视频/音频开始播放时触发。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●onpause：在视频/音频暂停时触发。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●onplaying：在视频/音频暂停或者在缓冲后准备重新开始播放时触发。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●onended：在视频/音频播放结束时触发。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7.10.1 事件类型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984427"/>
            <a:ext cx="8373191" cy="1669431"/>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9. 动画事件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●animationstart：在CSS动画开始播放时触发。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●animationiteration：在CSS动画重复播放时触发。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●animationend：在CSS动画结束播放时触发。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7.10.1 事件类型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414195"/>
            <a:ext cx="8373191" cy="89678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10. 过渡事件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●transitionend：在CSS完成过渡后触发。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7.10.1 事件类型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984427"/>
            <a:ext cx="8373191" cy="128310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11. 其他事件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●onshow：当menu元素在上下文菜单显示时触发。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●onoffline：在浏览器开始离线工作时触发。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7.10.2 事件句柄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911619"/>
            <a:ext cx="8373191" cy="133502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很多动态性的程序都定义了事件句柄，当某个事件发生时，Web浏览器会自动调用相应的事件句柄。由于客户端JavaScript的事件是由HTML对象引发的，因此事件句柄被定义为这些对象的事件发生的属性。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0f10fd99cd9741aea61356c8a0313577_1748309404863-09768478602581582.png?authorization=c2ltcGxlLWp3dCBhaz1zcGFya2Rlc2s4MDAwMDAwMDAwMDE7ZXhwPTMzMjUxMDk0MDY7YWxnbz1obWFjLXNoYTI1NjtzaWc9anN2YnY1MjZwRlpUdm5XNGdhc2FjMlg1YThkSzBBcDdzZ2s1VDNjWEdKZz0=&amp;x_location=7YfmxI7B7uKO7jlRxIftd6UXf5D="/>
          <p:cNvPicPr>
            <a:picLocks noChangeAspect="1"/>
          </p:cNvPicPr>
          <p:nvPr/>
        </p:nvPicPr>
        <p:blipFill>
          <a:blip r:embed="rId4"/>
          <a:stretch>
            <a:fillRect/>
          </a:stretch>
        </p:blipFill>
        <p:spPr>
          <a:xfrm>
            <a:off x="385405" y="3142269"/>
            <a:ext cx="8373191" cy="666824"/>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name="Slide 5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
        <p:nvSpPr>
          <p:cNvPr id="6" name="Text 3"/>
          <p:cNvSpPr/>
          <p:nvPr/>
        </p:nvSpPr>
        <p:spPr>
          <a:xfrm>
            <a:off x="398421" y="1048165"/>
            <a:ext cx="8210419" cy="512064"/>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在浏览器中打开2-5.htm 的显示结果如图所示</a:t>
            </a:r>
            <a:endParaRPr lang="en-US" sz="1440" dirty="0"/>
          </a:p>
        </p:txBody>
      </p:sp>
      <p:pic>
        <p:nvPicPr>
          <p:cNvPr id="7" name="Image 0" descr="https://sgw-dx.xf-yun.com/api/v1/sparkdesk/_ac213aad728e451089e8f9948ecba10b_1747380299140-04056713085447724.png?authorization=c2ltcGxlLWp3dCBhaz1zcGFya2Rlc2s4MDAwMDAwMDAwMDE7ZXhwPTMzMjQxODAyNzQ7YWxnbz1obWFjLXNoYTI1NjtzaWc9c3JaRWdjZmJCUE9GRU5FRG04cFRreUh2eDhHNmlSUWhSeEpRaXZvUTY2VT0=&amp;x_location=7YfmxI7B7uKO7jlRxIftd6Upg5D="/>
          <p:cNvPicPr>
            <a:picLocks noChangeAspect="1"/>
          </p:cNvPicPr>
          <p:nvPr/>
        </p:nvPicPr>
        <p:blipFill>
          <a:blip r:embed="rId4"/>
          <a:stretch>
            <a:fillRect/>
          </a:stretch>
        </p:blipFill>
        <p:spPr>
          <a:xfrm>
            <a:off x="1293876" y="1560229"/>
            <a:ext cx="6556248" cy="3021312"/>
          </a:xfrm>
          <a:prstGeom prst="rect">
            <a:avLst/>
          </a:prstGeom>
        </p:spPr>
      </p:pic>
    </p:spTree>
  </p:cSld>
  <p:clrMapOvr>
    <a:masterClrMapping/>
  </p:clrMapOvr>
</p:sld>
</file>

<file path=ppt/slides/slide5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7.10.3 事件处理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138074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以HTML事件属性处理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直接在HTML代码中添加事件处理程序，使用元素的事件属性分配事件。例如：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495fd54c2c88470186379d7a6dd05340_1748309463432-05736607599515432.png?authorization=c2ltcGxlLWp3dCBhaz1zcGFya2Rlc2s4MDAwMDAwMDAwMDE7ZXhwPTMzMjUxMDk0NjQ7YWxnbz1obWFjLXNoYTI1NjtzaWc9Ny9IS1R5SCs2cVFyVXVxU2FpRHNFekhOWnZScGY4QmNVVHA5ZzRFWnpwYz0=&amp;x_location=7YfmxI7B7uKO7jlRxIftd6UXf5D="/>
          <p:cNvPicPr>
            <a:picLocks noChangeAspect="1"/>
          </p:cNvPicPr>
          <p:nvPr/>
        </p:nvPicPr>
        <p:blipFill>
          <a:blip r:embed="rId4"/>
          <a:stretch>
            <a:fillRect/>
          </a:stretch>
        </p:blipFill>
        <p:spPr>
          <a:xfrm>
            <a:off x="385405" y="2367407"/>
            <a:ext cx="8373191" cy="2312383"/>
          </a:xfrm>
          <a:prstGeom prst="rect">
            <a:avLst/>
          </a:prstGeom>
        </p:spPr>
      </p:pic>
    </p:spTree>
  </p:cSld>
  <p:clrMapOvr>
    <a:masterClrMapping/>
  </p:clrMapOvr>
</p:sld>
</file>

<file path=ppt/slides/slide5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7.10.3 事件处理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348919"/>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使用HTML DOM来分配事件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这种方式允许在JavaScript中给HTML元素分配事件。例如：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ac20a26017c64115b30869d205d14297_1748309536875-08685474491140915.png?authorization=c2ltcGxlLWp3dCBhaz1zcGFya2Rlc2s4MDAwMDAwMDAwMDE7ZXhwPTMzMjUxMDk1Mzg7YWxnbz1obWFjLXNoYTI1NjtzaWc9NHBHSHN1UXE4NVhobmU1ZTFOK2JVaEM3eWltRUdEZ3h5K3dDUUVrUmcvOD0=&amp;x_location=7YfmxI7B7uKO7jlRxIftd6UXf5D="/>
          <p:cNvPicPr>
            <a:picLocks noChangeAspect="1"/>
          </p:cNvPicPr>
          <p:nvPr/>
        </p:nvPicPr>
        <p:blipFill>
          <a:blip r:embed="rId4"/>
          <a:stretch>
            <a:fillRect/>
          </a:stretch>
        </p:blipFill>
        <p:spPr>
          <a:xfrm>
            <a:off x="868680" y="2345615"/>
            <a:ext cx="7406640" cy="2130552"/>
          </a:xfrm>
          <a:prstGeom prst="rect">
            <a:avLst/>
          </a:prstGeom>
        </p:spPr>
      </p:pic>
    </p:spTree>
  </p:cSld>
  <p:clrMapOvr>
    <a:masterClrMapping/>
  </p:clrMapOvr>
</p:sld>
</file>

<file path=ppt/slides/slide5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7.10.3 事件处理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使用事件监听器来处理事件（DOM2 级事件处理）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这种方式将对特定的对象添加事件处理程序。例如：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9e8d4455d775413785b2f53e73668ef7_1748309610924-09974753030664342.png?authorization=c2ltcGxlLWp3dCBhaz1zcGFya2Rlc2s4MDAwMDAwMDAwMDE7ZXhwPTMzMjUxMDk2MTI7YWxnbz1obWFjLXNoYTI1NjtzaWc9S2FLWXkxWHl5TnlXVDNzUHBzdjBKeTZNaTdRT05UYUswOXBRbE9lbXJkaz0=&amp;x_location=7YfmxI7B7uKO7jlRxIftd6UXf5D="/>
          <p:cNvPicPr>
            <a:picLocks noChangeAspect="1"/>
          </p:cNvPicPr>
          <p:nvPr/>
        </p:nvPicPr>
        <p:blipFill>
          <a:blip r:embed="rId4"/>
          <a:stretch>
            <a:fillRect/>
          </a:stretch>
        </p:blipFill>
        <p:spPr>
          <a:xfrm>
            <a:off x="1543653" y="1983359"/>
            <a:ext cx="6056693" cy="2855062"/>
          </a:xfrm>
          <a:prstGeom prst="rect">
            <a:avLst/>
          </a:prstGeom>
        </p:spPr>
      </p:pic>
    </p:spTree>
  </p:cSld>
  <p:clrMapOvr>
    <a:masterClrMapping/>
  </p:clrMapOvr>
</p:sld>
</file>

<file path=ppt/slides/slide5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7.10.4 HTML标签与事件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常用标签以及每个标签常用的事件列表参见表。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afd823bb453b4971ae95825f6c680ea7_1748309701228-03864340476043383.png?authorization=c2ltcGxlLWp3dCBhaz1zcGFya2Rlc2s4MDAwMDAwMDAwMDE7ZXhwPTMzMjUxMDk3MDI7YWxnbz1obWFjLXNoYTI1NjtzaWc9KzJQejhlUnR5cFBlbjRwNWJYbDZlYTFVekRoMW9xSHVTVjc3UHF1WVovOD0=&amp;x_location=7YfmxI7B7uKO7jlRxIftd6UXf5D="/>
          <p:cNvPicPr>
            <a:picLocks noChangeAspect="1"/>
          </p:cNvPicPr>
          <p:nvPr/>
        </p:nvPicPr>
        <p:blipFill>
          <a:blip r:embed="rId4"/>
          <a:stretch>
            <a:fillRect/>
          </a:stretch>
        </p:blipFill>
        <p:spPr>
          <a:xfrm>
            <a:off x="1068000" y="1553591"/>
            <a:ext cx="7007999" cy="3284830"/>
          </a:xfrm>
          <a:prstGeom prst="rect">
            <a:avLst/>
          </a:prstGeom>
        </p:spPr>
      </p:pic>
    </p:spTree>
  </p:cSld>
  <p:clrMapOvr>
    <a:masterClrMapping/>
  </p:clrMapOvr>
</p:sld>
</file>

<file path=ppt/slides/slide5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7.10.4 HTML标签与事件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a160f7c6c5654d84a69aede1ffade5f2_1748309740813-06374973448638801.png?authorization=c2ltcGxlLWp3dCBhaz1zcGFya2Rlc2s4MDAwMDAwMDAwMDE7ZXhwPTMzMjUxMDk3NDI7YWxnbz1obWFjLXNoYTI1NjtzaWc9dGtPOUJudk1NZlhERGp2N2tOT2VwSzY4YW1OV2VLbjdDWFZUcEJBSmJ5RT0=&amp;x_location=7YfmxI7B7uKO7jlRxIftd6UXf5D="/>
          <p:cNvPicPr>
            <a:picLocks noChangeAspect="1"/>
          </p:cNvPicPr>
          <p:nvPr/>
        </p:nvPicPr>
        <p:blipFill>
          <a:blip r:embed="rId4"/>
          <a:stretch>
            <a:fillRect/>
          </a:stretch>
        </p:blipFill>
        <p:spPr>
          <a:xfrm>
            <a:off x="432911" y="1142306"/>
            <a:ext cx="8278179" cy="3540474"/>
          </a:xfrm>
          <a:prstGeom prst="rect">
            <a:avLst/>
          </a:prstGeom>
        </p:spPr>
      </p:pic>
    </p:spTree>
  </p:cSld>
  <p:clrMapOvr>
    <a:masterClrMapping/>
  </p:clrMapOvr>
</p:sld>
</file>

<file path=ppt/slides/slide5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7.10.4 HTML标签与事件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8e8d00a85cc540d4b9d153932456801b_1748309762367-09682132814156027.png?authorization=c2ltcGxlLWp3dCBhaz1zcGFya2Rlc2s4MDAwMDAwMDAwMDE7ZXhwPTMzMjUxMDk3NjM7YWxnbz1obWFjLXNoYTI1NjtzaWc9eWp2dVpRQ2pETTROaTM2eGR1RlBINFVlNW5ZOUFQcFZnbkgxMC9pamFIYz0=&amp;x_location=7YfmxI7B7uKO7jlRxIftd6UXf5D="/>
          <p:cNvPicPr>
            <a:picLocks noChangeAspect="1"/>
          </p:cNvPicPr>
          <p:nvPr/>
        </p:nvPicPr>
        <p:blipFill>
          <a:blip r:embed="rId4"/>
          <a:stretch>
            <a:fillRect/>
          </a:stretch>
        </p:blipFill>
        <p:spPr>
          <a:xfrm>
            <a:off x="349976" y="2243675"/>
            <a:ext cx="8444047" cy="1337735"/>
          </a:xfrm>
          <a:prstGeom prst="rect">
            <a:avLst/>
          </a:prstGeom>
        </p:spPr>
      </p:pic>
    </p:spTree>
  </p:cSld>
  <p:clrMapOvr>
    <a:masterClrMapping/>
  </p:clrMapOvr>
</p:sld>
</file>

<file path=ppt/slides/slide5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7.10.5 事件处理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033318"/>
            <a:ext cx="8373191" cy="138074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onclick事件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onclick单击事件是任何类型的&lt;input&gt;标签都具有的事件。下面的代码是一个onclick事件的示例。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fbc86309d3644b67af6666ff17e9b829_1748310059984-013562263333919689.png?authorization=c2ltcGxlLWp3dCBhaz1zcGFya2Rlc2s4MDAwMDAwMDAwMDE7ZXhwPTMzMjUxMTAwNjE7YWxnbz1obWFjLXNoYTI1NjtzaWc9UnNHVjBQMjR5Y2Rod3lRQ0diQW5jblpMUWxCVCtuUXg4TzFZZ09zQWM5RT0=&amp;x_location=7YfmxI7B7uKO7jlRxIftd6UXf5D="/>
          <p:cNvPicPr>
            <a:picLocks noChangeAspect="1"/>
          </p:cNvPicPr>
          <p:nvPr/>
        </p:nvPicPr>
        <p:blipFill>
          <a:blip r:embed="rId4"/>
          <a:stretch>
            <a:fillRect/>
          </a:stretch>
        </p:blipFill>
        <p:spPr>
          <a:xfrm>
            <a:off x="385405" y="3414062"/>
            <a:ext cx="8373191" cy="377706"/>
          </a:xfrm>
          <a:prstGeom prst="rect">
            <a:avLst/>
          </a:prstGeom>
        </p:spPr>
      </p:pic>
    </p:spTree>
  </p:cSld>
  <p:clrMapOvr>
    <a:masterClrMapping/>
  </p:clrMapOvr>
</p:sld>
</file>

<file path=ppt/slides/slide5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7.10.5 事件处理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019329"/>
            <a:ext cx="8373191" cy="138074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onblur事件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onblur事件是指对象失去焦点后触发的事件。下面的代码是一个文本框的onblur事件的示例。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5d92bc9290004c63bad04facd9376b15_1748310994373-07915648787815132.png?authorization=c2ltcGxlLWp3dCBhaz1zcGFya2Rlc2s4MDAwMDAwMDAwMDE7ZXhwPTMzMjUxMTA5OTU7YWxnbz1obWFjLXNoYTI1NjtzaWc9dXlvZzV0VkJHSDJaakpGTlpCVXc3bWc0K1ZPVms1d21EbWxnb2tINDRPRT0=&amp;x_location=7YfmxI7B7uKO7jlRxIftd6UXf5D="/>
          <p:cNvPicPr>
            <a:picLocks noChangeAspect="1"/>
          </p:cNvPicPr>
          <p:nvPr/>
        </p:nvPicPr>
        <p:blipFill>
          <a:blip r:embed="rId4"/>
          <a:stretch>
            <a:fillRect/>
          </a:stretch>
        </p:blipFill>
        <p:spPr>
          <a:xfrm>
            <a:off x="510456" y="3400073"/>
            <a:ext cx="8123087" cy="405683"/>
          </a:xfrm>
          <a:prstGeom prst="rect">
            <a:avLst/>
          </a:prstGeom>
        </p:spPr>
      </p:pic>
    </p:spTree>
  </p:cSld>
  <p:clrMapOvr>
    <a:masterClrMapping/>
  </p:clrMapOvr>
</p:sld>
</file>

<file path=ppt/slides/slide5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7.10.5 事件处理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222171"/>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onchange事件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onchange事件通常在当文本框的值发生变化后触发。示例代码如下：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768b1e97769b49e99ac0f01a872adec6_1748311471383-09274968439108657.png?authorization=c2ltcGxlLWp3dCBhaz1zcGFya2Rlc2s4MDAwMDAwMDAwMDE7ZXhwPTMzMjUxMTE0NzM7YWxnbz1obWFjLXNoYTI1NjtzaWc9a1FDc01Ddk5mdXpndDJ6ZThKNklJSkY5VDIwTUFPNy9BWU1FeGQvWVpQRT0=&amp;x_location=7YfmxI7B7uKO7jlRxIftd6UXf5D="/>
          <p:cNvPicPr>
            <a:picLocks noChangeAspect="1"/>
          </p:cNvPicPr>
          <p:nvPr/>
        </p:nvPicPr>
        <p:blipFill>
          <a:blip r:embed="rId4"/>
          <a:stretch>
            <a:fillRect/>
          </a:stretch>
        </p:blipFill>
        <p:spPr>
          <a:xfrm>
            <a:off x="406908" y="3218867"/>
            <a:ext cx="8330184" cy="384048"/>
          </a:xfrm>
          <a:prstGeom prst="rect">
            <a:avLst/>
          </a:prstGeom>
        </p:spPr>
      </p:pic>
    </p:spTree>
  </p:cSld>
  <p:clrMapOvr>
    <a:masterClrMapping/>
  </p:clrMapOvr>
</p:sld>
</file>

<file path=ppt/slides/slide5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7.10.5 事件处理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034636"/>
            <a:ext cx="8373191" cy="138074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4. onselect事件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当用鼠标指针在文本框内选中内容时，就会触发onselect事件，示例代码如下：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0eee5ce5eb1c4b0ba1b7cf744e1f8ac4_1748311776184-07158941818350164.png?authorization=c2ltcGxlLWp3dCBhaz1zcGFya2Rlc2s4MDAwMDAwMDAwMDE7ZXhwPTMzMjUxMTE3Nzc7YWxnbz1obWFjLXNoYTI1NjtzaWc9Smp2TndPcFg4VXVNcUhUVVFhUVl6OHZVOENPaDllNkNXOURtWS9zc0s5WT0=&amp;x_location=7YfmxI7B7uKO7jlRxIftd6UXf5D="/>
          <p:cNvPicPr>
            <a:picLocks noChangeAspect="1"/>
          </p:cNvPicPr>
          <p:nvPr/>
        </p:nvPicPr>
        <p:blipFill>
          <a:blip r:embed="rId4"/>
          <a:stretch>
            <a:fillRect/>
          </a:stretch>
        </p:blipFill>
        <p:spPr>
          <a:xfrm>
            <a:off x="385405" y="3415380"/>
            <a:ext cx="8373191" cy="375069"/>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name="Slide 5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4" name="Text 1"/>
          <p:cNvSpPr/>
          <p:nvPr/>
        </p:nvSpPr>
        <p:spPr>
          <a:xfrm>
            <a:off x="983969" y="2511897"/>
            <a:ext cx="2074992" cy="84124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文本格式或语义标签</a:t>
            </a:r>
            <a:endParaRPr lang="en-US" sz="1440" dirty="0"/>
          </a:p>
        </p:txBody>
      </p:sp>
      <p:sp>
        <p:nvSpPr>
          <p:cNvPr id="5" name="Shape 2"/>
          <p:cNvSpPr/>
          <p:nvPr/>
        </p:nvSpPr>
        <p:spPr>
          <a:xfrm>
            <a:off x="902607" y="1024137"/>
            <a:ext cx="3669393" cy="1722471"/>
          </a:xfrm>
          <a:custGeom>
            <a:avLst/>
            <a:gdLst/>
            <a:ahLst/>
            <a:cxnLst/>
            <a:rect l="l" t="t" r="r" b="b"/>
            <a:pathLst>
              <a:path w="3669393" h="1722471">
                <a:moveTo>
                  <a:pt x="215309" y="0"/>
                </a:moveTo>
                <a:moveTo>
                  <a:pt x="215309" y="0"/>
                </a:moveTo>
                <a:lnTo>
                  <a:pt x="3454085" y="0"/>
                </a:lnTo>
                <a:quadBezTo>
                  <a:pt x="3669393" y="0"/>
                  <a:pt x="3669393" y="215309"/>
                </a:quadBezTo>
                <a:lnTo>
                  <a:pt x="3669393" y="1507162"/>
                </a:lnTo>
                <a:quadBezTo>
                  <a:pt x="3669393" y="1722471"/>
                  <a:pt x="3454085"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sp>
        <p:nvSpPr>
          <p:cNvPr id="6" name="Shape 3"/>
          <p:cNvSpPr/>
          <p:nvPr/>
        </p:nvSpPr>
        <p:spPr>
          <a:xfrm>
            <a:off x="4697337" y="1024137"/>
            <a:ext cx="4205015" cy="1722471"/>
          </a:xfrm>
          <a:custGeom>
            <a:avLst/>
            <a:gdLst/>
            <a:ahLst/>
            <a:cxnLst/>
            <a:rect l="l" t="t" r="r" b="b"/>
            <a:pathLst>
              <a:path w="4205015" h="1722471">
                <a:moveTo>
                  <a:pt x="215309" y="0"/>
                </a:moveTo>
                <a:moveTo>
                  <a:pt x="215309" y="0"/>
                </a:moveTo>
                <a:lnTo>
                  <a:pt x="3989706" y="0"/>
                </a:lnTo>
                <a:quadBezTo>
                  <a:pt x="4205015" y="0"/>
                  <a:pt x="4205015" y="215309"/>
                </a:quadBezTo>
                <a:lnTo>
                  <a:pt x="4205015" y="1507162"/>
                </a:lnTo>
                <a:quadBezTo>
                  <a:pt x="4205015" y="1722471"/>
                  <a:pt x="3989706"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7" name="Image 0" descr="preencoded.png"/>
          <p:cNvPicPr>
            <a:picLocks noChangeAspect="1"/>
          </p:cNvPicPr>
          <p:nvPr/>
        </p:nvPicPr>
        <p:blipFill>
          <a:blip r:embed="rId4"/>
          <a:stretch>
            <a:fillRect/>
          </a:stretch>
        </p:blipFill>
        <p:spPr>
          <a:xfrm>
            <a:off x="902607" y="1190442"/>
            <a:ext cx="3633116" cy="498993"/>
          </a:xfrm>
          <a:prstGeom prst="rect">
            <a:avLst/>
          </a:prstGeom>
        </p:spPr>
      </p:pic>
      <p:sp>
        <p:nvSpPr>
          <p:cNvPr id="8" name="Text 4"/>
          <p:cNvSpPr/>
          <p:nvPr/>
        </p:nvSpPr>
        <p:spPr>
          <a:xfrm>
            <a:off x="902607" y="1115327"/>
            <a:ext cx="366939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&lt;img&gt;</a:t>
            </a:r>
            <a:endParaRPr lang="en-US" sz="1440" dirty="0"/>
          </a:p>
        </p:txBody>
      </p:sp>
      <p:pic>
        <p:nvPicPr>
          <p:cNvPr id="9" name="Image 1" descr="preencoded.png"/>
          <p:cNvPicPr>
            <a:picLocks noChangeAspect="1"/>
          </p:cNvPicPr>
          <p:nvPr/>
        </p:nvPicPr>
        <p:blipFill>
          <a:blip r:embed="rId5"/>
          <a:stretch>
            <a:fillRect/>
          </a:stretch>
        </p:blipFill>
        <p:spPr>
          <a:xfrm>
            <a:off x="4697337" y="1190442"/>
            <a:ext cx="4132945" cy="498993"/>
          </a:xfrm>
          <a:prstGeom prst="rect">
            <a:avLst/>
          </a:prstGeom>
        </p:spPr>
      </p:pic>
      <p:sp>
        <p:nvSpPr>
          <p:cNvPr id="10" name="Text 5"/>
          <p:cNvSpPr/>
          <p:nvPr/>
        </p:nvSpPr>
        <p:spPr>
          <a:xfrm>
            <a:off x="4697337" y="1115327"/>
            <a:ext cx="4205015"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&lt;embed&gt;</a:t>
            </a:r>
            <a:endParaRPr lang="en-US" sz="1440" dirty="0"/>
          </a:p>
        </p:txBody>
      </p:sp>
      <p:sp>
        <p:nvSpPr>
          <p:cNvPr id="11" name="Shape 6"/>
          <p:cNvSpPr/>
          <p:nvPr/>
        </p:nvSpPr>
        <p:spPr>
          <a:xfrm>
            <a:off x="283641" y="1024137"/>
            <a:ext cx="366962" cy="3558306"/>
          </a:xfrm>
          <a:custGeom>
            <a:avLst/>
            <a:gdLst/>
            <a:ahLst/>
            <a:cxnLst/>
            <a:rect l="l" t="t" r="r" b="b"/>
            <a:pathLst>
              <a:path w="366962" h="3558306">
                <a:moveTo>
                  <a:pt x="183481" y="0"/>
                </a:moveTo>
                <a:moveTo>
                  <a:pt x="183481" y="0"/>
                </a:moveTo>
                <a:lnTo>
                  <a:pt x="183481" y="0"/>
                </a:lnTo>
                <a:quadBezTo>
                  <a:pt x="366962" y="0"/>
                  <a:pt x="366962" y="183481"/>
                </a:quadBezTo>
                <a:lnTo>
                  <a:pt x="366962" y="3374825"/>
                </a:lnTo>
                <a:quadBezTo>
                  <a:pt x="366962" y="3558306"/>
                  <a:pt x="183481" y="3558306"/>
                </a:quadBezTo>
                <a:lnTo>
                  <a:pt x="183481" y="3558306"/>
                </a:lnTo>
                <a:quadBezTo>
                  <a:pt x="0" y="3558306"/>
                  <a:pt x="0" y="3374825"/>
                </a:quadBezTo>
                <a:lnTo>
                  <a:pt x="0" y="183481"/>
                </a:lnTo>
                <a:quadBezTo>
                  <a:pt x="0" y="0"/>
                  <a:pt x="183481" y="0"/>
                </a:quadBezTo>
                <a:close/>
              </a:path>
            </a:pathLst>
          </a:custGeom>
          <a:solidFill>
            <a:srgbClr val="2A5899"/>
          </a:solidFill>
          <a:ln/>
        </p:spPr>
        <p:txBody>
          <a:bodyPr/>
          <a:lstStyle/>
          <a:p>
            <a:endParaRPr lang="zh-CN" altLang="en-US"/>
          </a:p>
        </p:txBody>
      </p:sp>
      <p:sp>
        <p:nvSpPr>
          <p:cNvPr id="12" name="Text 7"/>
          <p:cNvSpPr/>
          <p:nvPr/>
        </p:nvSpPr>
        <p:spPr>
          <a:xfrm>
            <a:off x="283641" y="1885373"/>
            <a:ext cx="366962" cy="182880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7.多媒体标签</a:t>
            </a:r>
            <a:endParaRPr lang="en-US" sz="1440" dirty="0"/>
          </a:p>
        </p:txBody>
      </p:sp>
      <p:sp>
        <p:nvSpPr>
          <p:cNvPr id="13" name="Shape 8"/>
          <p:cNvSpPr/>
          <p:nvPr/>
        </p:nvSpPr>
        <p:spPr>
          <a:xfrm>
            <a:off x="902607" y="2932521"/>
            <a:ext cx="3669393" cy="1722471"/>
          </a:xfrm>
          <a:custGeom>
            <a:avLst/>
            <a:gdLst/>
            <a:ahLst/>
            <a:cxnLst/>
            <a:rect l="l" t="t" r="r" b="b"/>
            <a:pathLst>
              <a:path w="3669393" h="1722471">
                <a:moveTo>
                  <a:pt x="215309" y="0"/>
                </a:moveTo>
                <a:moveTo>
                  <a:pt x="215309" y="0"/>
                </a:moveTo>
                <a:lnTo>
                  <a:pt x="3454085" y="0"/>
                </a:lnTo>
                <a:quadBezTo>
                  <a:pt x="3669393" y="0"/>
                  <a:pt x="3669393" y="215309"/>
                </a:quadBezTo>
                <a:lnTo>
                  <a:pt x="3669393" y="1507162"/>
                </a:lnTo>
                <a:quadBezTo>
                  <a:pt x="3669393" y="1722471"/>
                  <a:pt x="3454085"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14" name="Image 2" descr="preencoded.png"/>
          <p:cNvPicPr>
            <a:picLocks noChangeAspect="1"/>
          </p:cNvPicPr>
          <p:nvPr/>
        </p:nvPicPr>
        <p:blipFill>
          <a:blip r:embed="rId4"/>
          <a:stretch>
            <a:fillRect/>
          </a:stretch>
        </p:blipFill>
        <p:spPr>
          <a:xfrm>
            <a:off x="902607" y="3098826"/>
            <a:ext cx="3633116" cy="498993"/>
          </a:xfrm>
          <a:prstGeom prst="rect">
            <a:avLst/>
          </a:prstGeom>
        </p:spPr>
      </p:pic>
      <p:sp>
        <p:nvSpPr>
          <p:cNvPr id="15" name="Text 9"/>
          <p:cNvSpPr/>
          <p:nvPr/>
        </p:nvSpPr>
        <p:spPr>
          <a:xfrm>
            <a:off x="902607" y="3023711"/>
            <a:ext cx="366939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&lt;object&gt;</a:t>
            </a:r>
            <a:endParaRPr lang="en-US" sz="1440" dirty="0"/>
          </a:p>
        </p:txBody>
      </p:sp>
      <p:sp>
        <p:nvSpPr>
          <p:cNvPr id="16" name="Shape 10"/>
          <p:cNvSpPr/>
          <p:nvPr/>
        </p:nvSpPr>
        <p:spPr>
          <a:xfrm>
            <a:off x="4697337" y="2932521"/>
            <a:ext cx="4205015" cy="1722471"/>
          </a:xfrm>
          <a:custGeom>
            <a:avLst/>
            <a:gdLst/>
            <a:ahLst/>
            <a:cxnLst/>
            <a:rect l="l" t="t" r="r" b="b"/>
            <a:pathLst>
              <a:path w="4205015" h="1722471">
                <a:moveTo>
                  <a:pt x="215309" y="0"/>
                </a:moveTo>
                <a:moveTo>
                  <a:pt x="215309" y="0"/>
                </a:moveTo>
                <a:lnTo>
                  <a:pt x="3989706" y="0"/>
                </a:lnTo>
                <a:quadBezTo>
                  <a:pt x="4205015" y="0"/>
                  <a:pt x="4205015" y="215309"/>
                </a:quadBezTo>
                <a:lnTo>
                  <a:pt x="4205015" y="1507162"/>
                </a:lnTo>
                <a:quadBezTo>
                  <a:pt x="4205015" y="1722471"/>
                  <a:pt x="3989706"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17" name="Image 3" descr="preencoded.png"/>
          <p:cNvPicPr>
            <a:picLocks noChangeAspect="1"/>
          </p:cNvPicPr>
          <p:nvPr/>
        </p:nvPicPr>
        <p:blipFill>
          <a:blip r:embed="rId5"/>
          <a:stretch>
            <a:fillRect/>
          </a:stretch>
        </p:blipFill>
        <p:spPr>
          <a:xfrm>
            <a:off x="4697337" y="3098826"/>
            <a:ext cx="4132945" cy="498993"/>
          </a:xfrm>
          <a:prstGeom prst="rect">
            <a:avLst/>
          </a:prstGeom>
        </p:spPr>
      </p:pic>
      <p:sp>
        <p:nvSpPr>
          <p:cNvPr id="18" name="Text 11"/>
          <p:cNvSpPr/>
          <p:nvPr/>
        </p:nvSpPr>
        <p:spPr>
          <a:xfrm>
            <a:off x="4697337" y="3023711"/>
            <a:ext cx="4205015"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&lt;map&gt;</a:t>
            </a:r>
            <a:endParaRPr lang="en-US" sz="1440" dirty="0"/>
          </a:p>
        </p:txBody>
      </p:sp>
      <p:sp>
        <p:nvSpPr>
          <p:cNvPr id="19" name="Text 12"/>
          <p:cNvSpPr/>
          <p:nvPr/>
        </p:nvSpPr>
        <p:spPr>
          <a:xfrm>
            <a:off x="902607" y="1794183"/>
            <a:ext cx="3669393"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嵌入图片</a:t>
            </a:r>
            <a:endParaRPr lang="en-US" sz="1440" dirty="0"/>
          </a:p>
        </p:txBody>
      </p:sp>
      <p:sp>
        <p:nvSpPr>
          <p:cNvPr id="20" name="Text 13"/>
          <p:cNvSpPr/>
          <p:nvPr/>
        </p:nvSpPr>
        <p:spPr>
          <a:xfrm>
            <a:off x="4697337" y="1794183"/>
            <a:ext cx="4133459"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嵌入多媒体</a:t>
            </a:r>
            <a:endParaRPr lang="en-US" sz="1440" dirty="0"/>
          </a:p>
        </p:txBody>
      </p:sp>
      <p:sp>
        <p:nvSpPr>
          <p:cNvPr id="21" name="Text 14"/>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
        <p:nvSpPr>
          <p:cNvPr id="22" name="Text 15"/>
          <p:cNvSpPr/>
          <p:nvPr/>
        </p:nvSpPr>
        <p:spPr>
          <a:xfrm>
            <a:off x="902607" y="3702567"/>
            <a:ext cx="3669393"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嵌入多媒体对象</a:t>
            </a:r>
            <a:endParaRPr lang="en-US" sz="1440" dirty="0"/>
          </a:p>
        </p:txBody>
      </p:sp>
      <p:sp>
        <p:nvSpPr>
          <p:cNvPr id="23" name="Text 16"/>
          <p:cNvSpPr/>
          <p:nvPr/>
        </p:nvSpPr>
        <p:spPr>
          <a:xfrm>
            <a:off x="4697337" y="3702567"/>
            <a:ext cx="4133459"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定义图像映射</a:t>
            </a:r>
            <a:endParaRPr lang="en-US" sz="1440" dirty="0"/>
          </a:p>
        </p:txBody>
      </p:sp>
    </p:spTree>
  </p:cSld>
  <p:clrMapOvr>
    <a:masterClrMapping/>
  </p:clrMapOvr>
</p:sld>
</file>

<file path=ppt/slides/slide5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7.10.5 事件处理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199311"/>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5. onfocus事件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onfocus事件是获得焦点时触发的事件，示例代码如下：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2942bb8cd4784781be909f0e958cb16c_1748311828252-08594459495582388.png?authorization=c2ltcGxlLWp3dCBhaz1zcGFya2Rlc2s4MDAwMDAwMDAwMDE7ZXhwPTMzMjUxMTE4Mjk7YWxnbz1obWFjLXNoYTI1NjtzaWc9ZUFWSnplNk1RUGtiNnZjZzg1eVNMZTcwV0Zwa09zVzkyY0RzekszbWwvTT0=&amp;x_location=7YfmxI7B7uKO7jlRxIftd6UXf5D="/>
          <p:cNvPicPr>
            <a:picLocks noChangeAspect="1"/>
          </p:cNvPicPr>
          <p:nvPr/>
        </p:nvPicPr>
        <p:blipFill>
          <a:blip r:embed="rId4"/>
          <a:stretch>
            <a:fillRect/>
          </a:stretch>
        </p:blipFill>
        <p:spPr>
          <a:xfrm>
            <a:off x="907911" y="3196007"/>
            <a:ext cx="6839712" cy="429768"/>
          </a:xfrm>
          <a:prstGeom prst="rect">
            <a:avLst/>
          </a:prstGeom>
        </p:spPr>
      </p:pic>
    </p:spTree>
  </p:cSld>
  <p:clrMapOvr>
    <a:masterClrMapping/>
  </p:clrMapOvr>
</p:sld>
</file>

<file path=ppt/slides/slide54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7.10.5 事件处理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138074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6. onload事件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onload事件使用最多的是在&lt;body&gt;标签中，当页面所有内容全部加载完毕后就会触发该 事件，示例代码如下：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721293145c7e471eab3aae679464b67d_1748312233680-040399780034263044.png?authorization=c2ltcGxlLWp3dCBhaz1zcGFya2Rlc2s4MDAwMDAwMDAwMDE7ZXhwPTMzMjUxMTIyMzU7YWxnbz1obWFjLXNoYTI1NjtzaWc9OUpMZzEvdkJRVUhkZnFJSFpkb3ZjRDRMRjl4OFFXWUovdVpINk5BWDFXST0=&amp;x_location=7YfmxI7B7uKO7jlRxIftd6UXf5D="/>
          <p:cNvPicPr>
            <a:picLocks noChangeAspect="1"/>
          </p:cNvPicPr>
          <p:nvPr/>
        </p:nvPicPr>
        <p:blipFill>
          <a:blip r:embed="rId4"/>
          <a:stretch>
            <a:fillRect/>
          </a:stretch>
        </p:blipFill>
        <p:spPr>
          <a:xfrm>
            <a:off x="1769364" y="2332966"/>
            <a:ext cx="5605272" cy="2505456"/>
          </a:xfrm>
          <a:prstGeom prst="rect">
            <a:avLst/>
          </a:prstGeom>
        </p:spPr>
      </p:pic>
    </p:spTree>
  </p:cSld>
  <p:clrMapOvr>
    <a:masterClrMapping/>
  </p:clrMapOvr>
</p:sld>
</file>

<file path=ppt/slides/slide5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7.10.5 事件处理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9d2e492a36084466aa36c87918101cb1_1748312252363-030962158824375163.png?authorization=c2ltcGxlLWp3dCBhaz1zcGFya2Rlc2s4MDAwMDAwMDAwMDE7ZXhwPTMzMjUxMTIyNTM7YWxnbz1obWFjLXNoYTI1NjtzaWc9cGFQd2dqcHM5TEtlcDl0MHdoK1phbkp6TkxTcm1WMTNpRXFZdUVzVEVIZz0=&amp;x_location=7YfmxI7B7uKO7jlRxIftd6UXf5D="/>
          <p:cNvPicPr>
            <a:picLocks noChangeAspect="1"/>
          </p:cNvPicPr>
          <p:nvPr/>
        </p:nvPicPr>
        <p:blipFill>
          <a:blip r:embed="rId4"/>
          <a:stretch>
            <a:fillRect/>
          </a:stretch>
        </p:blipFill>
        <p:spPr>
          <a:xfrm>
            <a:off x="1709928" y="1819835"/>
            <a:ext cx="5724144" cy="2185416"/>
          </a:xfrm>
          <a:prstGeom prst="rect">
            <a:avLst/>
          </a:prstGeom>
        </p:spPr>
      </p:pic>
    </p:spTree>
  </p:cSld>
  <p:clrMapOvr>
    <a:masterClrMapping/>
  </p:clrMapOvr>
</p:sld>
</file>

<file path=ppt/slides/slide54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7.10.5 事件处理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138074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7. onmousemove与onmouseout事件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在一个元素上移动鼠标指针和移开鼠标指针时触发的事件，示例代码如下：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a5ae5aa0623b483e9479fc4dc724ab51_1748312748964-05239709193470476.png?authorization=c2ltcGxlLWp3dCBhaz1zcGFya2Rlc2s4MDAwMDAwMDAwMDE7ZXhwPTMzMjUxMTI3NTA7YWxnbz1obWFjLXNoYTI1NjtzaWc9M200KzYvSmtDM1pBUERSZDVBSUJaOENNL3RvcVEwZUNFcUk4Q3gwQjVhUT0=&amp;x_location=7YfmxI7B7uKO7jlRxIftd6UXf5D="/>
          <p:cNvPicPr>
            <a:picLocks noChangeAspect="1"/>
          </p:cNvPicPr>
          <p:nvPr/>
        </p:nvPicPr>
        <p:blipFill>
          <a:blip r:embed="rId4"/>
          <a:stretch>
            <a:fillRect/>
          </a:stretch>
        </p:blipFill>
        <p:spPr>
          <a:xfrm>
            <a:off x="1964043" y="2246609"/>
            <a:ext cx="4727448" cy="2496312"/>
          </a:xfrm>
          <a:prstGeom prst="rect">
            <a:avLst/>
          </a:prstGeom>
        </p:spPr>
      </p:pic>
    </p:spTree>
  </p:cSld>
  <p:clrMapOvr>
    <a:masterClrMapping/>
  </p:clrMapOvr>
</p:sld>
</file>

<file path=ppt/slides/slide5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7.10.5 事件处理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e3c23a20f1d849008e1a44e54a8e6c6d_1748313000835-04498276386349773.png?authorization=c2ltcGxlLWp3dCBhaz1zcGFya2Rlc2s4MDAwMDAwMDAwMDE7ZXhwPTMzMjUxMTMwMDI7YWxnbz1obWFjLXNoYTI1NjtzaWc9K1dhWllxekFaSW0yZzMzK21MQ1Z1bmU0SlZleU5WdWczdU5LbTRiaHVxRT0=&amp;x_location=7YfmxI7B7uKO7jlRxIftd6UXf5D="/>
          <p:cNvPicPr>
            <a:picLocks noChangeAspect="1"/>
          </p:cNvPicPr>
          <p:nvPr/>
        </p:nvPicPr>
        <p:blipFill>
          <a:blip r:embed="rId4"/>
          <a:stretch>
            <a:fillRect/>
          </a:stretch>
        </p:blipFill>
        <p:spPr>
          <a:xfrm>
            <a:off x="1504188" y="1632383"/>
            <a:ext cx="6135624" cy="2560320"/>
          </a:xfrm>
          <a:prstGeom prst="rect">
            <a:avLst/>
          </a:prstGeom>
        </p:spPr>
      </p:pic>
    </p:spTree>
  </p:cSld>
  <p:clrMapOvr>
    <a:masterClrMapping/>
  </p:clrMapOvr>
</p:sld>
</file>

<file path=ppt/slides/slide5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7.10 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7.10.5 事件处理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0e26f28cc0384de9b3d2477e444b3a63_1748313020994-00664755740244235.png?authorization=c2ltcGxlLWp3dCBhaz1zcGFya2Rlc2s4MDAwMDAwMDAwMDE7ZXhwPTMzMjUxMTMwMjI7YWxnbz1obWFjLXNoYTI1NjtzaWc9aWVkcER4M2J6SjZoUEViWDJoT2NLRnFoM0NVNDBrMy8vQ2hhSUM2VjI0UT0=&amp;x_location=7YfmxI7B7uKO7jlRxIftd6UXf5D="/>
          <p:cNvPicPr>
            <a:picLocks noChangeAspect="1"/>
          </p:cNvPicPr>
          <p:nvPr/>
        </p:nvPicPr>
        <p:blipFill>
          <a:blip r:embed="rId4"/>
          <a:stretch>
            <a:fillRect/>
          </a:stretch>
        </p:blipFill>
        <p:spPr>
          <a:xfrm>
            <a:off x="407665" y="1671124"/>
            <a:ext cx="8328670" cy="2482837"/>
          </a:xfrm>
          <a:prstGeom prst="rect">
            <a:avLst/>
          </a:prstGeom>
        </p:spPr>
      </p:pic>
    </p:spTree>
  </p:cSld>
  <p:clrMapOvr>
    <a:masterClrMapping/>
  </p:clrMapOvr>
</p:sld>
</file>

<file path=ppt/slides/slide5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F5B73271-64C6-92AB-B887-46B78ABDA81C}"/>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ECD08020-CA80-B626-990F-2061730D2415}"/>
              </a:ext>
            </a:extLst>
          </p:cNvPr>
          <p:cNvPicPr>
            <a:picLocks noChangeAspect="1"/>
          </p:cNvPicPr>
          <p:nvPr/>
        </p:nvPicPr>
        <p:blipFill>
          <a:blip r:embed="rId4"/>
          <a:stretch>
            <a:fillRect/>
          </a:stretch>
        </p:blipFill>
        <p:spPr>
          <a:xfrm>
            <a:off x="2647402" y="2994741"/>
            <a:ext cx="4312675" cy="1728474"/>
          </a:xfrm>
          <a:prstGeom prst="rect">
            <a:avLst/>
          </a:prstGeom>
        </p:spPr>
      </p:pic>
      <p:sp>
        <p:nvSpPr>
          <p:cNvPr id="3" name="Shape 0">
            <a:extLst>
              <a:ext uri="{FF2B5EF4-FFF2-40B4-BE49-F238E27FC236}">
                <a16:creationId xmlns:a16="http://schemas.microsoft.com/office/drawing/2014/main" id="{F9E5F9CB-5ED0-31E8-1FD5-C38F414A4892}"/>
              </a:ext>
            </a:extLst>
          </p:cNvPr>
          <p:cNvSpPr/>
          <p:nvPr/>
        </p:nvSpPr>
        <p:spPr>
          <a:xfrm>
            <a:off x="4028208" y="2784298"/>
            <a:ext cx="1087582" cy="426967"/>
          </a:xfrm>
          <a:custGeom>
            <a:avLst/>
            <a:gdLst/>
            <a:ahLst/>
            <a:cxnLst/>
            <a:rect l="l" t="t" r="r" b="b"/>
            <a:pathLst>
              <a:path w="833941" h="828521">
                <a:moveTo>
                  <a:pt x="0" y="0"/>
                </a:moveTo>
                <a:moveTo>
                  <a:pt x="0" y="0"/>
                </a:moveTo>
                <a:lnTo>
                  <a:pt x="833941" y="0"/>
                </a:lnTo>
                <a:lnTo>
                  <a:pt x="833941" y="828521"/>
                </a:lnTo>
                <a:lnTo>
                  <a:pt x="0" y="828521"/>
                </a:lnTo>
                <a:close/>
              </a:path>
            </a:pathLst>
          </a:custGeom>
          <a:solidFill>
            <a:srgbClr val="2A5899"/>
          </a:solidFill>
          <a:ln/>
          <a:effectLst>
            <a:softEdge rad="50800"/>
          </a:effectLst>
        </p:spPr>
        <p:txBody>
          <a:bodyPr/>
          <a:lstStyle/>
          <a:p>
            <a:endParaRPr lang="zh-CN" altLang="en-US"/>
          </a:p>
        </p:txBody>
      </p:sp>
      <p:sp>
        <p:nvSpPr>
          <p:cNvPr id="4" name="Text 1">
            <a:extLst>
              <a:ext uri="{FF2B5EF4-FFF2-40B4-BE49-F238E27FC236}">
                <a16:creationId xmlns:a16="http://schemas.microsoft.com/office/drawing/2014/main" id="{BC15921A-2D2C-B8C3-D43A-F049BBA89AD3}"/>
              </a:ext>
            </a:extLst>
          </p:cNvPr>
          <p:cNvSpPr/>
          <p:nvPr/>
        </p:nvSpPr>
        <p:spPr>
          <a:xfrm>
            <a:off x="3881867" y="2759708"/>
            <a:ext cx="1380263" cy="470065"/>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学习目标</a:t>
            </a:r>
            <a:endParaRPr lang="en-US" sz="1440" dirty="0"/>
          </a:p>
        </p:txBody>
      </p:sp>
      <p:sp>
        <p:nvSpPr>
          <p:cNvPr id="5" name="Text 2">
            <a:extLst>
              <a:ext uri="{FF2B5EF4-FFF2-40B4-BE49-F238E27FC236}">
                <a16:creationId xmlns:a16="http://schemas.microsoft.com/office/drawing/2014/main" id="{002F94A3-FB14-8248-BEF7-EDE9F26429E5}"/>
              </a:ext>
            </a:extLst>
          </p:cNvPr>
          <p:cNvSpPr/>
          <p:nvPr/>
        </p:nvSpPr>
        <p:spPr>
          <a:xfrm>
            <a:off x="2753862" y="637360"/>
            <a:ext cx="3636276" cy="12104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6336" b="1" dirty="0">
                <a:solidFill>
                  <a:schemeClr val="bg1"/>
                </a:solidFill>
                <a:latin typeface="Microsoft Yahei" pitchFamily="34" charset="0"/>
                <a:ea typeface="Microsoft Yahei" pitchFamily="34" charset="-122"/>
                <a:cs typeface="Microsoft Yahei" pitchFamily="34" charset="-120"/>
              </a:rPr>
              <a:t>模块8</a:t>
            </a:r>
            <a:endParaRPr lang="en-US" sz="1440" dirty="0">
              <a:solidFill>
                <a:schemeClr val="bg1"/>
              </a:solidFill>
            </a:endParaRPr>
          </a:p>
        </p:txBody>
      </p:sp>
      <p:sp>
        <p:nvSpPr>
          <p:cNvPr id="6" name="Text 3">
            <a:extLst>
              <a:ext uri="{FF2B5EF4-FFF2-40B4-BE49-F238E27FC236}">
                <a16:creationId xmlns:a16="http://schemas.microsoft.com/office/drawing/2014/main" id="{D5C75F96-4D34-199D-094C-21349F5C808C}"/>
              </a:ext>
            </a:extLst>
          </p:cNvPr>
          <p:cNvSpPr/>
          <p:nvPr/>
        </p:nvSpPr>
        <p:spPr>
          <a:xfrm>
            <a:off x="1410881" y="1847820"/>
            <a:ext cx="6322234" cy="725455"/>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zh-CN" altLang="en-US" sz="3312" b="1" dirty="0">
                <a:solidFill>
                  <a:schemeClr val="bg1"/>
                </a:solidFill>
                <a:latin typeface="Microsoft Yahei" pitchFamily="34" charset="0"/>
                <a:ea typeface="Microsoft Yahei" pitchFamily="34" charset="-122"/>
                <a:cs typeface="Microsoft Yahei" pitchFamily="34" charset="-120"/>
              </a:rPr>
              <a:t>浏览器对象模型与窗口内置对象</a:t>
            </a:r>
          </a:p>
        </p:txBody>
      </p:sp>
      <p:sp>
        <p:nvSpPr>
          <p:cNvPr id="8" name="Text 4">
            <a:extLst>
              <a:ext uri="{FF2B5EF4-FFF2-40B4-BE49-F238E27FC236}">
                <a16:creationId xmlns:a16="http://schemas.microsoft.com/office/drawing/2014/main" id="{0B312EF7-9A84-654A-5EB1-250F5F5681E4}"/>
              </a:ext>
            </a:extLst>
          </p:cNvPr>
          <p:cNvSpPr/>
          <p:nvPr/>
        </p:nvSpPr>
        <p:spPr>
          <a:xfrm>
            <a:off x="2647402" y="3505772"/>
            <a:ext cx="4312675" cy="706412"/>
          </a:xfrm>
          <a:prstGeom prst="rect">
            <a:avLst/>
          </a:prstGeom>
          <a:noFill/>
          <a:ln/>
        </p:spPr>
        <p:txBody>
          <a:bodyPr wrap="square" lIns="95250" tIns="95250" rIns="95250" bIns="95250" rtlCol="0" anchor="t">
            <a:spAutoFit/>
          </a:bodyPr>
          <a:lstStyle/>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掌握浏览器对象模型。</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熟悉窗口内置对象及其用法。</a:t>
            </a:r>
          </a:p>
        </p:txBody>
      </p:sp>
    </p:spTree>
    <p:extLst>
      <p:ext uri="{BB962C8B-B14F-4D97-AF65-F5344CB8AC3E}">
        <p14:creationId xmlns:p14="http://schemas.microsoft.com/office/powerpoint/2010/main" val="2090865601"/>
      </p:ext>
    </p:extLst>
  </p:cSld>
  <p:clrMapOvr>
    <a:masterClrMapping/>
  </p:clrMapOvr>
</p:sld>
</file>

<file path=ppt/slides/slide5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8.1 浏览器对象模型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70014" y="2629079"/>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为浏览器对象模型图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3ebb51a5c3974343965fcd2e243d73fb_1748313809797-01362914609266883.png?authorization=c2ltcGxlLWp3dCBhaz1zcGFya2Rlc2s4MDAwMDAwMDAwMDE7ZXhwPTMzMjUxMTM4MTE7YWxnbz1obWFjLXNoYTI1NjtzaWc9NnZwQXd4dUZlSnRyTmNsVitUS3dKcTAwT0h1eE9PSFFxSHlEWTAyYVgycz0=&amp;x_location=7YfmxI7B7uKO7jlRxIftd6UXf5D="/>
          <p:cNvPicPr>
            <a:picLocks noChangeAspect="1"/>
          </p:cNvPicPr>
          <p:nvPr/>
        </p:nvPicPr>
        <p:blipFill>
          <a:blip r:embed="rId4"/>
          <a:stretch>
            <a:fillRect/>
          </a:stretch>
        </p:blipFill>
        <p:spPr>
          <a:xfrm>
            <a:off x="3679268" y="986663"/>
            <a:ext cx="4514902" cy="3851758"/>
          </a:xfrm>
          <a:prstGeom prst="rect">
            <a:avLst/>
          </a:prstGeom>
        </p:spPr>
      </p:pic>
    </p:spTree>
  </p:cSld>
  <p:clrMapOvr>
    <a:masterClrMapping/>
  </p:clrMapOvr>
</p:sld>
</file>

<file path=ppt/slides/slide54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8.1 浏览器对象模型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8.1.1 窗口对象window概述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70436" y="2053007"/>
            <a:ext cx="1281360" cy="1180516"/>
          </a:xfrm>
          <a:prstGeom prst="rect">
            <a:avLst/>
          </a:prstGeom>
          <a:noFill/>
          <a:ln/>
        </p:spPr>
        <p:txBody>
          <a:bodyPr wrap="square" lIns="95250" tIns="95250" rIns="95250" bIns="95250" rtlCol="0" anchor="t">
            <a:spAutoFit/>
          </a:bodyPr>
          <a:lstStyle/>
          <a:p>
            <a:pPr marL="0" marR="0" lvl="0" indent="0"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window对象的常用属性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a4df4185cb7c426b95201bb39556f3a8_1748314465427-033073063557043103.png?authorization=c2ltcGxlLWp3dCBhaz1zcGFya2Rlc2s4MDAwMDAwMDAwMDE7ZXhwPTMzMjUxMTQ0Njc7YWxnbz1obWFjLXNoYTI1NjtzaWc9bWRKRlhRZHlxdzk5dGVVZDZEQ3AwNDFkQndqMUV1UHNWWExaZ3V1MC92az0=&amp;x_location=7YfmxI7B7uKO7jlRxIftd6UXf5D="/>
          <p:cNvPicPr>
            <a:picLocks noChangeAspect="1"/>
          </p:cNvPicPr>
          <p:nvPr/>
        </p:nvPicPr>
        <p:blipFill>
          <a:blip r:embed="rId4"/>
          <a:stretch>
            <a:fillRect/>
          </a:stretch>
        </p:blipFill>
        <p:spPr>
          <a:xfrm>
            <a:off x="1574879" y="1075238"/>
            <a:ext cx="7132628" cy="3674610"/>
          </a:xfrm>
          <a:prstGeom prst="rect">
            <a:avLst/>
          </a:prstGeom>
        </p:spPr>
      </p:pic>
    </p:spTree>
  </p:cSld>
  <p:clrMapOvr>
    <a:masterClrMapping/>
  </p:clrMapOvr>
</p:sld>
</file>

<file path=ppt/slides/slide54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8.1 浏览器对象模型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8.1.1 窗口对象window概述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70436" y="2053007"/>
            <a:ext cx="1281360" cy="1180516"/>
          </a:xfrm>
          <a:prstGeom prst="rect">
            <a:avLst/>
          </a:prstGeom>
          <a:noFill/>
          <a:ln/>
        </p:spPr>
        <p:txBody>
          <a:bodyPr wrap="square" lIns="95250" tIns="95250" rIns="95250" bIns="95250" rtlCol="0" anchor="t">
            <a:spAutoFit/>
          </a:bodyPr>
          <a:lstStyle/>
          <a:p>
            <a:pPr marL="0" marR="0" lvl="0" indent="0"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window对象的常用方法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67268d2153e744d186605e66647979d7_1748314567842-09312064343020232.png?authorization=c2ltcGxlLWp3dCBhaz1zcGFya2Rlc2s4MDAwMDAwMDAwMDE7ZXhwPTMzMjUxMTQ1Njk7YWxnbz1obWFjLXNoYTI1NjtzaWc9bDZmUWFvakJBZDUzY2N6OHQvVDV5dzF6M1FiMDBLZ0UySE45MVZLMnZlYz0=&amp;x_location=7YfmxI7B7uKO7jlRxIftd6UXf5D="/>
          <p:cNvPicPr>
            <a:picLocks noChangeAspect="1"/>
          </p:cNvPicPr>
          <p:nvPr/>
        </p:nvPicPr>
        <p:blipFill>
          <a:blip r:embed="rId4"/>
          <a:stretch>
            <a:fillRect/>
          </a:stretch>
        </p:blipFill>
        <p:spPr>
          <a:xfrm>
            <a:off x="2078814" y="1065979"/>
            <a:ext cx="6531364" cy="3693127"/>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name="Slide 5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4" name="Text 1"/>
          <p:cNvSpPr/>
          <p:nvPr/>
        </p:nvSpPr>
        <p:spPr>
          <a:xfrm>
            <a:off x="983969" y="2511897"/>
            <a:ext cx="2074992" cy="84124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文本格式或语义标签</a:t>
            </a:r>
            <a:endParaRPr lang="en-US" sz="1440" dirty="0"/>
          </a:p>
        </p:txBody>
      </p:sp>
      <p:sp>
        <p:nvSpPr>
          <p:cNvPr id="5" name="Shape 2"/>
          <p:cNvSpPr/>
          <p:nvPr/>
        </p:nvSpPr>
        <p:spPr>
          <a:xfrm>
            <a:off x="902607" y="1024137"/>
            <a:ext cx="3669393" cy="1722471"/>
          </a:xfrm>
          <a:custGeom>
            <a:avLst/>
            <a:gdLst/>
            <a:ahLst/>
            <a:cxnLst/>
            <a:rect l="l" t="t" r="r" b="b"/>
            <a:pathLst>
              <a:path w="3669393" h="1722471">
                <a:moveTo>
                  <a:pt x="215309" y="0"/>
                </a:moveTo>
                <a:moveTo>
                  <a:pt x="215309" y="0"/>
                </a:moveTo>
                <a:lnTo>
                  <a:pt x="3454085" y="0"/>
                </a:lnTo>
                <a:quadBezTo>
                  <a:pt x="3669393" y="0"/>
                  <a:pt x="3669393" y="215309"/>
                </a:quadBezTo>
                <a:lnTo>
                  <a:pt x="3669393" y="1507162"/>
                </a:lnTo>
                <a:quadBezTo>
                  <a:pt x="3669393" y="1722471"/>
                  <a:pt x="3454085"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sp>
        <p:nvSpPr>
          <p:cNvPr id="6" name="Shape 3"/>
          <p:cNvSpPr/>
          <p:nvPr/>
        </p:nvSpPr>
        <p:spPr>
          <a:xfrm>
            <a:off x="4697337" y="1024137"/>
            <a:ext cx="4205015" cy="1722471"/>
          </a:xfrm>
          <a:custGeom>
            <a:avLst/>
            <a:gdLst/>
            <a:ahLst/>
            <a:cxnLst/>
            <a:rect l="l" t="t" r="r" b="b"/>
            <a:pathLst>
              <a:path w="4205015" h="1722471">
                <a:moveTo>
                  <a:pt x="215309" y="0"/>
                </a:moveTo>
                <a:moveTo>
                  <a:pt x="215309" y="0"/>
                </a:moveTo>
                <a:lnTo>
                  <a:pt x="3989706" y="0"/>
                </a:lnTo>
                <a:quadBezTo>
                  <a:pt x="4205015" y="0"/>
                  <a:pt x="4205015" y="215309"/>
                </a:quadBezTo>
                <a:lnTo>
                  <a:pt x="4205015" y="1507162"/>
                </a:lnTo>
                <a:quadBezTo>
                  <a:pt x="4205015" y="1722471"/>
                  <a:pt x="3989706"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7" name="Image 0" descr="preencoded.png"/>
          <p:cNvPicPr>
            <a:picLocks noChangeAspect="1"/>
          </p:cNvPicPr>
          <p:nvPr/>
        </p:nvPicPr>
        <p:blipFill>
          <a:blip r:embed="rId4"/>
          <a:stretch>
            <a:fillRect/>
          </a:stretch>
        </p:blipFill>
        <p:spPr>
          <a:xfrm>
            <a:off x="902607" y="1190442"/>
            <a:ext cx="3633116" cy="498993"/>
          </a:xfrm>
          <a:prstGeom prst="rect">
            <a:avLst/>
          </a:prstGeom>
        </p:spPr>
      </p:pic>
      <p:sp>
        <p:nvSpPr>
          <p:cNvPr id="8" name="Text 4"/>
          <p:cNvSpPr/>
          <p:nvPr/>
        </p:nvSpPr>
        <p:spPr>
          <a:xfrm>
            <a:off x="902607" y="1115327"/>
            <a:ext cx="366939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&lt;area&gt;</a:t>
            </a:r>
            <a:endParaRPr lang="en-US" sz="1440" dirty="0"/>
          </a:p>
        </p:txBody>
      </p:sp>
      <p:pic>
        <p:nvPicPr>
          <p:cNvPr id="9" name="Image 1" descr="preencoded.png"/>
          <p:cNvPicPr>
            <a:picLocks noChangeAspect="1"/>
          </p:cNvPicPr>
          <p:nvPr/>
        </p:nvPicPr>
        <p:blipFill>
          <a:blip r:embed="rId5"/>
          <a:stretch>
            <a:fillRect/>
          </a:stretch>
        </p:blipFill>
        <p:spPr>
          <a:xfrm>
            <a:off x="4697337" y="1190442"/>
            <a:ext cx="4132945" cy="498993"/>
          </a:xfrm>
          <a:prstGeom prst="rect">
            <a:avLst/>
          </a:prstGeom>
        </p:spPr>
      </p:pic>
      <p:sp>
        <p:nvSpPr>
          <p:cNvPr id="10" name="Text 5"/>
          <p:cNvSpPr/>
          <p:nvPr/>
        </p:nvSpPr>
        <p:spPr>
          <a:xfrm>
            <a:off x="4697337" y="1115327"/>
            <a:ext cx="4205015"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&lt;canvas&gt;</a:t>
            </a:r>
            <a:endParaRPr lang="en-US" sz="1440" dirty="0"/>
          </a:p>
        </p:txBody>
      </p:sp>
      <p:sp>
        <p:nvSpPr>
          <p:cNvPr id="11" name="Shape 6"/>
          <p:cNvSpPr/>
          <p:nvPr/>
        </p:nvSpPr>
        <p:spPr>
          <a:xfrm>
            <a:off x="283641" y="1024137"/>
            <a:ext cx="366962" cy="3558306"/>
          </a:xfrm>
          <a:custGeom>
            <a:avLst/>
            <a:gdLst/>
            <a:ahLst/>
            <a:cxnLst/>
            <a:rect l="l" t="t" r="r" b="b"/>
            <a:pathLst>
              <a:path w="366962" h="3558306">
                <a:moveTo>
                  <a:pt x="183481" y="0"/>
                </a:moveTo>
                <a:moveTo>
                  <a:pt x="183481" y="0"/>
                </a:moveTo>
                <a:lnTo>
                  <a:pt x="183481" y="0"/>
                </a:lnTo>
                <a:quadBezTo>
                  <a:pt x="366962" y="0"/>
                  <a:pt x="366962" y="183481"/>
                </a:quadBezTo>
                <a:lnTo>
                  <a:pt x="366962" y="3374825"/>
                </a:lnTo>
                <a:quadBezTo>
                  <a:pt x="366962" y="3558306"/>
                  <a:pt x="183481" y="3558306"/>
                </a:quadBezTo>
                <a:lnTo>
                  <a:pt x="183481" y="3558306"/>
                </a:lnTo>
                <a:quadBezTo>
                  <a:pt x="0" y="3558306"/>
                  <a:pt x="0" y="3374825"/>
                </a:quadBezTo>
                <a:lnTo>
                  <a:pt x="0" y="183481"/>
                </a:lnTo>
                <a:quadBezTo>
                  <a:pt x="0" y="0"/>
                  <a:pt x="183481" y="0"/>
                </a:quadBezTo>
                <a:close/>
              </a:path>
            </a:pathLst>
          </a:custGeom>
          <a:solidFill>
            <a:srgbClr val="2A5899"/>
          </a:solidFill>
          <a:ln/>
        </p:spPr>
        <p:txBody>
          <a:bodyPr/>
          <a:lstStyle/>
          <a:p>
            <a:endParaRPr lang="zh-CN" altLang="en-US"/>
          </a:p>
        </p:txBody>
      </p:sp>
      <p:sp>
        <p:nvSpPr>
          <p:cNvPr id="12" name="Text 7"/>
          <p:cNvSpPr/>
          <p:nvPr/>
        </p:nvSpPr>
        <p:spPr>
          <a:xfrm>
            <a:off x="283641" y="1885373"/>
            <a:ext cx="366962" cy="182880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7.多媒体标签</a:t>
            </a:r>
            <a:endParaRPr lang="en-US" sz="1440" dirty="0"/>
          </a:p>
        </p:txBody>
      </p:sp>
      <p:sp>
        <p:nvSpPr>
          <p:cNvPr id="13" name="Shape 8"/>
          <p:cNvSpPr/>
          <p:nvPr/>
        </p:nvSpPr>
        <p:spPr>
          <a:xfrm>
            <a:off x="902607" y="2932521"/>
            <a:ext cx="3669393" cy="1722471"/>
          </a:xfrm>
          <a:custGeom>
            <a:avLst/>
            <a:gdLst/>
            <a:ahLst/>
            <a:cxnLst/>
            <a:rect l="l" t="t" r="r" b="b"/>
            <a:pathLst>
              <a:path w="3669393" h="1722471">
                <a:moveTo>
                  <a:pt x="215309" y="0"/>
                </a:moveTo>
                <a:moveTo>
                  <a:pt x="215309" y="0"/>
                </a:moveTo>
                <a:lnTo>
                  <a:pt x="3454085" y="0"/>
                </a:lnTo>
                <a:quadBezTo>
                  <a:pt x="3669393" y="0"/>
                  <a:pt x="3669393" y="215309"/>
                </a:quadBezTo>
                <a:lnTo>
                  <a:pt x="3669393" y="1507162"/>
                </a:lnTo>
                <a:quadBezTo>
                  <a:pt x="3669393" y="1722471"/>
                  <a:pt x="3454085"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14" name="Image 2" descr="preencoded.png"/>
          <p:cNvPicPr>
            <a:picLocks noChangeAspect="1"/>
          </p:cNvPicPr>
          <p:nvPr/>
        </p:nvPicPr>
        <p:blipFill>
          <a:blip r:embed="rId4"/>
          <a:stretch>
            <a:fillRect/>
          </a:stretch>
        </p:blipFill>
        <p:spPr>
          <a:xfrm>
            <a:off x="902607" y="3098826"/>
            <a:ext cx="3633116" cy="498993"/>
          </a:xfrm>
          <a:prstGeom prst="rect">
            <a:avLst/>
          </a:prstGeom>
        </p:spPr>
      </p:pic>
      <p:sp>
        <p:nvSpPr>
          <p:cNvPr id="15" name="Text 9"/>
          <p:cNvSpPr/>
          <p:nvPr/>
        </p:nvSpPr>
        <p:spPr>
          <a:xfrm>
            <a:off x="902607" y="3023711"/>
            <a:ext cx="366939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&lt;audio&gt;</a:t>
            </a:r>
            <a:endParaRPr lang="en-US" sz="1440" dirty="0"/>
          </a:p>
        </p:txBody>
      </p:sp>
      <p:sp>
        <p:nvSpPr>
          <p:cNvPr id="16" name="Shape 10"/>
          <p:cNvSpPr/>
          <p:nvPr/>
        </p:nvSpPr>
        <p:spPr>
          <a:xfrm>
            <a:off x="4697337" y="2932521"/>
            <a:ext cx="4205015" cy="1722471"/>
          </a:xfrm>
          <a:custGeom>
            <a:avLst/>
            <a:gdLst/>
            <a:ahLst/>
            <a:cxnLst/>
            <a:rect l="l" t="t" r="r" b="b"/>
            <a:pathLst>
              <a:path w="4205015" h="1722471">
                <a:moveTo>
                  <a:pt x="215309" y="0"/>
                </a:moveTo>
                <a:moveTo>
                  <a:pt x="215309" y="0"/>
                </a:moveTo>
                <a:lnTo>
                  <a:pt x="3989706" y="0"/>
                </a:lnTo>
                <a:quadBezTo>
                  <a:pt x="4205015" y="0"/>
                  <a:pt x="4205015" y="215309"/>
                </a:quadBezTo>
                <a:lnTo>
                  <a:pt x="4205015" y="1507162"/>
                </a:lnTo>
                <a:quadBezTo>
                  <a:pt x="4205015" y="1722471"/>
                  <a:pt x="3989706"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17" name="Image 3" descr="preencoded.png"/>
          <p:cNvPicPr>
            <a:picLocks noChangeAspect="1"/>
          </p:cNvPicPr>
          <p:nvPr/>
        </p:nvPicPr>
        <p:blipFill>
          <a:blip r:embed="rId5"/>
          <a:stretch>
            <a:fillRect/>
          </a:stretch>
        </p:blipFill>
        <p:spPr>
          <a:xfrm>
            <a:off x="4697337" y="3098826"/>
            <a:ext cx="4132945" cy="498993"/>
          </a:xfrm>
          <a:prstGeom prst="rect">
            <a:avLst/>
          </a:prstGeom>
        </p:spPr>
      </p:pic>
      <p:sp>
        <p:nvSpPr>
          <p:cNvPr id="18" name="Text 11"/>
          <p:cNvSpPr/>
          <p:nvPr/>
        </p:nvSpPr>
        <p:spPr>
          <a:xfrm>
            <a:off x="4697337" y="3023711"/>
            <a:ext cx="4205015"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&lt;video&gt;</a:t>
            </a:r>
            <a:endParaRPr lang="en-US" sz="1440" dirty="0"/>
          </a:p>
        </p:txBody>
      </p:sp>
      <p:sp>
        <p:nvSpPr>
          <p:cNvPr id="19" name="Text 12"/>
          <p:cNvSpPr/>
          <p:nvPr/>
        </p:nvSpPr>
        <p:spPr>
          <a:xfrm>
            <a:off x="902607" y="1794183"/>
            <a:ext cx="3669393"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定义图像地图内部的区域</a:t>
            </a:r>
            <a:endParaRPr lang="en-US" sz="1440" dirty="0"/>
          </a:p>
        </p:txBody>
      </p:sp>
      <p:sp>
        <p:nvSpPr>
          <p:cNvPr id="20" name="Text 13"/>
          <p:cNvSpPr/>
          <p:nvPr/>
        </p:nvSpPr>
        <p:spPr>
          <a:xfrm>
            <a:off x="4697337" y="1794183"/>
            <a:ext cx="4133459"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用于通过脚本（通常是JavaScript）动态绘制图形</a:t>
            </a:r>
            <a:endParaRPr lang="en-US" sz="1440" dirty="0"/>
          </a:p>
        </p:txBody>
      </p:sp>
      <p:sp>
        <p:nvSpPr>
          <p:cNvPr id="21" name="Text 14"/>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
        <p:nvSpPr>
          <p:cNvPr id="22" name="Text 15"/>
          <p:cNvSpPr/>
          <p:nvPr/>
        </p:nvSpPr>
        <p:spPr>
          <a:xfrm>
            <a:off x="902607" y="3702567"/>
            <a:ext cx="3669393"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定义嵌入的声音内容</a:t>
            </a:r>
            <a:endParaRPr lang="en-US" sz="1440" dirty="0"/>
          </a:p>
        </p:txBody>
      </p:sp>
      <p:sp>
        <p:nvSpPr>
          <p:cNvPr id="23" name="Text 16"/>
          <p:cNvSpPr/>
          <p:nvPr/>
        </p:nvSpPr>
        <p:spPr>
          <a:xfrm>
            <a:off x="4697337" y="3702567"/>
            <a:ext cx="4133459"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定义嵌入的视频内容</a:t>
            </a:r>
            <a:endParaRPr lang="en-US" sz="1440" dirty="0"/>
          </a:p>
        </p:txBody>
      </p:sp>
    </p:spTree>
  </p:cSld>
  <p:clrMapOvr>
    <a:masterClrMapping/>
  </p:clrMapOvr>
</p:sld>
</file>

<file path=ppt/slides/slide55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8.1 浏览器对象模型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8.1.2 窗口的打开和关闭</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924898"/>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打开新窗口</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打开新窗口用open()方法，语法格式如下：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28c8a168bb034ea6bb732ccb315cff9d_1748314751252-040361582247463856.png?authorization=c2ltcGxlLWp3dCBhaz1zcGFya2Rlc2s4MDAwMDAwMDAwMDE7ZXhwPTMzMjUxMTQ3NTI7YWxnbz1obWFjLXNoYTI1NjtzaWc9UVBhU3BDTk1Kd3lLWk1kdXNhSXVkMFQ1UC94M21QL3hJNjFxNHFkUFllST0=&amp;x_location=7YfmxI7B7uKO7jlRxIftd6UXf5D="/>
          <p:cNvPicPr>
            <a:picLocks noChangeAspect="1"/>
          </p:cNvPicPr>
          <p:nvPr/>
        </p:nvPicPr>
        <p:blipFill>
          <a:blip r:embed="rId4"/>
          <a:stretch>
            <a:fillRect/>
          </a:stretch>
        </p:blipFill>
        <p:spPr>
          <a:xfrm>
            <a:off x="2023073" y="2921594"/>
            <a:ext cx="4609388" cy="501702"/>
          </a:xfrm>
          <a:prstGeom prst="rect">
            <a:avLst/>
          </a:prstGeom>
        </p:spPr>
      </p:pic>
    </p:spTree>
  </p:cSld>
  <p:clrMapOvr>
    <a:masterClrMapping/>
  </p:clrMapOvr>
</p:sld>
</file>

<file path=ppt/slides/slide55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8.1 浏览器对象模型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8.1.2 窗口的打开和关闭</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222171"/>
            <a:ext cx="8373191" cy="123181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参数说明：</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●URL</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：指定要打开页面的</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URL。如果没有指定 URL，则会打开一个新的空白窗口。</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5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8.1 浏览器对象模型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8.1.2 窗口的打开和关闭</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147751"/>
            <a:ext cx="8373191" cy="3163430"/>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●Name：用于指定打开窗口的 target 属性值或名称。它的值可以设置为以下几种。</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_blank：将URL加载到一个新的窗口，这是默认选项。</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_parent：将URL加载到父框架中。</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_self：在当前页面中加载指定的URL。</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_top：在最顶层框架中加载指定的URL。</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name：设定一个窗口名称。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●Spec：一个用逗号分隔的属性项目列表，用于规定打开窗口的特性。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5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8.1 浏览器对象模型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8.1.2 窗口的打开和关闭</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418767"/>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Spec中定义属性项目的语法格式如下：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10fdfdc8d8bd49c195f1f3dba39f5b10_1748315684989-08349350388807926.png?authorization=c2ltcGxlLWp3dCBhaz1zcGFya2Rlc2s4MDAwMDAwMDAwMDE7ZXhwPTMzMjUxMTU2ODY7YWxnbz1obWFjLXNoYTI1NjtzaWc9eFlUcFZnOWJrYXU0QTdweElkK0M3ZElOV1BSQ3I5TkFHRUQzQkU3YUx1cz0=&amp;x_location=7YfmxI7B7uKO7jlRxIftd6UXf5D="/>
          <p:cNvPicPr>
            <a:picLocks noChangeAspect="1"/>
          </p:cNvPicPr>
          <p:nvPr/>
        </p:nvPicPr>
        <p:blipFill>
          <a:blip r:embed="rId4"/>
          <a:stretch>
            <a:fillRect/>
          </a:stretch>
        </p:blipFill>
        <p:spPr>
          <a:xfrm>
            <a:off x="1325880" y="2985695"/>
            <a:ext cx="6492240" cy="420624"/>
          </a:xfrm>
          <a:prstGeom prst="rect">
            <a:avLst/>
          </a:prstGeom>
        </p:spPr>
      </p:pic>
    </p:spTree>
  </p:cSld>
  <p:clrMapOvr>
    <a:masterClrMapping/>
  </p:clrMapOvr>
</p:sld>
</file>

<file path=ppt/slides/slide55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8.1 浏览器对象模型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8.1.2 窗口的打开和关闭</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open()方法中常用属性项目如表所示。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3d768356fd1f4dec9984606acee19405_1748315791562-07226149740611942.png?authorization=c2ltcGxlLWp3dCBhaz1zcGFya2Rlc2s4MDAwMDAwMDAwMDE7ZXhwPTMzMjUxMTU3OTM7YWxnbz1obWFjLXNoYTI1NjtzaWc9MzlmTzNINlRGc0tIaG5Uak5ZenZSUWUycWNMZ0U5NHpuWHAyeldpRGJnRT0=&amp;x_location=7YfmxI7B7uKO7jlRxIftd6UXf5D="/>
          <p:cNvPicPr>
            <a:picLocks noChangeAspect="1"/>
          </p:cNvPicPr>
          <p:nvPr/>
        </p:nvPicPr>
        <p:blipFill>
          <a:blip r:embed="rId4"/>
          <a:stretch>
            <a:fillRect/>
          </a:stretch>
        </p:blipFill>
        <p:spPr>
          <a:xfrm>
            <a:off x="492758" y="1553591"/>
            <a:ext cx="8158485" cy="3284830"/>
          </a:xfrm>
          <a:prstGeom prst="rect">
            <a:avLst/>
          </a:prstGeom>
        </p:spPr>
      </p:pic>
    </p:spTree>
  </p:cSld>
  <p:clrMapOvr>
    <a:masterClrMapping/>
  </p:clrMapOvr>
</p:sld>
</file>

<file path=ppt/slides/slide55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8.1 浏览器对象模型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5b9bfd7ca2284bfeae7deb1acacf415d_1748316061335-049438010786789066.png?authorization=c2ltcGxlLWp3dCBhaz1zcGFya2Rlc2s4MDAwMDAwMDAwMDE7ZXhwPTMzMjUxMTYwNjI7YWxnbz1obWFjLXNoYTI1NjtzaWc9WTY0RHIySXZRWm1rY0dLZERPS1VuU2xablVrWFFEU0RSRzlZZDJRdTdHQT0=&amp;x_location=7YfmxI7B7uKO7jlRxIftd6UXf5D="/>
          <p:cNvPicPr>
            <a:picLocks noChangeAspect="1"/>
          </p:cNvPicPr>
          <p:nvPr/>
        </p:nvPicPr>
        <p:blipFill>
          <a:blip r:embed="rId4"/>
          <a:stretch>
            <a:fillRect/>
          </a:stretch>
        </p:blipFill>
        <p:spPr>
          <a:xfrm>
            <a:off x="3076956" y="2582825"/>
            <a:ext cx="2990088" cy="429768"/>
          </a:xfrm>
          <a:prstGeom prst="rect">
            <a:avLst/>
          </a:prstGeom>
        </p:spPr>
      </p:pic>
      <p:sp>
        <p:nvSpPr>
          <p:cNvPr id="6"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8.1.2 窗口的打开和关闭</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1586129"/>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关闭窗口</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关闭窗口语法格式如下：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3013660"/>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在父窗口里关闭弹出的新窗口需要改变打开窗口的代码：</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9" name="Image 1" descr="https://sgw-dx.xf-yun.com/api/v1/sparkdesk/_a6423b40b7b64628a790bbdb7f7843f3_1748316100316-010629253928894578.png?authorization=c2ltcGxlLWp3dCBhaz1zcGFya2Rlc2s4MDAwMDAwMDAwMDE7ZXhwPTMzMjUxMTYxMDE7YWxnbz1obWFjLXNoYTI1NjtzaWc9TGhQdytsdy8xMlpmbDVoTDhOZHJGZHY5cWRJZU55UVBNY016Y2tVNEt0MD0=&amp;x_location=7YfmxI7B7uKO7jlRxIftd6UXf5D="/>
          <p:cNvPicPr>
            <a:picLocks noChangeAspect="1"/>
          </p:cNvPicPr>
          <p:nvPr/>
        </p:nvPicPr>
        <p:blipFill>
          <a:blip r:embed="rId5"/>
          <a:stretch>
            <a:fillRect/>
          </a:stretch>
        </p:blipFill>
        <p:spPr>
          <a:xfrm>
            <a:off x="813816" y="3580588"/>
            <a:ext cx="7516368" cy="658368"/>
          </a:xfrm>
          <a:prstGeom prst="rect">
            <a:avLst/>
          </a:prstGeom>
        </p:spPr>
      </p:pic>
    </p:spTree>
  </p:cSld>
  <p:clrMapOvr>
    <a:masterClrMapping/>
  </p:clrMapOvr>
</p:sld>
</file>

<file path=ppt/slides/slide55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8.1 浏览器对象模型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8.1.3 窗口的移动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984427"/>
            <a:ext cx="8373191" cy="185623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使用moveTo()方法移动窗口到绝对位置</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使用moveBy()方法移动窗口到相对位置</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使用scrollTo()方法滚动页面到窗口绝对位置</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4. 使用scrollBy()方法滚动页面到窗口相对位置</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5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8.1 浏览器对象模型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8.1.4 窗口尺寸的调整</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414195"/>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使用resizeTo()方法改变窗口的绝对尺寸</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使用resizeBy()方法改变窗口的相对尺寸</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5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8.1 浏览器对象模型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8.1.5 与时间有关的窗口调整</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222171"/>
            <a:ext cx="8373191" cy="138074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延时设定：设定在一段时间后自动运行某个事件。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时间间隔设定：每隔一段时间会执行设定
的某个函数，除非消除掉这个方法，否则会一直循环执行下去。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5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8.2 窗口的内置对象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8.2.1 location对象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076094"/>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location对象的常用属性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fcf18fafb9b94259abe8d0df2b06ce4e_1748322442311-04337735615143453.png?authorization=c2ltcGxlLWp3dCBhaz1zcGFya2Rlc2s4MDAwMDAwMDAwMDE7ZXhwPTMzMjUxMjI0NDM7YWxnbz1obWFjLXNoYTI1NjtzaWc9Wm9yczNtNW9LMDJORkJzZ1laZU4rZHR4UVgrK0d5azYxUWNseWFhTUxqZz0=&amp;x_location=7YfmxI7B7uKO7jlRxIftd6UXf5D="/>
          <p:cNvPicPr>
            <a:picLocks noChangeAspect="1"/>
          </p:cNvPicPr>
          <p:nvPr/>
        </p:nvPicPr>
        <p:blipFill>
          <a:blip r:embed="rId4"/>
          <a:stretch>
            <a:fillRect/>
          </a:stretch>
        </p:blipFill>
        <p:spPr>
          <a:xfrm>
            <a:off x="385405" y="1643022"/>
            <a:ext cx="8373191" cy="2508245"/>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name="Slide 5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4" name="Text 1"/>
          <p:cNvSpPr/>
          <p:nvPr/>
        </p:nvSpPr>
        <p:spPr>
          <a:xfrm>
            <a:off x="983969" y="2511897"/>
            <a:ext cx="2074992" cy="84124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文本格式或语义标签</a:t>
            </a:r>
            <a:endParaRPr lang="en-US" sz="1440" dirty="0"/>
          </a:p>
        </p:txBody>
      </p:sp>
      <p:sp>
        <p:nvSpPr>
          <p:cNvPr id="5" name="Shape 2"/>
          <p:cNvSpPr/>
          <p:nvPr/>
        </p:nvSpPr>
        <p:spPr>
          <a:xfrm>
            <a:off x="902607" y="1024137"/>
            <a:ext cx="3669393" cy="1722471"/>
          </a:xfrm>
          <a:custGeom>
            <a:avLst/>
            <a:gdLst/>
            <a:ahLst/>
            <a:cxnLst/>
            <a:rect l="l" t="t" r="r" b="b"/>
            <a:pathLst>
              <a:path w="3669393" h="1722471">
                <a:moveTo>
                  <a:pt x="215309" y="0"/>
                </a:moveTo>
                <a:moveTo>
                  <a:pt x="215309" y="0"/>
                </a:moveTo>
                <a:lnTo>
                  <a:pt x="3454085" y="0"/>
                </a:lnTo>
                <a:quadBezTo>
                  <a:pt x="3669393" y="0"/>
                  <a:pt x="3669393" y="215309"/>
                </a:quadBezTo>
                <a:lnTo>
                  <a:pt x="3669393" y="1507162"/>
                </a:lnTo>
                <a:quadBezTo>
                  <a:pt x="3669393" y="1722471"/>
                  <a:pt x="3454085"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sp>
        <p:nvSpPr>
          <p:cNvPr id="6" name="Shape 3"/>
          <p:cNvSpPr/>
          <p:nvPr/>
        </p:nvSpPr>
        <p:spPr>
          <a:xfrm>
            <a:off x="4697337" y="1024137"/>
            <a:ext cx="4205015" cy="1722471"/>
          </a:xfrm>
          <a:custGeom>
            <a:avLst/>
            <a:gdLst/>
            <a:ahLst/>
            <a:cxnLst/>
            <a:rect l="l" t="t" r="r" b="b"/>
            <a:pathLst>
              <a:path w="4205015" h="1722471">
                <a:moveTo>
                  <a:pt x="215309" y="0"/>
                </a:moveTo>
                <a:moveTo>
                  <a:pt x="215309" y="0"/>
                </a:moveTo>
                <a:lnTo>
                  <a:pt x="3989706" y="0"/>
                </a:lnTo>
                <a:quadBezTo>
                  <a:pt x="4205015" y="0"/>
                  <a:pt x="4205015" y="215309"/>
                </a:quadBezTo>
                <a:lnTo>
                  <a:pt x="4205015" y="1507162"/>
                </a:lnTo>
                <a:quadBezTo>
                  <a:pt x="4205015" y="1722471"/>
                  <a:pt x="3989706"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7" name="Image 0" descr="preencoded.png"/>
          <p:cNvPicPr>
            <a:picLocks noChangeAspect="1"/>
          </p:cNvPicPr>
          <p:nvPr/>
        </p:nvPicPr>
        <p:blipFill>
          <a:blip r:embed="rId4"/>
          <a:stretch>
            <a:fillRect/>
          </a:stretch>
        </p:blipFill>
        <p:spPr>
          <a:xfrm>
            <a:off x="902607" y="1190442"/>
            <a:ext cx="3633116" cy="498993"/>
          </a:xfrm>
          <a:prstGeom prst="rect">
            <a:avLst/>
          </a:prstGeom>
        </p:spPr>
      </p:pic>
      <p:sp>
        <p:nvSpPr>
          <p:cNvPr id="8" name="Text 4"/>
          <p:cNvSpPr/>
          <p:nvPr/>
        </p:nvSpPr>
        <p:spPr>
          <a:xfrm>
            <a:off x="902607" y="1115327"/>
            <a:ext cx="366939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&lt;form&gt;</a:t>
            </a:r>
            <a:endParaRPr lang="en-US" sz="1440" dirty="0"/>
          </a:p>
        </p:txBody>
      </p:sp>
      <p:pic>
        <p:nvPicPr>
          <p:cNvPr id="9" name="Image 1" descr="preencoded.png"/>
          <p:cNvPicPr>
            <a:picLocks noChangeAspect="1"/>
          </p:cNvPicPr>
          <p:nvPr/>
        </p:nvPicPr>
        <p:blipFill>
          <a:blip r:embed="rId5"/>
          <a:stretch>
            <a:fillRect/>
          </a:stretch>
        </p:blipFill>
        <p:spPr>
          <a:xfrm>
            <a:off x="4697337" y="1190442"/>
            <a:ext cx="4132945" cy="498993"/>
          </a:xfrm>
          <a:prstGeom prst="rect">
            <a:avLst/>
          </a:prstGeom>
        </p:spPr>
      </p:pic>
      <p:sp>
        <p:nvSpPr>
          <p:cNvPr id="10" name="Text 5"/>
          <p:cNvSpPr/>
          <p:nvPr/>
        </p:nvSpPr>
        <p:spPr>
          <a:xfrm>
            <a:off x="4697337" y="1115327"/>
            <a:ext cx="4205015"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&lt;input&gt;</a:t>
            </a:r>
            <a:endParaRPr lang="en-US" sz="1440" dirty="0"/>
          </a:p>
        </p:txBody>
      </p:sp>
      <p:sp>
        <p:nvSpPr>
          <p:cNvPr id="11" name="Shape 6"/>
          <p:cNvSpPr/>
          <p:nvPr/>
        </p:nvSpPr>
        <p:spPr>
          <a:xfrm>
            <a:off x="283641" y="1024137"/>
            <a:ext cx="366962" cy="3558306"/>
          </a:xfrm>
          <a:custGeom>
            <a:avLst/>
            <a:gdLst/>
            <a:ahLst/>
            <a:cxnLst/>
            <a:rect l="l" t="t" r="r" b="b"/>
            <a:pathLst>
              <a:path w="366962" h="3558306">
                <a:moveTo>
                  <a:pt x="183481" y="0"/>
                </a:moveTo>
                <a:moveTo>
                  <a:pt x="183481" y="0"/>
                </a:moveTo>
                <a:lnTo>
                  <a:pt x="183481" y="0"/>
                </a:lnTo>
                <a:quadBezTo>
                  <a:pt x="366962" y="0"/>
                  <a:pt x="366962" y="183481"/>
                </a:quadBezTo>
                <a:lnTo>
                  <a:pt x="366962" y="3374825"/>
                </a:lnTo>
                <a:quadBezTo>
                  <a:pt x="366962" y="3558306"/>
                  <a:pt x="183481" y="3558306"/>
                </a:quadBezTo>
                <a:lnTo>
                  <a:pt x="183481" y="3558306"/>
                </a:lnTo>
                <a:quadBezTo>
                  <a:pt x="0" y="3558306"/>
                  <a:pt x="0" y="3374825"/>
                </a:quadBezTo>
                <a:lnTo>
                  <a:pt x="0" y="183481"/>
                </a:lnTo>
                <a:quadBezTo>
                  <a:pt x="0" y="0"/>
                  <a:pt x="183481" y="0"/>
                </a:quadBezTo>
                <a:close/>
              </a:path>
            </a:pathLst>
          </a:custGeom>
          <a:solidFill>
            <a:srgbClr val="2A5899"/>
          </a:solidFill>
          <a:ln/>
        </p:spPr>
        <p:txBody>
          <a:bodyPr/>
          <a:lstStyle/>
          <a:p>
            <a:endParaRPr lang="zh-CN" altLang="en-US"/>
          </a:p>
        </p:txBody>
      </p:sp>
      <p:sp>
        <p:nvSpPr>
          <p:cNvPr id="12" name="Text 7"/>
          <p:cNvSpPr/>
          <p:nvPr/>
        </p:nvSpPr>
        <p:spPr>
          <a:xfrm>
            <a:off x="283641" y="2026050"/>
            <a:ext cx="366962" cy="155448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8.表单标签</a:t>
            </a:r>
            <a:endParaRPr lang="en-US" sz="1440" dirty="0"/>
          </a:p>
        </p:txBody>
      </p:sp>
      <p:sp>
        <p:nvSpPr>
          <p:cNvPr id="13" name="Shape 8"/>
          <p:cNvSpPr/>
          <p:nvPr/>
        </p:nvSpPr>
        <p:spPr>
          <a:xfrm>
            <a:off x="902607" y="2932521"/>
            <a:ext cx="3669393" cy="1722471"/>
          </a:xfrm>
          <a:custGeom>
            <a:avLst/>
            <a:gdLst/>
            <a:ahLst/>
            <a:cxnLst/>
            <a:rect l="l" t="t" r="r" b="b"/>
            <a:pathLst>
              <a:path w="3669393" h="1722471">
                <a:moveTo>
                  <a:pt x="215309" y="0"/>
                </a:moveTo>
                <a:moveTo>
                  <a:pt x="215309" y="0"/>
                </a:moveTo>
                <a:lnTo>
                  <a:pt x="3454085" y="0"/>
                </a:lnTo>
                <a:quadBezTo>
                  <a:pt x="3669393" y="0"/>
                  <a:pt x="3669393" y="215309"/>
                </a:quadBezTo>
                <a:lnTo>
                  <a:pt x="3669393" y="1507162"/>
                </a:lnTo>
                <a:quadBezTo>
                  <a:pt x="3669393" y="1722471"/>
                  <a:pt x="3454085"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14" name="Image 2" descr="preencoded.png"/>
          <p:cNvPicPr>
            <a:picLocks noChangeAspect="1"/>
          </p:cNvPicPr>
          <p:nvPr/>
        </p:nvPicPr>
        <p:blipFill>
          <a:blip r:embed="rId4"/>
          <a:stretch>
            <a:fillRect/>
          </a:stretch>
        </p:blipFill>
        <p:spPr>
          <a:xfrm>
            <a:off x="902607" y="3098826"/>
            <a:ext cx="3633116" cy="498993"/>
          </a:xfrm>
          <a:prstGeom prst="rect">
            <a:avLst/>
          </a:prstGeom>
        </p:spPr>
      </p:pic>
      <p:sp>
        <p:nvSpPr>
          <p:cNvPr id="15" name="Text 9"/>
          <p:cNvSpPr/>
          <p:nvPr/>
        </p:nvSpPr>
        <p:spPr>
          <a:xfrm>
            <a:off x="902607" y="3023711"/>
            <a:ext cx="366939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&lt;textarea&gt;</a:t>
            </a:r>
            <a:endParaRPr lang="en-US" sz="1440" dirty="0"/>
          </a:p>
        </p:txBody>
      </p:sp>
      <p:sp>
        <p:nvSpPr>
          <p:cNvPr id="16" name="Shape 10"/>
          <p:cNvSpPr/>
          <p:nvPr/>
        </p:nvSpPr>
        <p:spPr>
          <a:xfrm>
            <a:off x="4697337" y="2932521"/>
            <a:ext cx="4205015" cy="1722471"/>
          </a:xfrm>
          <a:custGeom>
            <a:avLst/>
            <a:gdLst/>
            <a:ahLst/>
            <a:cxnLst/>
            <a:rect l="l" t="t" r="r" b="b"/>
            <a:pathLst>
              <a:path w="4205015" h="1722471">
                <a:moveTo>
                  <a:pt x="215309" y="0"/>
                </a:moveTo>
                <a:moveTo>
                  <a:pt x="215309" y="0"/>
                </a:moveTo>
                <a:lnTo>
                  <a:pt x="3989706" y="0"/>
                </a:lnTo>
                <a:quadBezTo>
                  <a:pt x="4205015" y="0"/>
                  <a:pt x="4205015" y="215309"/>
                </a:quadBezTo>
                <a:lnTo>
                  <a:pt x="4205015" y="1507162"/>
                </a:lnTo>
                <a:quadBezTo>
                  <a:pt x="4205015" y="1722471"/>
                  <a:pt x="3989706"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17" name="Image 3" descr="preencoded.png"/>
          <p:cNvPicPr>
            <a:picLocks noChangeAspect="1"/>
          </p:cNvPicPr>
          <p:nvPr/>
        </p:nvPicPr>
        <p:blipFill>
          <a:blip r:embed="rId5"/>
          <a:stretch>
            <a:fillRect/>
          </a:stretch>
        </p:blipFill>
        <p:spPr>
          <a:xfrm>
            <a:off x="4697337" y="3098826"/>
            <a:ext cx="4132945" cy="498993"/>
          </a:xfrm>
          <a:prstGeom prst="rect">
            <a:avLst/>
          </a:prstGeom>
        </p:spPr>
      </p:pic>
      <p:sp>
        <p:nvSpPr>
          <p:cNvPr id="18" name="Text 11"/>
          <p:cNvSpPr/>
          <p:nvPr/>
        </p:nvSpPr>
        <p:spPr>
          <a:xfrm>
            <a:off x="4697337" y="3023711"/>
            <a:ext cx="4205015"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&lt;select&gt;</a:t>
            </a:r>
            <a:endParaRPr lang="en-US" sz="1440" dirty="0"/>
          </a:p>
        </p:txBody>
      </p:sp>
      <p:sp>
        <p:nvSpPr>
          <p:cNvPr id="19" name="Text 12"/>
          <p:cNvSpPr/>
          <p:nvPr/>
        </p:nvSpPr>
        <p:spPr>
          <a:xfrm>
            <a:off x="902607" y="1794183"/>
            <a:ext cx="3669393"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定义表单结构</a:t>
            </a:r>
            <a:endParaRPr lang="en-US" sz="1440" dirty="0"/>
          </a:p>
        </p:txBody>
      </p:sp>
      <p:sp>
        <p:nvSpPr>
          <p:cNvPr id="20" name="Text 13"/>
          <p:cNvSpPr/>
          <p:nvPr/>
        </p:nvSpPr>
        <p:spPr>
          <a:xfrm>
            <a:off x="4697337" y="1794183"/>
            <a:ext cx="4133459"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定义文本框、按钮和复选框等</a:t>
            </a:r>
            <a:endParaRPr lang="en-US" sz="1440" dirty="0"/>
          </a:p>
        </p:txBody>
      </p:sp>
      <p:sp>
        <p:nvSpPr>
          <p:cNvPr id="21" name="Text 14"/>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
        <p:nvSpPr>
          <p:cNvPr id="22" name="Text 15"/>
          <p:cNvSpPr/>
          <p:nvPr/>
        </p:nvSpPr>
        <p:spPr>
          <a:xfrm>
            <a:off x="902607" y="3702567"/>
            <a:ext cx="3669393"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定义多行文本域</a:t>
            </a:r>
            <a:endParaRPr lang="en-US" sz="1440" dirty="0"/>
          </a:p>
        </p:txBody>
      </p:sp>
      <p:sp>
        <p:nvSpPr>
          <p:cNvPr id="23" name="Text 16"/>
          <p:cNvSpPr/>
          <p:nvPr/>
        </p:nvSpPr>
        <p:spPr>
          <a:xfrm>
            <a:off x="4697337" y="3702567"/>
            <a:ext cx="4133459"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定义选择列表</a:t>
            </a:r>
            <a:endParaRPr lang="en-US" sz="1440" dirty="0"/>
          </a:p>
        </p:txBody>
      </p:sp>
    </p:spTree>
  </p:cSld>
  <p:clrMapOvr>
    <a:masterClrMapping/>
  </p:clrMapOvr>
</p:sld>
</file>

<file path=ppt/slides/slide56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8.2 窗口的内置对象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8.2.2 history对象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824884"/>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history对象的方法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6937be8f1fab44dda6a1839038479055_1748322509318-05043087657193935.png?authorization=c2ltcGxlLWp3dCBhaz1zcGFya2Rlc2s4MDAwMDAwMDAwMDE7ZXhwPTMzMjUxMjI1MTA7YWxnbz1obWFjLXNoYTI1NjtzaWc9Y0ExM1gwNmdPdUNvTXkyVFdnc2pjVHBNNTU5cm5KZG9SeGFveDBOL0g0ST0=&amp;x_location=7YfmxI7B7uKO7jlRxIftd6UXf5D="/>
          <p:cNvPicPr>
            <a:picLocks noChangeAspect="1"/>
          </p:cNvPicPr>
          <p:nvPr/>
        </p:nvPicPr>
        <p:blipFill>
          <a:blip r:embed="rId4"/>
          <a:stretch>
            <a:fillRect/>
          </a:stretch>
        </p:blipFill>
        <p:spPr>
          <a:xfrm>
            <a:off x="385405" y="2391812"/>
            <a:ext cx="8373191" cy="1608389"/>
          </a:xfrm>
          <a:prstGeom prst="rect">
            <a:avLst/>
          </a:prstGeom>
        </p:spPr>
      </p:pic>
    </p:spTree>
  </p:cSld>
  <p:clrMapOvr>
    <a:masterClrMapping/>
  </p:clrMapOvr>
</p:sld>
</file>

<file path=ppt/slides/slide56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8.2 窗口的内置对象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8.2.3 navigator对象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824884"/>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navigator对象的常用属性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d7aa45ef59694e5b82fd8d832bc6ed0c_1748322569668-02256807558691749.png?authorization=c2ltcGxlLWp3dCBhaz1zcGFya2Rlc2s4MDAwMDAwMDAwMDE7ZXhwPTMzMjUxMjI1NzE7YWxnbz1obWFjLXNoYTI1NjtzaWc9SDR2MkNFZ1RwcGo4UE5OWllHNjd0czJsNnh6Nm9WdmJqUFg4SVR3ZmFlQT0=&amp;x_location=7YfmxI7B7uKO7jlRxIftd6UXf5D="/>
          <p:cNvPicPr>
            <a:picLocks noChangeAspect="1"/>
          </p:cNvPicPr>
          <p:nvPr/>
        </p:nvPicPr>
        <p:blipFill>
          <a:blip r:embed="rId4"/>
          <a:stretch>
            <a:fillRect/>
          </a:stretch>
        </p:blipFill>
        <p:spPr>
          <a:xfrm>
            <a:off x="385405" y="2391812"/>
            <a:ext cx="8373191" cy="1562896"/>
          </a:xfrm>
          <a:prstGeom prst="rect">
            <a:avLst/>
          </a:prstGeom>
        </p:spPr>
      </p:pic>
    </p:spTree>
  </p:cSld>
  <p:clrMapOvr>
    <a:masterClrMapping/>
  </p:clrMapOvr>
</p:sld>
</file>

<file path=ppt/slides/slide56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8.2 窗口的内置对象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8.2.4 screen对象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456862"/>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screen对象的属性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dea191def4a84042bcd6fd96d7f123e5_1748323229304-09931891389446352.png?authorization=c2ltcGxlLWp3dCBhaz1zcGFya2Rlc2s4MDAwMDAwMDAwMDE7ZXhwPTMzMjUxMjMyMzA7YWxnbz1obWFjLXNoYTI1NjtzaWc9YnV3RHZSMEJCbUlYUzMzMTZoVHpDdHBNRW8wTk4xY0hKRTdyK3g0dmJvQT0=&amp;x_location=7YfmxI7B7uKO7jlRxIftd6UXf5D="/>
          <p:cNvPicPr>
            <a:picLocks noChangeAspect="1"/>
          </p:cNvPicPr>
          <p:nvPr/>
        </p:nvPicPr>
        <p:blipFill>
          <a:blip r:embed="rId4"/>
          <a:stretch>
            <a:fillRect/>
          </a:stretch>
        </p:blipFill>
        <p:spPr>
          <a:xfrm>
            <a:off x="385405" y="2023790"/>
            <a:ext cx="8373191" cy="2344434"/>
          </a:xfrm>
          <a:prstGeom prst="rect">
            <a:avLst/>
          </a:prstGeom>
        </p:spPr>
      </p:pic>
    </p:spTree>
  </p:cSld>
  <p:clrMapOvr>
    <a:masterClrMapping/>
  </p:clrMapOvr>
</p:sld>
</file>

<file path=ppt/slides/slide56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8.2 窗口的内置对象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8.2.4 screen对象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828979"/>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f69f000a945245ca9697c3ef5fd145e0_1748323275685-04822544817339567.png?authorization=c2ltcGxlLWp3dCBhaz1zcGFya2Rlc2s4MDAwMDAwMDAwMDE7ZXhwPTMzMjUxMjMyNzY7YWxnbz1obWFjLXNoYTI1NjtzaWc9WFpQL1NVbzhlYThBdjJ3OFlCVDFFblBrNGttV2JlU0o2a2p6WW9sLy92VT0=&amp;x_location=7YfmxI7B7uKO7jlRxIftd6UXf5D="/>
          <p:cNvPicPr>
            <a:picLocks noChangeAspect="1"/>
          </p:cNvPicPr>
          <p:nvPr/>
        </p:nvPicPr>
        <p:blipFill>
          <a:blip r:embed="rId4"/>
          <a:stretch>
            <a:fillRect/>
          </a:stretch>
        </p:blipFill>
        <p:spPr>
          <a:xfrm>
            <a:off x="1879092" y="2395907"/>
            <a:ext cx="5385816" cy="1600200"/>
          </a:xfrm>
          <a:prstGeom prst="rect">
            <a:avLst/>
          </a:prstGeom>
        </p:spPr>
      </p:pic>
    </p:spTree>
  </p:cSld>
  <p:clrMapOvr>
    <a:masterClrMapping/>
  </p:clrMapOvr>
</p:sld>
</file>

<file path=ppt/slides/slide56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C653DA9-24D9-C7C5-1EEB-BE0CEFB6DFD4}"/>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FA876EFA-CD2C-9B12-C9DD-761E8BAAD458}"/>
              </a:ext>
            </a:extLst>
          </p:cNvPr>
          <p:cNvPicPr>
            <a:picLocks noChangeAspect="1"/>
          </p:cNvPicPr>
          <p:nvPr/>
        </p:nvPicPr>
        <p:blipFill>
          <a:blip r:embed="rId4"/>
          <a:stretch>
            <a:fillRect/>
          </a:stretch>
        </p:blipFill>
        <p:spPr>
          <a:xfrm>
            <a:off x="2647402" y="2994741"/>
            <a:ext cx="4312675" cy="1728474"/>
          </a:xfrm>
          <a:prstGeom prst="rect">
            <a:avLst/>
          </a:prstGeom>
        </p:spPr>
      </p:pic>
      <p:sp>
        <p:nvSpPr>
          <p:cNvPr id="3" name="Shape 0">
            <a:extLst>
              <a:ext uri="{FF2B5EF4-FFF2-40B4-BE49-F238E27FC236}">
                <a16:creationId xmlns:a16="http://schemas.microsoft.com/office/drawing/2014/main" id="{110620C0-7EA4-F4FE-FE1D-86BB5544F508}"/>
              </a:ext>
            </a:extLst>
          </p:cNvPr>
          <p:cNvSpPr/>
          <p:nvPr/>
        </p:nvSpPr>
        <p:spPr>
          <a:xfrm>
            <a:off x="4028208" y="2784298"/>
            <a:ext cx="1087582" cy="426967"/>
          </a:xfrm>
          <a:custGeom>
            <a:avLst/>
            <a:gdLst/>
            <a:ahLst/>
            <a:cxnLst/>
            <a:rect l="l" t="t" r="r" b="b"/>
            <a:pathLst>
              <a:path w="833941" h="828521">
                <a:moveTo>
                  <a:pt x="0" y="0"/>
                </a:moveTo>
                <a:moveTo>
                  <a:pt x="0" y="0"/>
                </a:moveTo>
                <a:lnTo>
                  <a:pt x="833941" y="0"/>
                </a:lnTo>
                <a:lnTo>
                  <a:pt x="833941" y="828521"/>
                </a:lnTo>
                <a:lnTo>
                  <a:pt x="0" y="828521"/>
                </a:lnTo>
                <a:close/>
              </a:path>
            </a:pathLst>
          </a:custGeom>
          <a:solidFill>
            <a:srgbClr val="2A5899"/>
          </a:solidFill>
          <a:ln/>
          <a:effectLst>
            <a:softEdge rad="50800"/>
          </a:effectLst>
        </p:spPr>
        <p:txBody>
          <a:bodyPr/>
          <a:lstStyle/>
          <a:p>
            <a:endParaRPr lang="zh-CN" altLang="en-US"/>
          </a:p>
        </p:txBody>
      </p:sp>
      <p:sp>
        <p:nvSpPr>
          <p:cNvPr id="4" name="Text 1">
            <a:extLst>
              <a:ext uri="{FF2B5EF4-FFF2-40B4-BE49-F238E27FC236}">
                <a16:creationId xmlns:a16="http://schemas.microsoft.com/office/drawing/2014/main" id="{29CE2F55-ECBA-23CC-934E-56B16BE1C3C5}"/>
              </a:ext>
            </a:extLst>
          </p:cNvPr>
          <p:cNvSpPr/>
          <p:nvPr/>
        </p:nvSpPr>
        <p:spPr>
          <a:xfrm>
            <a:off x="3881867" y="2759708"/>
            <a:ext cx="1380263" cy="470065"/>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学习目标</a:t>
            </a:r>
            <a:endParaRPr lang="en-US" sz="1440" dirty="0"/>
          </a:p>
        </p:txBody>
      </p:sp>
      <p:sp>
        <p:nvSpPr>
          <p:cNvPr id="5" name="Text 2">
            <a:extLst>
              <a:ext uri="{FF2B5EF4-FFF2-40B4-BE49-F238E27FC236}">
                <a16:creationId xmlns:a16="http://schemas.microsoft.com/office/drawing/2014/main" id="{EC6B8126-CA38-3482-9C30-0EEBF7472F07}"/>
              </a:ext>
            </a:extLst>
          </p:cNvPr>
          <p:cNvSpPr/>
          <p:nvPr/>
        </p:nvSpPr>
        <p:spPr>
          <a:xfrm>
            <a:off x="2753862" y="637360"/>
            <a:ext cx="3636276" cy="12104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6336" b="1" dirty="0">
                <a:solidFill>
                  <a:schemeClr val="bg1"/>
                </a:solidFill>
                <a:latin typeface="Microsoft Yahei" pitchFamily="34" charset="0"/>
                <a:ea typeface="Microsoft Yahei" pitchFamily="34" charset="-122"/>
                <a:cs typeface="Microsoft Yahei" pitchFamily="34" charset="-120"/>
              </a:rPr>
              <a:t>模块9</a:t>
            </a:r>
            <a:endParaRPr lang="en-US" sz="1440" dirty="0">
              <a:solidFill>
                <a:schemeClr val="bg1"/>
              </a:solidFill>
            </a:endParaRPr>
          </a:p>
        </p:txBody>
      </p:sp>
      <p:sp>
        <p:nvSpPr>
          <p:cNvPr id="6" name="Text 3">
            <a:extLst>
              <a:ext uri="{FF2B5EF4-FFF2-40B4-BE49-F238E27FC236}">
                <a16:creationId xmlns:a16="http://schemas.microsoft.com/office/drawing/2014/main" id="{3D4C3134-27EA-635C-EE37-5F5D613CEAB0}"/>
              </a:ext>
            </a:extLst>
          </p:cNvPr>
          <p:cNvSpPr/>
          <p:nvPr/>
        </p:nvSpPr>
        <p:spPr>
          <a:xfrm>
            <a:off x="1962784" y="1847820"/>
            <a:ext cx="5218432" cy="724557"/>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zh-CN" altLang="en-US" sz="3312" b="1" dirty="0">
                <a:solidFill>
                  <a:schemeClr val="bg1"/>
                </a:solidFill>
                <a:latin typeface="Microsoft Yahei" pitchFamily="34" charset="0"/>
                <a:ea typeface="Microsoft Yahei" pitchFamily="34" charset="-122"/>
                <a:cs typeface="Microsoft Yahei" pitchFamily="34" charset="-120"/>
              </a:rPr>
              <a:t>文档对象模型与表单</a:t>
            </a:r>
          </a:p>
        </p:txBody>
      </p:sp>
      <p:sp>
        <p:nvSpPr>
          <p:cNvPr id="8" name="Text 4">
            <a:extLst>
              <a:ext uri="{FF2B5EF4-FFF2-40B4-BE49-F238E27FC236}">
                <a16:creationId xmlns:a16="http://schemas.microsoft.com/office/drawing/2014/main" id="{8C766C29-7C24-645B-29A0-C46931D2D27A}"/>
              </a:ext>
            </a:extLst>
          </p:cNvPr>
          <p:cNvSpPr/>
          <p:nvPr/>
        </p:nvSpPr>
        <p:spPr>
          <a:xfrm>
            <a:off x="2647402" y="3230820"/>
            <a:ext cx="4312675" cy="1287212"/>
          </a:xfrm>
          <a:prstGeom prst="rect">
            <a:avLst/>
          </a:prstGeom>
          <a:noFill/>
          <a:ln/>
        </p:spPr>
        <p:txBody>
          <a:bodyPr wrap="square" lIns="95250" tIns="95250" rIns="95250" bIns="95250" rtlCol="0" anchor="t">
            <a:spAutoFit/>
          </a:bodyPr>
          <a:lstStyle/>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了解文档对象模型。</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掌握</a:t>
            </a:r>
            <a:r>
              <a:rPr lang="en-US" altLang="zh-CN" sz="1440" b="1" dirty="0">
                <a:solidFill>
                  <a:schemeClr val="bg1"/>
                </a:solidFill>
                <a:latin typeface="Microsoft Yahei" pitchFamily="34" charset="0"/>
                <a:ea typeface="Microsoft Yahei" pitchFamily="34" charset="-122"/>
                <a:cs typeface="Microsoft Yahei" pitchFamily="34" charset="-120"/>
              </a:rPr>
              <a:t>from</a:t>
            </a:r>
            <a:r>
              <a:rPr lang="zh-CN" altLang="en-US" sz="1440" b="1" dirty="0">
                <a:solidFill>
                  <a:schemeClr val="bg1"/>
                </a:solidFill>
                <a:latin typeface="Microsoft Yahei" pitchFamily="34" charset="0"/>
                <a:ea typeface="Microsoft Yahei" pitchFamily="34" charset="-122"/>
                <a:cs typeface="Microsoft Yahei" pitchFamily="34" charset="-120"/>
              </a:rPr>
              <a:t>对象。</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掌握表单元素。</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练习表单验证实例。</a:t>
            </a:r>
            <a:endParaRPr lang="en-US" altLang="zh-CN" sz="1440" dirty="0"/>
          </a:p>
        </p:txBody>
      </p:sp>
    </p:spTree>
    <p:extLst>
      <p:ext uri="{BB962C8B-B14F-4D97-AF65-F5344CB8AC3E}">
        <p14:creationId xmlns:p14="http://schemas.microsoft.com/office/powerpoint/2010/main" val="979121796"/>
      </p:ext>
    </p:extLst>
  </p:cSld>
  <p:clrMapOvr>
    <a:masterClrMapping/>
  </p:clrMapOvr>
</p:sld>
</file>

<file path=ppt/slides/slide56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9.1.1 HTML DOM简介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149961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当网页被加载时，浏览器会创建页面的文档对象模型，即HTML DOM。HTML DOM是 以文档对象document为根的树状结构，构成树中的每个节点都是对象。例如，以下的HTML页面，浏览器调用DOM组件解析后，会创建如图9-1所示的HTML DOM树。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e132abc3af444cdaab4ef77a09f65ece_1748323520634-020509046451591018.png?authorization=c2ltcGxlLWp3dCBhaz1zcGFya2Rlc2s4MDAwMDAwMDAwMDE7ZXhwPTMzMjUxMjM1MjE7YWxnbz1obWFjLXNoYTI1NjtzaWc9bHFvdDFxYWlFQzNqZzIwYmVCOUQxZkI5OW4wbHhva1d5K1JoeGpicUp6MD0=&amp;x_location=7YfmxI7B7uKO7jlRxIftd6UXf5D="/>
          <p:cNvPicPr>
            <a:picLocks noChangeAspect="1"/>
          </p:cNvPicPr>
          <p:nvPr/>
        </p:nvPicPr>
        <p:blipFill>
          <a:blip r:embed="rId4"/>
          <a:stretch>
            <a:fillRect/>
          </a:stretch>
        </p:blipFill>
        <p:spPr>
          <a:xfrm>
            <a:off x="1722478" y="2247834"/>
            <a:ext cx="5210579" cy="2590588"/>
          </a:xfrm>
          <a:prstGeom prst="rect">
            <a:avLst/>
          </a:prstGeom>
        </p:spPr>
      </p:pic>
    </p:spTree>
  </p:cSld>
  <p:clrMapOvr>
    <a:masterClrMapping/>
  </p:clrMapOvr>
</p:sld>
</file>

<file path=ppt/slides/slide56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9.1.1 HTML DOM简介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4326358"/>
            <a:ext cx="8373191" cy="512064"/>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图9-1 HTML DOM树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990cf1a5c55d4b4b8e3400b4ac92bc61_1748323570279-026673126043471573.png?authorization=c2ltcGxlLWp3dCBhaz1zcGFya2Rlc2s4MDAwMDAwMDAwMDE7ZXhwPTMzMjUxMjM1NzE7YWxnbz1obWFjLXNoYTI1NjtzaWc9VUV4YkI0Q0pQSUhLOG9NM2E2dEtudDQ5cTRncGxKZ0hVbTZaN0JMb3N3VT0=&amp;x_location=7YfmxI7B7uKO7jlRxIftd6UXf5D="/>
          <p:cNvPicPr>
            <a:picLocks noChangeAspect="1"/>
          </p:cNvPicPr>
          <p:nvPr/>
        </p:nvPicPr>
        <p:blipFill>
          <a:blip r:embed="rId4"/>
          <a:stretch>
            <a:fillRect/>
          </a:stretch>
        </p:blipFill>
        <p:spPr>
          <a:xfrm>
            <a:off x="1193292" y="986663"/>
            <a:ext cx="6757416" cy="3325105"/>
          </a:xfrm>
          <a:prstGeom prst="rect">
            <a:avLst/>
          </a:prstGeom>
        </p:spPr>
      </p:pic>
    </p:spTree>
  </p:cSld>
  <p:clrMapOvr>
    <a:masterClrMapping/>
  </p:clrMapOvr>
</p:sld>
</file>

<file path=ppt/slides/slide56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9.1.1 HTML DOM简介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77519"/>
            <a:ext cx="8373191" cy="2390783"/>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通过HTML的文档对象模型，JavaScript获得了足够的能力来操作HTML，具体表现在以下几方面。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●JavaScript能够改变页面中的所有HTML元素。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●JavaScript能够改变页面中的所有HTML属性。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●JavaScript能够改变页面中的所有CSS样式。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●JavaScript能够对页面中的所有事件做出反应。</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6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9.1.1 HTML DOM简介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77519"/>
            <a:ext cx="8373191" cy="205575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查找HTML元素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JavaScript可以采用以下3 种方法实现对HTML元素的查找。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●通过id找到HTML元素，用getElementById()方法实现。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●通过标签名找到HTML元素，用getElementsByTagName()方法实现。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●通过类名找到HTML元素，用getElementsByClassName()方法实现。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6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888c4e22c92f44dd84f302b770d12edf_1748325971682-08662341074882197.png?authorization=c2ltcGxlLWp3dCBhaz1zcGFya2Rlc2s4MDAwMDAwMDAwMDE7ZXhwPTMzMjUxMjU5NzI7YWxnbz1obWFjLXNoYTI1NjtzaWc9L3RNRjdqUFpXandseEdrem1YMm94Umc5eUtDY2psb05TblJubTV4UndNaz0=&amp;x_location=7YfmxI7B7uKO7jlRxIftd6UXf5D="/>
          <p:cNvPicPr>
            <a:picLocks noChangeAspect="1"/>
          </p:cNvPicPr>
          <p:nvPr/>
        </p:nvPicPr>
        <p:blipFill>
          <a:blip r:embed="rId4"/>
          <a:stretch>
            <a:fillRect/>
          </a:stretch>
        </p:blipFill>
        <p:spPr>
          <a:xfrm>
            <a:off x="1348740" y="1983359"/>
            <a:ext cx="6446520" cy="402336"/>
          </a:xfrm>
          <a:prstGeom prst="rect">
            <a:avLst/>
          </a:prstGeom>
        </p:spPr>
      </p:pic>
      <p:sp>
        <p:nvSpPr>
          <p:cNvPr id="6"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9.1.1 HTML DOM简介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986663"/>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修改HTML元素内容</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在JavaScript中，修改HTML内容的语法式如下：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2385695"/>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9" name="Image 1" descr="https://sgw-dx.xf-yun.com/api/v1/sparkdesk/_fdc54069b89b405092ddbde8c8c46d64_1748326027278-08252401927341417.png?authorization=c2ltcGxlLWp3dCBhaz1zcGFya2Rlc2s4MDAwMDAwMDAwMDE7ZXhwPTMzMjUxMjYwMjg7YWxnbz1obWFjLXNoYTI1NjtzaWc9QU5IZ2pZa2o1dnkyZjk4VHllVUVDYmFiM1RsYVBLV1c5UlJNbWFIYWJDWT0=&amp;x_location=7YfmxI7B7uKO7jlRxIftd6UXf5D="/>
          <p:cNvPicPr>
            <a:picLocks noChangeAspect="1"/>
          </p:cNvPicPr>
          <p:nvPr/>
        </p:nvPicPr>
        <p:blipFill>
          <a:blip r:embed="rId5"/>
          <a:stretch>
            <a:fillRect/>
          </a:stretch>
        </p:blipFill>
        <p:spPr>
          <a:xfrm>
            <a:off x="385405" y="2912543"/>
            <a:ext cx="8373191" cy="1719113"/>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name="Slide 5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4" name="Text 1"/>
          <p:cNvSpPr/>
          <p:nvPr/>
        </p:nvSpPr>
        <p:spPr>
          <a:xfrm>
            <a:off x="983969" y="2511897"/>
            <a:ext cx="2074992" cy="84124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文本格式或语义标签</a:t>
            </a:r>
            <a:endParaRPr lang="en-US" sz="1440" dirty="0"/>
          </a:p>
        </p:txBody>
      </p:sp>
      <p:sp>
        <p:nvSpPr>
          <p:cNvPr id="5" name="Shape 2"/>
          <p:cNvSpPr/>
          <p:nvPr/>
        </p:nvSpPr>
        <p:spPr>
          <a:xfrm>
            <a:off x="902607" y="1024137"/>
            <a:ext cx="3669393" cy="1722471"/>
          </a:xfrm>
          <a:custGeom>
            <a:avLst/>
            <a:gdLst/>
            <a:ahLst/>
            <a:cxnLst/>
            <a:rect l="l" t="t" r="r" b="b"/>
            <a:pathLst>
              <a:path w="3669393" h="1722471">
                <a:moveTo>
                  <a:pt x="215309" y="0"/>
                </a:moveTo>
                <a:moveTo>
                  <a:pt x="215309" y="0"/>
                </a:moveTo>
                <a:lnTo>
                  <a:pt x="3454085" y="0"/>
                </a:lnTo>
                <a:quadBezTo>
                  <a:pt x="3669393" y="0"/>
                  <a:pt x="3669393" y="215309"/>
                </a:quadBezTo>
                <a:lnTo>
                  <a:pt x="3669393" y="1507162"/>
                </a:lnTo>
                <a:quadBezTo>
                  <a:pt x="3669393" y="1722471"/>
                  <a:pt x="3454085"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sp>
        <p:nvSpPr>
          <p:cNvPr id="6" name="Shape 3"/>
          <p:cNvSpPr/>
          <p:nvPr/>
        </p:nvSpPr>
        <p:spPr>
          <a:xfrm>
            <a:off x="4697337" y="1024137"/>
            <a:ext cx="4205015" cy="1722471"/>
          </a:xfrm>
          <a:custGeom>
            <a:avLst/>
            <a:gdLst/>
            <a:ahLst/>
            <a:cxnLst/>
            <a:rect l="l" t="t" r="r" b="b"/>
            <a:pathLst>
              <a:path w="4205015" h="1722471">
                <a:moveTo>
                  <a:pt x="215309" y="0"/>
                </a:moveTo>
                <a:moveTo>
                  <a:pt x="215309" y="0"/>
                </a:moveTo>
                <a:lnTo>
                  <a:pt x="3989706" y="0"/>
                </a:lnTo>
                <a:quadBezTo>
                  <a:pt x="4205015" y="0"/>
                  <a:pt x="4205015" y="215309"/>
                </a:quadBezTo>
                <a:lnTo>
                  <a:pt x="4205015" y="1507162"/>
                </a:lnTo>
                <a:quadBezTo>
                  <a:pt x="4205015" y="1722471"/>
                  <a:pt x="3989706"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7" name="Image 0" descr="preencoded.png"/>
          <p:cNvPicPr>
            <a:picLocks noChangeAspect="1"/>
          </p:cNvPicPr>
          <p:nvPr/>
        </p:nvPicPr>
        <p:blipFill>
          <a:blip r:embed="rId4"/>
          <a:stretch>
            <a:fillRect/>
          </a:stretch>
        </p:blipFill>
        <p:spPr>
          <a:xfrm>
            <a:off x="902607" y="1190442"/>
            <a:ext cx="3633116" cy="498993"/>
          </a:xfrm>
          <a:prstGeom prst="rect">
            <a:avLst/>
          </a:prstGeom>
        </p:spPr>
      </p:pic>
      <p:sp>
        <p:nvSpPr>
          <p:cNvPr id="8" name="Text 4"/>
          <p:cNvSpPr/>
          <p:nvPr/>
        </p:nvSpPr>
        <p:spPr>
          <a:xfrm>
            <a:off x="902607" y="1115327"/>
            <a:ext cx="366939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&lt;option&gt;</a:t>
            </a:r>
            <a:endParaRPr lang="en-US" sz="1440" dirty="0"/>
          </a:p>
        </p:txBody>
      </p:sp>
      <p:pic>
        <p:nvPicPr>
          <p:cNvPr id="9" name="Image 1" descr="preencoded.png"/>
          <p:cNvPicPr>
            <a:picLocks noChangeAspect="1"/>
          </p:cNvPicPr>
          <p:nvPr/>
        </p:nvPicPr>
        <p:blipFill>
          <a:blip r:embed="rId5"/>
          <a:stretch>
            <a:fillRect/>
          </a:stretch>
        </p:blipFill>
        <p:spPr>
          <a:xfrm>
            <a:off x="4697337" y="1190442"/>
            <a:ext cx="4132945" cy="498993"/>
          </a:xfrm>
          <a:prstGeom prst="rect">
            <a:avLst/>
          </a:prstGeom>
        </p:spPr>
      </p:pic>
      <p:sp>
        <p:nvSpPr>
          <p:cNvPr id="10" name="Text 5"/>
          <p:cNvSpPr/>
          <p:nvPr/>
        </p:nvSpPr>
        <p:spPr>
          <a:xfrm>
            <a:off x="4697337" y="1115327"/>
            <a:ext cx="4205015"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&lt;button&gt;</a:t>
            </a:r>
            <a:endParaRPr lang="en-US" sz="1440" dirty="0"/>
          </a:p>
        </p:txBody>
      </p:sp>
      <p:sp>
        <p:nvSpPr>
          <p:cNvPr id="11" name="Shape 6"/>
          <p:cNvSpPr/>
          <p:nvPr/>
        </p:nvSpPr>
        <p:spPr>
          <a:xfrm>
            <a:off x="283641" y="1024137"/>
            <a:ext cx="366962" cy="3558306"/>
          </a:xfrm>
          <a:custGeom>
            <a:avLst/>
            <a:gdLst/>
            <a:ahLst/>
            <a:cxnLst/>
            <a:rect l="l" t="t" r="r" b="b"/>
            <a:pathLst>
              <a:path w="366962" h="3558306">
                <a:moveTo>
                  <a:pt x="183481" y="0"/>
                </a:moveTo>
                <a:moveTo>
                  <a:pt x="183481" y="0"/>
                </a:moveTo>
                <a:lnTo>
                  <a:pt x="183481" y="0"/>
                </a:lnTo>
                <a:quadBezTo>
                  <a:pt x="366962" y="0"/>
                  <a:pt x="366962" y="183481"/>
                </a:quadBezTo>
                <a:lnTo>
                  <a:pt x="366962" y="3374825"/>
                </a:lnTo>
                <a:quadBezTo>
                  <a:pt x="366962" y="3558306"/>
                  <a:pt x="183481" y="3558306"/>
                </a:quadBezTo>
                <a:lnTo>
                  <a:pt x="183481" y="3558306"/>
                </a:lnTo>
                <a:quadBezTo>
                  <a:pt x="0" y="3558306"/>
                  <a:pt x="0" y="3374825"/>
                </a:quadBezTo>
                <a:lnTo>
                  <a:pt x="0" y="183481"/>
                </a:lnTo>
                <a:quadBezTo>
                  <a:pt x="0" y="0"/>
                  <a:pt x="183481" y="0"/>
                </a:quadBezTo>
                <a:close/>
              </a:path>
            </a:pathLst>
          </a:custGeom>
          <a:solidFill>
            <a:srgbClr val="2A5899"/>
          </a:solidFill>
          <a:ln/>
        </p:spPr>
        <p:txBody>
          <a:bodyPr/>
          <a:lstStyle/>
          <a:p>
            <a:endParaRPr lang="zh-CN" altLang="en-US"/>
          </a:p>
        </p:txBody>
      </p:sp>
      <p:sp>
        <p:nvSpPr>
          <p:cNvPr id="12" name="Text 7"/>
          <p:cNvSpPr/>
          <p:nvPr/>
        </p:nvSpPr>
        <p:spPr>
          <a:xfrm>
            <a:off x="283641" y="2026050"/>
            <a:ext cx="366962" cy="155448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8.表单标签</a:t>
            </a:r>
            <a:endParaRPr lang="en-US" sz="1440" dirty="0"/>
          </a:p>
        </p:txBody>
      </p:sp>
      <p:sp>
        <p:nvSpPr>
          <p:cNvPr id="13" name="Shape 8"/>
          <p:cNvSpPr/>
          <p:nvPr/>
        </p:nvSpPr>
        <p:spPr>
          <a:xfrm>
            <a:off x="902607" y="2932521"/>
            <a:ext cx="3669393" cy="1722471"/>
          </a:xfrm>
          <a:custGeom>
            <a:avLst/>
            <a:gdLst/>
            <a:ahLst/>
            <a:cxnLst/>
            <a:rect l="l" t="t" r="r" b="b"/>
            <a:pathLst>
              <a:path w="3669393" h="1722471">
                <a:moveTo>
                  <a:pt x="215309" y="0"/>
                </a:moveTo>
                <a:moveTo>
                  <a:pt x="215309" y="0"/>
                </a:moveTo>
                <a:lnTo>
                  <a:pt x="3454085" y="0"/>
                </a:lnTo>
                <a:quadBezTo>
                  <a:pt x="3669393" y="0"/>
                  <a:pt x="3669393" y="215309"/>
                </a:quadBezTo>
                <a:lnTo>
                  <a:pt x="3669393" y="1507162"/>
                </a:lnTo>
                <a:quadBezTo>
                  <a:pt x="3669393" y="1722471"/>
                  <a:pt x="3454085"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14" name="Image 2" descr="preencoded.png"/>
          <p:cNvPicPr>
            <a:picLocks noChangeAspect="1"/>
          </p:cNvPicPr>
          <p:nvPr/>
        </p:nvPicPr>
        <p:blipFill>
          <a:blip r:embed="rId4"/>
          <a:stretch>
            <a:fillRect/>
          </a:stretch>
        </p:blipFill>
        <p:spPr>
          <a:xfrm>
            <a:off x="902607" y="3098826"/>
            <a:ext cx="3633116" cy="498993"/>
          </a:xfrm>
          <a:prstGeom prst="rect">
            <a:avLst/>
          </a:prstGeom>
        </p:spPr>
      </p:pic>
      <p:sp>
        <p:nvSpPr>
          <p:cNvPr id="15" name="Text 9"/>
          <p:cNvSpPr/>
          <p:nvPr/>
        </p:nvSpPr>
        <p:spPr>
          <a:xfrm>
            <a:off x="902607" y="3023711"/>
            <a:ext cx="366939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&lt;label&gt;</a:t>
            </a:r>
            <a:endParaRPr lang="en-US" sz="1440" dirty="0"/>
          </a:p>
        </p:txBody>
      </p:sp>
      <p:sp>
        <p:nvSpPr>
          <p:cNvPr id="16" name="Shape 10"/>
          <p:cNvSpPr/>
          <p:nvPr/>
        </p:nvSpPr>
        <p:spPr>
          <a:xfrm>
            <a:off x="4697337" y="2932521"/>
            <a:ext cx="4205015" cy="1722471"/>
          </a:xfrm>
          <a:custGeom>
            <a:avLst/>
            <a:gdLst/>
            <a:ahLst/>
            <a:cxnLst/>
            <a:rect l="l" t="t" r="r" b="b"/>
            <a:pathLst>
              <a:path w="4205015" h="1722471">
                <a:moveTo>
                  <a:pt x="215309" y="0"/>
                </a:moveTo>
                <a:moveTo>
                  <a:pt x="215309" y="0"/>
                </a:moveTo>
                <a:lnTo>
                  <a:pt x="3989706" y="0"/>
                </a:lnTo>
                <a:quadBezTo>
                  <a:pt x="4205015" y="0"/>
                  <a:pt x="4205015" y="215309"/>
                </a:quadBezTo>
                <a:lnTo>
                  <a:pt x="4205015" y="1507162"/>
                </a:lnTo>
                <a:quadBezTo>
                  <a:pt x="4205015" y="1722471"/>
                  <a:pt x="3989706"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17" name="Image 3" descr="preencoded.png"/>
          <p:cNvPicPr>
            <a:picLocks noChangeAspect="1"/>
          </p:cNvPicPr>
          <p:nvPr/>
        </p:nvPicPr>
        <p:blipFill>
          <a:blip r:embed="rId5"/>
          <a:stretch>
            <a:fillRect/>
          </a:stretch>
        </p:blipFill>
        <p:spPr>
          <a:xfrm>
            <a:off x="4697337" y="3098826"/>
            <a:ext cx="4132945" cy="498993"/>
          </a:xfrm>
          <a:prstGeom prst="rect">
            <a:avLst/>
          </a:prstGeom>
        </p:spPr>
      </p:pic>
      <p:sp>
        <p:nvSpPr>
          <p:cNvPr id="18" name="Text 11"/>
          <p:cNvSpPr/>
          <p:nvPr/>
        </p:nvSpPr>
        <p:spPr>
          <a:xfrm>
            <a:off x="4697337" y="3023711"/>
            <a:ext cx="4205015"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&lt;datalist&gt;</a:t>
            </a:r>
            <a:endParaRPr lang="en-US" sz="1440" dirty="0"/>
          </a:p>
        </p:txBody>
      </p:sp>
      <p:sp>
        <p:nvSpPr>
          <p:cNvPr id="19" name="Text 12"/>
          <p:cNvSpPr/>
          <p:nvPr/>
        </p:nvSpPr>
        <p:spPr>
          <a:xfrm>
            <a:off x="902607" y="1794183"/>
            <a:ext cx="3669393"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定义选择列表中的选择项目</a:t>
            </a:r>
            <a:endParaRPr lang="en-US" sz="1440" dirty="0"/>
          </a:p>
        </p:txBody>
      </p:sp>
      <p:sp>
        <p:nvSpPr>
          <p:cNvPr id="20" name="Text 13"/>
          <p:cNvSpPr/>
          <p:nvPr/>
        </p:nvSpPr>
        <p:spPr>
          <a:xfrm>
            <a:off x="4697337" y="1794183"/>
            <a:ext cx="4133459"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定义可单击的项目</a:t>
            </a:r>
            <a:endParaRPr lang="en-US" sz="1440" dirty="0"/>
          </a:p>
        </p:txBody>
      </p:sp>
      <p:sp>
        <p:nvSpPr>
          <p:cNvPr id="21" name="Text 14"/>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
        <p:nvSpPr>
          <p:cNvPr id="22" name="Text 15"/>
          <p:cNvSpPr/>
          <p:nvPr/>
        </p:nvSpPr>
        <p:spPr>
          <a:xfrm>
            <a:off x="902607" y="3702567"/>
            <a:ext cx="3669393"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定义input元素的标注</a:t>
            </a:r>
            <a:endParaRPr lang="en-US" sz="1440" dirty="0"/>
          </a:p>
        </p:txBody>
      </p:sp>
      <p:sp>
        <p:nvSpPr>
          <p:cNvPr id="23" name="Text 16"/>
          <p:cNvSpPr/>
          <p:nvPr/>
        </p:nvSpPr>
        <p:spPr>
          <a:xfrm>
            <a:off x="4697337" y="3702567"/>
            <a:ext cx="4133459"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定义输入控件的预定义选项列表</a:t>
            </a:r>
            <a:endParaRPr lang="en-US" sz="1440" dirty="0"/>
          </a:p>
        </p:txBody>
      </p:sp>
    </p:spTree>
  </p:cSld>
  <p:clrMapOvr>
    <a:masterClrMapping/>
  </p:clrMapOvr>
</p:sld>
</file>

<file path=ppt/slides/slide57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9.1.2 文档对象document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document对象的常用属性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fccb3f4ca0424b76b580f60c2fe83fa4_1748326250067-08037553953775933.png?authorization=c2ltcGxlLWp3dCBhaz1zcGFya2Rlc2s4MDAwMDAwMDAwMDE7ZXhwPTMzMjUxMjYyNTE7YWxnbz1obWFjLXNoYTI1NjtzaWc9Zi9aeDFEVVZHSG93OU1WTUl3TW1ubHlvYTZOTXVJMzJRc0psVnA4Wlpkbz0=&amp;x_location=7YfmxI7B7uKO7jlRxIftd6UXf5D="/>
          <p:cNvPicPr>
            <a:picLocks noChangeAspect="1"/>
          </p:cNvPicPr>
          <p:nvPr/>
        </p:nvPicPr>
        <p:blipFill>
          <a:blip r:embed="rId4"/>
          <a:stretch>
            <a:fillRect/>
          </a:stretch>
        </p:blipFill>
        <p:spPr>
          <a:xfrm>
            <a:off x="534656" y="1553591"/>
            <a:ext cx="8074688" cy="3284830"/>
          </a:xfrm>
          <a:prstGeom prst="rect">
            <a:avLst/>
          </a:prstGeom>
        </p:spPr>
      </p:pic>
    </p:spTree>
  </p:cSld>
  <p:clrMapOvr>
    <a:masterClrMapping/>
  </p:clrMapOvr>
</p:sld>
</file>

<file path=ppt/slides/slide57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9.1.2 文档对象document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b8a5e627c2934040bba93e0537e276a5_1748326283529-039515073362722997.png?authorization=c2ltcGxlLWp3dCBhaz1zcGFya2Rlc2s4MDAwMDAwMDAwMDE7ZXhwPTMzMjUxMjYyODQ7YWxnbz1obWFjLXNoYTI1NjtzaWc9U25lSEYxR0FqMDQxWU4vMnlPb1pwUmxKekZUMm9qcVRhT05jblR4cnpiRT0=&amp;x_location=7YfmxI7B7uKO7jlRxIftd6UXf5D="/>
          <p:cNvPicPr>
            <a:picLocks noChangeAspect="1"/>
          </p:cNvPicPr>
          <p:nvPr/>
        </p:nvPicPr>
        <p:blipFill>
          <a:blip r:embed="rId4"/>
          <a:stretch>
            <a:fillRect/>
          </a:stretch>
        </p:blipFill>
        <p:spPr>
          <a:xfrm>
            <a:off x="338439" y="1356086"/>
            <a:ext cx="8467122" cy="3112913"/>
          </a:xfrm>
          <a:prstGeom prst="rect">
            <a:avLst/>
          </a:prstGeom>
        </p:spPr>
      </p:pic>
    </p:spTree>
  </p:cSld>
  <p:clrMapOvr>
    <a:masterClrMapping/>
  </p:clrMapOvr>
</p:sld>
</file>

<file path=ppt/slides/slide57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9.1.2 文档对象document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468470"/>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document对象的常用方法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2b76d23470dc466da34eeb15119991f2_1748326366135-05337500906046742.png?authorization=c2ltcGxlLWp3dCBhaz1zcGFya2Rlc2s4MDAwMDAwMDAwMDE7ZXhwPTMzMjUxMjYzNjc7YWxnbz1obWFjLXNoYTI1NjtzaWc9bUpDcGZLdkg4UHBiNXVxa1FZbWVjQXlnL2ZpeG5vdzNKc0dwZDI2QU12RT0=&amp;x_location=7YfmxI7B7uKO7jlRxIftd6UXf5D="/>
          <p:cNvPicPr>
            <a:picLocks noChangeAspect="1"/>
          </p:cNvPicPr>
          <p:nvPr/>
        </p:nvPicPr>
        <p:blipFill>
          <a:blip r:embed="rId4"/>
          <a:stretch>
            <a:fillRect/>
          </a:stretch>
        </p:blipFill>
        <p:spPr>
          <a:xfrm>
            <a:off x="385405" y="2035398"/>
            <a:ext cx="8373191" cy="2321217"/>
          </a:xfrm>
          <a:prstGeom prst="rect">
            <a:avLst/>
          </a:prstGeom>
        </p:spPr>
      </p:pic>
    </p:spTree>
  </p:cSld>
  <p:clrMapOvr>
    <a:masterClrMapping/>
  </p:clrMapOvr>
</p:sld>
</file>

<file path=ppt/slides/slide57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9.1.2 文档对象document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f800d6a0ce9a4ffda2e3619f7690bf85_1748326413588-08156543598705538.png?authorization=c2ltcGxlLWp3dCBhaz1zcGFya2Rlc2s4MDAwMDAwMDAwMDE7ZXhwPTMzMjUxMjY0MTQ7YWxnbz1obWFjLXNoYTI1NjtzaWc9WG5na0ZlREdQdDVRMDVyU1NQby9EaUJ3dXJxVkY2MmM2aE9sWnZqbDJ6RT0=&amp;x_location=7YfmxI7B7uKO7jlRxIftd6UXf5D="/>
          <p:cNvPicPr>
            <a:picLocks noChangeAspect="1"/>
          </p:cNvPicPr>
          <p:nvPr/>
        </p:nvPicPr>
        <p:blipFill>
          <a:blip r:embed="rId4"/>
          <a:stretch>
            <a:fillRect/>
          </a:stretch>
        </p:blipFill>
        <p:spPr>
          <a:xfrm>
            <a:off x="384590" y="1244046"/>
            <a:ext cx="8374821" cy="3336994"/>
          </a:xfrm>
          <a:prstGeom prst="rect">
            <a:avLst/>
          </a:prstGeom>
        </p:spPr>
      </p:pic>
    </p:spTree>
  </p:cSld>
  <p:clrMapOvr>
    <a:masterClrMapping/>
  </p:clrMapOvr>
</p:sld>
</file>

<file path=ppt/slides/slide57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9.1.2 文档对象document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283826673834463aa2863a063fba773c_1748326448744-014452841874887612.png?authorization=c2ltcGxlLWp3dCBhaz1zcGFya2Rlc2s4MDAwMDAwMDAwMDE7ZXhwPTMzMjUxMjY0NDk7YWxnbz1obWFjLXNoYTI1NjtzaWc9bUZlcEliUmF4eG56WUFYSXd4RTA0Yjg5Qy85ZE1jTStyVEI3RG5HVnhPWT0=&amp;x_location=7YfmxI7B7uKO7jlRxIftd6UXf5D="/>
          <p:cNvPicPr>
            <a:picLocks noChangeAspect="1"/>
          </p:cNvPicPr>
          <p:nvPr/>
        </p:nvPicPr>
        <p:blipFill>
          <a:blip r:embed="rId4"/>
          <a:stretch>
            <a:fillRect/>
          </a:stretch>
        </p:blipFill>
        <p:spPr>
          <a:xfrm>
            <a:off x="411511" y="1461359"/>
            <a:ext cx="8320978" cy="2902368"/>
          </a:xfrm>
          <a:prstGeom prst="rect">
            <a:avLst/>
          </a:prstGeom>
        </p:spPr>
      </p:pic>
    </p:spTree>
  </p:cSld>
  <p:clrMapOvr>
    <a:masterClrMapping/>
  </p:clrMapOvr>
</p:sld>
</file>

<file path=ppt/slides/slide57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9.1.2 文档对象document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ba8a3024216e429f89041defcc53d66d_1748326472179-047420554784563285.png?authorization=c2ltcGxlLWp3dCBhaz1zcGFya2Rlc2s4MDAwMDAwMDAwMDE7ZXhwPTMzMjUxMjY0NzM7YWxnbz1obWFjLXNoYTI1NjtzaWc9NGN3d2ZPMWY3MHhVSUpWT3VMZVpaSTlYTmRBTE9ZSjdyTkFZRkJ6VzNWVT0=&amp;x_location=7YfmxI7B7uKO7jlRxIftd6UXf5D="/>
          <p:cNvPicPr>
            <a:picLocks noChangeAspect="1"/>
          </p:cNvPicPr>
          <p:nvPr/>
        </p:nvPicPr>
        <p:blipFill>
          <a:blip r:embed="rId4"/>
          <a:stretch>
            <a:fillRect/>
          </a:stretch>
        </p:blipFill>
        <p:spPr>
          <a:xfrm>
            <a:off x="415357" y="2249109"/>
            <a:ext cx="8313287" cy="1326868"/>
          </a:xfrm>
          <a:prstGeom prst="rect">
            <a:avLst/>
          </a:prstGeom>
        </p:spPr>
      </p:pic>
    </p:spTree>
  </p:cSld>
  <p:clrMapOvr>
    <a:masterClrMapping/>
  </p:clrMapOvr>
</p:sld>
</file>

<file path=ppt/slides/slide57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9.1.3 DOM的元素对象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元素对象的常用属性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fec87d20fcb04f149aab97c407b7806d_1748326530729-08235917595246164.png?authorization=c2ltcGxlLWp3dCBhaz1zcGFya2Rlc2s4MDAwMDAwMDAwMDE7ZXhwPTMzMjUxMjY1MzE7YWxnbz1obWFjLXNoYTI1NjtzaWc9U2RaR3NxZk5VTjZxbm5rMHRJUFkwT0U4R0ZnZTlLdEFXbTVxZ2FQeGtGTT0=&amp;x_location=7YfmxI7B7uKO7jlRxIftd6UXf5D="/>
          <p:cNvPicPr>
            <a:picLocks noChangeAspect="1"/>
          </p:cNvPicPr>
          <p:nvPr/>
        </p:nvPicPr>
        <p:blipFill>
          <a:blip r:embed="rId4"/>
          <a:stretch>
            <a:fillRect/>
          </a:stretch>
        </p:blipFill>
        <p:spPr>
          <a:xfrm>
            <a:off x="385405" y="1553591"/>
            <a:ext cx="8373191" cy="3191598"/>
          </a:xfrm>
          <a:prstGeom prst="rect">
            <a:avLst/>
          </a:prstGeom>
        </p:spPr>
      </p:pic>
    </p:spTree>
  </p:cSld>
  <p:clrMapOvr>
    <a:masterClrMapping/>
  </p:clrMapOvr>
</p:sld>
</file>

<file path=ppt/slides/slide57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9.1.2 文档对象document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486b3350161c4f43816d3c1d969d1300_1748326621203-03053524236013231.png?authorization=c2ltcGxlLWp3dCBhaz1zcGFya2Rlc2s4MDAwMDAwMDAwMDE7ZXhwPTMzMjUxMjY2MjI7YWxnbz1obWFjLXNoYTI1NjtzaWc9T3VPTjU5UnFtb00rY2xxSjErUVFKUXdNQ2FJVkFZVW53WXQ0S3hnZE1CRT0=&amp;x_location=7YfmxI7B7uKO7jlRxIftd6UXf5D="/>
          <p:cNvPicPr>
            <a:picLocks noChangeAspect="1"/>
          </p:cNvPicPr>
          <p:nvPr/>
        </p:nvPicPr>
        <p:blipFill>
          <a:blip r:embed="rId4"/>
          <a:stretch>
            <a:fillRect/>
          </a:stretch>
        </p:blipFill>
        <p:spPr>
          <a:xfrm>
            <a:off x="357668" y="1098594"/>
            <a:ext cx="8428664" cy="3627898"/>
          </a:xfrm>
          <a:prstGeom prst="rect">
            <a:avLst/>
          </a:prstGeom>
        </p:spPr>
      </p:pic>
    </p:spTree>
  </p:cSld>
  <p:clrMapOvr>
    <a:masterClrMapping/>
  </p:clrMapOvr>
</p:sld>
</file>

<file path=ppt/slides/slide57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9.1.3 DOM的元素对象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元素对象的常用属性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372a0ffc4f484a9d9a184fce916cce5c_1748327454683-07100165994486924.png?authorization=c2ltcGxlLWp3dCBhaz1zcGFya2Rlc2s4MDAwMDAwMDAwMDE7ZXhwPTMzMjUxMjc0NTY7YWxnbz1obWFjLXNoYTI1NjtzaWc9aG5sNXQyZEliWlRuSHBuL3BiT25KTnpkRU5rUXVyaXBWNFNid2V0aXArST0=&amp;x_location=7YfmxI7B7uKO7jlRxIftd6UXf5D="/>
          <p:cNvPicPr>
            <a:picLocks noChangeAspect="1"/>
          </p:cNvPicPr>
          <p:nvPr/>
        </p:nvPicPr>
        <p:blipFill>
          <a:blip r:embed="rId4"/>
          <a:stretch>
            <a:fillRect/>
          </a:stretch>
        </p:blipFill>
        <p:spPr>
          <a:xfrm>
            <a:off x="385405" y="1553591"/>
            <a:ext cx="8373191" cy="2955244"/>
          </a:xfrm>
          <a:prstGeom prst="rect">
            <a:avLst/>
          </a:prstGeom>
        </p:spPr>
      </p:pic>
    </p:spTree>
  </p:cSld>
  <p:clrMapOvr>
    <a:masterClrMapping/>
  </p:clrMapOvr>
</p:sld>
</file>

<file path=ppt/slides/slide57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9.1.3 DOM的元素对象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5d51465fc16c402a84bc8b9839dfbbdd_1748327515894-02642033052978259.png?authorization=c2ltcGxlLWp3dCBhaz1zcGFya2Rlc2s4MDAwMDAwMDAwMDE7ZXhwPTMzMjUxMjc1MTc7YWxnbz1obWFjLXNoYTI1NjtzaWc9a01ZVzJOd3FQbFhOQ2JxN2xodWJYdVpZQmNKYXRKYjJsZmtBUGpnMzdJbz0=&amp;x_location=7YfmxI7B7uKO7jlRxIftd6UXf5D="/>
          <p:cNvPicPr>
            <a:picLocks noChangeAspect="1"/>
          </p:cNvPicPr>
          <p:nvPr/>
        </p:nvPicPr>
        <p:blipFill>
          <a:blip r:embed="rId4"/>
          <a:stretch>
            <a:fillRect/>
          </a:stretch>
        </p:blipFill>
        <p:spPr>
          <a:xfrm>
            <a:off x="423048" y="1459550"/>
            <a:ext cx="8297903" cy="2905986"/>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name="Slide 5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
        <p:nvSpPr>
          <p:cNvPr id="6" name="Text 3"/>
          <p:cNvSpPr/>
          <p:nvPr/>
        </p:nvSpPr>
        <p:spPr>
          <a:xfrm>
            <a:off x="2615246" y="1083040"/>
            <a:ext cx="6061964" cy="512064"/>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新建一个文本文件，输入下面的代码，然后另存为2-6.htm</a:t>
            </a:r>
            <a:endParaRPr lang="en-US" sz="1440" dirty="0"/>
          </a:p>
        </p:txBody>
      </p:sp>
      <p:sp>
        <p:nvSpPr>
          <p:cNvPr id="7" name="Shape 4"/>
          <p:cNvSpPr/>
          <p:nvPr/>
        </p:nvSpPr>
        <p:spPr>
          <a:xfrm>
            <a:off x="419540" y="1083040"/>
            <a:ext cx="2141803" cy="3595619"/>
          </a:xfrm>
          <a:custGeom>
            <a:avLst/>
            <a:gdLst/>
            <a:ahLst/>
            <a:cxnLst/>
            <a:rect l="l" t="t" r="r" b="b"/>
            <a:pathLst>
              <a:path w="2141803" h="3595619">
                <a:moveTo>
                  <a:pt x="114053" y="0"/>
                </a:moveTo>
                <a:moveTo>
                  <a:pt x="114053" y="0"/>
                </a:moveTo>
                <a:lnTo>
                  <a:pt x="2027750" y="0"/>
                </a:lnTo>
                <a:quadBezTo>
                  <a:pt x="2141803" y="0"/>
                  <a:pt x="2141803" y="114053"/>
                </a:quadBezTo>
                <a:lnTo>
                  <a:pt x="2141803" y="3481566"/>
                </a:lnTo>
                <a:quadBezTo>
                  <a:pt x="2141803" y="3595619"/>
                  <a:pt x="2027750" y="3595619"/>
                </a:quadBezTo>
                <a:lnTo>
                  <a:pt x="114053" y="3595619"/>
                </a:lnTo>
                <a:quadBezTo>
                  <a:pt x="0" y="3595619"/>
                  <a:pt x="0" y="3481566"/>
                </a:quadBezTo>
                <a:lnTo>
                  <a:pt x="0" y="114053"/>
                </a:lnTo>
                <a:quadBezTo>
                  <a:pt x="0" y="0"/>
                  <a:pt x="114053" y="0"/>
                </a:quadBezTo>
                <a:close/>
              </a:path>
            </a:pathLst>
          </a:custGeom>
          <a:solidFill>
            <a:srgbClr val="2A5899"/>
          </a:solidFill>
          <a:ln/>
        </p:spPr>
        <p:txBody>
          <a:bodyPr/>
          <a:lstStyle/>
          <a:p>
            <a:endParaRPr lang="zh-CN" altLang="en-US"/>
          </a:p>
        </p:txBody>
      </p:sp>
      <p:sp>
        <p:nvSpPr>
          <p:cNvPr id="8" name="Text 5"/>
          <p:cNvSpPr/>
          <p:nvPr/>
        </p:nvSpPr>
        <p:spPr>
          <a:xfrm>
            <a:off x="419540" y="1378828"/>
            <a:ext cx="2094552" cy="2816352"/>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使用表单标签分别定义单行文本框、多行文本域、复选框、单选按钮、选择列
表和提交按钮的复杂表单，并在浏览器中运行查看其结果</a:t>
            </a:r>
            <a:endParaRPr lang="en-US" sz="1440" dirty="0"/>
          </a:p>
        </p:txBody>
      </p:sp>
      <p:pic>
        <p:nvPicPr>
          <p:cNvPr id="9" name="Image 0" descr="https://sgw-dx.xf-yun.com/api/v1/sparkdesk/_5baa81044ded4ea995b46f3c9dc798a5_1747381721213-07477610565799816.png?authorization=c2ltcGxlLWp3dCBhaz1zcGFya2Rlc2s4MDAwMDAwMDAwMDE7ZXhwPTMzMjQxODE2OTY7YWxnbz1obWFjLXNoYTI1NjtzaWc9WGJPMlRqV3llL1c4cjVERVUvYys3NmRDV2JrN2UralNpNVNhblRvbWszbz0=&amp;x_location=7YfmxI7B7uKO7jlRxIftd6Upg5D="/>
          <p:cNvPicPr>
            <a:picLocks noChangeAspect="1"/>
          </p:cNvPicPr>
          <p:nvPr/>
        </p:nvPicPr>
        <p:blipFill>
          <a:blip r:embed="rId4"/>
          <a:stretch>
            <a:fillRect/>
          </a:stretch>
        </p:blipFill>
        <p:spPr>
          <a:xfrm>
            <a:off x="2615246" y="1539181"/>
            <a:ext cx="6061964" cy="3139478"/>
          </a:xfrm>
          <a:prstGeom prst="rect">
            <a:avLst/>
          </a:prstGeom>
        </p:spPr>
      </p:pic>
    </p:spTree>
  </p:cSld>
  <p:clrMapOvr>
    <a:masterClrMapping/>
  </p:clrMapOvr>
</p:sld>
</file>

<file path=ppt/slides/slide58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9.1.3 DOM的元素对象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623239"/>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注意：表中的element表示元素对象，通常它从文档对象中获取或创建。 例如，用JavaScript 代码创建HTML页面，HTML页面代码如下：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abe634d7c60f4dd4abe5c3b17b9a9c44_1748327635167-07327344408073964.png?authorization=c2ltcGxlLWp3dCBhaz1zcGFya2Rlc2s4MDAwMDAwMDAwMDE7ZXhwPTMzMjUxMjc2MzY7YWxnbz1obWFjLXNoYTI1NjtzaWc9cExtUEtuWDZkWXV2Z0JMWDFwZnlaMnFjUllCODNpbk1KWEZSd200WmpYRT0=&amp;x_location=7YfmxI7B7uKO7jlRxIftd6UXf5D="/>
          <p:cNvPicPr>
            <a:picLocks noChangeAspect="1"/>
          </p:cNvPicPr>
          <p:nvPr/>
        </p:nvPicPr>
        <p:blipFill>
          <a:blip r:embed="rId4"/>
          <a:stretch>
            <a:fillRect/>
          </a:stretch>
        </p:blipFill>
        <p:spPr>
          <a:xfrm>
            <a:off x="1824228" y="2574215"/>
            <a:ext cx="5495544" cy="1627632"/>
          </a:xfrm>
          <a:prstGeom prst="rect">
            <a:avLst/>
          </a:prstGeom>
        </p:spPr>
      </p:pic>
    </p:spTree>
  </p:cSld>
  <p:clrMapOvr>
    <a:masterClrMapping/>
  </p:clrMapOvr>
</p:sld>
</file>

<file path=ppt/slides/slide58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9.1.4 DOM的属性对象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838123"/>
            <a:ext cx="8373191" cy="2148840"/>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获取属性节点和属性值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DOM提供了一个方法getAttributeNode()，用于获取属性节点。DOM的元素对象中还提供了一个getAttribute()方法，用于获取指定元素的属性值，其用法比较简单，只要指定元素及其属性，即可获得该属性的属性值。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8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9.1.4 DOM的属性对象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825e39161c904958befca1a37b034943_1748328283337-029923150870508786.png?authorization=c2ltcGxlLWp3dCBhaz1zcGFya2Rlc2s4MDAwMDAwMDAwMDE7ZXhwPTMzMjUxMjgyODQ7YWxnbz1obWFjLXNoYTI1NjtzaWc9SmFTRENXZlFUckFKYXFPblhpeCtxamg4SHdGbEpkVnlQdE8zZnoybWhkdz0=&amp;x_location=7YfmxI7B7uKO7jlRxIftd6UXf5D="/>
          <p:cNvPicPr>
            <a:picLocks noChangeAspect="1"/>
          </p:cNvPicPr>
          <p:nvPr/>
        </p:nvPicPr>
        <p:blipFill>
          <a:blip r:embed="rId4"/>
          <a:stretch>
            <a:fillRect/>
          </a:stretch>
        </p:blipFill>
        <p:spPr>
          <a:xfrm>
            <a:off x="377851" y="1553591"/>
            <a:ext cx="8388298" cy="3135249"/>
          </a:xfrm>
          <a:prstGeom prst="rect">
            <a:avLst/>
          </a:prstGeom>
        </p:spPr>
      </p:pic>
    </p:spTree>
  </p:cSld>
  <p:clrMapOvr>
    <a:masterClrMapping/>
  </p:clrMapOvr>
</p:sld>
</file>

<file path=ppt/slides/slide58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9.1.4 DOM的属性对象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运行以上代码，会显示出第1个div元素对象的id 属性值是“red ”，第2个div元素对象的id属性值是“blue”。例如：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c796480efd7d458997681d681db2cb89_1748328370333-005014222450798467.png?authorization=c2ltcGxlLWp3dCBhaz1zcGFya2Rlc2s4MDAwMDAwMDAwMDE7ZXhwPTMzMjUxMjgzNzE7YWxnbz1obWFjLXNoYTI1NjtzaWc9SFc5YzNIREltZDlTemFDRGJSQkM4cmQ2QTFwV05ldWZzckd1Z3U5QU5BWT0=&amp;x_location=7YfmxI7B7uKO7jlRxIftd6UXf5D="/>
          <p:cNvPicPr>
            <a:picLocks noChangeAspect="1"/>
          </p:cNvPicPr>
          <p:nvPr/>
        </p:nvPicPr>
        <p:blipFill>
          <a:blip r:embed="rId4"/>
          <a:stretch>
            <a:fillRect/>
          </a:stretch>
        </p:blipFill>
        <p:spPr>
          <a:xfrm>
            <a:off x="1528493" y="1937639"/>
            <a:ext cx="6087014" cy="2900782"/>
          </a:xfrm>
          <a:prstGeom prst="rect">
            <a:avLst/>
          </a:prstGeom>
        </p:spPr>
      </p:pic>
    </p:spTree>
  </p:cSld>
  <p:clrMapOvr>
    <a:masterClrMapping/>
  </p:clrMapOvr>
</p:sld>
</file>

<file path=ppt/slides/slide58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baaf600c28e54298adf88b277f20cc64_1748328577433-05608517362997507.png?authorization=c2ltcGxlLWp3dCBhaz1zcGFya2Rlc2s4MDAwMDAwMDAwMDE7ZXhwPTMzMjUxMjg1Nzg7YWxnbz1obWFjLXNoYTI1NjtzaWc9Ti9ucGprUDB0RHh6U2tJa3BjRGtXVno2WDlkNnNjeHNHcnJBd25Yc3A4UT0=&amp;x_location=7YfmxI7B7uKO7jlRxIftd6UXf5D="/>
          <p:cNvPicPr>
            <a:picLocks noChangeAspect="1"/>
          </p:cNvPicPr>
          <p:nvPr/>
        </p:nvPicPr>
        <p:blipFill>
          <a:blip r:embed="rId4"/>
          <a:stretch>
            <a:fillRect/>
          </a:stretch>
        </p:blipFill>
        <p:spPr>
          <a:xfrm>
            <a:off x="2131198" y="2536940"/>
            <a:ext cx="4928616" cy="411480"/>
          </a:xfrm>
          <a:prstGeom prst="rect">
            <a:avLst/>
          </a:prstGeom>
        </p:spPr>
      </p:pic>
      <p:sp>
        <p:nvSpPr>
          <p:cNvPr id="6"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9.1.4 DOM的属性对象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408911" y="1157593"/>
            <a:ext cx="8373191" cy="138074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设置节点属性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为元素设置属性通常使用setAttribute()方法实现，该方法与getAttribute()正好相反。 setAttribute()的用法如下：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61899" y="2948420"/>
            <a:ext cx="8373191" cy="171907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其中，element表示指定的元素对象，name和value参数分别表示属性名称和属性值。属性名称和属性值必须以字符串的形式进行传递。如果元素中已存在指定的属性，它的值将被value刷新；如果不存在name指定的属性名，则setAttribute()方法将为元素创建该属性并赋值。</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8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9.1.4 DOM的属性对象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08911" y="1157593"/>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a6bc577b7ffd4d08830e9d4b2aa53ae4_1748328694073-09639711178839618.png?authorization=c2ltcGxlLWp3dCBhaz1zcGFya2Rlc2s4MDAwMDAwMDAwMDE7ZXhwPTMzMjUxMjg2OTU7YWxnbz1obWFjLXNoYTI1NjtzaWc9SlE0c2xFa2J5clRvbTV1UE0wL2ZEbFhVN1BDY2NScEVDNXpYR00vL3lmTT0=&amp;x_location=7YfmxI7B7uKO7jlRxIftd6UXf5D="/>
          <p:cNvPicPr>
            <a:picLocks noChangeAspect="1"/>
          </p:cNvPicPr>
          <p:nvPr/>
        </p:nvPicPr>
        <p:blipFill>
          <a:blip r:embed="rId4"/>
          <a:stretch>
            <a:fillRect/>
          </a:stretch>
        </p:blipFill>
        <p:spPr>
          <a:xfrm>
            <a:off x="385405" y="1724521"/>
            <a:ext cx="8373191" cy="2452403"/>
          </a:xfrm>
          <a:prstGeom prst="rect">
            <a:avLst/>
          </a:prstGeom>
        </p:spPr>
      </p:pic>
    </p:spTree>
  </p:cSld>
  <p:clrMapOvr>
    <a:masterClrMapping/>
  </p:clrMapOvr>
</p:sld>
</file>

<file path=ppt/slides/slide58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9.1.4 DOM的属性对象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063796"/>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在浏览器中运行以上代码，使用浏览器的查看源代码功能，可以看到HTML源代码已经改为以下形式。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5ae0eed465ad4f029e09ef50034534d8_1748328735867-027910982131045536.png?authorization=c2ltcGxlLWp3dCBhaz1zcGFya2Rlc2s4MDAwMDAwMDAwMDE7ZXhwPTMzMjUxMjg3Mzc7YWxnbz1obWFjLXNoYTI1NjtzaWc9aFA0eDVYZE9idVZPZURMMWw5K3JNZ0xncjFqdmxYbFJqZEpBUFo1dnhrTT0=&amp;x_location=7YfmxI7B7uKO7jlRxIftd6UXf5D="/>
          <p:cNvPicPr>
            <a:picLocks noChangeAspect="1"/>
          </p:cNvPicPr>
          <p:nvPr/>
        </p:nvPicPr>
        <p:blipFill>
          <a:blip r:embed="rId4"/>
          <a:stretch>
            <a:fillRect/>
          </a:stretch>
        </p:blipFill>
        <p:spPr>
          <a:xfrm>
            <a:off x="1098246" y="3014772"/>
            <a:ext cx="6900496" cy="746517"/>
          </a:xfrm>
          <a:prstGeom prst="rect">
            <a:avLst/>
          </a:prstGeom>
        </p:spPr>
      </p:pic>
    </p:spTree>
  </p:cSld>
  <p:clrMapOvr>
    <a:masterClrMapping/>
  </p:clrMapOvr>
</p:sld>
</file>

<file path=ppt/slides/slide58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9.1.4 DOM的属性对象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011859"/>
            <a:ext cx="8373191" cy="128310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删除属性节点</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DOM 提供了removeAttribute()方法，用于删除指定的属性</a:t>
            </a:r>
            <a:r>
              <a:rPr lang="zh-CN" altLang="en-US" sz="2016" dirty="0">
                <a:solidFill>
                  <a:srgbClr val="272245"/>
                </a:solidFill>
                <a:latin typeface="Microsoft Yahei" pitchFamily="34" charset="0"/>
                <a:ea typeface="Microsoft Yahei" pitchFamily="34" charset="-122"/>
                <a:cs typeface="Microsoft Yahei" pitchFamily="34" charset="-120"/>
              </a:rPr>
              <a:t>。</a:t>
            </a:r>
            <a:endParaRPr lang="en-US" altLang="zh-CN" sz="2016" dirty="0">
              <a:solidFill>
                <a:srgbClr val="272245"/>
              </a:solidFill>
              <a:latin typeface="Microsoft Yahei" pitchFamily="34" charset="0"/>
              <a:ea typeface="Microsoft Yahei" pitchFamily="34" charset="-122"/>
              <a:cs typeface="Microsoft Yahei" pitchFamily="34" charset="-120"/>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用法如下：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d4f819f9780e405aae38adc411f64506_1748328952402-0552746215513798.png?authorization=c2ltcGxlLWp3dCBhaz1zcGFya2Rlc2s4MDAwMDAwMDAwMDE7ZXhwPTMzMjUxMjg5NTM7YWxnbz1obWFjLXNoYTI1NjtzaWc9K1NLSHhhWUhDb053TWRqWWdubDBYMVZSbzdnbUEvc0RsSUNFM2ZVQVpIMD0=&amp;x_location=7YfmxI7B7uKO7jlRxIftd6UXf5D="/>
          <p:cNvPicPr>
            <a:picLocks noChangeAspect="1"/>
          </p:cNvPicPr>
          <p:nvPr/>
        </p:nvPicPr>
        <p:blipFill>
          <a:blip r:embed="rId4"/>
          <a:stretch>
            <a:fillRect/>
          </a:stretch>
        </p:blipFill>
        <p:spPr>
          <a:xfrm>
            <a:off x="2002536" y="3392603"/>
            <a:ext cx="5138928" cy="420624"/>
          </a:xfrm>
          <a:prstGeom prst="rect">
            <a:avLst/>
          </a:prstGeom>
        </p:spPr>
      </p:pic>
    </p:spTree>
  </p:cSld>
  <p:clrMapOvr>
    <a:masterClrMapping/>
  </p:clrMapOvr>
</p:sld>
</file>

<file path=ppt/slides/slide58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9.1.4 DOM的属性对象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331581"/>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其中，element表示一个元素对象，而参数name表示元素的属性名。</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5057ad9a2b0440678baa725cdc4d3c86_1748328983772-035646604736045806.png?authorization=c2ltcGxlLWp3dCBhaz1zcGFya2Rlc2s4MDAwMDAwMDAwMDE7ZXhwPTMzMjUxMjg5ODU7YWxnbz1obWFjLXNoYTI1NjtzaWc9eGdTTGIwb3B1bTZDTDAzbW1NeHViL1gwZDRqSFVyaUEwUXdiWFBqenRsVT0=&amp;x_location=7YfmxI7B7uKO7jlRxIftd6UXf5D="/>
          <p:cNvPicPr>
            <a:picLocks noChangeAspect="1"/>
          </p:cNvPicPr>
          <p:nvPr/>
        </p:nvPicPr>
        <p:blipFill>
          <a:blip r:embed="rId4"/>
          <a:stretch>
            <a:fillRect/>
          </a:stretch>
        </p:blipFill>
        <p:spPr>
          <a:xfrm>
            <a:off x="385405" y="2282557"/>
            <a:ext cx="8373191" cy="2210948"/>
          </a:xfrm>
          <a:prstGeom prst="rect">
            <a:avLst/>
          </a:prstGeom>
        </p:spPr>
      </p:pic>
    </p:spTree>
  </p:cSld>
  <p:clrMapOvr>
    <a:masterClrMapping/>
  </p:clrMapOvr>
</p:sld>
</file>

<file path=ppt/slides/slide58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9.1 文档对象模型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9.1.4 DOM的属性对象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b27fcb98588d41c0bd9d65cc8d0d7967_1748329021539-05801473867162046.png?authorization=c2ltcGxlLWp3dCBhaz1zcGFya2Rlc2s4MDAwMDAwMDAwMDE7ZXhwPTMzMjUxMjkwMjI7YWxnbz1obWFjLXNoYTI1NjtzaWc9Mm1QN1VGTWxTS2pmQ1NOT2RINGFCdW5nRWxJR2MzMm1IZldlTTd2TmRpaz0=&amp;x_location=7YfmxI7B7uKO7jlRxIftd6UXf5D="/>
          <p:cNvPicPr>
            <a:picLocks noChangeAspect="1"/>
          </p:cNvPicPr>
          <p:nvPr/>
        </p:nvPicPr>
        <p:blipFill>
          <a:blip r:embed="rId4"/>
          <a:stretch>
            <a:fillRect/>
          </a:stretch>
        </p:blipFill>
        <p:spPr>
          <a:xfrm>
            <a:off x="403819" y="1498589"/>
            <a:ext cx="8336362" cy="2827907"/>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name="Slide 5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
        <p:nvSpPr>
          <p:cNvPr id="6" name="Text 3"/>
          <p:cNvSpPr/>
          <p:nvPr/>
        </p:nvSpPr>
        <p:spPr>
          <a:xfrm>
            <a:off x="2615246" y="1083040"/>
            <a:ext cx="6061964" cy="512064"/>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新建一个文本文件，输入下面的代码，然后另存为2-6.htm</a:t>
            </a:r>
            <a:endParaRPr lang="en-US" sz="1440" dirty="0"/>
          </a:p>
        </p:txBody>
      </p:sp>
      <p:sp>
        <p:nvSpPr>
          <p:cNvPr id="7" name="Shape 4"/>
          <p:cNvSpPr/>
          <p:nvPr/>
        </p:nvSpPr>
        <p:spPr>
          <a:xfrm>
            <a:off x="419540" y="1083040"/>
            <a:ext cx="2141803" cy="3595619"/>
          </a:xfrm>
          <a:custGeom>
            <a:avLst/>
            <a:gdLst/>
            <a:ahLst/>
            <a:cxnLst/>
            <a:rect l="l" t="t" r="r" b="b"/>
            <a:pathLst>
              <a:path w="2141803" h="3595619">
                <a:moveTo>
                  <a:pt x="114053" y="0"/>
                </a:moveTo>
                <a:moveTo>
                  <a:pt x="114053" y="0"/>
                </a:moveTo>
                <a:lnTo>
                  <a:pt x="2027750" y="0"/>
                </a:lnTo>
                <a:quadBezTo>
                  <a:pt x="2141803" y="0"/>
                  <a:pt x="2141803" y="114053"/>
                </a:quadBezTo>
                <a:lnTo>
                  <a:pt x="2141803" y="3481566"/>
                </a:lnTo>
                <a:quadBezTo>
                  <a:pt x="2141803" y="3595619"/>
                  <a:pt x="2027750" y="3595619"/>
                </a:quadBezTo>
                <a:lnTo>
                  <a:pt x="114053" y="3595619"/>
                </a:lnTo>
                <a:quadBezTo>
                  <a:pt x="0" y="3595619"/>
                  <a:pt x="0" y="3481566"/>
                </a:quadBezTo>
                <a:lnTo>
                  <a:pt x="0" y="114053"/>
                </a:lnTo>
                <a:quadBezTo>
                  <a:pt x="0" y="0"/>
                  <a:pt x="114053" y="0"/>
                </a:quadBezTo>
                <a:close/>
              </a:path>
            </a:pathLst>
          </a:custGeom>
          <a:solidFill>
            <a:srgbClr val="2A5899"/>
          </a:solidFill>
          <a:ln/>
        </p:spPr>
        <p:txBody>
          <a:bodyPr/>
          <a:lstStyle/>
          <a:p>
            <a:endParaRPr lang="zh-CN" altLang="en-US"/>
          </a:p>
        </p:txBody>
      </p:sp>
      <p:sp>
        <p:nvSpPr>
          <p:cNvPr id="8" name="Text 5"/>
          <p:cNvSpPr/>
          <p:nvPr/>
        </p:nvSpPr>
        <p:spPr>
          <a:xfrm>
            <a:off x="419540" y="1378828"/>
            <a:ext cx="2094552" cy="2930033"/>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使用表单标签分别定义单行文本框、多行文本域、复选框、单选按钮、选择列
表和提交按钮的复杂表单，并在浏览器中运行查看其结果</a:t>
            </a:r>
            <a:endParaRPr lang="en-US" sz="1440" dirty="0"/>
          </a:p>
        </p:txBody>
      </p:sp>
      <p:pic>
        <p:nvPicPr>
          <p:cNvPr id="9" name="Image 0" descr="https://sgw-dx.xf-yun.com/api/v1/sparkdesk/_b2b78a0cbd1f4a679c1446e43df2d9dd_1747381969062-08728259542949839.png?authorization=c2ltcGxlLWp3dCBhaz1zcGFya2Rlc2s4MDAwMDAwMDAwMDE7ZXhwPTMzMjQxODE5NDQ7YWxnbz1obWFjLXNoYTI1NjtzaWc9Zmk2d3g1T0JxMktLMjQyd0ZVeTlFeXdLRTV6TnFKcmkzSmdwZ0h4Nlp0Yz0=&amp;x_location=7YfmxI7B7uKO7jlRxIftd6Upg5D="/>
          <p:cNvPicPr>
            <a:picLocks noChangeAspect="1"/>
          </p:cNvPicPr>
          <p:nvPr/>
        </p:nvPicPr>
        <p:blipFill>
          <a:blip r:embed="rId4"/>
          <a:stretch>
            <a:fillRect/>
          </a:stretch>
        </p:blipFill>
        <p:spPr>
          <a:xfrm>
            <a:off x="2615246" y="1539181"/>
            <a:ext cx="6061964" cy="3139478"/>
          </a:xfrm>
          <a:prstGeom prst="rect">
            <a:avLst/>
          </a:prstGeom>
        </p:spPr>
      </p:pic>
    </p:spTree>
  </p:cSld>
  <p:clrMapOvr>
    <a:masterClrMapping/>
  </p:clrMapOvr>
</p:sld>
</file>

<file path=ppt/slides/slide59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9.2 from对象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9.2.1 &lt;from&gt;标签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220722"/>
            <a:ext cx="8373191" cy="118051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表单是由HTML标签&lt;form&gt;…&lt;/form&gt;创建的。在一个页面里允许添加多个表单，但表单不允许嵌套。下面是一个包含了两个表单的网页，代码如下：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372f74c8831e4c22902cfab83f3b6530_1748329200466-021081521014958793.png?authorization=c2ltcGxlLWp3dCBhaz1zcGFya2Rlc2s4MDAwMDAwMDAwMDE7ZXhwPTMzMjUxMjkyMDE7YWxnbz1obWFjLXNoYTI1NjtzaWc9Y0cwRnlWVVZ1RmMrY2oxMmVObWNCWkJ1eTNDOUl4dlFheEpGSnlpNGJkdz0=&amp;x_location=7YfmxI7B7uKO7jlRxIftd6UXf5D="/>
          <p:cNvPicPr>
            <a:picLocks noChangeAspect="1"/>
          </p:cNvPicPr>
          <p:nvPr/>
        </p:nvPicPr>
        <p:blipFill>
          <a:blip r:embed="rId4"/>
          <a:stretch>
            <a:fillRect/>
          </a:stretch>
        </p:blipFill>
        <p:spPr>
          <a:xfrm>
            <a:off x="1605873" y="2555746"/>
            <a:ext cx="5932253" cy="1977418"/>
          </a:xfrm>
          <a:prstGeom prst="rect">
            <a:avLst/>
          </a:prstGeom>
        </p:spPr>
      </p:pic>
    </p:spTree>
  </p:cSld>
  <p:clrMapOvr>
    <a:masterClrMapping/>
  </p:clrMapOvr>
</p:sld>
</file>

<file path=ppt/slides/slide59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9.2 from对象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9.2.1 &lt;from&gt;标签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abd3a951ea3c4f3e8bc892d50ec41685_1748330866445-05343590105380392.png?authorization=c2ltcGxlLWp3dCBhaz1zcGFya2Rlc2s4MDAwMDAwMDAwMDE7ZXhwPTMzMjUxMzA4Njg7YWxnbz1obWFjLXNoYTI1NjtzaWc9OGpIY09EL0ljV3JJUldEVVVOQkE3eDg4MW5KdXRyTm81RGljNHdmUmd6cz0=&amp;x_location=7YfmxI7B7uKO7jlRxIftd6UXf5D="/>
          <p:cNvPicPr>
            <a:picLocks noChangeAspect="1"/>
          </p:cNvPicPr>
          <p:nvPr/>
        </p:nvPicPr>
        <p:blipFill>
          <a:blip r:embed="rId4"/>
          <a:stretch>
            <a:fillRect/>
          </a:stretch>
        </p:blipFill>
        <p:spPr>
          <a:xfrm>
            <a:off x="1094662" y="1258970"/>
            <a:ext cx="6466211" cy="3307146"/>
          </a:xfrm>
          <a:prstGeom prst="rect">
            <a:avLst/>
          </a:prstGeom>
        </p:spPr>
      </p:pic>
    </p:spTree>
  </p:cSld>
  <p:clrMapOvr>
    <a:masterClrMapping/>
  </p:clrMapOvr>
</p:sld>
</file>

<file path=ppt/slides/slide59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9.2 from对象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9.2.1 &lt;from&gt;标签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efce8e067ba04a5bad59a242ca133204_1748330881217-06565932393137872.png?authorization=c2ltcGxlLWp3dCBhaz1zcGFya2Rlc2s4MDAwMDAwMDAwMDE7ZXhwPTMzMjUxMzA4ODI7YWxnbz1obWFjLXNoYTI1NjtzaWc9dTMzZFRGWjBiSHNHa2xjTTYrUEZVZmNlemo0ZVFIZkdKVzhmR3cyOW9Paz0=&amp;x_location=7YfmxI7B7uKO7jlRxIftd6UXf5D="/>
          <p:cNvPicPr>
            <a:picLocks noChangeAspect="1"/>
          </p:cNvPicPr>
          <p:nvPr/>
        </p:nvPicPr>
        <p:blipFill>
          <a:blip r:embed="rId4"/>
          <a:stretch>
            <a:fillRect/>
          </a:stretch>
        </p:blipFill>
        <p:spPr>
          <a:xfrm>
            <a:off x="1239012" y="1787831"/>
            <a:ext cx="6665976" cy="2249424"/>
          </a:xfrm>
          <a:prstGeom prst="rect">
            <a:avLst/>
          </a:prstGeom>
        </p:spPr>
      </p:pic>
    </p:spTree>
  </p:cSld>
  <p:clrMapOvr>
    <a:masterClrMapping/>
  </p:clrMapOvr>
</p:sld>
</file>

<file path=ppt/slides/slide59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9.2 from对象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9.2.1 &lt;form&gt;标签的属性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&lt;form&gt;标签的属性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732db6eb37574355b483eb6a1d7cee68_1748330695636-06725667591274076.png?authorization=c2ltcGxlLWp3dCBhaz1zcGFya2Rlc2s4MDAwMDAwMDAwMDE7ZXhwPTMzMjUxMzA2OTY7YWxnbz1obWFjLXNoYTI1NjtzaWc9aHBPUytiTURWVjA5VE00MUxCdzlxVFBuYktMNjFIM0dFa1FvSFFLSmViRT0=&amp;x_location=7YfmxI7B7uKO7jlRxIftd6UXf5D="/>
          <p:cNvPicPr>
            <a:picLocks noChangeAspect="1"/>
          </p:cNvPicPr>
          <p:nvPr/>
        </p:nvPicPr>
        <p:blipFill>
          <a:blip r:embed="rId4"/>
          <a:stretch>
            <a:fillRect/>
          </a:stretch>
        </p:blipFill>
        <p:spPr>
          <a:xfrm>
            <a:off x="1421394" y="1553591"/>
            <a:ext cx="6301213" cy="3284830"/>
          </a:xfrm>
          <a:prstGeom prst="rect">
            <a:avLst/>
          </a:prstGeom>
        </p:spPr>
      </p:pic>
    </p:spTree>
  </p:cSld>
  <p:clrMapOvr>
    <a:masterClrMapping/>
  </p:clrMapOvr>
</p:sld>
</file>

<file path=ppt/slides/slide59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9.2 from对象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9.2.2 表单对象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689354"/>
            <a:ext cx="8373191" cy="176479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在网页中的HTML表单，实际上对应的就是JavaScript 的form对象。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得到表单对象后，就可以用JavaScript对其进行操作了。例如，对表单的属性（如target、action、method等）进行修改，调用表单事件处理函数等。</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59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9.2 from对象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9.2.3 表单对象的方法和事件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689354"/>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form对象的方法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da76dafc1aa24e73b4812d7bb07a5163_1748331747230-08499305381143769.png?authorization=c2ltcGxlLWp3dCBhaz1zcGFya2Rlc2s4MDAwMDAwMDAwMDE7ZXhwPTMzMjUxMzE3NDg7YWxnbz1obWFjLXNoYTI1NjtzaWc9VFJCL2FxQkhXVUo3Q3B3VHFYWWt5RlF1akp2NXBhY2RoM21RWlpYT0IwTT0=&amp;x_location=7YfmxI7B7uKO7jlRxIftd6UXf5D="/>
          <p:cNvPicPr>
            <a:picLocks noChangeAspect="1"/>
          </p:cNvPicPr>
          <p:nvPr/>
        </p:nvPicPr>
        <p:blipFill>
          <a:blip r:embed="rId4"/>
          <a:stretch>
            <a:fillRect/>
          </a:stretch>
        </p:blipFill>
        <p:spPr>
          <a:xfrm>
            <a:off x="339254" y="2256282"/>
            <a:ext cx="8373191" cy="1234567"/>
          </a:xfrm>
          <a:prstGeom prst="rect">
            <a:avLst/>
          </a:prstGeom>
        </p:spPr>
      </p:pic>
    </p:spTree>
  </p:cSld>
  <p:clrMapOvr>
    <a:masterClrMapping/>
  </p:clrMapOvr>
</p:sld>
</file>

<file path=ppt/slides/slide59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9.2 from对象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9.2.3 表单对象的方法和事件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下面是一个简单的示例，用于说明表单的方法和事件处理程序。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effb5187c9df427598c63938094e166d_1748332798499-05416660113355761.png?authorization=c2ltcGxlLWp3dCBhaz1zcGFya2Rlc2s4MDAwMDAwMDAwMDE7ZXhwPTMzMjUxMzI3OTk7YWxnbz1obWFjLXNoYTI1NjtzaWc9UlZaRkJubnhXTXFKNzJUaXpYQ1BkQ3RIb3FnUFNZUTJ1bnB4OXBNR1lyOD0=&amp;x_location=7YfmxI7B7uKO7jlRxIftd6UXf5D="/>
          <p:cNvPicPr>
            <a:picLocks noChangeAspect="1"/>
          </p:cNvPicPr>
          <p:nvPr/>
        </p:nvPicPr>
        <p:blipFill>
          <a:blip r:embed="rId4"/>
          <a:stretch>
            <a:fillRect/>
          </a:stretch>
        </p:blipFill>
        <p:spPr>
          <a:xfrm>
            <a:off x="1848220" y="1717252"/>
            <a:ext cx="5447560" cy="3121170"/>
          </a:xfrm>
          <a:prstGeom prst="rect">
            <a:avLst/>
          </a:prstGeom>
        </p:spPr>
      </p:pic>
    </p:spTree>
  </p:cSld>
  <p:clrMapOvr>
    <a:masterClrMapping/>
  </p:clrMapOvr>
</p:sld>
</file>

<file path=ppt/slides/slide59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9.2 from对象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9.2.3 表单对象的方法和事件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2228ce3d49c744dd8c91a03612ca82cc_1748332839328-01731847486650695.png?authorization=c2ltcGxlLWp3dCBhaz1zcGFya2Rlc2s4MDAwMDAwMDAwMDE7ZXhwPTMzMjUxMzI4NDA7YWxnbz1obWFjLXNoYTI1NjtzaWc9WHRLeHhndDJPWURKMnp6allDWGhKeFExaUZKOVpRNXpqTm84enorRmRTdz0=&amp;x_location=7YfmxI7B7uKO7jlRxIftd6UXf5D="/>
          <p:cNvPicPr>
            <a:picLocks noChangeAspect="1"/>
          </p:cNvPicPr>
          <p:nvPr/>
        </p:nvPicPr>
        <p:blipFill>
          <a:blip r:embed="rId4"/>
          <a:stretch>
            <a:fillRect/>
          </a:stretch>
        </p:blipFill>
        <p:spPr>
          <a:xfrm>
            <a:off x="525979" y="986663"/>
            <a:ext cx="8092042" cy="3851758"/>
          </a:xfrm>
          <a:prstGeom prst="rect">
            <a:avLst/>
          </a:prstGeom>
        </p:spPr>
      </p:pic>
    </p:spTree>
  </p:cSld>
  <p:clrMapOvr>
    <a:masterClrMapping/>
  </p:clrMapOvr>
</p:sld>
</file>

<file path=ppt/slides/slide59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9.3.1 给表单元素命名</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83025"/>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给表单元素命名，主要使用表单标签的name属性实现。例如：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1651950879024b1a9644743e9f143676_1748332918724-08956784913889416.png?authorization=c2ltcGxlLWp3dCBhaz1zcGFya2Rlc2s4MDAwMDAwMDAwMDE7ZXhwPTMzMjUxMzI5MTk7YWxnbz1obWFjLXNoYTI1NjtzaWc9VENRZDkvUENxd0M1cHY1eEdHd0pVRnBXaVFscVArRHN6KzlCWkFoQWlXST0=&amp;x_location=7YfmxI7B7uKO7jlRxIftd6UXf5D="/>
          <p:cNvPicPr>
            <a:picLocks noChangeAspect="1"/>
          </p:cNvPicPr>
          <p:nvPr/>
        </p:nvPicPr>
        <p:blipFill>
          <a:blip r:embed="rId4"/>
          <a:stretch>
            <a:fillRect/>
          </a:stretch>
        </p:blipFill>
        <p:spPr>
          <a:xfrm>
            <a:off x="1360518" y="2149953"/>
            <a:ext cx="6422965" cy="2092107"/>
          </a:xfrm>
          <a:prstGeom prst="rect">
            <a:avLst/>
          </a:prstGeom>
        </p:spPr>
      </p:pic>
    </p:spTree>
  </p:cSld>
  <p:clrMapOvr>
    <a:masterClrMapping/>
  </p:clrMapOvr>
</p:sld>
</file>

<file path=ppt/slides/slide59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9.3.2 &lt;input&gt;标签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1206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&lt;input&gt; 标签的常用属性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27b110bc01e34fa78bc0d8a5057b5923_1748333875988-09594355499636187.png?authorization=c2ltcGxlLWp3dCBhaz1zcGFya2Rlc2s4MDAwMDAwMDAwMDE7ZXhwPTMzMjUxMzM4Nzc7YWxnbz1obWFjLXNoYTI1NjtzaWc9N0UyYzdFTlhQV3ZiMjQ3b3pUeFhSR3Q2VlN1dlU3V1BDTGJHZXJ6RFZwYz0=&amp;x_location=7YfmxI7B7uKO7jlRxIftd6UXf5D="/>
          <p:cNvPicPr>
            <a:picLocks noChangeAspect="1"/>
          </p:cNvPicPr>
          <p:nvPr/>
        </p:nvPicPr>
        <p:blipFill>
          <a:blip r:embed="rId4"/>
          <a:stretch>
            <a:fillRect/>
          </a:stretch>
        </p:blipFill>
        <p:spPr>
          <a:xfrm>
            <a:off x="1155213" y="1498727"/>
            <a:ext cx="6833574" cy="324224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1.3 Web 前端开发技术介绍</a:t>
            </a:r>
            <a:endParaRPr lang="en-US" sz="1440" dirty="0"/>
          </a:p>
        </p:txBody>
      </p:sp>
      <p:sp>
        <p:nvSpPr>
          <p:cNvPr id="4" name="Shape 1"/>
          <p:cNvSpPr/>
          <p:nvPr/>
        </p:nvSpPr>
        <p:spPr>
          <a:xfrm>
            <a:off x="246080" y="1150900"/>
            <a:ext cx="2063154" cy="3520929"/>
          </a:xfrm>
          <a:custGeom>
            <a:avLst/>
            <a:gdLst/>
            <a:ahLst/>
            <a:cxnLst/>
            <a:rect l="l" t="t" r="r" b="b"/>
            <a:pathLst>
              <a:path w="2063154" h="3520929">
                <a:moveTo>
                  <a:pt x="0" y="0"/>
                </a:moveTo>
                <a:moveTo>
                  <a:pt x="0" y="0"/>
                </a:moveTo>
                <a:lnTo>
                  <a:pt x="2063154" y="0"/>
                </a:lnTo>
                <a:lnTo>
                  <a:pt x="2063154" y="3520929"/>
                </a:lnTo>
                <a:lnTo>
                  <a:pt x="0" y="3520929"/>
                </a:lnTo>
                <a:close/>
              </a:path>
            </a:pathLst>
          </a:custGeom>
          <a:solidFill>
            <a:srgbClr val="FFFFFF"/>
          </a:solidFill>
          <a:ln w="9525">
            <a:solidFill>
              <a:srgbClr val="2A5899"/>
            </a:solidFill>
            <a:prstDash val="solid"/>
          </a:ln>
        </p:spPr>
        <p:txBody>
          <a:bodyPr/>
          <a:lstStyle/>
          <a:p>
            <a:endParaRPr lang="zh-CN" altLang="en-US"/>
          </a:p>
        </p:txBody>
      </p:sp>
      <p:sp>
        <p:nvSpPr>
          <p:cNvPr id="5" name="Shape 2"/>
          <p:cNvSpPr/>
          <p:nvPr/>
        </p:nvSpPr>
        <p:spPr>
          <a:xfrm>
            <a:off x="239813" y="1017993"/>
            <a:ext cx="2075688" cy="585216"/>
          </a:xfrm>
          <a:custGeom>
            <a:avLst/>
            <a:gdLst/>
            <a:ahLst/>
            <a:cxnLst/>
            <a:rect l="l" t="t" r="r" b="b"/>
            <a:pathLst>
              <a:path w="2075688" h="585216">
                <a:moveTo>
                  <a:pt x="0" y="0"/>
                </a:moveTo>
                <a:moveTo>
                  <a:pt x="0" y="0"/>
                </a:moveTo>
                <a:lnTo>
                  <a:pt x="2075688" y="0"/>
                </a:lnTo>
                <a:lnTo>
                  <a:pt x="2075688" y="585216"/>
                </a:lnTo>
                <a:lnTo>
                  <a:pt x="0" y="585216"/>
                </a:lnTo>
                <a:close/>
              </a:path>
            </a:pathLst>
          </a:custGeom>
          <a:solidFill>
            <a:srgbClr val="2A5899"/>
          </a:solidFill>
          <a:ln/>
        </p:spPr>
        <p:txBody>
          <a:bodyPr/>
          <a:lstStyle/>
          <a:p>
            <a:endParaRPr lang="zh-CN" altLang="en-US"/>
          </a:p>
        </p:txBody>
      </p:sp>
      <p:sp>
        <p:nvSpPr>
          <p:cNvPr id="6" name="Text 3"/>
          <p:cNvSpPr/>
          <p:nvPr/>
        </p:nvSpPr>
        <p:spPr>
          <a:xfrm>
            <a:off x="246080" y="3954632"/>
            <a:ext cx="635122" cy="457200"/>
          </a:xfrm>
          <a:prstGeom prst="rect">
            <a:avLst/>
          </a:prstGeom>
          <a:noFill/>
          <a:ln/>
        </p:spPr>
        <p:txBody>
          <a:bodyPr wrap="square" lIns="95250" tIns="95250" rIns="95250" bIns="95250" rtlCol="0" anchor="t">
            <a:spAutoFit/>
          </a:bodyPr>
          <a:lstStyle/>
          <a:p>
            <a:pPr marL="0" indent="0">
              <a:lnSpc>
                <a:spcPct val="112500"/>
              </a:lnSpc>
              <a:spcBef>
                <a:spcPts val="375"/>
              </a:spcBef>
              <a:buNone/>
            </a:pPr>
            <a:endParaRPr lang="en-US" sz="1440" dirty="0"/>
          </a:p>
        </p:txBody>
      </p:sp>
      <p:sp>
        <p:nvSpPr>
          <p:cNvPr id="7" name="Text 4"/>
          <p:cNvSpPr/>
          <p:nvPr/>
        </p:nvSpPr>
        <p:spPr>
          <a:xfrm>
            <a:off x="1668379" y="3788613"/>
            <a:ext cx="479266" cy="787811"/>
          </a:xfrm>
          <a:prstGeom prst="rect">
            <a:avLst/>
          </a:prstGeom>
          <a:noFill/>
          <a:ln/>
        </p:spPr>
        <p:txBody>
          <a:bodyPr wrap="square" lIns="95250" tIns="95250" rIns="95250" bIns="95250" rtlCol="0" anchor="t"/>
          <a:lstStyle/>
          <a:p>
            <a:pPr marL="0" indent="0" algn="ctr">
              <a:lnSpc>
                <a:spcPct val="112500"/>
              </a:lnSpc>
              <a:spcBef>
                <a:spcPts val="375"/>
              </a:spcBef>
              <a:buNone/>
            </a:pPr>
            <a:r>
              <a:rPr lang="en-US" sz="4320" b="1" dirty="0">
                <a:solidFill>
                  <a:srgbClr val="2A5899"/>
                </a:solidFill>
                <a:latin typeface="Microsoft Yahei" pitchFamily="34" charset="0"/>
                <a:ea typeface="Microsoft Yahei" pitchFamily="34" charset="-122"/>
                <a:cs typeface="Microsoft Yahei" pitchFamily="34" charset="-120"/>
              </a:rPr>
              <a:t>·</a:t>
            </a:r>
            <a:endParaRPr lang="en-US" sz="1440" dirty="0"/>
          </a:p>
        </p:txBody>
      </p:sp>
      <p:sp>
        <p:nvSpPr>
          <p:cNvPr id="8" name="Shape 5"/>
          <p:cNvSpPr/>
          <p:nvPr/>
        </p:nvSpPr>
        <p:spPr>
          <a:xfrm>
            <a:off x="2436125" y="1150900"/>
            <a:ext cx="2063154" cy="3520929"/>
          </a:xfrm>
          <a:custGeom>
            <a:avLst/>
            <a:gdLst/>
            <a:ahLst/>
            <a:cxnLst/>
            <a:rect l="l" t="t" r="r" b="b"/>
            <a:pathLst>
              <a:path w="2063154" h="3520929">
                <a:moveTo>
                  <a:pt x="0" y="0"/>
                </a:moveTo>
                <a:moveTo>
                  <a:pt x="0" y="0"/>
                </a:moveTo>
                <a:lnTo>
                  <a:pt x="2063154" y="0"/>
                </a:lnTo>
                <a:lnTo>
                  <a:pt x="2063154" y="3520929"/>
                </a:lnTo>
                <a:lnTo>
                  <a:pt x="0" y="3520929"/>
                </a:lnTo>
                <a:close/>
              </a:path>
            </a:pathLst>
          </a:custGeom>
          <a:solidFill>
            <a:srgbClr val="FFFFFF"/>
          </a:solidFill>
          <a:ln w="9525">
            <a:solidFill>
              <a:srgbClr val="459DF3"/>
            </a:solidFill>
            <a:prstDash val="solid"/>
          </a:ln>
        </p:spPr>
        <p:txBody>
          <a:bodyPr/>
          <a:lstStyle/>
          <a:p>
            <a:endParaRPr lang="zh-CN" altLang="en-US"/>
          </a:p>
        </p:txBody>
      </p:sp>
      <p:sp>
        <p:nvSpPr>
          <p:cNvPr id="9" name="Shape 6"/>
          <p:cNvSpPr/>
          <p:nvPr/>
        </p:nvSpPr>
        <p:spPr>
          <a:xfrm>
            <a:off x="2436202" y="1017993"/>
            <a:ext cx="2075688" cy="585216"/>
          </a:xfrm>
          <a:custGeom>
            <a:avLst/>
            <a:gdLst/>
            <a:ahLst/>
            <a:cxnLst/>
            <a:rect l="l" t="t" r="r" b="b"/>
            <a:pathLst>
              <a:path w="2075688" h="585216">
                <a:moveTo>
                  <a:pt x="0" y="0"/>
                </a:moveTo>
                <a:moveTo>
                  <a:pt x="0" y="0"/>
                </a:moveTo>
                <a:lnTo>
                  <a:pt x="2075688" y="0"/>
                </a:lnTo>
                <a:lnTo>
                  <a:pt x="2075688" y="585216"/>
                </a:lnTo>
                <a:lnTo>
                  <a:pt x="0" y="585216"/>
                </a:lnTo>
                <a:close/>
              </a:path>
            </a:pathLst>
          </a:custGeom>
          <a:solidFill>
            <a:srgbClr val="459DF3"/>
          </a:solidFill>
          <a:ln/>
        </p:spPr>
        <p:txBody>
          <a:bodyPr/>
          <a:lstStyle/>
          <a:p>
            <a:endParaRPr lang="zh-CN" altLang="en-US"/>
          </a:p>
        </p:txBody>
      </p:sp>
      <p:sp>
        <p:nvSpPr>
          <p:cNvPr id="10" name="Text 7"/>
          <p:cNvSpPr/>
          <p:nvPr/>
        </p:nvSpPr>
        <p:spPr>
          <a:xfrm>
            <a:off x="3864565" y="3788613"/>
            <a:ext cx="479266" cy="787811"/>
          </a:xfrm>
          <a:prstGeom prst="rect">
            <a:avLst/>
          </a:prstGeom>
          <a:noFill/>
          <a:ln/>
        </p:spPr>
        <p:txBody>
          <a:bodyPr wrap="square" lIns="95250" tIns="95250" rIns="95250" bIns="95250" rtlCol="0" anchor="t"/>
          <a:lstStyle/>
          <a:p>
            <a:pPr marL="0" indent="0" algn="ctr">
              <a:lnSpc>
                <a:spcPct val="112500"/>
              </a:lnSpc>
              <a:spcBef>
                <a:spcPts val="375"/>
              </a:spcBef>
              <a:buNone/>
            </a:pPr>
            <a:r>
              <a:rPr lang="en-US" sz="4320" b="1" dirty="0">
                <a:solidFill>
                  <a:srgbClr val="459DF3"/>
                </a:solidFill>
                <a:latin typeface="Microsoft Yahei" pitchFamily="34" charset="0"/>
                <a:ea typeface="Microsoft Yahei" pitchFamily="34" charset="-122"/>
                <a:cs typeface="Microsoft Yahei" pitchFamily="34" charset="-120"/>
              </a:rPr>
              <a:t>·</a:t>
            </a:r>
            <a:endParaRPr lang="en-US" sz="1440" dirty="0"/>
          </a:p>
        </p:txBody>
      </p:sp>
      <p:sp>
        <p:nvSpPr>
          <p:cNvPr id="11" name="Shape 8"/>
          <p:cNvSpPr/>
          <p:nvPr/>
        </p:nvSpPr>
        <p:spPr>
          <a:xfrm>
            <a:off x="4632312" y="1150900"/>
            <a:ext cx="2063154" cy="3520929"/>
          </a:xfrm>
          <a:custGeom>
            <a:avLst/>
            <a:gdLst/>
            <a:ahLst/>
            <a:cxnLst/>
            <a:rect l="l" t="t" r="r" b="b"/>
            <a:pathLst>
              <a:path w="2063154" h="3520929">
                <a:moveTo>
                  <a:pt x="0" y="0"/>
                </a:moveTo>
                <a:moveTo>
                  <a:pt x="0" y="0"/>
                </a:moveTo>
                <a:lnTo>
                  <a:pt x="2063154" y="0"/>
                </a:lnTo>
                <a:lnTo>
                  <a:pt x="2063154" y="3520929"/>
                </a:lnTo>
                <a:lnTo>
                  <a:pt x="0" y="3520929"/>
                </a:lnTo>
                <a:close/>
              </a:path>
            </a:pathLst>
          </a:custGeom>
          <a:solidFill>
            <a:srgbClr val="FFFFFF"/>
          </a:solidFill>
          <a:ln w="9525">
            <a:solidFill>
              <a:srgbClr val="2A5899"/>
            </a:solidFill>
            <a:prstDash val="solid"/>
          </a:ln>
        </p:spPr>
        <p:txBody>
          <a:bodyPr/>
          <a:lstStyle/>
          <a:p>
            <a:endParaRPr lang="zh-CN" altLang="en-US"/>
          </a:p>
        </p:txBody>
      </p:sp>
      <p:sp>
        <p:nvSpPr>
          <p:cNvPr id="12" name="Shape 9"/>
          <p:cNvSpPr/>
          <p:nvPr/>
        </p:nvSpPr>
        <p:spPr>
          <a:xfrm>
            <a:off x="4632312" y="1017993"/>
            <a:ext cx="2075688" cy="585216"/>
          </a:xfrm>
          <a:custGeom>
            <a:avLst/>
            <a:gdLst/>
            <a:ahLst/>
            <a:cxnLst/>
            <a:rect l="l" t="t" r="r" b="b"/>
            <a:pathLst>
              <a:path w="2075688" h="585216">
                <a:moveTo>
                  <a:pt x="0" y="0"/>
                </a:moveTo>
                <a:moveTo>
                  <a:pt x="0" y="0"/>
                </a:moveTo>
                <a:lnTo>
                  <a:pt x="2075688" y="0"/>
                </a:lnTo>
                <a:lnTo>
                  <a:pt x="2075688" y="585216"/>
                </a:lnTo>
                <a:lnTo>
                  <a:pt x="0" y="585216"/>
                </a:lnTo>
                <a:close/>
              </a:path>
            </a:pathLst>
          </a:custGeom>
          <a:solidFill>
            <a:srgbClr val="2A5899"/>
          </a:solidFill>
          <a:ln/>
        </p:spPr>
        <p:txBody>
          <a:bodyPr/>
          <a:lstStyle/>
          <a:p>
            <a:endParaRPr lang="zh-CN" altLang="en-US"/>
          </a:p>
        </p:txBody>
      </p:sp>
      <p:sp>
        <p:nvSpPr>
          <p:cNvPr id="13" name="Text 10"/>
          <p:cNvSpPr/>
          <p:nvPr/>
        </p:nvSpPr>
        <p:spPr>
          <a:xfrm>
            <a:off x="6060752" y="3788613"/>
            <a:ext cx="479266" cy="787811"/>
          </a:xfrm>
          <a:prstGeom prst="rect">
            <a:avLst/>
          </a:prstGeom>
          <a:noFill/>
          <a:ln/>
        </p:spPr>
        <p:txBody>
          <a:bodyPr wrap="square" lIns="95250" tIns="95250" rIns="95250" bIns="95250" rtlCol="0" anchor="t"/>
          <a:lstStyle/>
          <a:p>
            <a:pPr marL="0" indent="0" algn="ctr">
              <a:lnSpc>
                <a:spcPct val="112500"/>
              </a:lnSpc>
              <a:spcBef>
                <a:spcPts val="375"/>
              </a:spcBef>
              <a:buNone/>
            </a:pPr>
            <a:r>
              <a:rPr lang="en-US" sz="4320" b="1" dirty="0">
                <a:solidFill>
                  <a:srgbClr val="2A5899"/>
                </a:solidFill>
                <a:latin typeface="Microsoft Yahei" pitchFamily="34" charset="0"/>
                <a:ea typeface="Microsoft Yahei" pitchFamily="34" charset="-122"/>
                <a:cs typeface="Microsoft Yahei" pitchFamily="34" charset="-120"/>
              </a:rPr>
              <a:t>·</a:t>
            </a:r>
            <a:endParaRPr lang="en-US" sz="1440" dirty="0"/>
          </a:p>
        </p:txBody>
      </p:sp>
      <p:sp>
        <p:nvSpPr>
          <p:cNvPr id="14" name="Shape 11"/>
          <p:cNvSpPr/>
          <p:nvPr/>
        </p:nvSpPr>
        <p:spPr>
          <a:xfrm>
            <a:off x="6828499" y="1150900"/>
            <a:ext cx="2063154" cy="3520929"/>
          </a:xfrm>
          <a:custGeom>
            <a:avLst/>
            <a:gdLst/>
            <a:ahLst/>
            <a:cxnLst/>
            <a:rect l="l" t="t" r="r" b="b"/>
            <a:pathLst>
              <a:path w="2063154" h="3520929">
                <a:moveTo>
                  <a:pt x="0" y="0"/>
                </a:moveTo>
                <a:moveTo>
                  <a:pt x="0" y="0"/>
                </a:moveTo>
                <a:lnTo>
                  <a:pt x="2063154" y="0"/>
                </a:lnTo>
                <a:lnTo>
                  <a:pt x="2063154" y="3520929"/>
                </a:lnTo>
                <a:lnTo>
                  <a:pt x="0" y="3520929"/>
                </a:lnTo>
                <a:close/>
              </a:path>
            </a:pathLst>
          </a:custGeom>
          <a:solidFill>
            <a:srgbClr val="FFFFFF"/>
          </a:solidFill>
          <a:ln w="9525">
            <a:solidFill>
              <a:srgbClr val="459DF3"/>
            </a:solidFill>
            <a:prstDash val="solid"/>
          </a:ln>
        </p:spPr>
        <p:txBody>
          <a:bodyPr/>
          <a:lstStyle/>
          <a:p>
            <a:endParaRPr lang="zh-CN" altLang="en-US"/>
          </a:p>
        </p:txBody>
      </p:sp>
      <p:sp>
        <p:nvSpPr>
          <p:cNvPr id="15" name="Shape 12"/>
          <p:cNvSpPr/>
          <p:nvPr/>
        </p:nvSpPr>
        <p:spPr>
          <a:xfrm>
            <a:off x="6828499" y="1017993"/>
            <a:ext cx="2075688" cy="585216"/>
          </a:xfrm>
          <a:custGeom>
            <a:avLst/>
            <a:gdLst/>
            <a:ahLst/>
            <a:cxnLst/>
            <a:rect l="l" t="t" r="r" b="b"/>
            <a:pathLst>
              <a:path w="2075688" h="585216">
                <a:moveTo>
                  <a:pt x="0" y="0"/>
                </a:moveTo>
                <a:moveTo>
                  <a:pt x="0" y="0"/>
                </a:moveTo>
                <a:lnTo>
                  <a:pt x="2075688" y="0"/>
                </a:lnTo>
                <a:lnTo>
                  <a:pt x="2075688" y="585216"/>
                </a:lnTo>
                <a:lnTo>
                  <a:pt x="0" y="585216"/>
                </a:lnTo>
                <a:close/>
              </a:path>
            </a:pathLst>
          </a:custGeom>
          <a:solidFill>
            <a:srgbClr val="459DF3"/>
          </a:solidFill>
          <a:ln/>
        </p:spPr>
        <p:txBody>
          <a:bodyPr/>
          <a:lstStyle/>
          <a:p>
            <a:endParaRPr lang="zh-CN" altLang="en-US"/>
          </a:p>
        </p:txBody>
      </p:sp>
      <p:sp>
        <p:nvSpPr>
          <p:cNvPr id="16" name="Text 13"/>
          <p:cNvSpPr/>
          <p:nvPr/>
        </p:nvSpPr>
        <p:spPr>
          <a:xfrm>
            <a:off x="8256939" y="3788613"/>
            <a:ext cx="479266" cy="787811"/>
          </a:xfrm>
          <a:prstGeom prst="rect">
            <a:avLst/>
          </a:prstGeom>
          <a:noFill/>
          <a:ln/>
        </p:spPr>
        <p:txBody>
          <a:bodyPr wrap="square" lIns="95250" tIns="95250" rIns="95250" bIns="95250" rtlCol="0" anchor="t"/>
          <a:lstStyle/>
          <a:p>
            <a:pPr marL="0" indent="0" algn="ctr">
              <a:lnSpc>
                <a:spcPct val="112500"/>
              </a:lnSpc>
              <a:spcBef>
                <a:spcPts val="375"/>
              </a:spcBef>
              <a:buNone/>
            </a:pPr>
            <a:r>
              <a:rPr lang="en-US" sz="4320" b="1" dirty="0">
                <a:solidFill>
                  <a:srgbClr val="459DF3"/>
                </a:solidFill>
                <a:latin typeface="Microsoft Yahei" pitchFamily="34" charset="0"/>
                <a:ea typeface="Microsoft Yahei" pitchFamily="34" charset="-122"/>
                <a:cs typeface="Microsoft Yahei" pitchFamily="34" charset="-120"/>
              </a:rPr>
              <a:t>·</a:t>
            </a:r>
            <a:endParaRPr lang="en-US" sz="1440" dirty="0"/>
          </a:p>
        </p:txBody>
      </p:sp>
      <p:sp>
        <p:nvSpPr>
          <p:cNvPr id="17" name="Text 14"/>
          <p:cNvSpPr/>
          <p:nvPr/>
        </p:nvSpPr>
        <p:spPr>
          <a:xfrm>
            <a:off x="246080" y="1127943"/>
            <a:ext cx="2063154" cy="365760"/>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1.3.1 HTML</a:t>
            </a:r>
            <a:endParaRPr lang="en-US" sz="1440" dirty="0"/>
          </a:p>
        </p:txBody>
      </p:sp>
      <p:sp>
        <p:nvSpPr>
          <p:cNvPr id="18" name="Text 15"/>
          <p:cNvSpPr/>
          <p:nvPr/>
        </p:nvSpPr>
        <p:spPr>
          <a:xfrm>
            <a:off x="246080" y="1645982"/>
            <a:ext cx="2063154" cy="1987082"/>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296" dirty="0">
                <a:solidFill>
                  <a:srgbClr val="272245"/>
                </a:solidFill>
                <a:latin typeface="Microsoft Yahei" pitchFamily="34" charset="0"/>
                <a:ea typeface="Microsoft Yahei" pitchFamily="34" charset="-122"/>
                <a:cs typeface="Microsoft Yahei" pitchFamily="34" charset="-120"/>
              </a:rPr>
              <a:t>HTML是用于描述网页结构和内容的标记语言。它包含了一系列的标签，如标题、段落、列表、图片等，用于组织和呈现网页内容。HTML还可以嵌入CSS样式和JavaScript脚本，以实现更丰富的交互效果。</a:t>
            </a:r>
            <a:endParaRPr lang="en-US" sz="1440" dirty="0"/>
          </a:p>
        </p:txBody>
      </p:sp>
      <p:sp>
        <p:nvSpPr>
          <p:cNvPr id="19" name="Text 16"/>
          <p:cNvSpPr/>
          <p:nvPr/>
        </p:nvSpPr>
        <p:spPr>
          <a:xfrm>
            <a:off x="2436125" y="1127943"/>
            <a:ext cx="2063154" cy="365760"/>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1.3.2 CSS</a:t>
            </a:r>
            <a:endParaRPr lang="en-US" sz="1440" dirty="0"/>
          </a:p>
        </p:txBody>
      </p:sp>
      <p:sp>
        <p:nvSpPr>
          <p:cNvPr id="20" name="Text 17"/>
          <p:cNvSpPr/>
          <p:nvPr/>
        </p:nvSpPr>
        <p:spPr>
          <a:xfrm>
            <a:off x="2436125" y="1645982"/>
            <a:ext cx="2063154" cy="238591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296" dirty="0">
                <a:solidFill>
                  <a:srgbClr val="272245"/>
                </a:solidFill>
                <a:latin typeface="Microsoft Yahei" pitchFamily="34" charset="0"/>
                <a:ea typeface="Microsoft Yahei" pitchFamily="34" charset="-122"/>
                <a:cs typeface="Microsoft Yahei" pitchFamily="34" charset="-120"/>
              </a:rPr>
              <a:t>CSS用于定义网页的样式和布局，负责网页的视觉表现。通过选择器和属性，可以对网页元素进行样式设置，如颜色、字体、边距等。CSS还支持伪类和媒体查询，可以根据不同的设备和屏幕尺寸进行响应式设计。CSS的主要内容有选择器和规则、盒模型、布局方式等。</a:t>
            </a:r>
            <a:endParaRPr lang="en-US" sz="1440" dirty="0"/>
          </a:p>
        </p:txBody>
      </p:sp>
      <p:sp>
        <p:nvSpPr>
          <p:cNvPr id="21" name="Text 18"/>
          <p:cNvSpPr/>
          <p:nvPr/>
        </p:nvSpPr>
        <p:spPr>
          <a:xfrm>
            <a:off x="4632312" y="1127943"/>
            <a:ext cx="2063154" cy="365760"/>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1.3.3 JavaScript</a:t>
            </a:r>
            <a:endParaRPr lang="en-US" sz="1440" dirty="0"/>
          </a:p>
        </p:txBody>
      </p:sp>
      <p:sp>
        <p:nvSpPr>
          <p:cNvPr id="22" name="Text 19"/>
          <p:cNvSpPr/>
          <p:nvPr/>
        </p:nvSpPr>
        <p:spPr>
          <a:xfrm>
            <a:off x="4632312" y="1645982"/>
            <a:ext cx="2063154" cy="2385910"/>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296" dirty="0">
                <a:solidFill>
                  <a:srgbClr val="272245"/>
                </a:solidFill>
                <a:latin typeface="Microsoft Yahei" pitchFamily="34" charset="0"/>
                <a:ea typeface="Microsoft Yahei" pitchFamily="34" charset="-122"/>
                <a:cs typeface="Microsoft Yahei" pitchFamily="34" charset="-120"/>
              </a:rPr>
              <a:t>JavaScript是一种轻量级、解释型的脚本开发语言。所谓轻量级，就是语言的体系结构不是很庞杂，不像C++、Java等语言中有类、内存管理和系统管理等复杂的内容；所谓解释型，就是源代码在浏览器或服务器等环境中能直接被解释执行，而不需要进行编译操作。</a:t>
            </a:r>
            <a:endParaRPr lang="en-US" sz="1440" dirty="0"/>
          </a:p>
        </p:txBody>
      </p:sp>
      <p:sp>
        <p:nvSpPr>
          <p:cNvPr id="23" name="Text 20"/>
          <p:cNvSpPr/>
          <p:nvPr/>
        </p:nvSpPr>
        <p:spPr>
          <a:xfrm>
            <a:off x="6828499" y="1127943"/>
            <a:ext cx="2063154" cy="365760"/>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1.3.4 前端框架简介</a:t>
            </a:r>
            <a:endParaRPr lang="en-US" sz="1440" dirty="0"/>
          </a:p>
        </p:txBody>
      </p:sp>
      <p:sp>
        <p:nvSpPr>
          <p:cNvPr id="24" name="Text 21"/>
          <p:cNvSpPr/>
          <p:nvPr/>
        </p:nvSpPr>
        <p:spPr>
          <a:xfrm>
            <a:off x="6828499" y="1645982"/>
            <a:ext cx="2063154" cy="1787669"/>
          </a:xfrm>
          <a:prstGeom prst="rect">
            <a:avLst/>
          </a:prstGeom>
          <a:noFill/>
          <a:ln/>
        </p:spPr>
        <p:txBody>
          <a:bodyPr wrap="square" lIns="95250" tIns="95250" rIns="95250" bIns="95250" rtlCol="0" anchor="t">
            <a:spAutoFit/>
          </a:bodyPr>
          <a:lstStyle/>
          <a:p>
            <a:pPr marL="0" indent="0" algn="just">
              <a:lnSpc>
                <a:spcPct val="100000"/>
              </a:lnSpc>
              <a:spcBef>
                <a:spcPts val="375"/>
              </a:spcBef>
              <a:buNone/>
            </a:pPr>
            <a:r>
              <a:rPr lang="en-US" sz="1296" dirty="0" err="1">
                <a:solidFill>
                  <a:srgbClr val="272245"/>
                </a:solidFill>
                <a:latin typeface="Microsoft Yahei" pitchFamily="34" charset="0"/>
                <a:ea typeface="Microsoft Yahei" pitchFamily="34" charset="-122"/>
                <a:cs typeface="Microsoft Yahei" pitchFamily="34" charset="-120"/>
              </a:rPr>
              <a:t>Web前端开发框架是一种工具，它可以帮助开发者更高效地构建和部署网站或应用程序</a:t>
            </a:r>
            <a:r>
              <a:rPr lang="en-US" sz="1296" dirty="0">
                <a:solidFill>
                  <a:srgbClr val="272245"/>
                </a:solidFill>
                <a:latin typeface="Microsoft Yahei" pitchFamily="34" charset="0"/>
                <a:ea typeface="Microsoft Yahei" pitchFamily="34" charset="-122"/>
                <a:cs typeface="Microsoft Yahei" pitchFamily="34" charset="-120"/>
              </a:rPr>
              <a:t>。 这些框架通常包含预定义的代码库、组件和模板，可以大大减少开发者编写重复代码的时间。</a:t>
            </a:r>
            <a:endParaRPr lang="en-US" sz="144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name="Slide 6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2.6.1 HTML的常用标签</a:t>
            </a:r>
            <a:endParaRPr lang="en-US" sz="1440" dirty="0"/>
          </a:p>
        </p:txBody>
      </p:sp>
      <p:sp>
        <p:nvSpPr>
          <p:cNvPr id="6" name="Text 3"/>
          <p:cNvSpPr/>
          <p:nvPr/>
        </p:nvSpPr>
        <p:spPr>
          <a:xfrm>
            <a:off x="398421" y="1048165"/>
            <a:ext cx="8210419" cy="512064"/>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在浏览器中的显示结果如图所示</a:t>
            </a:r>
            <a:endParaRPr lang="en-US" sz="1440" dirty="0"/>
          </a:p>
        </p:txBody>
      </p:sp>
      <p:pic>
        <p:nvPicPr>
          <p:cNvPr id="7" name="Image 0" descr="https://sgw-dx.xf-yun.com/api/v1/sparkdesk/_3ae3c7d16d554432b9291568fce701c3_1747382079354-08732076258507186.png?authorization=c2ltcGxlLWp3dCBhaz1zcGFya2Rlc2s4MDAwMDAwMDAwMDE7ZXhwPTMzMjQxODIwNTQ7YWxnbz1obWFjLXNoYTI1NjtzaWc9MStEdmgzMDhrRkFjeFc3dmRUeFIvbmwxZk5oRjRHaGY1NmZIa2tEMlhmbz0=&amp;x_location=7YfmxI7B7uKO7jlRxIftd6Upg5D="/>
          <p:cNvPicPr>
            <a:picLocks noChangeAspect="1"/>
          </p:cNvPicPr>
          <p:nvPr/>
        </p:nvPicPr>
        <p:blipFill>
          <a:blip r:embed="rId4"/>
          <a:stretch>
            <a:fillRect/>
          </a:stretch>
        </p:blipFill>
        <p:spPr>
          <a:xfrm>
            <a:off x="2299716" y="1560229"/>
            <a:ext cx="4544568" cy="3035808"/>
          </a:xfrm>
          <a:prstGeom prst="rect">
            <a:avLst/>
          </a:prstGeom>
        </p:spPr>
      </p:pic>
    </p:spTree>
  </p:cSld>
  <p:clrMapOvr>
    <a:masterClrMapping/>
  </p:clrMapOvr>
</p:sld>
</file>

<file path=ppt/slides/slide60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9.3.2 &lt;input&gt;标签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209294"/>
            <a:ext cx="8373191" cy="51206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创建一个由&lt;input&gt;标签实现的各种类型的元素，代码如下：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53c904720adf45a4a9b41644831396a3_1748333916620-05566866774243233.png?authorization=c2ltcGxlLWp3dCBhaz1zcGFya2Rlc2s4MDAwMDAwMDAwMDE7ZXhwPTMzMjUxMzM5MTc7YWxnbz1obWFjLXNoYTI1NjtzaWc9UTFPb1pBOWErMFJrQW8xenhmNUlSa2w4Z1BNWEI5SnpxN3hSVGUrcytjYz0=&amp;x_location=7YfmxI7B7uKO7jlRxIftd6UXf5D="/>
          <p:cNvPicPr>
            <a:picLocks noChangeAspect="1"/>
          </p:cNvPicPr>
          <p:nvPr/>
        </p:nvPicPr>
        <p:blipFill>
          <a:blip r:embed="rId4"/>
          <a:stretch>
            <a:fillRect/>
          </a:stretch>
        </p:blipFill>
        <p:spPr>
          <a:xfrm>
            <a:off x="1371600" y="1721358"/>
            <a:ext cx="6400800" cy="2212848"/>
          </a:xfrm>
          <a:prstGeom prst="rect">
            <a:avLst/>
          </a:prstGeom>
        </p:spPr>
      </p:pic>
    </p:spTree>
  </p:cSld>
  <p:clrMapOvr>
    <a:masterClrMapping/>
  </p:clrMapOvr>
</p:sld>
</file>

<file path=ppt/slides/slide60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9.3.2 &lt;input&gt;标签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d8b1be059d96441eab13e8fa0019df33_1748333963004-06123190728510371.png?authorization=c2ltcGxlLWp3dCBhaz1zcGFya2Rlc2s4MDAwMDAwMDAwMDE7ZXhwPTMzMjUxMzM5NjQ7YWxnbz1obWFjLXNoYTI1NjtzaWc9UjQrMkJ6K0VXK3kwOFBXZENKeWJmeGhEd0diMW9oZ1BLT2hnVlowcStXRT0=&amp;x_location=7YfmxI7B7uKO7jlRxIftd6UXf5D="/>
          <p:cNvPicPr>
            <a:picLocks noChangeAspect="1"/>
          </p:cNvPicPr>
          <p:nvPr/>
        </p:nvPicPr>
        <p:blipFill>
          <a:blip r:embed="rId4"/>
          <a:stretch>
            <a:fillRect/>
          </a:stretch>
        </p:blipFill>
        <p:spPr>
          <a:xfrm>
            <a:off x="640080" y="1627811"/>
            <a:ext cx="7863840" cy="2569464"/>
          </a:xfrm>
          <a:prstGeom prst="rect">
            <a:avLst/>
          </a:prstGeom>
        </p:spPr>
      </p:pic>
    </p:spTree>
  </p:cSld>
  <p:clrMapOvr>
    <a:masterClrMapping/>
  </p:clrMapOvr>
</p:sld>
</file>

<file path=ppt/slides/slide60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9.3.2 &lt;input&gt;标签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0b688e78c9e14307bbfda07065b7794d_1748333988153-06671243136216536.png?authorization=c2ltcGxlLWp3dCBhaz1zcGFya2Rlc2s4MDAwMDAwMDAwMDE7ZXhwPTMzMjUxMzM5ODk7YWxnbz1obWFjLXNoYTI1NjtzaWc9QkExUWFjUnNBczl1VUp5OWtwZmJHQXBxeUc3RGZscW5EWmFQR2pBOHB2UT0=&amp;x_location=7YfmxI7B7uKO7jlRxIftd6UXf5D="/>
          <p:cNvPicPr>
            <a:picLocks noChangeAspect="1"/>
          </p:cNvPicPr>
          <p:nvPr/>
        </p:nvPicPr>
        <p:blipFill>
          <a:blip r:embed="rId4"/>
          <a:stretch>
            <a:fillRect/>
          </a:stretch>
        </p:blipFill>
        <p:spPr>
          <a:xfrm>
            <a:off x="603504" y="1353491"/>
            <a:ext cx="7936992" cy="3118104"/>
          </a:xfrm>
          <a:prstGeom prst="rect">
            <a:avLst/>
          </a:prstGeom>
        </p:spPr>
      </p:pic>
    </p:spTree>
  </p:cSld>
  <p:clrMapOvr>
    <a:masterClrMapping/>
  </p:clrMapOvr>
</p:sld>
</file>

<file path=ppt/slides/slide60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9.3.3 文本框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497330"/>
            <a:ext cx="8373191" cy="51206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文本框是使用得最多的一种数据输入的表单元素。例如：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1b9d7286c37e42f699afb14c35e71988_1748334045365-06894448554617245.png?authorization=c2ltcGxlLWp3dCBhaz1zcGFya2Rlc2s4MDAwMDAwMDAwMDE7ZXhwPTMzMjUxMzQwNDY7YWxnbz1obWFjLXNoYTI1NjtzaWc9Vms4b21NT1RpeEIwSzZpV0hxMTlmazZmalNZU1JjV0hFdmR3Z29DSzkrQT0=&amp;x_location=7YfmxI7B7uKO7jlRxIftd6UXf5D="/>
          <p:cNvPicPr>
            <a:picLocks noChangeAspect="1"/>
          </p:cNvPicPr>
          <p:nvPr/>
        </p:nvPicPr>
        <p:blipFill>
          <a:blip r:embed="rId4"/>
          <a:stretch>
            <a:fillRect/>
          </a:stretch>
        </p:blipFill>
        <p:spPr>
          <a:xfrm>
            <a:off x="2011680" y="2009394"/>
            <a:ext cx="5120640" cy="1636776"/>
          </a:xfrm>
          <a:prstGeom prst="rect">
            <a:avLst/>
          </a:prstGeom>
        </p:spPr>
      </p:pic>
    </p:spTree>
  </p:cSld>
  <p:clrMapOvr>
    <a:masterClrMapping/>
  </p:clrMapOvr>
</p:sld>
</file>

<file path=ppt/slides/slide60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9.3.3 文本框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cff3151b0bb344d2afab3fb249b5f423_1748334085761-06601703006002837.png?authorization=c2ltcGxlLWp3dCBhaz1zcGFya2Rlc2s4MDAwMDAwMDAwMDE7ZXhwPTMzMjUxMzQwODY7YWxnbz1obWFjLXNoYTI1NjtzaWc9Zm9ZUENvOGNuRDM3L3l2WEVUZzNkQStBOCtNVzVReTlTR2tXbXpWWXU4VT0=&amp;x_location=7YfmxI7B7uKO7jlRxIftd6UXf5D="/>
          <p:cNvPicPr>
            <a:picLocks noChangeAspect="1"/>
          </p:cNvPicPr>
          <p:nvPr/>
        </p:nvPicPr>
        <p:blipFill>
          <a:blip r:embed="rId4"/>
          <a:stretch>
            <a:fillRect/>
          </a:stretch>
        </p:blipFill>
        <p:spPr>
          <a:xfrm>
            <a:off x="1001268" y="1673531"/>
            <a:ext cx="7141464" cy="2478024"/>
          </a:xfrm>
          <a:prstGeom prst="rect">
            <a:avLst/>
          </a:prstGeom>
        </p:spPr>
      </p:pic>
    </p:spTree>
  </p:cSld>
  <p:clrMapOvr>
    <a:masterClrMapping/>
  </p:clrMapOvr>
</p:sld>
</file>

<file path=ppt/slides/slide60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9.3.3 文本框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eaa9dba5200d428dad43bebde5d665a9_1748334118010-039903237164993566.png?authorization=c2ltcGxlLWp3dCBhaz1zcGFya2Rlc2s4MDAwMDAwMDAwMDE7ZXhwPTMzMjUxMzQxMTk7YWxnbz1obWFjLXNoYTI1NjtzaWc9UndsK0lZTzdpSHVwZW82VlFBSlozN0FaWjBMVGtYbHZDeWlkaU02TjFqRT0=&amp;x_location=7YfmxI7B7uKO7jlRxIftd6UXf5D="/>
          <p:cNvPicPr>
            <a:picLocks noChangeAspect="1"/>
          </p:cNvPicPr>
          <p:nvPr/>
        </p:nvPicPr>
        <p:blipFill>
          <a:blip r:embed="rId4"/>
          <a:stretch>
            <a:fillRect/>
          </a:stretch>
        </p:blipFill>
        <p:spPr>
          <a:xfrm>
            <a:off x="1417320" y="1975283"/>
            <a:ext cx="6309360" cy="1874520"/>
          </a:xfrm>
          <a:prstGeom prst="rect">
            <a:avLst/>
          </a:prstGeom>
        </p:spPr>
      </p:pic>
    </p:spTree>
  </p:cSld>
  <p:clrMapOvr>
    <a:masterClrMapping/>
  </p:clrMapOvr>
</p:sld>
</file>

<file path=ppt/slides/slide60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9.3.4 按钮</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1206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按钮在网页里有多种形式，不同类型的按钮属性也不完全相同。例如：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af50772f253d4a4ebe45dd99fdb38c2f_1748334166770-06192882808518191.png?authorization=c2ltcGxlLWp3dCBhaz1zcGFya2Rlc2s4MDAwMDAwMDAwMDE7ZXhwPTMzMjUxMzQxNjg7YWxnbz1obWFjLXNoYTI1NjtzaWc9S0svNU5MajNGUDFGZkJnRFM2SGxnLzg3cWdFMllNaXJ0S1ZWYW5OaXBPbz0=&amp;x_location=7YfmxI7B7uKO7jlRxIftd6UXf5D="/>
          <p:cNvPicPr>
            <a:picLocks noChangeAspect="1"/>
          </p:cNvPicPr>
          <p:nvPr/>
        </p:nvPicPr>
        <p:blipFill>
          <a:blip r:embed="rId4"/>
          <a:stretch>
            <a:fillRect/>
          </a:stretch>
        </p:blipFill>
        <p:spPr>
          <a:xfrm>
            <a:off x="1878900" y="1497330"/>
            <a:ext cx="5386200" cy="3341092"/>
          </a:xfrm>
          <a:prstGeom prst="rect">
            <a:avLst/>
          </a:prstGeom>
        </p:spPr>
      </p:pic>
    </p:spTree>
  </p:cSld>
  <p:clrMapOvr>
    <a:masterClrMapping/>
  </p:clrMapOvr>
</p:sld>
</file>

<file path=ppt/slides/slide60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9.3.4 按钮</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827572a8985146a998c6a24797d0481a_1748334192885-04035232885111849.png?authorization=c2ltcGxlLWp3dCBhaz1zcGFya2Rlc2s4MDAwMDAwMDAwMDE7ZXhwPTMzMjUxMzQxOTQ7YWxnbz1obWFjLXNoYTI1NjtzaWc9ckx4UDcyRWZFS3pOTm9BbFhYQjNUYmd0MXhtTUVLVXJSbEtXSzd5d29vbz0=&amp;x_location=7YfmxI7B7uKO7jlRxIftd6UXf5D="/>
          <p:cNvPicPr>
            <a:picLocks noChangeAspect="1"/>
          </p:cNvPicPr>
          <p:nvPr/>
        </p:nvPicPr>
        <p:blipFill>
          <a:blip r:embed="rId4"/>
          <a:stretch>
            <a:fillRect/>
          </a:stretch>
        </p:blipFill>
        <p:spPr>
          <a:xfrm>
            <a:off x="822960" y="1890522"/>
            <a:ext cx="7498080" cy="1362456"/>
          </a:xfrm>
          <a:prstGeom prst="rect">
            <a:avLst/>
          </a:prstGeom>
        </p:spPr>
      </p:pic>
    </p:spTree>
  </p:cSld>
  <p:clrMapOvr>
    <a:masterClrMapping/>
  </p:clrMapOvr>
</p:sld>
</file>

<file path=ppt/slides/slide60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9.3.5 单选按钮</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12064"/>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单选按钮示例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aa179fa933944ce0ad140b88b1653f25_1748334324735-023647289843459285.png?authorization=c2ltcGxlLWp3dCBhaz1zcGFya2Rlc2s4MDAwMDAwMDAwMDE7ZXhwPTMzMjUxMzQzMjU7YWxnbz1obWFjLXNoYTI1NjtzaWc9TFFaZ1B4eUtEL3hIbkt1bE9lV2F0YVJUK1g2MTErQVJ4Y2wwN09GelQrQT0=&amp;x_location=7YfmxI7B7uKO7jlRxIftd6UXf5D="/>
          <p:cNvPicPr>
            <a:picLocks noChangeAspect="1"/>
          </p:cNvPicPr>
          <p:nvPr/>
        </p:nvPicPr>
        <p:blipFill>
          <a:blip r:embed="rId4"/>
          <a:stretch>
            <a:fillRect/>
          </a:stretch>
        </p:blipFill>
        <p:spPr>
          <a:xfrm>
            <a:off x="2189988" y="1466148"/>
            <a:ext cx="4764024" cy="3372274"/>
          </a:xfrm>
          <a:prstGeom prst="rect">
            <a:avLst/>
          </a:prstGeom>
        </p:spPr>
      </p:pic>
    </p:spTree>
  </p:cSld>
  <p:clrMapOvr>
    <a:masterClrMapping/>
  </p:clrMapOvr>
</p:sld>
</file>

<file path=ppt/slides/slide60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9.3.5 单选按钮</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2636"/>
            <a:ext cx="8373191" cy="84124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图中的单选按钮组是由一组关联于同一个选择项目的单选按钮组合而成的，其实现代码如下：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8793543bde9e43528623221aaf60e267_1748334412274-0770462916585797.png?authorization=c2ltcGxlLWp3dCBhaz1zcGFya2Rlc2s4MDAwMDAwMDAwMDE7ZXhwPTMzMjUxMzQ0MTM7YWxnbz1obWFjLXNoYTI1NjtzaWc9UTFFb1lFUGVDUXJ4OEtFTkYrN0srbVordzI1Ym5JQ0VJWnJIR01QdEx6az0=&amp;x_location=7YfmxI7B7uKO7jlRxIftd6UXf5D="/>
          <p:cNvPicPr>
            <a:picLocks noChangeAspect="1"/>
          </p:cNvPicPr>
          <p:nvPr/>
        </p:nvPicPr>
        <p:blipFill>
          <a:blip r:embed="rId4"/>
          <a:stretch>
            <a:fillRect/>
          </a:stretch>
        </p:blipFill>
        <p:spPr>
          <a:xfrm>
            <a:off x="740664" y="1740468"/>
            <a:ext cx="7662672" cy="2825496"/>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name="Slide 6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2.6.2 HTML的属性 </a:t>
            </a:r>
            <a:endParaRPr lang="en-US" sz="1440" dirty="0"/>
          </a:p>
        </p:txBody>
      </p:sp>
      <p:sp>
        <p:nvSpPr>
          <p:cNvPr id="6" name="Text 3"/>
          <p:cNvSpPr/>
          <p:nvPr/>
        </p:nvSpPr>
        <p:spPr>
          <a:xfrm>
            <a:off x="466791" y="1646099"/>
            <a:ext cx="8210419" cy="2236894"/>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在HTML中，属性是提供有关元素的额外信息的一种方式。属性可以添加到HTML元素（标签）中，以修改它们的行为或样式。属性一般是以名/值对的形式出现，例如，name="value"。属性总是在HTML 元素的开始标签中设定。</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属性是从属于元素的，每个元素都可以有多种属性。HTML中的属性有很多种，根据其功能和所属元素类型可分为以下几类。</a:t>
            </a:r>
            <a:endParaRPr lang="en-US" sz="1440" dirty="0"/>
          </a:p>
        </p:txBody>
      </p:sp>
    </p:spTree>
  </p:cSld>
  <p:clrMapOvr>
    <a:masterClrMapping/>
  </p:clrMapOvr>
</p:sld>
</file>

<file path=ppt/slides/slide6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9.3.5 单选按钮</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0788ebd9cd4c430dadb47470d1ac009c_1748334432897-07665451983762348.png?authorization=c2ltcGxlLWp3dCBhaz1zcGFya2Rlc2s4MDAwMDAwMDAwMDE7ZXhwPTMzMjUxMzQ0MzQ7YWxnbz1obWFjLXNoYTI1NjtzaWc9UTVDYjcxTElCc0dWY21ZanYrS0tDTXBHMUROa0p1K0wwRGZuaVZrMDlHVT0=&amp;x_location=7YfmxI7B7uKO7jlRxIftd6UXf5D="/>
          <p:cNvPicPr>
            <a:picLocks noChangeAspect="1"/>
          </p:cNvPicPr>
          <p:nvPr/>
        </p:nvPicPr>
        <p:blipFill>
          <a:blip r:embed="rId4"/>
          <a:stretch>
            <a:fillRect/>
          </a:stretch>
        </p:blipFill>
        <p:spPr>
          <a:xfrm>
            <a:off x="681228" y="1851839"/>
            <a:ext cx="7781544" cy="2121408"/>
          </a:xfrm>
          <a:prstGeom prst="rect">
            <a:avLst/>
          </a:prstGeom>
        </p:spPr>
      </p:pic>
    </p:spTree>
  </p:cSld>
  <p:clrMapOvr>
    <a:masterClrMapping/>
  </p:clrMapOvr>
</p:sld>
</file>

<file path=ppt/slides/slide6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9.3.5 单选按钮</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788229"/>
            <a:ext cx="8373191" cy="84124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有时，单选按钮需要有默认选项，即默认有一项是被选中的，此时需要使用checked属性。加上了checked属性的选项即为默认选项。例如：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419ca7224c1b4020b0c7053625b4a9dd_1748334475000-05269203441778653.png?authorization=c2ltcGxlLWp3dCBhaz1zcGFya2Rlc2s4MDAwMDAwMDAwMDE7ZXhwPTMzMjUxMzQ0NzY7YWxnbz1obWFjLXNoYTI1NjtzaWc9S09jU0p5Z1JmR2VZUGhwTEI1RG94TTBxUFEyZGJNSFZaSm1aTlZNbFNZZz0=&amp;x_location=7YfmxI7B7uKO7jlRxIftd6UXf5D="/>
          <p:cNvPicPr>
            <a:picLocks noChangeAspect="1"/>
          </p:cNvPicPr>
          <p:nvPr/>
        </p:nvPicPr>
        <p:blipFill>
          <a:blip r:embed="rId4"/>
          <a:stretch>
            <a:fillRect/>
          </a:stretch>
        </p:blipFill>
        <p:spPr>
          <a:xfrm>
            <a:off x="228600" y="2629477"/>
            <a:ext cx="8686800" cy="384048"/>
          </a:xfrm>
          <a:prstGeom prst="rect">
            <a:avLst/>
          </a:prstGeom>
        </p:spPr>
      </p:pic>
    </p:spTree>
  </p:cSld>
  <p:clrMapOvr>
    <a:masterClrMapping/>
  </p:clrMapOvr>
</p:sld>
</file>

<file path=ppt/slides/slide6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9.3.6 复选框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292064" y="1477541"/>
            <a:ext cx="8373191" cy="51206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复选框仍然使用&lt;input&gt;标签实现，只需把type属性设置为checkbox即可。</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df438de7f2d9422980093d07d8383ce0_1748334600681-09933208483086231.png?authorization=c2ltcGxlLWp3dCBhaz1zcGFya2Rlc2s4MDAwMDAwMDAwMDE7ZXhwPTMzMjUxMzQ2MDE7YWxnbz1obWFjLXNoYTI1NjtzaWc9K0c5TXlrQkI1NndSUEltY2ZCSEVyUmJienE0MTFkWWdReEJVT1NyQUtoZz0=&amp;x_location=7YfmxI7B7uKO7jlRxIftd6UXf5D="/>
          <p:cNvPicPr>
            <a:picLocks noChangeAspect="1"/>
          </p:cNvPicPr>
          <p:nvPr/>
        </p:nvPicPr>
        <p:blipFill>
          <a:blip r:embed="rId4"/>
          <a:stretch>
            <a:fillRect/>
          </a:stretch>
        </p:blipFill>
        <p:spPr>
          <a:xfrm>
            <a:off x="283641" y="1989605"/>
            <a:ext cx="8390039" cy="2357939"/>
          </a:xfrm>
          <a:prstGeom prst="rect">
            <a:avLst/>
          </a:prstGeom>
        </p:spPr>
      </p:pic>
    </p:spTree>
  </p:cSld>
  <p:clrMapOvr>
    <a:masterClrMapping/>
  </p:clrMapOvr>
</p:sld>
</file>

<file path=ppt/slides/slide6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9.3.6 复选框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d5889fe2d2d340d18284074ec6de4fb5_1748334702784-035821890699598946.png?authorization=c2ltcGxlLWp3dCBhaz1zcGFya2Rlc2s4MDAwMDAwMDAwMDE7ZXhwPTMzMjUxMzQ3MDQ7YWxnbz1obWFjLXNoYTI1NjtzaWc9bE8xUWcyQ3VyaDYxekFZWldSZkZIUEJPVGRseTVCSDJLY2gwbVZ4aGRzVT0=&amp;x_location=7YfmxI7B7uKO7jlRxIftd6UXf5D="/>
          <p:cNvPicPr>
            <a:picLocks noChangeAspect="1"/>
          </p:cNvPicPr>
          <p:nvPr/>
        </p:nvPicPr>
        <p:blipFill>
          <a:blip r:embed="rId4"/>
          <a:stretch>
            <a:fillRect/>
          </a:stretch>
        </p:blipFill>
        <p:spPr>
          <a:xfrm>
            <a:off x="397139" y="2159932"/>
            <a:ext cx="8349721" cy="1505222"/>
          </a:xfrm>
          <a:prstGeom prst="rect">
            <a:avLst/>
          </a:prstGeom>
        </p:spPr>
      </p:pic>
    </p:spTree>
  </p:cSld>
  <p:clrMapOvr>
    <a:masterClrMapping/>
  </p:clrMapOvr>
</p:sld>
</file>

<file path=ppt/slides/slide6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2ececcc2f43143549a7d5e1906e12626_1748334746717-02588680516086769.png?authorization=c2ltcGxlLWp3dCBhaz1zcGFya2Rlc2s4MDAwMDAwMDAwMDE7ZXhwPTMzMjUxMzQ3NDc7YWxnbz1obWFjLXNoYTI1NjtzaWc9dWZQSzdTOG1LazJiZHhacmRueGR3OUQ5ZERpak1OQlpRcnhPUDZJdmczWT0=&amp;x_location=7YfmxI7B7uKO7jlRxIftd6UXf5D="/>
          <p:cNvPicPr>
            <a:picLocks noChangeAspect="1"/>
          </p:cNvPicPr>
          <p:nvPr/>
        </p:nvPicPr>
        <p:blipFill>
          <a:blip r:embed="rId4"/>
          <a:stretch>
            <a:fillRect/>
          </a:stretch>
        </p:blipFill>
        <p:spPr>
          <a:xfrm>
            <a:off x="589693" y="1498727"/>
            <a:ext cx="4367926" cy="3339694"/>
          </a:xfrm>
          <a:prstGeom prst="rect">
            <a:avLst/>
          </a:prstGeom>
        </p:spPr>
      </p:pic>
      <p:sp>
        <p:nvSpPr>
          <p:cNvPr id="6"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9.3.6 复选框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283641" y="986663"/>
            <a:ext cx="8373191" cy="51206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代码在浏览器中运行的显示结果如图所示。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5705291" y="2055450"/>
            <a:ext cx="2521763" cy="117043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如果需要使某个选项成为默认选项，同样需要使用checked属性。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9.3.7 多行文本域</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20103"/>
            <a:ext cx="8373191" cy="51206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&lt;textarea&gt;标签的重要属性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b819b910c36a42ab98740eef21a909a9_1748334919621-08881886522134771.png?authorization=c2ltcGxlLWp3dCBhaz1zcGFya2Rlc2s4MDAwMDAwMDAwMDE7ZXhwPTMzMjUxMzQ5MjA7YWxnbz1obWFjLXNoYTI1NjtzaWc9WVk1QmJkT2VZNXlDcENEQms2alZ1QUxLQmxmTFlFaGVUQktpc0QySk5nWT0=&amp;x_location=7YfmxI7B7uKO7jlRxIftd6UXf5D="/>
          <p:cNvPicPr>
            <a:picLocks noChangeAspect="1"/>
          </p:cNvPicPr>
          <p:nvPr/>
        </p:nvPicPr>
        <p:blipFill>
          <a:blip r:embed="rId4"/>
          <a:stretch>
            <a:fillRect/>
          </a:stretch>
        </p:blipFill>
        <p:spPr>
          <a:xfrm>
            <a:off x="385405" y="2032167"/>
            <a:ext cx="8373191" cy="1374248"/>
          </a:xfrm>
          <a:prstGeom prst="rect">
            <a:avLst/>
          </a:prstGeom>
        </p:spPr>
      </p:pic>
    </p:spTree>
  </p:cSld>
  <p:clrMapOvr>
    <a:masterClrMapping/>
  </p:clrMapOvr>
</p:sld>
</file>

<file path=ppt/slides/slide6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9.3.7 多行文本域</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84124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其中，name属性为&lt;textarea&gt;标签的名称，利用cols和rows两个属性可以控制多行文本域所占区域的大小。例如：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1e6598104fb24f9f9b466f0d7b4b3ba0_1748335012052-011549027528063527.png?authorization=c2ltcGxlLWp3dCBhaz1zcGFya2Rlc2s4MDAwMDAwMDAwMDE7ZXhwPTMzMjUxMzUwMTM7YWxnbz1obWFjLXNoYTI1NjtzaWc9M0pnK21Nd2lQbDNqblBFWUZBRU55aXRaREZkSXEwV0s0NHJmS1gxd1hBST0=&amp;x_location=7YfmxI7B7uKO7jlRxIftd6UXf5D="/>
          <p:cNvPicPr>
            <a:picLocks noChangeAspect="1"/>
          </p:cNvPicPr>
          <p:nvPr/>
        </p:nvPicPr>
        <p:blipFill>
          <a:blip r:embed="rId4"/>
          <a:stretch>
            <a:fillRect/>
          </a:stretch>
        </p:blipFill>
        <p:spPr>
          <a:xfrm>
            <a:off x="2172318" y="1827911"/>
            <a:ext cx="4799365" cy="3010510"/>
          </a:xfrm>
          <a:prstGeom prst="rect">
            <a:avLst/>
          </a:prstGeom>
        </p:spPr>
      </p:pic>
    </p:spTree>
  </p:cSld>
  <p:clrMapOvr>
    <a:masterClrMapping/>
  </p:clrMapOvr>
</p:sld>
</file>

<file path=ppt/slides/slide6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01c41b6ec05a4f98ae6115c701f7f9a2_1748335165660-02783342175908218.png?authorization=c2ltcGxlLWp3dCBhaz1zcGFya2Rlc2s4MDAwMDAwMDAwMDE7ZXhwPTMzMjUxMzUxNjY7YWxnbz1obWFjLXNoYTI1NjtzaWc9WCtTUENmTnJzbEZnZnBlUVdEK1QzMTF1cGZDZ1k4UWZiTWdPMkRxT2c2VT0=&amp;x_location=7YfmxI7B7uKO7jlRxIftd6UXf5D="/>
          <p:cNvPicPr>
            <a:picLocks noChangeAspect="1"/>
          </p:cNvPicPr>
          <p:nvPr/>
        </p:nvPicPr>
        <p:blipFill>
          <a:blip r:embed="rId4"/>
          <a:stretch>
            <a:fillRect/>
          </a:stretch>
        </p:blipFill>
        <p:spPr>
          <a:xfrm>
            <a:off x="385405" y="1498727"/>
            <a:ext cx="8373191" cy="1554621"/>
          </a:xfrm>
          <a:prstGeom prst="rect">
            <a:avLst/>
          </a:prstGeom>
        </p:spPr>
      </p:pic>
      <p:sp>
        <p:nvSpPr>
          <p:cNvPr id="6"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9.3.8 选择列表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986663"/>
            <a:ext cx="8373191" cy="51206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&lt;select&gt;标签的主要属性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3053349"/>
            <a:ext cx="8373191" cy="51206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&lt;select&gt;标签的主要属性</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9" name="Image 1" descr="https://sgw-dx.xf-yun.com/api/v1/sparkdesk/_1c7bc886a6b14eedab9fca16a5be0fff_1748335303146-07055028383532677.png?authorization=c2ltcGxlLWp3dCBhaz1zcGFya2Rlc2s4MDAwMDAwMDAwMDE7ZXhwPTMzMjUxMzUzMDQ7YWxnbz1obWFjLXNoYTI1NjtzaWc9ZXE4ZW84UEtVRzZyMldyV3A3cllMRXZyMjBMcFA1VnUrOTZxcU1xZkRkbz0=&amp;x_location=7YfmxI7B7uKO7jlRxIftd6UXf5D="/>
          <p:cNvPicPr>
            <a:picLocks noChangeAspect="1"/>
          </p:cNvPicPr>
          <p:nvPr/>
        </p:nvPicPr>
        <p:blipFill>
          <a:blip r:embed="rId5"/>
          <a:stretch>
            <a:fillRect/>
          </a:stretch>
        </p:blipFill>
        <p:spPr>
          <a:xfrm>
            <a:off x="385405" y="3565413"/>
            <a:ext cx="8373191" cy="1179188"/>
          </a:xfrm>
          <a:prstGeom prst="rect">
            <a:avLst/>
          </a:prstGeom>
        </p:spPr>
      </p:pic>
    </p:spTree>
  </p:cSld>
  <p:clrMapOvr>
    <a:masterClrMapping/>
  </p:clrMapOvr>
</p:sld>
</file>

<file path=ppt/slides/slide6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9.3.8 选择列表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84124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下面通过具体实例来说明&lt;select&gt;和&lt;option&gt;两个标签及其属性的用法，代码如下：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07d6463cc5c643388520b09330e4eaf7_1748335500499-013094269610856202.png?authorization=c2ltcGxlLWp3dCBhaz1zcGFya2Rlc2s4MDAwMDAwMDAwMDE7ZXhwPTMzMjUxMzU1MDE7YWxnbz1obWFjLXNoYTI1NjtzaWc9ZGtqa2QxbDgrSHBDeWk0L3NXeUNWb282Ynl3NnUveUpjOVhFa2FoTklvdz0=&amp;x_location=7YfmxI7B7uKO7jlRxIftd6UXf5D="/>
          <p:cNvPicPr>
            <a:picLocks noChangeAspect="1"/>
          </p:cNvPicPr>
          <p:nvPr/>
        </p:nvPicPr>
        <p:blipFill>
          <a:blip r:embed="rId4"/>
          <a:stretch>
            <a:fillRect/>
          </a:stretch>
        </p:blipFill>
        <p:spPr>
          <a:xfrm>
            <a:off x="698194" y="1827911"/>
            <a:ext cx="7259146" cy="3010510"/>
          </a:xfrm>
          <a:prstGeom prst="rect">
            <a:avLst/>
          </a:prstGeom>
        </p:spPr>
      </p:pic>
    </p:spTree>
  </p:cSld>
  <p:clrMapOvr>
    <a:masterClrMapping/>
  </p:clrMapOvr>
</p:sld>
</file>

<file path=ppt/slides/slide6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9.3.8 选择列表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0f9b059e4a1c44bbb4295d35750da882_1748335527636-0565697404413598.png?authorization=c2ltcGxlLWp3dCBhaz1zcGFya2Rlc2s4MDAwMDAwMDAwMDE7ZXhwPTMzMjUxMzU1Mjg7YWxnbz1obWFjLXNoYTI1NjtzaWc9NS9vUlNrRm9DbkFZNFNSYjVwdWs4S1NhRno0ZU4xelJlS1JEc0N0TXdqST0=&amp;x_location=7YfmxI7B7uKO7jlRxIftd6UXf5D="/>
          <p:cNvPicPr>
            <a:picLocks noChangeAspect="1"/>
          </p:cNvPicPr>
          <p:nvPr/>
        </p:nvPicPr>
        <p:blipFill>
          <a:blip r:embed="rId4"/>
          <a:stretch>
            <a:fillRect/>
          </a:stretch>
        </p:blipFill>
        <p:spPr>
          <a:xfrm>
            <a:off x="1012288" y="1743849"/>
            <a:ext cx="6630958" cy="2337388"/>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name="Slide 6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4" name="Text 1"/>
          <p:cNvSpPr/>
          <p:nvPr/>
        </p:nvSpPr>
        <p:spPr>
          <a:xfrm>
            <a:off x="983969" y="2511897"/>
            <a:ext cx="2074992" cy="84124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文本格式或语义标签</a:t>
            </a:r>
            <a:endParaRPr lang="en-US" sz="1440" dirty="0"/>
          </a:p>
        </p:txBody>
      </p:sp>
      <p:sp>
        <p:nvSpPr>
          <p:cNvPr id="5" name="Shape 2"/>
          <p:cNvSpPr/>
          <p:nvPr/>
        </p:nvSpPr>
        <p:spPr>
          <a:xfrm>
            <a:off x="902607" y="1024137"/>
            <a:ext cx="3669393" cy="1722471"/>
          </a:xfrm>
          <a:custGeom>
            <a:avLst/>
            <a:gdLst/>
            <a:ahLst/>
            <a:cxnLst/>
            <a:rect l="l" t="t" r="r" b="b"/>
            <a:pathLst>
              <a:path w="3669393" h="1722471">
                <a:moveTo>
                  <a:pt x="215309" y="0"/>
                </a:moveTo>
                <a:moveTo>
                  <a:pt x="215309" y="0"/>
                </a:moveTo>
                <a:lnTo>
                  <a:pt x="3454085" y="0"/>
                </a:lnTo>
                <a:quadBezTo>
                  <a:pt x="3669393" y="0"/>
                  <a:pt x="3669393" y="215309"/>
                </a:quadBezTo>
                <a:lnTo>
                  <a:pt x="3669393" y="1507162"/>
                </a:lnTo>
                <a:quadBezTo>
                  <a:pt x="3669393" y="1722471"/>
                  <a:pt x="3454085"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sp>
        <p:nvSpPr>
          <p:cNvPr id="6" name="Shape 3"/>
          <p:cNvSpPr/>
          <p:nvPr/>
        </p:nvSpPr>
        <p:spPr>
          <a:xfrm>
            <a:off x="4697337" y="1024137"/>
            <a:ext cx="4205015" cy="1722471"/>
          </a:xfrm>
          <a:custGeom>
            <a:avLst/>
            <a:gdLst/>
            <a:ahLst/>
            <a:cxnLst/>
            <a:rect l="l" t="t" r="r" b="b"/>
            <a:pathLst>
              <a:path w="4205015" h="1722471">
                <a:moveTo>
                  <a:pt x="215309" y="0"/>
                </a:moveTo>
                <a:moveTo>
                  <a:pt x="215309" y="0"/>
                </a:moveTo>
                <a:lnTo>
                  <a:pt x="3989706" y="0"/>
                </a:lnTo>
                <a:quadBezTo>
                  <a:pt x="4205015" y="0"/>
                  <a:pt x="4205015" y="215309"/>
                </a:quadBezTo>
                <a:lnTo>
                  <a:pt x="4205015" y="1507162"/>
                </a:lnTo>
                <a:quadBezTo>
                  <a:pt x="4205015" y="1722471"/>
                  <a:pt x="3989706"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7" name="Image 0" descr="preencoded.png"/>
          <p:cNvPicPr>
            <a:picLocks noChangeAspect="1"/>
          </p:cNvPicPr>
          <p:nvPr/>
        </p:nvPicPr>
        <p:blipFill>
          <a:blip r:embed="rId4"/>
          <a:stretch>
            <a:fillRect/>
          </a:stretch>
        </p:blipFill>
        <p:spPr>
          <a:xfrm>
            <a:off x="902607" y="1190442"/>
            <a:ext cx="3633116" cy="498993"/>
          </a:xfrm>
          <a:prstGeom prst="rect">
            <a:avLst/>
          </a:prstGeom>
        </p:spPr>
      </p:pic>
      <p:sp>
        <p:nvSpPr>
          <p:cNvPr id="8" name="Text 4"/>
          <p:cNvSpPr/>
          <p:nvPr/>
        </p:nvSpPr>
        <p:spPr>
          <a:xfrm>
            <a:off x="902607" y="1115327"/>
            <a:ext cx="366939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class</a:t>
            </a:r>
            <a:endParaRPr lang="en-US" sz="1440" dirty="0"/>
          </a:p>
        </p:txBody>
      </p:sp>
      <p:pic>
        <p:nvPicPr>
          <p:cNvPr id="9" name="Image 1" descr="preencoded.png"/>
          <p:cNvPicPr>
            <a:picLocks noChangeAspect="1"/>
          </p:cNvPicPr>
          <p:nvPr/>
        </p:nvPicPr>
        <p:blipFill>
          <a:blip r:embed="rId5"/>
          <a:stretch>
            <a:fillRect/>
          </a:stretch>
        </p:blipFill>
        <p:spPr>
          <a:xfrm>
            <a:off x="4697337" y="1190442"/>
            <a:ext cx="4132945" cy="498993"/>
          </a:xfrm>
          <a:prstGeom prst="rect">
            <a:avLst/>
          </a:prstGeom>
        </p:spPr>
      </p:pic>
      <p:sp>
        <p:nvSpPr>
          <p:cNvPr id="10" name="Text 5"/>
          <p:cNvSpPr/>
          <p:nvPr/>
        </p:nvSpPr>
        <p:spPr>
          <a:xfrm>
            <a:off x="4697337" y="1115327"/>
            <a:ext cx="4205015"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id</a:t>
            </a:r>
            <a:endParaRPr lang="en-US" sz="1440" dirty="0"/>
          </a:p>
        </p:txBody>
      </p:sp>
      <p:sp>
        <p:nvSpPr>
          <p:cNvPr id="11" name="Shape 6"/>
          <p:cNvSpPr/>
          <p:nvPr/>
        </p:nvSpPr>
        <p:spPr>
          <a:xfrm>
            <a:off x="283641" y="1024137"/>
            <a:ext cx="366962" cy="3558306"/>
          </a:xfrm>
          <a:custGeom>
            <a:avLst/>
            <a:gdLst/>
            <a:ahLst/>
            <a:cxnLst/>
            <a:rect l="l" t="t" r="r" b="b"/>
            <a:pathLst>
              <a:path w="366962" h="3558306">
                <a:moveTo>
                  <a:pt x="183481" y="0"/>
                </a:moveTo>
                <a:moveTo>
                  <a:pt x="183481" y="0"/>
                </a:moveTo>
                <a:lnTo>
                  <a:pt x="183481" y="0"/>
                </a:lnTo>
                <a:quadBezTo>
                  <a:pt x="366962" y="0"/>
                  <a:pt x="366962" y="183481"/>
                </a:quadBezTo>
                <a:lnTo>
                  <a:pt x="366962" y="3374825"/>
                </a:lnTo>
                <a:quadBezTo>
                  <a:pt x="366962" y="3558306"/>
                  <a:pt x="183481" y="3558306"/>
                </a:quadBezTo>
                <a:lnTo>
                  <a:pt x="183481" y="3558306"/>
                </a:lnTo>
                <a:quadBezTo>
                  <a:pt x="0" y="3558306"/>
                  <a:pt x="0" y="3374825"/>
                </a:quadBezTo>
                <a:lnTo>
                  <a:pt x="0" y="183481"/>
                </a:lnTo>
                <a:quadBezTo>
                  <a:pt x="0" y="0"/>
                  <a:pt x="183481" y="0"/>
                </a:quadBezTo>
                <a:close/>
              </a:path>
            </a:pathLst>
          </a:custGeom>
          <a:solidFill>
            <a:srgbClr val="2A5899"/>
          </a:solidFill>
          <a:ln/>
        </p:spPr>
        <p:txBody>
          <a:bodyPr/>
          <a:lstStyle/>
          <a:p>
            <a:endParaRPr lang="zh-CN" altLang="en-US"/>
          </a:p>
        </p:txBody>
      </p:sp>
      <p:sp>
        <p:nvSpPr>
          <p:cNvPr id="12" name="Text 7"/>
          <p:cNvSpPr/>
          <p:nvPr/>
        </p:nvSpPr>
        <p:spPr>
          <a:xfrm>
            <a:off x="283641" y="2026050"/>
            <a:ext cx="366962" cy="155448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1.全局属性</a:t>
            </a:r>
            <a:endParaRPr lang="en-US" sz="1440" dirty="0"/>
          </a:p>
        </p:txBody>
      </p:sp>
      <p:sp>
        <p:nvSpPr>
          <p:cNvPr id="13" name="Shape 8"/>
          <p:cNvSpPr/>
          <p:nvPr/>
        </p:nvSpPr>
        <p:spPr>
          <a:xfrm>
            <a:off x="902607" y="2932521"/>
            <a:ext cx="3669393" cy="1722471"/>
          </a:xfrm>
          <a:custGeom>
            <a:avLst/>
            <a:gdLst/>
            <a:ahLst/>
            <a:cxnLst/>
            <a:rect l="l" t="t" r="r" b="b"/>
            <a:pathLst>
              <a:path w="3669393" h="1722471">
                <a:moveTo>
                  <a:pt x="215309" y="0"/>
                </a:moveTo>
                <a:moveTo>
                  <a:pt x="215309" y="0"/>
                </a:moveTo>
                <a:lnTo>
                  <a:pt x="3454085" y="0"/>
                </a:lnTo>
                <a:quadBezTo>
                  <a:pt x="3669393" y="0"/>
                  <a:pt x="3669393" y="215309"/>
                </a:quadBezTo>
                <a:lnTo>
                  <a:pt x="3669393" y="1507162"/>
                </a:lnTo>
                <a:quadBezTo>
                  <a:pt x="3669393" y="1722471"/>
                  <a:pt x="3454085"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14" name="Image 2" descr="preencoded.png"/>
          <p:cNvPicPr>
            <a:picLocks noChangeAspect="1"/>
          </p:cNvPicPr>
          <p:nvPr/>
        </p:nvPicPr>
        <p:blipFill>
          <a:blip r:embed="rId4"/>
          <a:stretch>
            <a:fillRect/>
          </a:stretch>
        </p:blipFill>
        <p:spPr>
          <a:xfrm>
            <a:off x="902607" y="3098826"/>
            <a:ext cx="3633116" cy="498993"/>
          </a:xfrm>
          <a:prstGeom prst="rect">
            <a:avLst/>
          </a:prstGeom>
        </p:spPr>
      </p:pic>
      <p:sp>
        <p:nvSpPr>
          <p:cNvPr id="15" name="Text 9"/>
          <p:cNvSpPr/>
          <p:nvPr/>
        </p:nvSpPr>
        <p:spPr>
          <a:xfrm>
            <a:off x="902607" y="3023711"/>
            <a:ext cx="366939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style</a:t>
            </a:r>
            <a:endParaRPr lang="en-US" sz="1440" dirty="0"/>
          </a:p>
        </p:txBody>
      </p:sp>
      <p:sp>
        <p:nvSpPr>
          <p:cNvPr id="16" name="Shape 10"/>
          <p:cNvSpPr/>
          <p:nvPr/>
        </p:nvSpPr>
        <p:spPr>
          <a:xfrm>
            <a:off x="4697337" y="2932521"/>
            <a:ext cx="4205015" cy="1722471"/>
          </a:xfrm>
          <a:custGeom>
            <a:avLst/>
            <a:gdLst/>
            <a:ahLst/>
            <a:cxnLst/>
            <a:rect l="l" t="t" r="r" b="b"/>
            <a:pathLst>
              <a:path w="4205015" h="1722471">
                <a:moveTo>
                  <a:pt x="215309" y="0"/>
                </a:moveTo>
                <a:moveTo>
                  <a:pt x="215309" y="0"/>
                </a:moveTo>
                <a:lnTo>
                  <a:pt x="3989706" y="0"/>
                </a:lnTo>
                <a:quadBezTo>
                  <a:pt x="4205015" y="0"/>
                  <a:pt x="4205015" y="215309"/>
                </a:quadBezTo>
                <a:lnTo>
                  <a:pt x="4205015" y="1507162"/>
                </a:lnTo>
                <a:quadBezTo>
                  <a:pt x="4205015" y="1722471"/>
                  <a:pt x="3989706"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17" name="Image 3" descr="preencoded.png"/>
          <p:cNvPicPr>
            <a:picLocks noChangeAspect="1"/>
          </p:cNvPicPr>
          <p:nvPr/>
        </p:nvPicPr>
        <p:blipFill>
          <a:blip r:embed="rId5"/>
          <a:stretch>
            <a:fillRect/>
          </a:stretch>
        </p:blipFill>
        <p:spPr>
          <a:xfrm>
            <a:off x="4697337" y="3098826"/>
            <a:ext cx="4132945" cy="498993"/>
          </a:xfrm>
          <a:prstGeom prst="rect">
            <a:avLst/>
          </a:prstGeom>
        </p:spPr>
      </p:pic>
      <p:sp>
        <p:nvSpPr>
          <p:cNvPr id="18" name="Text 11"/>
          <p:cNvSpPr/>
          <p:nvPr/>
        </p:nvSpPr>
        <p:spPr>
          <a:xfrm>
            <a:off x="4697337" y="3023711"/>
            <a:ext cx="4205015"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dir</a:t>
            </a:r>
            <a:endParaRPr lang="en-US" sz="1440" dirty="0"/>
          </a:p>
        </p:txBody>
      </p:sp>
      <p:sp>
        <p:nvSpPr>
          <p:cNvPr id="19" name="Text 12"/>
          <p:cNvSpPr/>
          <p:nvPr/>
        </p:nvSpPr>
        <p:spPr>
          <a:xfrm>
            <a:off x="902607" y="1794183"/>
            <a:ext cx="3669393"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用于指定一个或多个类名</a:t>
            </a:r>
            <a:endParaRPr lang="en-US" sz="1440" dirty="0"/>
          </a:p>
        </p:txBody>
      </p:sp>
      <p:sp>
        <p:nvSpPr>
          <p:cNvPr id="20" name="Text 13"/>
          <p:cNvSpPr/>
          <p:nvPr/>
        </p:nvSpPr>
        <p:spPr>
          <a:xfrm>
            <a:off x="4697337" y="1794183"/>
            <a:ext cx="4133459"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用于指定元素的唯一ID</a:t>
            </a:r>
            <a:endParaRPr lang="en-US" sz="1440" dirty="0"/>
          </a:p>
        </p:txBody>
      </p:sp>
      <p:sp>
        <p:nvSpPr>
          <p:cNvPr id="21" name="Text 14"/>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2.6.2 HTML的属性 </a:t>
            </a:r>
            <a:endParaRPr lang="en-US" sz="1440" dirty="0"/>
          </a:p>
        </p:txBody>
      </p:sp>
      <p:sp>
        <p:nvSpPr>
          <p:cNvPr id="22" name="Text 15"/>
          <p:cNvSpPr/>
          <p:nvPr/>
        </p:nvSpPr>
        <p:spPr>
          <a:xfrm>
            <a:off x="902607" y="3702567"/>
            <a:ext cx="3669393"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用于指定元素的CSS样式</a:t>
            </a:r>
            <a:endParaRPr lang="en-US" sz="1440" dirty="0"/>
          </a:p>
        </p:txBody>
      </p:sp>
      <p:sp>
        <p:nvSpPr>
          <p:cNvPr id="23" name="Text 16"/>
          <p:cNvSpPr/>
          <p:nvPr/>
        </p:nvSpPr>
        <p:spPr>
          <a:xfrm>
            <a:off x="4697337" y="3702567"/>
            <a:ext cx="4133459"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用于定义文本的方向，值为ltr或rtl，分别表示文本方向从左向右或从右向左</a:t>
            </a:r>
            <a:endParaRPr lang="en-US" sz="1440" dirty="0"/>
          </a:p>
        </p:txBody>
      </p:sp>
    </p:spTree>
  </p:cSld>
  <p:clrMapOvr>
    <a:masterClrMapping/>
  </p:clrMapOvr>
</p:sld>
</file>

<file path=ppt/slides/slide6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9.3.8 选择列表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06f4545b24924b0595f01c7f66f17b9a_1748335541239-018565513382162968.png?authorization=c2ltcGxlLWp3dCBhaz1zcGFya2Rlc2s4MDAwMDAwMDAwMDE7ZXhwPTMzMjUxMzU1NDI7YWxnbz1obWFjLXNoYTI1NjtzaWc9dTU2a25sY0V2TEZmem9od0s5OWU2MFpGSFpIZUYwS2R2OElHNllwenBtQT0=&amp;x_location=7YfmxI7B7uKO7jlRxIftd6UXf5D="/>
          <p:cNvPicPr>
            <a:picLocks noChangeAspect="1"/>
          </p:cNvPicPr>
          <p:nvPr/>
        </p:nvPicPr>
        <p:blipFill>
          <a:blip r:embed="rId4"/>
          <a:stretch>
            <a:fillRect/>
          </a:stretch>
        </p:blipFill>
        <p:spPr>
          <a:xfrm>
            <a:off x="553212" y="1188899"/>
            <a:ext cx="8037576" cy="3447288"/>
          </a:xfrm>
          <a:prstGeom prst="rect">
            <a:avLst/>
          </a:prstGeom>
        </p:spPr>
      </p:pic>
    </p:spTree>
  </p:cSld>
  <p:clrMapOvr>
    <a:masterClrMapping/>
  </p:clrMapOvr>
</p:sld>
</file>

<file path=ppt/slides/slide6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9.3 表单元素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9.3.8 选择列表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358063"/>
            <a:ext cx="8373191" cy="84124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728"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在单选列表中，如果为多个&lt;option&gt;设置了selected 属性，因为只能选择一个，所以会以最后一个设置了selected属性的&lt;option&gt;标签作为默认值，例如：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cd4d90ac57564713a74709c3e1c743af_1748336478063-07712703338672771.png?authorization=c2ltcGxlLWp3dCBhaz1zcGFya2Rlc2s4MDAwMDAwMDAwMDE7ZXhwPTMzMjUxMzY0Nzk7YWxnbz1obWFjLXNoYTI1NjtzaWc9ZnczbW43L3JSQlAwemxNaHJRTEgvZFFkK0lnbVQ4R0w5a2FtbUl3RDJ5bz0=&amp;x_location=7YfmxI7B7uKO7jlRxIftd6UXf5D="/>
          <p:cNvPicPr>
            <a:picLocks noChangeAspect="1"/>
          </p:cNvPicPr>
          <p:nvPr/>
        </p:nvPicPr>
        <p:blipFill>
          <a:blip r:embed="rId4"/>
          <a:stretch>
            <a:fillRect/>
          </a:stretch>
        </p:blipFill>
        <p:spPr>
          <a:xfrm>
            <a:off x="1714500" y="2199311"/>
            <a:ext cx="5715000" cy="2267712"/>
          </a:xfrm>
          <a:prstGeom prst="rect">
            <a:avLst/>
          </a:prstGeom>
        </p:spPr>
      </p:pic>
    </p:spTree>
  </p:cSld>
  <p:clrMapOvr>
    <a:masterClrMapping/>
  </p:clrMapOvr>
</p:sld>
</file>

<file path=ppt/slides/slide6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9.4 表单验证示例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9.3.8 选择列表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48463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1584"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以下是一个简单的表单验证示例，代码如下：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17c27ec102634c77829c5d965dc462b7_1748337393319-07366249597541229.png?authorization=c2ltcGxlLWp3dCBhaz1zcGFya2Rlc2s4MDAwMDAwMDAwMDE7ZXhwPTMzMjUxMzczOTQ7YWxnbz1obWFjLXNoYTI1NjtzaWc9amI1NFV1SzlOSjViREJ2TmIwclQ4OC82bEZmMllKYVNEa1N0UlF5bGNFOD0=&amp;x_location=7YfmxI7B7uKO7jlRxIftd6UXf5D="/>
          <p:cNvPicPr>
            <a:picLocks noChangeAspect="1"/>
          </p:cNvPicPr>
          <p:nvPr/>
        </p:nvPicPr>
        <p:blipFill>
          <a:blip r:embed="rId4"/>
          <a:stretch>
            <a:fillRect/>
          </a:stretch>
        </p:blipFill>
        <p:spPr>
          <a:xfrm>
            <a:off x="1092708" y="1471295"/>
            <a:ext cx="6958584" cy="3367126"/>
          </a:xfrm>
          <a:prstGeom prst="rect">
            <a:avLst/>
          </a:prstGeom>
        </p:spPr>
      </p:pic>
    </p:spTree>
  </p:cSld>
  <p:clrMapOvr>
    <a:masterClrMapping/>
  </p:clrMapOvr>
</p:sld>
</file>

<file path=ppt/slides/slide6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9.4 表单验证示例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9.3.8 选择列表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457200"/>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1604a84c36964d6b8664767f77343550_1748337426687-04486224700392395.png?authorization=c2ltcGxlLWp3dCBhaz1zcGFya2Rlc2s4MDAwMDAwMDAwMDE7ZXhwPTMzMjUxMzc0Mjc7YWxnbz1obWFjLXNoYTI1NjtzaWc9TzFlWStqcW1qNjhiQlRuUUlyR01IMXdnSHhUZ2piRFV3OFY0WEVab2RmND0=&amp;x_location=7YfmxI7B7uKO7jlRxIftd6UXf5D="/>
          <p:cNvPicPr>
            <a:picLocks noChangeAspect="1"/>
          </p:cNvPicPr>
          <p:nvPr/>
        </p:nvPicPr>
        <p:blipFill>
          <a:blip r:embed="rId4"/>
          <a:stretch>
            <a:fillRect/>
          </a:stretch>
        </p:blipFill>
        <p:spPr>
          <a:xfrm>
            <a:off x="2157984" y="1207187"/>
            <a:ext cx="4828032" cy="3410712"/>
          </a:xfrm>
          <a:prstGeom prst="rect">
            <a:avLst/>
          </a:prstGeom>
        </p:spPr>
      </p:pic>
    </p:spTree>
  </p:cSld>
  <p:clrMapOvr>
    <a:masterClrMapping/>
  </p:clrMapOvr>
</p:sld>
</file>

<file path=ppt/slides/slide6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9.4 表单验证示例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9.3.8 选择列表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e92f6bfd24f041c38b70d1b83cce5166_1748337444347-008204458733208941.png?authorization=c2ltcGxlLWp3dCBhaz1zcGFya2Rlc2s4MDAwMDAwMDAwMDE7ZXhwPTMzMjUxMzc0NDU7YWxnbz1obWFjLXNoYTI1NjtzaWc9V0NoazFWQWsxbTFTSmljSisxR2ZaWlZOTXVWMEJ0UXJHOFAya2tTclkzRT0=&amp;x_location=7YfmxI7B7uKO7jlRxIftd6UXf5D="/>
          <p:cNvPicPr>
            <a:picLocks noChangeAspect="1"/>
          </p:cNvPicPr>
          <p:nvPr/>
        </p:nvPicPr>
        <p:blipFill>
          <a:blip r:embed="rId4"/>
          <a:stretch>
            <a:fillRect/>
          </a:stretch>
        </p:blipFill>
        <p:spPr>
          <a:xfrm>
            <a:off x="1033272" y="1353491"/>
            <a:ext cx="7077456" cy="3118104"/>
          </a:xfrm>
          <a:prstGeom prst="rect">
            <a:avLst/>
          </a:prstGeom>
        </p:spPr>
      </p:pic>
    </p:spTree>
  </p:cSld>
  <p:clrMapOvr>
    <a:masterClrMapping/>
  </p:clrMapOvr>
</p:sld>
</file>

<file path=ppt/slides/slide6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0AC721F8-BF13-E28C-F1B6-1C04DBC26D55}"/>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34C48BEC-CC52-584B-6409-3CE365A3419A}"/>
              </a:ext>
            </a:extLst>
          </p:cNvPr>
          <p:cNvPicPr>
            <a:picLocks noChangeAspect="1"/>
          </p:cNvPicPr>
          <p:nvPr/>
        </p:nvPicPr>
        <p:blipFill>
          <a:blip r:embed="rId4"/>
          <a:stretch>
            <a:fillRect/>
          </a:stretch>
        </p:blipFill>
        <p:spPr>
          <a:xfrm>
            <a:off x="2647402" y="2994741"/>
            <a:ext cx="4312675" cy="1728474"/>
          </a:xfrm>
          <a:prstGeom prst="rect">
            <a:avLst/>
          </a:prstGeom>
        </p:spPr>
      </p:pic>
      <p:sp>
        <p:nvSpPr>
          <p:cNvPr id="3" name="Shape 0">
            <a:extLst>
              <a:ext uri="{FF2B5EF4-FFF2-40B4-BE49-F238E27FC236}">
                <a16:creationId xmlns:a16="http://schemas.microsoft.com/office/drawing/2014/main" id="{6A24C816-2359-1C13-9470-96911A3CC3F5}"/>
              </a:ext>
            </a:extLst>
          </p:cNvPr>
          <p:cNvSpPr/>
          <p:nvPr/>
        </p:nvSpPr>
        <p:spPr>
          <a:xfrm>
            <a:off x="4028208" y="2784298"/>
            <a:ext cx="1087582" cy="426967"/>
          </a:xfrm>
          <a:custGeom>
            <a:avLst/>
            <a:gdLst/>
            <a:ahLst/>
            <a:cxnLst/>
            <a:rect l="l" t="t" r="r" b="b"/>
            <a:pathLst>
              <a:path w="833941" h="828521">
                <a:moveTo>
                  <a:pt x="0" y="0"/>
                </a:moveTo>
                <a:moveTo>
                  <a:pt x="0" y="0"/>
                </a:moveTo>
                <a:lnTo>
                  <a:pt x="833941" y="0"/>
                </a:lnTo>
                <a:lnTo>
                  <a:pt x="833941" y="828521"/>
                </a:lnTo>
                <a:lnTo>
                  <a:pt x="0" y="828521"/>
                </a:lnTo>
                <a:close/>
              </a:path>
            </a:pathLst>
          </a:custGeom>
          <a:solidFill>
            <a:srgbClr val="2A5899"/>
          </a:solidFill>
          <a:ln/>
          <a:effectLst>
            <a:softEdge rad="50800"/>
          </a:effectLst>
        </p:spPr>
        <p:txBody>
          <a:bodyPr/>
          <a:lstStyle/>
          <a:p>
            <a:endParaRPr lang="zh-CN" altLang="en-US"/>
          </a:p>
        </p:txBody>
      </p:sp>
      <p:sp>
        <p:nvSpPr>
          <p:cNvPr id="4" name="Text 1">
            <a:extLst>
              <a:ext uri="{FF2B5EF4-FFF2-40B4-BE49-F238E27FC236}">
                <a16:creationId xmlns:a16="http://schemas.microsoft.com/office/drawing/2014/main" id="{6C8D0E54-23F3-D206-382C-E81C80CF1F8F}"/>
              </a:ext>
            </a:extLst>
          </p:cNvPr>
          <p:cNvSpPr/>
          <p:nvPr/>
        </p:nvSpPr>
        <p:spPr>
          <a:xfrm>
            <a:off x="3881867" y="2759708"/>
            <a:ext cx="1380263" cy="470065"/>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学习目标</a:t>
            </a:r>
            <a:endParaRPr lang="en-US" sz="1440" dirty="0"/>
          </a:p>
        </p:txBody>
      </p:sp>
      <p:sp>
        <p:nvSpPr>
          <p:cNvPr id="5" name="Text 2">
            <a:extLst>
              <a:ext uri="{FF2B5EF4-FFF2-40B4-BE49-F238E27FC236}">
                <a16:creationId xmlns:a16="http://schemas.microsoft.com/office/drawing/2014/main" id="{F4FCF043-C6CB-5197-0EE9-0C0CA80B4C30}"/>
              </a:ext>
            </a:extLst>
          </p:cNvPr>
          <p:cNvSpPr/>
          <p:nvPr/>
        </p:nvSpPr>
        <p:spPr>
          <a:xfrm>
            <a:off x="2753862" y="637360"/>
            <a:ext cx="3636276" cy="12104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6336" b="1" dirty="0">
                <a:solidFill>
                  <a:schemeClr val="bg1"/>
                </a:solidFill>
                <a:latin typeface="Microsoft Yahei" pitchFamily="34" charset="0"/>
                <a:ea typeface="Microsoft Yahei" pitchFamily="34" charset="-122"/>
                <a:cs typeface="Microsoft Yahei" pitchFamily="34" charset="-120"/>
              </a:rPr>
              <a:t>模块10</a:t>
            </a:r>
            <a:endParaRPr lang="en-US" sz="1440" dirty="0">
              <a:solidFill>
                <a:schemeClr val="bg1"/>
              </a:solidFill>
            </a:endParaRPr>
          </a:p>
        </p:txBody>
      </p:sp>
      <p:sp>
        <p:nvSpPr>
          <p:cNvPr id="6" name="Text 3">
            <a:extLst>
              <a:ext uri="{FF2B5EF4-FFF2-40B4-BE49-F238E27FC236}">
                <a16:creationId xmlns:a16="http://schemas.microsoft.com/office/drawing/2014/main" id="{65AE5842-E87B-70A9-CBFE-79F5243A0B2C}"/>
              </a:ext>
            </a:extLst>
          </p:cNvPr>
          <p:cNvSpPr/>
          <p:nvPr/>
        </p:nvSpPr>
        <p:spPr>
          <a:xfrm>
            <a:off x="1597917" y="1847820"/>
            <a:ext cx="5948161" cy="725455"/>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altLang="zh-CN" sz="3312" b="1" dirty="0">
                <a:solidFill>
                  <a:schemeClr val="bg1"/>
                </a:solidFill>
                <a:latin typeface="Microsoft Yahei" pitchFamily="34" charset="0"/>
                <a:ea typeface="Microsoft Yahei" pitchFamily="34" charset="-122"/>
                <a:cs typeface="Microsoft Yahei" pitchFamily="34" charset="-120"/>
              </a:rPr>
              <a:t>Bootstrap </a:t>
            </a:r>
            <a:r>
              <a:rPr lang="zh-CN" altLang="en-US" sz="3312" b="1" dirty="0">
                <a:solidFill>
                  <a:schemeClr val="bg1"/>
                </a:solidFill>
                <a:latin typeface="Microsoft Yahei" pitchFamily="34" charset="0"/>
                <a:ea typeface="Microsoft Yahei" pitchFamily="34" charset="-122"/>
                <a:cs typeface="Microsoft Yahei" pitchFamily="34" charset="-120"/>
              </a:rPr>
              <a:t>基础及其简单应用</a:t>
            </a:r>
          </a:p>
        </p:txBody>
      </p:sp>
      <p:sp>
        <p:nvSpPr>
          <p:cNvPr id="8" name="Text 4">
            <a:extLst>
              <a:ext uri="{FF2B5EF4-FFF2-40B4-BE49-F238E27FC236}">
                <a16:creationId xmlns:a16="http://schemas.microsoft.com/office/drawing/2014/main" id="{39F9A895-A712-DCC0-8155-0C3DF276387D}"/>
              </a:ext>
            </a:extLst>
          </p:cNvPr>
          <p:cNvSpPr/>
          <p:nvPr/>
        </p:nvSpPr>
        <p:spPr>
          <a:xfrm>
            <a:off x="2647402" y="3230820"/>
            <a:ext cx="4404562" cy="1526893"/>
          </a:xfrm>
          <a:prstGeom prst="rect">
            <a:avLst/>
          </a:prstGeom>
          <a:noFill/>
          <a:ln/>
        </p:spPr>
        <p:txBody>
          <a:bodyPr wrap="square" lIns="95250" tIns="95250" rIns="95250" bIns="95250" rtlCol="0" anchor="t">
            <a:spAutoFit/>
          </a:bodyPr>
          <a:lstStyle/>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了解</a:t>
            </a:r>
            <a:r>
              <a:rPr lang="en-US" altLang="zh-CN" sz="1440" b="1" dirty="0">
                <a:solidFill>
                  <a:schemeClr val="bg1"/>
                </a:solidFill>
                <a:latin typeface="Microsoft Yahei" pitchFamily="34" charset="0"/>
                <a:ea typeface="Microsoft Yahei" pitchFamily="34" charset="-122"/>
                <a:cs typeface="Microsoft Yahei" pitchFamily="34" charset="-120"/>
              </a:rPr>
              <a:t>Bootstrap</a:t>
            </a:r>
            <a:r>
              <a:rPr lang="zh-CN" altLang="en-US" sz="1440" b="1" dirty="0">
                <a:solidFill>
                  <a:schemeClr val="bg1"/>
                </a:solidFill>
                <a:latin typeface="Microsoft Yahei" pitchFamily="34" charset="0"/>
                <a:ea typeface="Microsoft Yahei" pitchFamily="34" charset="-122"/>
                <a:cs typeface="Microsoft Yahei" pitchFamily="34" charset="-120"/>
              </a:rPr>
              <a:t>能够做什么。</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了解</a:t>
            </a:r>
            <a:r>
              <a:rPr lang="en-US" altLang="zh-CN" sz="1440" b="1" dirty="0">
                <a:solidFill>
                  <a:schemeClr val="bg1"/>
                </a:solidFill>
                <a:latin typeface="Microsoft Yahei" pitchFamily="34" charset="0"/>
                <a:ea typeface="Microsoft Yahei" pitchFamily="34" charset="-122"/>
                <a:cs typeface="Microsoft Yahei" pitchFamily="34" charset="-120"/>
              </a:rPr>
              <a:t>Bootstrap</a:t>
            </a:r>
            <a:r>
              <a:rPr lang="zh-CN" altLang="en-US" sz="1440" b="1" dirty="0">
                <a:solidFill>
                  <a:schemeClr val="bg1"/>
                </a:solidFill>
                <a:latin typeface="Microsoft Yahei" pitchFamily="34" charset="0"/>
                <a:ea typeface="Microsoft Yahei" pitchFamily="34" charset="-122"/>
                <a:cs typeface="Microsoft Yahei" pitchFamily="34" charset="-120"/>
              </a:rPr>
              <a:t>的引入和文件结构。</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熟悉</a:t>
            </a:r>
            <a:r>
              <a:rPr lang="en-US" altLang="zh-CN" sz="1440" b="1" dirty="0">
                <a:solidFill>
                  <a:schemeClr val="bg1"/>
                </a:solidFill>
                <a:latin typeface="Microsoft Yahei" pitchFamily="34" charset="0"/>
                <a:ea typeface="Microsoft Yahei" pitchFamily="34" charset="-122"/>
                <a:cs typeface="Microsoft Yahei" pitchFamily="34" charset="-120"/>
              </a:rPr>
              <a:t>Bootstrap</a:t>
            </a:r>
            <a:r>
              <a:rPr lang="zh-CN" altLang="en-US" sz="1440" b="1" dirty="0">
                <a:solidFill>
                  <a:schemeClr val="bg1"/>
                </a:solidFill>
                <a:latin typeface="Microsoft Yahei" pitchFamily="34" charset="0"/>
                <a:ea typeface="Microsoft Yahei" pitchFamily="34" charset="-122"/>
                <a:cs typeface="Microsoft Yahei" pitchFamily="34" charset="-120"/>
              </a:rPr>
              <a:t>的布局。</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了解</a:t>
            </a:r>
            <a:r>
              <a:rPr lang="en-US" altLang="zh-CN" sz="1440" b="1" dirty="0">
                <a:solidFill>
                  <a:schemeClr val="bg1"/>
                </a:solidFill>
                <a:latin typeface="Microsoft Yahei" pitchFamily="34" charset="0"/>
                <a:ea typeface="Microsoft Yahei" pitchFamily="34" charset="-122"/>
                <a:cs typeface="Microsoft Yahei" pitchFamily="34" charset="-120"/>
              </a:rPr>
              <a:t>Bootstrap</a:t>
            </a:r>
            <a:r>
              <a:rPr lang="zh-CN" altLang="en-US" sz="1440" b="1" dirty="0">
                <a:solidFill>
                  <a:schemeClr val="bg1"/>
                </a:solidFill>
                <a:latin typeface="Microsoft Yahei" pitchFamily="34" charset="0"/>
                <a:ea typeface="Microsoft Yahei" pitchFamily="34" charset="-122"/>
                <a:cs typeface="Microsoft Yahei" pitchFamily="34" charset="-120"/>
              </a:rPr>
              <a:t>的一些实用工具类和</a:t>
            </a:r>
            <a:r>
              <a:rPr lang="en-US" altLang="zh-CN" sz="1440" b="1" dirty="0">
                <a:solidFill>
                  <a:schemeClr val="bg1"/>
                </a:solidFill>
                <a:latin typeface="Microsoft Yahei" pitchFamily="34" charset="0"/>
                <a:ea typeface="Microsoft Yahei" pitchFamily="34" charset="-122"/>
                <a:cs typeface="Microsoft Yahei" pitchFamily="34" charset="-120"/>
              </a:rPr>
              <a:t>CSS</a:t>
            </a:r>
            <a:r>
              <a:rPr lang="zh-CN" altLang="en-US" sz="1440" b="1" dirty="0">
                <a:solidFill>
                  <a:schemeClr val="bg1"/>
                </a:solidFill>
                <a:latin typeface="Microsoft Yahei" pitchFamily="34" charset="0"/>
                <a:ea typeface="Microsoft Yahei" pitchFamily="34" charset="-122"/>
                <a:cs typeface="Microsoft Yahei" pitchFamily="34" charset="-120"/>
              </a:rPr>
              <a:t>组建的用法。</a:t>
            </a:r>
          </a:p>
        </p:txBody>
      </p:sp>
    </p:spTree>
    <p:extLst>
      <p:ext uri="{BB962C8B-B14F-4D97-AF65-F5344CB8AC3E}">
        <p14:creationId xmlns:p14="http://schemas.microsoft.com/office/powerpoint/2010/main" val="2886561301"/>
      </p:ext>
    </p:extLst>
  </p:cSld>
  <p:clrMapOvr>
    <a:masterClrMapping/>
  </p:clrMapOvr>
</p:sld>
</file>

<file path=ppt/slides/slide6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4"/>
          <a:stretch>
            <a:fillRect/>
          </a:stretch>
        </p:blipFill>
        <p:spPr>
          <a:xfrm>
            <a:off x="804747" y="3056764"/>
            <a:ext cx="4312675" cy="1728474"/>
          </a:xfrm>
          <a:prstGeom prst="rect">
            <a:avLst/>
          </a:prstGeom>
        </p:spPr>
      </p:pic>
      <p:sp>
        <p:nvSpPr>
          <p:cNvPr id="3" name="Shape 0"/>
          <p:cNvSpPr/>
          <p:nvPr/>
        </p:nvSpPr>
        <p:spPr>
          <a:xfrm>
            <a:off x="387776" y="2642503"/>
            <a:ext cx="833941" cy="828521"/>
          </a:xfrm>
          <a:custGeom>
            <a:avLst/>
            <a:gdLst/>
            <a:ahLst/>
            <a:cxnLst/>
            <a:rect l="l" t="t" r="r" b="b"/>
            <a:pathLst>
              <a:path w="833941" h="828521">
                <a:moveTo>
                  <a:pt x="0" y="0"/>
                </a:moveTo>
                <a:moveTo>
                  <a:pt x="0" y="0"/>
                </a:moveTo>
                <a:lnTo>
                  <a:pt x="833941" y="0"/>
                </a:lnTo>
                <a:lnTo>
                  <a:pt x="833941" y="828521"/>
                </a:lnTo>
                <a:lnTo>
                  <a:pt x="0" y="828521"/>
                </a:lnTo>
                <a:close/>
              </a:path>
            </a:pathLst>
          </a:custGeom>
          <a:solidFill>
            <a:srgbClr val="2A589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0" y="2613280"/>
            <a:ext cx="1380263" cy="88696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12500"/>
              </a:lnSpc>
              <a:spcBef>
                <a:spcPts val="375"/>
              </a:spcBef>
              <a:spcAft>
                <a:spcPts val="0"/>
              </a:spcAft>
              <a:buClrTx/>
              <a:buSzTx/>
              <a:buFontTx/>
              <a:buNone/>
              <a:tabLst/>
              <a:defRPr/>
            </a:pPr>
            <a:r>
              <a:rPr kumimoji="0" lang="en-US" sz="1728" b="1" i="1"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学习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12500"/>
              </a:lnSpc>
              <a:spcBef>
                <a:spcPts val="375"/>
              </a:spcBef>
              <a:spcAft>
                <a:spcPts val="0"/>
              </a:spcAft>
              <a:buClrTx/>
              <a:buSzTx/>
              <a:buFontTx/>
              <a:buNone/>
              <a:tabLst/>
              <a:defRPr/>
            </a:pPr>
            <a:r>
              <a:rPr kumimoji="0" lang="en-US" sz="1728" b="1" i="1"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      目标</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0" y="532535"/>
            <a:ext cx="3636276" cy="1389888"/>
          </a:xfrm>
          <a:prstGeom prst="rect">
            <a:avLst/>
          </a:prstGeom>
          <a:noFill/>
          <a:ln/>
        </p:spPr>
        <p:txBody>
          <a:bodyPr wrap="square" lIns="95250" tIns="95250" rIns="95250" bIns="95250" rtlCol="0" anchor="t">
            <a:spAutoFit/>
          </a:bodyPr>
          <a:lstStyle/>
          <a:p>
            <a:pPr marL="0" marR="0" lvl="0" indent="0" algn="ctr" defTabSz="914400" rtl="0" eaLnBrk="1" fontAlgn="auto" latinLnBrk="0" hangingPunct="1">
              <a:lnSpc>
                <a:spcPct val="112500"/>
              </a:lnSpc>
              <a:spcBef>
                <a:spcPts val="375"/>
              </a:spcBef>
              <a:spcAft>
                <a:spcPts val="0"/>
              </a:spcAft>
              <a:buClrTx/>
              <a:buSzTx/>
              <a:buFontTx/>
              <a:buNone/>
              <a:tabLst/>
              <a:defRPr/>
            </a:pPr>
            <a:r>
              <a:rPr kumimoji="0" lang="en-US" sz="6336"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模块10</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97579" y="1763336"/>
            <a:ext cx="6000498" cy="734112"/>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3312" b="1"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Bootstrap 基础及其简单应用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1" descr="https://sgw-dx.xf-yun.com/api/v1/sparkdesk/_19052329831_fVPc9i1733712667757-005544323224029091.png?authorization=c2ltcGxlLWp3dCBhaz1zcGFya2Rlc2s4MDAwMDAwMDAwMDE7ZXhwPTMzMTA1MTI2Nzk7YWxnbz1obWFjLXNoYTI1NjtzaWc9a2pCNm01T2o4VEJER0o1Q3FOV2VJYUpvODByWkFQclRoZVRqRnpXRnY1Yz0=&amp;x_location=7YfmxI7B7uKO7jlRxIftd60Ye5D="/>
          <p:cNvPicPr>
            <a:picLocks noChangeAspect="1"/>
          </p:cNvPicPr>
          <p:nvPr/>
        </p:nvPicPr>
        <p:blipFill>
          <a:blip r:embed="rId5"/>
          <a:stretch>
            <a:fillRect/>
          </a:stretch>
        </p:blipFill>
        <p:spPr>
          <a:xfrm>
            <a:off x="497579" y="1671896"/>
            <a:ext cx="2848105" cy="182880"/>
          </a:xfrm>
          <a:prstGeom prst="rect">
            <a:avLst/>
          </a:prstGeom>
        </p:spPr>
      </p:pic>
      <p:sp>
        <p:nvSpPr>
          <p:cNvPr id="8" name="Text 4"/>
          <p:cNvSpPr/>
          <p:nvPr/>
        </p:nvSpPr>
        <p:spPr>
          <a:xfrm>
            <a:off x="804747" y="3417182"/>
            <a:ext cx="4312675" cy="1196866"/>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1296" b="1"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1296" b="1"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了解Bootstrap能够做什么</a:t>
            </a:r>
            <a:r>
              <a:rPr kumimoji="0" lang="en-US" sz="1296" b="1"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1296" b="1"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1296" b="1"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了解Bootstrap的引入和文件结构</a:t>
            </a:r>
            <a:r>
              <a:rPr kumimoji="0" lang="en-US" sz="1296" b="1"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1296" b="1"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1296" b="1"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熟悉Bootstrap的布局</a:t>
            </a:r>
            <a:r>
              <a:rPr kumimoji="0" lang="en-US" sz="1296" b="1"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1296" b="1"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1296" b="1"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了解Bootstrap的一些实用工具类和CSS组建的用法</a:t>
            </a:r>
            <a:r>
              <a:rPr kumimoji="0" lang="en-US" sz="1296" b="1"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10.1 Bootstrap 概述</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9.3.8 选择列表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073402"/>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什么是Bootstrap</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为什么选择Bootstrap</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10.2 Bootstrap 的引入和文件结构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1b434b0b0a044f5ba5dbf0921c9dfc96_1748394601722-010547182995151738.png?authorization=c2ltcGxlLWp3dCBhaz1zcGFya2Rlc2s4MDAwMDAwMDAwMDE7ZXhwPTMzMjUxOTQ2MDQ7YWxnbz1obWFjLXNoYTI1NjtzaWc9a0ZMN3NNVVhqa0I3WWkvYUtRQlNBK0RrdFRSQ05iWVFLTGkrRHYwRTFDQT0=&amp;x_location=7YfmxI7B7uKO7jlRxIftd6UXf5D="/>
          <p:cNvPicPr>
            <a:picLocks noChangeAspect="1"/>
          </p:cNvPicPr>
          <p:nvPr/>
        </p:nvPicPr>
        <p:blipFill>
          <a:blip r:embed="rId4"/>
          <a:stretch>
            <a:fillRect/>
          </a:stretch>
        </p:blipFill>
        <p:spPr>
          <a:xfrm>
            <a:off x="385405" y="1954073"/>
            <a:ext cx="8373191" cy="719526"/>
          </a:xfrm>
          <a:prstGeom prst="rect">
            <a:avLst/>
          </a:prstGeom>
        </p:spPr>
      </p:pic>
      <p:sp>
        <p:nvSpPr>
          <p:cNvPr id="6"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10.2.1 引入Bootstrap</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385405" y="1387145"/>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以下是用于引入Bootstrap 3.4.1 CSS文件的&lt;link&gt;标签：</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4"/>
          <p:cNvSpPr/>
          <p:nvPr/>
        </p:nvSpPr>
        <p:spPr>
          <a:xfrm>
            <a:off x="385405" y="2673599"/>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引入Bootstrap的样式表后，还需要引入对应版本的JavaScript文件，引入代码如下：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9" name="Image 1" descr="https://sgw-dx.xf-yun.com/api/v1/sparkdesk/_3c57d5fca52c4e1c98e635fbf419f046_1748394685397-08311995490732157.png?authorization=c2ltcGxlLWp3dCBhaz1zcGFya2Rlc2s4MDAwMDAwMDAwMDE7ZXhwPTMzMjUxOTQ2ODc7YWxnbz1obWFjLXNoYTI1NjtzaWc9SjQ3R3V3R2FONTltVzFFSnZoWTZtNU1UcmNzR0xTS0ljcTdQK1ZLdkh0az0=&amp;x_location=7YfmxI7B7uKO7jlRxIftd6UXf5D="/>
          <p:cNvPicPr>
            <a:picLocks noChangeAspect="1"/>
          </p:cNvPicPr>
          <p:nvPr/>
        </p:nvPicPr>
        <p:blipFill>
          <a:blip r:embed="rId5"/>
          <a:stretch>
            <a:fillRect/>
          </a:stretch>
        </p:blipFill>
        <p:spPr>
          <a:xfrm>
            <a:off x="385405" y="3624575"/>
            <a:ext cx="8373191" cy="813365"/>
          </a:xfrm>
          <a:prstGeom prst="rect">
            <a:avLst/>
          </a:prstGeom>
        </p:spPr>
      </p:pic>
    </p:spTree>
  </p:cSld>
  <p:clrMapOvr>
    <a:masterClrMapping/>
  </p:clrMapOvr>
</p:sld>
</file>

<file path=ppt/slides/slide6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10.2 Bootstrap 的引入和文件结构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10.2.1 引入Bootstrap</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65328"/>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也可以选择下载Bootstrap经过编译后的文件，以便直接应用。示例代码 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4"/>
          <p:cNvSpPr/>
          <p:nvPr/>
        </p:nvSpPr>
        <p:spPr>
          <a:xfrm>
            <a:off x="385405" y="2839195"/>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JavaScript文件链接的示例代码如下：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Image 0" descr="https://sgw-dx.xf-yun.com/api/v1/sparkdesk/_a0cb06af04ac4025a20d043b2bd03983_1748395268024-01131171974591314.png?authorization=c2ltcGxlLWp3dCBhaz1zcGFya2Rlc2s4MDAwMDAwMDAwMDE7ZXhwPTMzMjUxOTUyNjg7YWxnbz1obWFjLXNoYTI1NjtzaWc9ZzlCNUR5RU5rdDlHb1FlMFFBM1k0Umo3a3V4aWdWejEya3k0K2hEQXBMdz0=&amp;x_location=7YfmxI7B7uKO7jlRxIftd6UXf5D="/>
          <p:cNvPicPr>
            <a:picLocks noChangeAspect="1"/>
          </p:cNvPicPr>
          <p:nvPr/>
        </p:nvPicPr>
        <p:blipFill>
          <a:blip r:embed="rId4"/>
          <a:stretch>
            <a:fillRect/>
          </a:stretch>
        </p:blipFill>
        <p:spPr>
          <a:xfrm>
            <a:off x="385405" y="2516304"/>
            <a:ext cx="8373191" cy="322891"/>
          </a:xfrm>
          <a:prstGeom prst="rect">
            <a:avLst/>
          </a:prstGeom>
        </p:spPr>
      </p:pic>
      <p:pic>
        <p:nvPicPr>
          <p:cNvPr id="9" name="Image 1" descr="https://sgw-dx.xf-yun.com/api/v1/sparkdesk/_770c85e74b0a4c418a3a9b3ef60ab9f5_1748395312536-08407040918880919.png?authorization=c2ltcGxlLWp3dCBhaz1zcGFya2Rlc2s4MDAwMDAwMDAwMDE7ZXhwPTMzMjUxOTUzMTM7YWxnbz1obWFjLXNoYTI1NjtzaWc9L1k2K0I4eXRGRW5UQTRsUGpKTW9EZDJmU1VrcXV2VFBDcFVnVDAzc2hDMD0=&amp;x_location=7YfmxI7B7uKO7jlRxIftd6UXf5D="/>
          <p:cNvPicPr>
            <a:picLocks noChangeAspect="1"/>
          </p:cNvPicPr>
          <p:nvPr/>
        </p:nvPicPr>
        <p:blipFill>
          <a:blip r:embed="rId5"/>
          <a:stretch>
            <a:fillRect/>
          </a:stretch>
        </p:blipFill>
        <p:spPr>
          <a:xfrm>
            <a:off x="385405" y="3406123"/>
            <a:ext cx="8373191" cy="440566"/>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name="Slide 6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4" name="Text 1"/>
          <p:cNvSpPr/>
          <p:nvPr/>
        </p:nvSpPr>
        <p:spPr>
          <a:xfrm>
            <a:off x="983969" y="2511897"/>
            <a:ext cx="2074992" cy="84124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文本格式或语义标签</a:t>
            </a:r>
            <a:endParaRPr lang="en-US" sz="1440" dirty="0"/>
          </a:p>
        </p:txBody>
      </p:sp>
      <p:sp>
        <p:nvSpPr>
          <p:cNvPr id="5" name="Shape 2"/>
          <p:cNvSpPr/>
          <p:nvPr/>
        </p:nvSpPr>
        <p:spPr>
          <a:xfrm>
            <a:off x="902607" y="1024137"/>
            <a:ext cx="5291396" cy="1722471"/>
          </a:xfrm>
          <a:custGeom>
            <a:avLst/>
            <a:gdLst/>
            <a:ahLst/>
            <a:cxnLst/>
            <a:rect l="l" t="t" r="r" b="b"/>
            <a:pathLst>
              <a:path w="5291396" h="1722471">
                <a:moveTo>
                  <a:pt x="215309" y="0"/>
                </a:moveTo>
                <a:moveTo>
                  <a:pt x="215309" y="0"/>
                </a:moveTo>
                <a:lnTo>
                  <a:pt x="5076087" y="0"/>
                </a:lnTo>
                <a:quadBezTo>
                  <a:pt x="5291396" y="0"/>
                  <a:pt x="5291396" y="215309"/>
                </a:quadBezTo>
                <a:lnTo>
                  <a:pt x="5291396" y="1507162"/>
                </a:lnTo>
                <a:quadBezTo>
                  <a:pt x="5291396" y="1722471"/>
                  <a:pt x="5076087"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sp>
        <p:nvSpPr>
          <p:cNvPr id="6" name="Shape 3"/>
          <p:cNvSpPr/>
          <p:nvPr/>
        </p:nvSpPr>
        <p:spPr>
          <a:xfrm>
            <a:off x="6327048" y="1024137"/>
            <a:ext cx="2575304" cy="3558306"/>
          </a:xfrm>
          <a:custGeom>
            <a:avLst/>
            <a:gdLst/>
            <a:ahLst/>
            <a:cxnLst/>
            <a:rect l="l" t="t" r="r" b="b"/>
            <a:pathLst>
              <a:path w="2575304" h="3558306">
                <a:moveTo>
                  <a:pt x="321913" y="0"/>
                </a:moveTo>
                <a:moveTo>
                  <a:pt x="321913" y="0"/>
                </a:moveTo>
                <a:lnTo>
                  <a:pt x="2253391" y="0"/>
                </a:lnTo>
                <a:quadBezTo>
                  <a:pt x="2575304" y="0"/>
                  <a:pt x="2575304" y="321913"/>
                </a:quadBezTo>
                <a:lnTo>
                  <a:pt x="2575304" y="3236393"/>
                </a:lnTo>
                <a:quadBezTo>
                  <a:pt x="2575304" y="3558306"/>
                  <a:pt x="2253391" y="3558306"/>
                </a:quadBezTo>
                <a:lnTo>
                  <a:pt x="321913" y="3558306"/>
                </a:lnTo>
                <a:quadBezTo>
                  <a:pt x="0" y="3558306"/>
                  <a:pt x="0" y="3236393"/>
                </a:quadBezTo>
                <a:lnTo>
                  <a:pt x="0" y="321913"/>
                </a:lnTo>
                <a:quadBezTo>
                  <a:pt x="0" y="0"/>
                  <a:pt x="321913" y="0"/>
                </a:quadBezTo>
                <a:close/>
              </a:path>
            </a:pathLst>
          </a:custGeom>
          <a:solidFill>
            <a:srgbClr val="2A5899">
              <a:alpha val="10000"/>
            </a:srgbClr>
          </a:solidFill>
          <a:ln/>
        </p:spPr>
        <p:txBody>
          <a:bodyPr/>
          <a:lstStyle/>
          <a:p>
            <a:endParaRPr lang="zh-CN" altLang="en-US"/>
          </a:p>
        </p:txBody>
      </p:sp>
      <p:sp>
        <p:nvSpPr>
          <p:cNvPr id="7" name="Shape 4"/>
          <p:cNvSpPr/>
          <p:nvPr/>
        </p:nvSpPr>
        <p:spPr>
          <a:xfrm>
            <a:off x="910350" y="2859972"/>
            <a:ext cx="5283653" cy="1722471"/>
          </a:xfrm>
          <a:custGeom>
            <a:avLst/>
            <a:gdLst/>
            <a:ahLst/>
            <a:cxnLst/>
            <a:rect l="l" t="t" r="r" b="b"/>
            <a:pathLst>
              <a:path w="5283653" h="1722471">
                <a:moveTo>
                  <a:pt x="215309" y="0"/>
                </a:moveTo>
                <a:moveTo>
                  <a:pt x="215309" y="0"/>
                </a:moveTo>
                <a:lnTo>
                  <a:pt x="5068344" y="0"/>
                </a:lnTo>
                <a:quadBezTo>
                  <a:pt x="5283653" y="0"/>
                  <a:pt x="5283653" y="215309"/>
                </a:quadBezTo>
                <a:lnTo>
                  <a:pt x="5283653" y="1507162"/>
                </a:lnTo>
                <a:quadBezTo>
                  <a:pt x="5283653" y="1722471"/>
                  <a:pt x="5068344"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8" name="Image 0" descr="preencoded.png"/>
          <p:cNvPicPr>
            <a:picLocks noChangeAspect="1"/>
          </p:cNvPicPr>
          <p:nvPr/>
        </p:nvPicPr>
        <p:blipFill>
          <a:blip r:embed="rId4"/>
          <a:stretch>
            <a:fillRect/>
          </a:stretch>
        </p:blipFill>
        <p:spPr>
          <a:xfrm>
            <a:off x="902607" y="1190442"/>
            <a:ext cx="5291396" cy="498993"/>
          </a:xfrm>
          <a:prstGeom prst="rect">
            <a:avLst/>
          </a:prstGeom>
        </p:spPr>
      </p:pic>
      <p:sp>
        <p:nvSpPr>
          <p:cNvPr id="9" name="Text 5"/>
          <p:cNvSpPr/>
          <p:nvPr/>
        </p:nvSpPr>
        <p:spPr>
          <a:xfrm>
            <a:off x="902607" y="1115327"/>
            <a:ext cx="5291396"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name</a:t>
            </a:r>
            <a:endParaRPr lang="en-US" sz="1440" dirty="0"/>
          </a:p>
        </p:txBody>
      </p:sp>
      <p:pic>
        <p:nvPicPr>
          <p:cNvPr id="10" name="Image 1" descr="preencoded.png"/>
          <p:cNvPicPr>
            <a:picLocks noChangeAspect="1"/>
          </p:cNvPicPr>
          <p:nvPr/>
        </p:nvPicPr>
        <p:blipFill>
          <a:blip r:embed="rId5"/>
          <a:stretch>
            <a:fillRect/>
          </a:stretch>
        </p:blipFill>
        <p:spPr>
          <a:xfrm>
            <a:off x="6327048" y="1190442"/>
            <a:ext cx="2503234" cy="498993"/>
          </a:xfrm>
          <a:prstGeom prst="rect">
            <a:avLst/>
          </a:prstGeom>
        </p:spPr>
      </p:pic>
      <p:sp>
        <p:nvSpPr>
          <p:cNvPr id="11" name="Text 6"/>
          <p:cNvSpPr/>
          <p:nvPr/>
        </p:nvSpPr>
        <p:spPr>
          <a:xfrm>
            <a:off x="6327048" y="1115327"/>
            <a:ext cx="2575304"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value</a:t>
            </a:r>
            <a:endParaRPr lang="en-US" sz="1440" dirty="0"/>
          </a:p>
        </p:txBody>
      </p:sp>
      <p:pic>
        <p:nvPicPr>
          <p:cNvPr id="12" name="Image 2" descr="preencoded.png"/>
          <p:cNvPicPr>
            <a:picLocks noChangeAspect="1"/>
          </p:cNvPicPr>
          <p:nvPr/>
        </p:nvPicPr>
        <p:blipFill>
          <a:blip r:embed="rId4"/>
          <a:stretch>
            <a:fillRect/>
          </a:stretch>
        </p:blipFill>
        <p:spPr>
          <a:xfrm>
            <a:off x="902607" y="3026222"/>
            <a:ext cx="5291396" cy="498993"/>
          </a:xfrm>
          <a:prstGeom prst="rect">
            <a:avLst/>
          </a:prstGeom>
        </p:spPr>
      </p:pic>
      <p:sp>
        <p:nvSpPr>
          <p:cNvPr id="13" name="Text 7"/>
          <p:cNvSpPr/>
          <p:nvPr/>
        </p:nvSpPr>
        <p:spPr>
          <a:xfrm>
            <a:off x="902342" y="2951107"/>
            <a:ext cx="5291660"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type</a:t>
            </a:r>
            <a:endParaRPr lang="en-US" sz="1440" dirty="0"/>
          </a:p>
        </p:txBody>
      </p:sp>
      <p:sp>
        <p:nvSpPr>
          <p:cNvPr id="14" name="Shape 8"/>
          <p:cNvSpPr/>
          <p:nvPr/>
        </p:nvSpPr>
        <p:spPr>
          <a:xfrm>
            <a:off x="283641" y="1024137"/>
            <a:ext cx="366962" cy="3558306"/>
          </a:xfrm>
          <a:custGeom>
            <a:avLst/>
            <a:gdLst/>
            <a:ahLst/>
            <a:cxnLst/>
            <a:rect l="l" t="t" r="r" b="b"/>
            <a:pathLst>
              <a:path w="366962" h="3558306">
                <a:moveTo>
                  <a:pt x="183481" y="0"/>
                </a:moveTo>
                <a:moveTo>
                  <a:pt x="183481" y="0"/>
                </a:moveTo>
                <a:lnTo>
                  <a:pt x="183481" y="0"/>
                </a:lnTo>
                <a:quadBezTo>
                  <a:pt x="366962" y="0"/>
                  <a:pt x="366962" y="183481"/>
                </a:quadBezTo>
                <a:lnTo>
                  <a:pt x="366962" y="3374825"/>
                </a:lnTo>
                <a:quadBezTo>
                  <a:pt x="366962" y="3558306"/>
                  <a:pt x="183481" y="3558306"/>
                </a:quadBezTo>
                <a:lnTo>
                  <a:pt x="183481" y="3558306"/>
                </a:lnTo>
                <a:quadBezTo>
                  <a:pt x="0" y="3558306"/>
                  <a:pt x="0" y="3374825"/>
                </a:quadBezTo>
                <a:lnTo>
                  <a:pt x="0" y="183481"/>
                </a:lnTo>
                <a:quadBezTo>
                  <a:pt x="0" y="0"/>
                  <a:pt x="183481" y="0"/>
                </a:quadBezTo>
                <a:close/>
              </a:path>
            </a:pathLst>
          </a:custGeom>
          <a:solidFill>
            <a:srgbClr val="2A5899"/>
          </a:solidFill>
          <a:ln/>
        </p:spPr>
        <p:txBody>
          <a:bodyPr/>
          <a:lstStyle/>
          <a:p>
            <a:endParaRPr lang="zh-CN" altLang="en-US"/>
          </a:p>
        </p:txBody>
      </p:sp>
      <p:sp>
        <p:nvSpPr>
          <p:cNvPr id="15" name="Text 9"/>
          <p:cNvSpPr/>
          <p:nvPr/>
        </p:nvSpPr>
        <p:spPr>
          <a:xfrm>
            <a:off x="283641" y="2026050"/>
            <a:ext cx="366962" cy="155448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2. 表单属性</a:t>
            </a:r>
            <a:endParaRPr lang="en-US" sz="1440" dirty="0"/>
          </a:p>
        </p:txBody>
      </p:sp>
      <p:sp>
        <p:nvSpPr>
          <p:cNvPr id="16" name="Text 10"/>
          <p:cNvSpPr/>
          <p:nvPr/>
        </p:nvSpPr>
        <p:spPr>
          <a:xfrm>
            <a:off x="902607" y="1794183"/>
            <a:ext cx="5291396"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用于指定表单中输入字段的名称</a:t>
            </a:r>
            <a:endParaRPr lang="en-US" sz="1440" dirty="0"/>
          </a:p>
        </p:txBody>
      </p:sp>
      <p:sp>
        <p:nvSpPr>
          <p:cNvPr id="17" name="Text 11"/>
          <p:cNvSpPr/>
          <p:nvPr/>
        </p:nvSpPr>
        <p:spPr>
          <a:xfrm>
            <a:off x="6327048" y="1794183"/>
            <a:ext cx="2575304" cy="2788260"/>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用于指定输入字段的初始值</a:t>
            </a:r>
            <a:endParaRPr lang="en-US" sz="1440" dirty="0"/>
          </a:p>
        </p:txBody>
      </p:sp>
      <p:sp>
        <p:nvSpPr>
          <p:cNvPr id="18" name="Text 12"/>
          <p:cNvSpPr/>
          <p:nvPr/>
        </p:nvSpPr>
        <p:spPr>
          <a:xfrm>
            <a:off x="902959" y="3650285"/>
            <a:ext cx="5291044" cy="931774"/>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用于指定输入字段的类型</a:t>
            </a:r>
            <a:endParaRPr lang="en-US" sz="1440" dirty="0"/>
          </a:p>
        </p:txBody>
      </p:sp>
      <p:sp>
        <p:nvSpPr>
          <p:cNvPr id="19" name="Text 13"/>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2.6.2 HTML的属性</a:t>
            </a:r>
            <a:endParaRPr lang="en-US" sz="1440" dirty="0"/>
          </a:p>
        </p:txBody>
      </p:sp>
    </p:spTree>
  </p:cSld>
  <p:clrMapOvr>
    <a:masterClrMapping/>
  </p:clrMapOvr>
</p:sld>
</file>

<file path=ppt/slides/slide6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10.2 Bootstrap 的引入和文件结构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10.2.2 基本文件结构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030147"/>
            <a:ext cx="8373191" cy="176479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下载编译版Bootstrap并解压后，可在文件中查看其包含的所有文件。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bootstrap.*是预编译的文件，bootstrap.min.*是编译且压缩后的文件，用户可以根据需要选择引用。bootstrap.*.map格式的文件是Source map文件，需要在特定浏览器的开发工具中才可使用。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10.3 Bootstrap的布局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10.3.1 布局基础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2030147"/>
            <a:ext cx="8373191" cy="138074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布局容器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容器是Bootstrap中最基本的布局元素，Bootstrap中定义了两个容器类：.container和 .container-fluid。</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10.3 Bootstrap的布局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10.3.1 布局基础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Bootstrap会利用媒体查询来调整.container的最大宽度，以适应不同的屏幕尺寸，其代码如下：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eafb24ae51dc48db8c7afc1858ef0e82_1748397313433-07678261622495597.png?authorization=c2ltcGxlLWp3dCBhaz1zcGFya2Rlc2s4MDAwMDAwMDAwMDE7ZXhwPTMzMjUxOTczMTM7YWxnbz1obWFjLXNoYTI1NjtzaWc9Q3paRkdZc2RQSnBBWkFaNnhBUlRIbGVIN0pJcnBHWlFnNDBsYWhHWVlXND0=&amp;x_location=7YfmxI7B7uKO7jlRxIftd6UXf5D="/>
          <p:cNvPicPr>
            <a:picLocks noChangeAspect="1"/>
          </p:cNvPicPr>
          <p:nvPr/>
        </p:nvPicPr>
        <p:blipFill>
          <a:blip r:embed="rId4"/>
          <a:stretch>
            <a:fillRect/>
          </a:stretch>
        </p:blipFill>
        <p:spPr>
          <a:xfrm>
            <a:off x="2314974" y="1937639"/>
            <a:ext cx="4514052" cy="2900782"/>
          </a:xfrm>
          <a:prstGeom prst="rect">
            <a:avLst/>
          </a:prstGeom>
        </p:spPr>
      </p:pic>
    </p:spTree>
  </p:cSld>
  <p:clrMapOvr>
    <a:masterClrMapping/>
  </p:clrMapOvr>
</p:sld>
</file>

<file path=ppt/slides/slide6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10.3 Bootstrap的布局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10.3.1 布局基础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ec1bed810d1442d193862f831f9425c9_1748397327125-0838488646927227.png?authorization=c2ltcGxlLWp3dCBhaz1zcGFya2Rlc2s4MDAwMDAwMDAwMDE7ZXhwPTMzMjUxOTczMjc7YWxnbz1obWFjLXNoYTI1NjtzaWc9NEQrWGZ5R0FpUUlkeTJiOU1vOE93UzJwZi9GZEZEMDdjQUh5R3hNVEVYMD0=&amp;x_location=7YfmxI7B7uKO7jlRxIftd6UXf5D="/>
          <p:cNvPicPr>
            <a:picLocks noChangeAspect="1"/>
          </p:cNvPicPr>
          <p:nvPr/>
        </p:nvPicPr>
        <p:blipFill>
          <a:blip r:embed="rId4"/>
          <a:stretch>
            <a:fillRect/>
          </a:stretch>
        </p:blipFill>
        <p:spPr>
          <a:xfrm>
            <a:off x="1901952" y="1179755"/>
            <a:ext cx="5340096" cy="3465576"/>
          </a:xfrm>
          <a:prstGeom prst="rect">
            <a:avLst/>
          </a:prstGeom>
        </p:spPr>
      </p:pic>
    </p:spTree>
  </p:cSld>
  <p:clrMapOvr>
    <a:masterClrMapping/>
  </p:clrMapOvr>
</p:sld>
</file>

<file path=ppt/slides/slide6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10.3 Bootstrap的布局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10.3.1 布局基础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61c4d66f73f944b3971e533f3d37d9bf_1748397337260-0196991714188133.png?authorization=c2ltcGxlLWp3dCBhaz1zcGFya2Rlc2s4MDAwMDAwMDAwMDE7ZXhwPTMzMjUxOTczMzc7YWxnbz1obWFjLXNoYTI1NjtzaWc9dUh3eDc3NjlRdTZwQ21qTHlPY0E3TXRlUnVlTkxlbWplOGE0VWROWForWT0=&amp;x_location=7YfmxI7B7uKO7jlRxIftd6UXf5D="/>
          <p:cNvPicPr>
            <a:picLocks noChangeAspect="1"/>
          </p:cNvPicPr>
          <p:nvPr/>
        </p:nvPicPr>
        <p:blipFill>
          <a:blip r:embed="rId4"/>
          <a:stretch>
            <a:fillRect/>
          </a:stretch>
        </p:blipFill>
        <p:spPr>
          <a:xfrm>
            <a:off x="2075688" y="1673531"/>
            <a:ext cx="4992624" cy="2478024"/>
          </a:xfrm>
          <a:prstGeom prst="rect">
            <a:avLst/>
          </a:prstGeom>
        </p:spPr>
      </p:pic>
    </p:spTree>
  </p:cSld>
  <p:clrMapOvr>
    <a:masterClrMapping/>
  </p:clrMapOvr>
</p:sld>
</file>

<file path=ppt/slides/slide6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10.3 Bootstrap的布局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10.3.1 布局基础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310227"/>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分别使用.container和.container-fluid创建容器，代码如下：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5de264901daa45da93bb74c7204f1d7f_1748397383987-04691887809280233.png?authorization=c2ltcGxlLWp3dCBhaz1zcGFya2Rlc2s4MDAwMDAwMDAwMDE7ZXhwPTMzMjUxOTczODQ7YWxnbz1obWFjLXNoYTI1NjtzaWc9U0dvbUZ5OTM4Qk05M0E1My95NXloUzJuMVhYaGZTWExYQnRwUHZNQWVIdz0=&amp;x_location=7YfmxI7B7uKO7jlRxIftd6UXf5D="/>
          <p:cNvPicPr>
            <a:picLocks noChangeAspect="1"/>
          </p:cNvPicPr>
          <p:nvPr/>
        </p:nvPicPr>
        <p:blipFill>
          <a:blip r:embed="rId4"/>
          <a:stretch>
            <a:fillRect/>
          </a:stretch>
        </p:blipFill>
        <p:spPr>
          <a:xfrm>
            <a:off x="385405" y="1877155"/>
            <a:ext cx="8373191" cy="862642"/>
          </a:xfrm>
          <a:prstGeom prst="rect">
            <a:avLst/>
          </a:prstGeom>
        </p:spPr>
      </p:pic>
      <p:pic>
        <p:nvPicPr>
          <p:cNvPr id="8" name="Image 1" descr="https://sgw-dx.xf-yun.com/api/v1/sparkdesk/_0eb14a92f67d4f67b64381f346e08584_1748397406399-04446906016064438.png?authorization=c2ltcGxlLWp3dCBhaz1zcGFya2Rlc2s4MDAwMDAwMDAwMDE7ZXhwPTMzMjUxOTc0MDY7YWxnbz1obWFjLXNoYTI1NjtzaWc9Z2pJaXYxdE53OCtneXFuK1kxN3NpdDNyTjJOSFBZYmhXWmZpQU9lNXdqVT0=&amp;x_location=7YfmxI7B7uKO7jlRxIftd6UXf5D="/>
          <p:cNvPicPr>
            <a:picLocks noChangeAspect="1"/>
          </p:cNvPicPr>
          <p:nvPr/>
        </p:nvPicPr>
        <p:blipFill>
          <a:blip r:embed="rId5"/>
          <a:stretch>
            <a:fillRect/>
          </a:stretch>
        </p:blipFill>
        <p:spPr>
          <a:xfrm>
            <a:off x="385405" y="2668861"/>
            <a:ext cx="8373191" cy="1581736"/>
          </a:xfrm>
          <a:prstGeom prst="rect">
            <a:avLst/>
          </a:prstGeom>
        </p:spPr>
      </p:pic>
    </p:spTree>
  </p:cSld>
  <p:clrMapOvr>
    <a:masterClrMapping/>
  </p:clrMapOvr>
</p:sld>
</file>

<file path=ppt/slides/slide6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10.3 Bootstrap的布局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10.3.1 布局基础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c18eba3000ac4c1696b80b0b1cdd3cd6_1748397470761-09753247959904449.png?authorization=c2ltcGxlLWp3dCBhaz1zcGFya2Rlc2s4MDAwMDAwMDAwMDE7ZXhwPTMzMjUxOTc0NzE7YWxnbz1obWFjLXNoYTI1NjtzaWc9bjB6cDBWS0VYeEUxNGY1N2pxNzI4OVB4aEhNdHlTNzRWWUxIZnNkVVQvcz0=&amp;x_location=7YfmxI7B7uKO7jlRxIftd6UXf5D="/>
          <p:cNvPicPr>
            <a:picLocks noChangeAspect="1"/>
          </p:cNvPicPr>
          <p:nvPr/>
        </p:nvPicPr>
        <p:blipFill>
          <a:blip r:embed="rId4"/>
          <a:stretch>
            <a:fillRect/>
          </a:stretch>
        </p:blipFill>
        <p:spPr>
          <a:xfrm>
            <a:off x="669354" y="986663"/>
            <a:ext cx="7805291" cy="3851758"/>
          </a:xfrm>
          <a:prstGeom prst="rect">
            <a:avLst/>
          </a:prstGeom>
        </p:spPr>
      </p:pic>
    </p:spTree>
  </p:cSld>
  <p:clrMapOvr>
    <a:masterClrMapping/>
  </p:clrMapOvr>
</p:sld>
</file>

<file path=ppt/slides/slide6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10.3 Bootstrap的布局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10.3.1 布局基础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454449dad90a47de83dc5e6fc1d1f0e2_1748397502303-017705411570919127.png?authorization=c2ltcGxlLWp3dCBhaz1zcGFya2Rlc2s4MDAwMDAwMDAwMDE7ZXhwPTMzMjUxOTc1MDI7YWxnbz1obWFjLXNoYTI1NjtzaWc9U09ReDliejBIaUV0c2k5ZFBsRkI4ZENUazhodDRkQ25wSklxK1hRVVJxYz0=&amp;x_location=7YfmxI7B7uKO7jlRxIftd6UXf5D="/>
          <p:cNvPicPr>
            <a:picLocks noChangeAspect="1"/>
          </p:cNvPicPr>
          <p:nvPr/>
        </p:nvPicPr>
        <p:blipFill>
          <a:blip r:embed="rId4"/>
          <a:stretch>
            <a:fillRect/>
          </a:stretch>
        </p:blipFill>
        <p:spPr>
          <a:xfrm>
            <a:off x="401463" y="986663"/>
            <a:ext cx="8341074" cy="3851758"/>
          </a:xfrm>
          <a:prstGeom prst="rect">
            <a:avLst/>
          </a:prstGeom>
        </p:spPr>
      </p:pic>
    </p:spTree>
  </p:cSld>
  <p:clrMapOvr>
    <a:masterClrMapping/>
  </p:clrMapOvr>
</p:sld>
</file>

<file path=ppt/slides/slide6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10.3 Bootstrap的布局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10.3.1 布局基础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54659"/>
            <a:ext cx="8373191" cy="2442079"/>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响应式断点</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Bootstrap3中包括以下断点：</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●超小型设备（phones, less than 768px）：.col-xs-。</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●小型设备（tablets, 768px and up）：.col-sm-。</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●中型设备（desktops, 992px and up）：.col-md-。</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●大型设备（large desktops, 1200px and up）：.col-lg-。</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10.3 Bootstrap的布局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10.3.1 布局基础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31562" y="1330827"/>
            <a:ext cx="8373191" cy="3163430"/>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Bootstrap 4和Bootstrap 5中包括以下断点：</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●超小型设备（phones, less than 576px）：.col-（或在 Bootstrap 4 中为 .col-xs-）。</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●小型设备（tablets, 576px and up）：.col-sm-。</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●中型设备（desktops, 768px and up）：.col-md-。</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●大型设备（large desktops, 992px and up）：.col-lg-。</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●超大型设备（larger desktops, 1200px and up）：.col-xl-。</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●XXL 设备（Bootstrap 5, 1400px and up）：.col-xxl-。</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name="Slide 6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4" name="Text 1"/>
          <p:cNvSpPr/>
          <p:nvPr/>
        </p:nvSpPr>
        <p:spPr>
          <a:xfrm>
            <a:off x="983969" y="2511897"/>
            <a:ext cx="2074992" cy="84124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文本格式或语义标签</a:t>
            </a:r>
            <a:endParaRPr lang="en-US" sz="1440" dirty="0"/>
          </a:p>
        </p:txBody>
      </p:sp>
      <p:sp>
        <p:nvSpPr>
          <p:cNvPr id="5" name="Shape 2"/>
          <p:cNvSpPr/>
          <p:nvPr/>
        </p:nvSpPr>
        <p:spPr>
          <a:xfrm>
            <a:off x="902607" y="1024137"/>
            <a:ext cx="3958028" cy="1722471"/>
          </a:xfrm>
          <a:custGeom>
            <a:avLst/>
            <a:gdLst/>
            <a:ahLst/>
            <a:cxnLst/>
            <a:rect l="l" t="t" r="r" b="b"/>
            <a:pathLst>
              <a:path w="3958028" h="1722471">
                <a:moveTo>
                  <a:pt x="215309" y="0"/>
                </a:moveTo>
                <a:moveTo>
                  <a:pt x="215309" y="0"/>
                </a:moveTo>
                <a:lnTo>
                  <a:pt x="3742720" y="0"/>
                </a:lnTo>
                <a:quadBezTo>
                  <a:pt x="3958028" y="0"/>
                  <a:pt x="3958028" y="215309"/>
                </a:quadBezTo>
                <a:lnTo>
                  <a:pt x="3958028" y="1507162"/>
                </a:lnTo>
                <a:quadBezTo>
                  <a:pt x="3958028" y="1722471"/>
                  <a:pt x="3742720"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sp>
        <p:nvSpPr>
          <p:cNvPr id="6" name="Shape 3"/>
          <p:cNvSpPr/>
          <p:nvPr/>
        </p:nvSpPr>
        <p:spPr>
          <a:xfrm>
            <a:off x="4944323" y="1024137"/>
            <a:ext cx="3942390" cy="1722471"/>
          </a:xfrm>
          <a:custGeom>
            <a:avLst/>
            <a:gdLst/>
            <a:ahLst/>
            <a:cxnLst/>
            <a:rect l="l" t="t" r="r" b="b"/>
            <a:pathLst>
              <a:path w="3942390" h="1722471">
                <a:moveTo>
                  <a:pt x="215309" y="0"/>
                </a:moveTo>
                <a:moveTo>
                  <a:pt x="215309" y="0"/>
                </a:moveTo>
                <a:lnTo>
                  <a:pt x="3727081" y="0"/>
                </a:lnTo>
                <a:quadBezTo>
                  <a:pt x="3942390" y="0"/>
                  <a:pt x="3942390" y="215309"/>
                </a:quadBezTo>
                <a:lnTo>
                  <a:pt x="3942390" y="1507162"/>
                </a:lnTo>
                <a:quadBezTo>
                  <a:pt x="3942390" y="1722471"/>
                  <a:pt x="3727081"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sp>
        <p:nvSpPr>
          <p:cNvPr id="7" name="Shape 4"/>
          <p:cNvSpPr/>
          <p:nvPr/>
        </p:nvSpPr>
        <p:spPr>
          <a:xfrm>
            <a:off x="910350" y="2859972"/>
            <a:ext cx="2575304" cy="1722471"/>
          </a:xfrm>
          <a:custGeom>
            <a:avLst/>
            <a:gdLst/>
            <a:ahLst/>
            <a:cxnLst/>
            <a:rect l="l" t="t" r="r" b="b"/>
            <a:pathLst>
              <a:path w="2575304" h="1722471">
                <a:moveTo>
                  <a:pt x="264399" y="0"/>
                </a:moveTo>
                <a:moveTo>
                  <a:pt x="264399" y="0"/>
                </a:moveTo>
                <a:lnTo>
                  <a:pt x="2310905" y="0"/>
                </a:lnTo>
                <a:quadBezTo>
                  <a:pt x="2575304" y="0"/>
                  <a:pt x="2575304" y="215309"/>
                </a:quadBezTo>
                <a:lnTo>
                  <a:pt x="2575304" y="1507162"/>
                </a:lnTo>
                <a:quadBezTo>
                  <a:pt x="2575304" y="1722471"/>
                  <a:pt x="2310905" y="1722471"/>
                </a:quadBezTo>
                <a:lnTo>
                  <a:pt x="264399" y="1722471"/>
                </a:lnTo>
                <a:quadBezTo>
                  <a:pt x="0" y="1722471"/>
                  <a:pt x="0" y="1507162"/>
                </a:quadBezTo>
                <a:lnTo>
                  <a:pt x="0" y="215309"/>
                </a:lnTo>
                <a:quadBezTo>
                  <a:pt x="0" y="0"/>
                  <a:pt x="264399" y="0"/>
                </a:quadBezTo>
                <a:close/>
              </a:path>
            </a:pathLst>
          </a:custGeom>
          <a:solidFill>
            <a:srgbClr val="2A5899">
              <a:alpha val="10000"/>
            </a:srgbClr>
          </a:solidFill>
          <a:ln/>
        </p:spPr>
        <p:txBody>
          <a:bodyPr/>
          <a:lstStyle/>
          <a:p>
            <a:endParaRPr lang="zh-CN" altLang="en-US"/>
          </a:p>
        </p:txBody>
      </p:sp>
      <p:sp>
        <p:nvSpPr>
          <p:cNvPr id="8" name="Shape 5"/>
          <p:cNvSpPr/>
          <p:nvPr/>
        </p:nvSpPr>
        <p:spPr>
          <a:xfrm>
            <a:off x="3618699" y="2859972"/>
            <a:ext cx="2575304" cy="1722471"/>
          </a:xfrm>
          <a:custGeom>
            <a:avLst/>
            <a:gdLst/>
            <a:ahLst/>
            <a:cxnLst/>
            <a:rect l="l" t="t" r="r" b="b"/>
            <a:pathLst>
              <a:path w="2575304" h="1722471">
                <a:moveTo>
                  <a:pt x="264399" y="0"/>
                </a:moveTo>
                <a:moveTo>
                  <a:pt x="264399" y="0"/>
                </a:moveTo>
                <a:lnTo>
                  <a:pt x="2310905" y="0"/>
                </a:lnTo>
                <a:quadBezTo>
                  <a:pt x="2575304" y="0"/>
                  <a:pt x="2575304" y="215309"/>
                </a:quadBezTo>
                <a:lnTo>
                  <a:pt x="2575304" y="1507162"/>
                </a:lnTo>
                <a:quadBezTo>
                  <a:pt x="2575304" y="1722471"/>
                  <a:pt x="2310905" y="1722471"/>
                </a:quadBezTo>
                <a:lnTo>
                  <a:pt x="264399" y="1722471"/>
                </a:lnTo>
                <a:quadBezTo>
                  <a:pt x="0" y="1722471"/>
                  <a:pt x="0" y="1507162"/>
                </a:quadBezTo>
                <a:lnTo>
                  <a:pt x="0" y="215309"/>
                </a:lnTo>
                <a:quadBezTo>
                  <a:pt x="0" y="0"/>
                  <a:pt x="264399" y="0"/>
                </a:quadBezTo>
                <a:close/>
              </a:path>
            </a:pathLst>
          </a:custGeom>
          <a:solidFill>
            <a:srgbClr val="2A5899">
              <a:alpha val="10000"/>
            </a:srgbClr>
          </a:solidFill>
          <a:ln/>
        </p:spPr>
        <p:txBody>
          <a:bodyPr/>
          <a:lstStyle/>
          <a:p>
            <a:endParaRPr lang="zh-CN" altLang="en-US"/>
          </a:p>
        </p:txBody>
      </p:sp>
      <p:sp>
        <p:nvSpPr>
          <p:cNvPr id="9" name="Shape 6"/>
          <p:cNvSpPr/>
          <p:nvPr/>
        </p:nvSpPr>
        <p:spPr>
          <a:xfrm>
            <a:off x="6327048" y="2859972"/>
            <a:ext cx="2575304" cy="1722471"/>
          </a:xfrm>
          <a:custGeom>
            <a:avLst/>
            <a:gdLst/>
            <a:ahLst/>
            <a:cxnLst/>
            <a:rect l="l" t="t" r="r" b="b"/>
            <a:pathLst>
              <a:path w="2575304" h="1722471">
                <a:moveTo>
                  <a:pt x="264399" y="0"/>
                </a:moveTo>
                <a:moveTo>
                  <a:pt x="264399" y="0"/>
                </a:moveTo>
                <a:lnTo>
                  <a:pt x="2310905" y="0"/>
                </a:lnTo>
                <a:quadBezTo>
                  <a:pt x="2575304" y="0"/>
                  <a:pt x="2575304" y="215309"/>
                </a:quadBezTo>
                <a:lnTo>
                  <a:pt x="2575304" y="1507162"/>
                </a:lnTo>
                <a:quadBezTo>
                  <a:pt x="2575304" y="1722471"/>
                  <a:pt x="2310905" y="1722471"/>
                </a:quadBezTo>
                <a:lnTo>
                  <a:pt x="264399" y="1722471"/>
                </a:lnTo>
                <a:quadBezTo>
                  <a:pt x="0" y="1722471"/>
                  <a:pt x="0" y="1507162"/>
                </a:quadBezTo>
                <a:lnTo>
                  <a:pt x="0" y="215309"/>
                </a:lnTo>
                <a:quadBezTo>
                  <a:pt x="0" y="0"/>
                  <a:pt x="264399" y="0"/>
                </a:quadBezTo>
                <a:close/>
              </a:path>
            </a:pathLst>
          </a:custGeom>
          <a:solidFill>
            <a:srgbClr val="2A5899">
              <a:alpha val="10000"/>
            </a:srgbClr>
          </a:solidFill>
          <a:ln/>
        </p:spPr>
        <p:txBody>
          <a:bodyPr/>
          <a:lstStyle/>
          <a:p>
            <a:endParaRPr lang="zh-CN" altLang="en-US"/>
          </a:p>
        </p:txBody>
      </p:sp>
      <p:pic>
        <p:nvPicPr>
          <p:cNvPr id="10" name="Image 0" descr="preencoded.png"/>
          <p:cNvPicPr>
            <a:picLocks noChangeAspect="1"/>
          </p:cNvPicPr>
          <p:nvPr/>
        </p:nvPicPr>
        <p:blipFill>
          <a:blip r:embed="rId4"/>
          <a:stretch>
            <a:fillRect/>
          </a:stretch>
        </p:blipFill>
        <p:spPr>
          <a:xfrm>
            <a:off x="902607" y="1190442"/>
            <a:ext cx="3958028" cy="498993"/>
          </a:xfrm>
          <a:prstGeom prst="rect">
            <a:avLst/>
          </a:prstGeom>
        </p:spPr>
      </p:pic>
      <p:sp>
        <p:nvSpPr>
          <p:cNvPr id="11" name="Text 7"/>
          <p:cNvSpPr/>
          <p:nvPr/>
        </p:nvSpPr>
        <p:spPr>
          <a:xfrm>
            <a:off x="902607" y="1115327"/>
            <a:ext cx="3958028"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border</a:t>
            </a:r>
            <a:endParaRPr lang="en-US" sz="1440" dirty="0"/>
          </a:p>
        </p:txBody>
      </p:sp>
      <p:pic>
        <p:nvPicPr>
          <p:cNvPr id="12" name="Image 1" descr="preencoded.png"/>
          <p:cNvPicPr>
            <a:picLocks noChangeAspect="1"/>
          </p:cNvPicPr>
          <p:nvPr/>
        </p:nvPicPr>
        <p:blipFill>
          <a:blip r:embed="rId5"/>
          <a:stretch>
            <a:fillRect/>
          </a:stretch>
        </p:blipFill>
        <p:spPr>
          <a:xfrm>
            <a:off x="4944323" y="1190442"/>
            <a:ext cx="3942390" cy="498993"/>
          </a:xfrm>
          <a:prstGeom prst="rect">
            <a:avLst/>
          </a:prstGeom>
        </p:spPr>
      </p:pic>
      <p:sp>
        <p:nvSpPr>
          <p:cNvPr id="13" name="Text 8"/>
          <p:cNvSpPr/>
          <p:nvPr/>
        </p:nvSpPr>
        <p:spPr>
          <a:xfrm>
            <a:off x="4944596" y="1115327"/>
            <a:ext cx="3942117"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cellpadding</a:t>
            </a:r>
            <a:endParaRPr lang="en-US" sz="1440" dirty="0"/>
          </a:p>
        </p:txBody>
      </p:sp>
      <p:pic>
        <p:nvPicPr>
          <p:cNvPr id="14" name="Image 2" descr="preencoded.png"/>
          <p:cNvPicPr>
            <a:picLocks noChangeAspect="1"/>
          </p:cNvPicPr>
          <p:nvPr/>
        </p:nvPicPr>
        <p:blipFill>
          <a:blip r:embed="rId6"/>
          <a:stretch>
            <a:fillRect/>
          </a:stretch>
        </p:blipFill>
        <p:spPr>
          <a:xfrm>
            <a:off x="902607" y="3026222"/>
            <a:ext cx="2583047" cy="498993"/>
          </a:xfrm>
          <a:prstGeom prst="rect">
            <a:avLst/>
          </a:prstGeom>
        </p:spPr>
      </p:pic>
      <p:sp>
        <p:nvSpPr>
          <p:cNvPr id="15" name="Text 9"/>
          <p:cNvSpPr/>
          <p:nvPr/>
        </p:nvSpPr>
        <p:spPr>
          <a:xfrm>
            <a:off x="902342" y="2951107"/>
            <a:ext cx="25416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width</a:t>
            </a:r>
            <a:endParaRPr lang="en-US" sz="1440" dirty="0"/>
          </a:p>
        </p:txBody>
      </p:sp>
      <p:pic>
        <p:nvPicPr>
          <p:cNvPr id="16" name="Image 3" descr="preencoded.png"/>
          <p:cNvPicPr>
            <a:picLocks noChangeAspect="1"/>
          </p:cNvPicPr>
          <p:nvPr/>
        </p:nvPicPr>
        <p:blipFill>
          <a:blip r:embed="rId7"/>
          <a:stretch>
            <a:fillRect/>
          </a:stretch>
        </p:blipFill>
        <p:spPr>
          <a:xfrm>
            <a:off x="3618699" y="3026222"/>
            <a:ext cx="2575304" cy="498993"/>
          </a:xfrm>
          <a:prstGeom prst="rect">
            <a:avLst/>
          </a:prstGeom>
        </p:spPr>
      </p:pic>
      <p:sp>
        <p:nvSpPr>
          <p:cNvPr id="17" name="Text 10"/>
          <p:cNvSpPr/>
          <p:nvPr/>
        </p:nvSpPr>
        <p:spPr>
          <a:xfrm>
            <a:off x="3618392" y="2951107"/>
            <a:ext cx="2575611"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align</a:t>
            </a:r>
            <a:endParaRPr lang="en-US" sz="1440" dirty="0"/>
          </a:p>
        </p:txBody>
      </p:sp>
      <p:pic>
        <p:nvPicPr>
          <p:cNvPr id="18" name="Image 4" descr="preencoded.png"/>
          <p:cNvPicPr>
            <a:picLocks noChangeAspect="1"/>
          </p:cNvPicPr>
          <p:nvPr/>
        </p:nvPicPr>
        <p:blipFill>
          <a:blip r:embed="rId7"/>
          <a:stretch>
            <a:fillRect/>
          </a:stretch>
        </p:blipFill>
        <p:spPr>
          <a:xfrm>
            <a:off x="6327048" y="3026222"/>
            <a:ext cx="2575304" cy="498993"/>
          </a:xfrm>
          <a:prstGeom prst="rect">
            <a:avLst/>
          </a:prstGeom>
        </p:spPr>
      </p:pic>
      <p:sp>
        <p:nvSpPr>
          <p:cNvPr id="19" name="Text 11"/>
          <p:cNvSpPr/>
          <p:nvPr/>
        </p:nvSpPr>
        <p:spPr>
          <a:xfrm>
            <a:off x="6326954" y="2951107"/>
            <a:ext cx="2559758"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valign</a:t>
            </a:r>
            <a:endParaRPr lang="en-US" sz="1440" dirty="0"/>
          </a:p>
        </p:txBody>
      </p:sp>
      <p:sp>
        <p:nvSpPr>
          <p:cNvPr id="20" name="Shape 12"/>
          <p:cNvSpPr/>
          <p:nvPr/>
        </p:nvSpPr>
        <p:spPr>
          <a:xfrm>
            <a:off x="283641" y="1024137"/>
            <a:ext cx="366962" cy="3558306"/>
          </a:xfrm>
          <a:custGeom>
            <a:avLst/>
            <a:gdLst/>
            <a:ahLst/>
            <a:cxnLst/>
            <a:rect l="l" t="t" r="r" b="b"/>
            <a:pathLst>
              <a:path w="366962" h="3558306">
                <a:moveTo>
                  <a:pt x="183481" y="0"/>
                </a:moveTo>
                <a:moveTo>
                  <a:pt x="183481" y="0"/>
                </a:moveTo>
                <a:lnTo>
                  <a:pt x="183481" y="0"/>
                </a:lnTo>
                <a:quadBezTo>
                  <a:pt x="366962" y="0"/>
                  <a:pt x="366962" y="183481"/>
                </a:quadBezTo>
                <a:lnTo>
                  <a:pt x="366962" y="3374825"/>
                </a:lnTo>
                <a:quadBezTo>
                  <a:pt x="366962" y="3558306"/>
                  <a:pt x="183481" y="3558306"/>
                </a:quadBezTo>
                <a:lnTo>
                  <a:pt x="183481" y="3558306"/>
                </a:lnTo>
                <a:quadBezTo>
                  <a:pt x="0" y="3558306"/>
                  <a:pt x="0" y="3374825"/>
                </a:quadBezTo>
                <a:lnTo>
                  <a:pt x="0" y="183481"/>
                </a:lnTo>
                <a:quadBezTo>
                  <a:pt x="0" y="0"/>
                  <a:pt x="183481" y="0"/>
                </a:quadBezTo>
                <a:close/>
              </a:path>
            </a:pathLst>
          </a:custGeom>
          <a:solidFill>
            <a:srgbClr val="2A5899"/>
          </a:solidFill>
          <a:ln/>
        </p:spPr>
        <p:txBody>
          <a:bodyPr/>
          <a:lstStyle/>
          <a:p>
            <a:endParaRPr lang="zh-CN" altLang="en-US"/>
          </a:p>
        </p:txBody>
      </p:sp>
      <p:sp>
        <p:nvSpPr>
          <p:cNvPr id="21" name="Text 13"/>
          <p:cNvSpPr/>
          <p:nvPr/>
        </p:nvSpPr>
        <p:spPr>
          <a:xfrm>
            <a:off x="283641" y="2026050"/>
            <a:ext cx="366962" cy="155448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3. 表格属性</a:t>
            </a:r>
            <a:endParaRPr lang="en-US" sz="1440" dirty="0"/>
          </a:p>
        </p:txBody>
      </p:sp>
      <p:sp>
        <p:nvSpPr>
          <p:cNvPr id="22" name="Text 14"/>
          <p:cNvSpPr/>
          <p:nvPr/>
        </p:nvSpPr>
        <p:spPr>
          <a:xfrm>
            <a:off x="902607" y="1794183"/>
            <a:ext cx="3958028"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用于指定表格的边框宽度</a:t>
            </a:r>
            <a:endParaRPr lang="en-US" sz="1440" dirty="0"/>
          </a:p>
        </p:txBody>
      </p:sp>
      <p:sp>
        <p:nvSpPr>
          <p:cNvPr id="23" name="Text 15"/>
          <p:cNvSpPr/>
          <p:nvPr/>
        </p:nvSpPr>
        <p:spPr>
          <a:xfrm>
            <a:off x="4944579" y="1794183"/>
            <a:ext cx="3942134"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用于指定单元格内容与其边界之间的空间</a:t>
            </a:r>
            <a:endParaRPr lang="en-US" sz="1440" dirty="0"/>
          </a:p>
        </p:txBody>
      </p:sp>
      <p:sp>
        <p:nvSpPr>
          <p:cNvPr id="24" name="Text 16"/>
          <p:cNvSpPr/>
          <p:nvPr/>
        </p:nvSpPr>
        <p:spPr>
          <a:xfrm>
            <a:off x="902959" y="3650285"/>
            <a:ext cx="2582921" cy="931774"/>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用于指定表格或表格中元素的宽度</a:t>
            </a:r>
            <a:endParaRPr lang="en-US" sz="1440" dirty="0"/>
          </a:p>
        </p:txBody>
      </p:sp>
      <p:sp>
        <p:nvSpPr>
          <p:cNvPr id="25" name="Text 17"/>
          <p:cNvSpPr/>
          <p:nvPr/>
        </p:nvSpPr>
        <p:spPr>
          <a:xfrm>
            <a:off x="3618488" y="3650282"/>
            <a:ext cx="2575319" cy="931774"/>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用于指定表格中元素的左右对齐方式</a:t>
            </a:r>
            <a:endParaRPr lang="en-US" sz="1440" dirty="0"/>
          </a:p>
        </p:txBody>
      </p:sp>
      <p:sp>
        <p:nvSpPr>
          <p:cNvPr id="26" name="Text 18"/>
          <p:cNvSpPr/>
          <p:nvPr/>
        </p:nvSpPr>
        <p:spPr>
          <a:xfrm>
            <a:off x="6327261" y="3650282"/>
            <a:ext cx="2559271" cy="931774"/>
          </a:xfrm>
          <a:prstGeom prst="rect">
            <a:avLst/>
          </a:prstGeom>
          <a:noFill/>
          <a:ln/>
        </p:spPr>
        <p:txBody>
          <a:bodyPr wrap="square" lIns="95250" tIns="95250" rIns="95250" bIns="95250" rtlCol="0" anchor="t"/>
          <a:lstStyle/>
          <a:p>
            <a:pPr marL="0" indent="0">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用于指定表格中元素的上下对齐方式</a:t>
            </a:r>
            <a:endParaRPr lang="en-US" sz="1440" dirty="0"/>
          </a:p>
        </p:txBody>
      </p:sp>
      <p:sp>
        <p:nvSpPr>
          <p:cNvPr id="27" name="Text 19"/>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2.6.2 HTML的属性</a:t>
            </a:r>
            <a:endParaRPr lang="en-US" sz="1440" dirty="0"/>
          </a:p>
        </p:txBody>
      </p:sp>
    </p:spTree>
  </p:cSld>
  <p:clrMapOvr>
    <a:masterClrMapping/>
  </p:clrMapOvr>
</p:sld>
</file>

<file path=ppt/slides/slide6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10.3 Bootstrap的布局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10.3.2 栅格系统</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385495"/>
            <a:ext cx="8373191" cy="2725811"/>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Bootstrap栅格系统的内容包括：</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●行必须放置在 .container或 .container-fluid（容器）中，以便获得适当的对齐方式（aligment）和内边距（padding）。</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●通过行在水平方向创建列的水平组。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●网页内容应当放置在列内，且只有列可以作为行的直接子元素。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●类似.row和.col-xs-4这种预定义的类，可以用来快速创建栅格布局。Bootstrap源码中定义的mixin也可以用来创建语义化的布局。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4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10.3 Bootstrap的布局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10.3.2 栅格系统</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431215"/>
            <a:ext cx="8373191" cy="2623219"/>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●通过为列设置padding属性创建列与列之间的间隔（gutter），通过为.row元素设置负值margin抵消掉为.container元素设置的padding，也就间接为行所包含的列抵消掉了padding。</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●栅格系统中的列是通过指定1到12的值来表示其跨越的范围。例如，3个等宽的列可 以使用3个.col-xs-4来创建。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●如果一行中包含的列大于12，多余的列所包含的元素将被作为一个整体另起一行排列。</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10.3 Bootstrap的布局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10.3.3 布局工具类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124891"/>
            <a:ext cx="8373191" cy="321472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display块属性定义</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常用的display实用工具类如下：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d-none：隐藏元素。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d-inline：将元素显示为内联元素。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d-inline-block：将元素显示为内联块元素。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d-block：将元素显示为块元素。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d-flex：将元素显示为flex容器。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d-inline-flex：将元素显示为内联flex容器。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4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10.3 Bootstrap的布局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10.3.3 布局工具类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147751"/>
            <a:ext cx="8373191" cy="3163430"/>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Flexbox选项</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用户可以使用以下类来启用Flexbox。</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d-flex：将元素显示为flex容器。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d-inline-flex：将元素显示为内联flex容器。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启用Flexbox后，可以使用其他Flexbox实用工具类来调整大小、对齐方式和间距，例如：</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justify-content-start：将子元素沿主轴起点对齐。</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align-items-center：将子元素沿交叉轴中心对齐。</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10.3 Bootstrap的布局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10.3.3 布局工具类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792403"/>
            <a:ext cx="8373191" cy="2004459"/>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外边距和内边距</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Bootstrap提供了丰富的间距实用工具类来控制元素的外边距和内边距，其格式如下：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m{side}-{size}：设置外边距（margin）。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p{side}-{size}：设置内边距（padding）。</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10.3 Bootstrap的布局</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10.3.3 布局工具类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792403"/>
            <a:ext cx="8373191" cy="2004459"/>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4. 切换显示和隐藏</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除了使用display属性来显示或隐藏元素外，Bootstrap还提供了visibility实用工具来控制元素的可见性</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●.visible：使元素可见。</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●.invisible：使元素不可见，但仍占据布局空间。</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10.4 Bootstrap 的实用工具类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10.4.1 文本处理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77519"/>
            <a:ext cx="8373191" cy="2442079"/>
          </a:xfrm>
          <a:prstGeom prst="rect">
            <a:avLst/>
          </a:prstGeom>
          <a:noFill/>
          <a:ln/>
        </p:spPr>
        <p:txBody>
          <a:bodyPr wrap="square" lIns="95250" tIns="95250" rIns="95250" bIns="95250" rtlCol="0" anchor="t">
            <a:spAutoFit/>
          </a:bodyPr>
          <a:lstStyle/>
          <a:p>
            <a:pPr marR="0" lvl="0" defTabSz="914400" rtl="0" eaLnBrk="1" fontAlgn="auto" latinLnBrk="0" hangingPunct="1">
              <a:lnSpc>
                <a:spcPct val="108000"/>
              </a:lnSpc>
              <a:spcBef>
                <a:spcPts val="375"/>
              </a:spcBef>
              <a:spcAft>
                <a:spcPts val="0"/>
              </a:spcAft>
              <a:buClrTx/>
              <a:buSzTx/>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文本对齐Bootstrap中定义了4个类来设置文本的对齐方式，</a:t>
            </a:r>
          </a:p>
          <a:p>
            <a:pPr marR="0" lvl="0" defTabSz="914400" rtl="0" eaLnBrk="1" fontAlgn="auto" latinLnBrk="0" hangingPunct="1">
              <a:lnSpc>
                <a:spcPct val="108000"/>
              </a:lnSpc>
              <a:spcBef>
                <a:spcPts val="375"/>
              </a:spcBef>
              <a:spcAft>
                <a:spcPts val="0"/>
              </a:spcAft>
              <a:buClrTx/>
              <a:buSzTx/>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具体如下：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●.text-left：设置左对齐。</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●.text-center：设置居中对齐。</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●.text-right：设置右对齐。</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●.text-justify：设置两端对齐。</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10.4 Bootstrap 的实用工具类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10.4.1 文本处理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链接bootstrap.css文件后，在网页文档的div标签中设置类即可，示例代码如下：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1e0e5e1b20a84f1e98314f7ab1d2f7de_1748399735447-034968862735408035.png?authorization=c2ltcGxlLWp3dCBhaz1zcGFya2Rlc2s4MDAwMDAwMDAwMDE7ZXhwPTMzMjUxOTk3MzU7YWxnbz1obWFjLXNoYTI1NjtzaWc9bCsrUlBIdCtRYlNjUTFFU1RqM1Z4dFhZN0xCR1orVHkwcHMrenUvVGl0RT0=&amp;x_location=7YfmxI7B7uKO7jlRxIftd6UXf5D="/>
          <p:cNvPicPr>
            <a:picLocks noChangeAspect="1"/>
          </p:cNvPicPr>
          <p:nvPr/>
        </p:nvPicPr>
        <p:blipFill>
          <a:blip r:embed="rId4"/>
          <a:stretch>
            <a:fillRect/>
          </a:stretch>
        </p:blipFill>
        <p:spPr>
          <a:xfrm>
            <a:off x="740664" y="1937639"/>
            <a:ext cx="7662672" cy="2852928"/>
          </a:xfrm>
          <a:prstGeom prst="rect">
            <a:avLst/>
          </a:prstGeom>
        </p:spPr>
      </p:pic>
    </p:spTree>
  </p:cSld>
  <p:clrMapOvr>
    <a:masterClrMapping/>
  </p:clrMapOvr>
</p:sld>
</file>

<file path=ppt/slides/slide64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10.4 Bootstrap 的实用工具类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10.4.1 文本处理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06067848264947f9afb985e7f8d5951f_1748399756466-06622432728509537.png?authorization=c2ltcGxlLWp3dCBhaz1zcGFya2Rlc2s4MDAwMDAwMDAwMDE7ZXhwPTMzMjUxOTk3NTY7YWxnbz1obWFjLXNoYTI1NjtzaWc9WGxLeWg4UENUMGdxaTVRWEgyTXVCVFZSMHlLenIwT09mZDl1WFM1SGVQMD0=&amp;x_location=7YfmxI7B7uKO7jlRxIftd6UXf5D="/>
          <p:cNvPicPr>
            <a:picLocks noChangeAspect="1"/>
          </p:cNvPicPr>
          <p:nvPr/>
        </p:nvPicPr>
        <p:blipFill>
          <a:blip r:embed="rId4"/>
          <a:stretch>
            <a:fillRect/>
          </a:stretch>
        </p:blipFill>
        <p:spPr>
          <a:xfrm>
            <a:off x="399973" y="1744765"/>
            <a:ext cx="8344054" cy="2335555"/>
          </a:xfrm>
          <a:prstGeom prst="rect">
            <a:avLst/>
          </a:prstGeom>
        </p:spPr>
      </p:pic>
    </p:spTree>
  </p:cSld>
  <p:clrMapOvr>
    <a:masterClrMapping/>
  </p:clrMapOvr>
</p:sld>
</file>

<file path=ppt/slides/slide64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10.4 Bootstrap 的实用工具类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10.4.1 文本处理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881378"/>
            <a:ext cx="8373191" cy="1231812"/>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文本换行</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默认情况下，若元素中的文本超出元素本身的范围，将自动换行，用户可以通过Bootstrap的.text-nowrap类来阻止文本换行。</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name="Slide 6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4" name="Text 1"/>
          <p:cNvSpPr/>
          <p:nvPr/>
        </p:nvSpPr>
        <p:spPr>
          <a:xfrm>
            <a:off x="983969" y="2511897"/>
            <a:ext cx="2074992" cy="84124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文本格式或语义标签</a:t>
            </a:r>
            <a:endParaRPr lang="en-US" sz="1440" dirty="0"/>
          </a:p>
        </p:txBody>
      </p:sp>
      <p:sp>
        <p:nvSpPr>
          <p:cNvPr id="5" name="Shape 2"/>
          <p:cNvSpPr/>
          <p:nvPr/>
        </p:nvSpPr>
        <p:spPr>
          <a:xfrm>
            <a:off x="902607" y="1024137"/>
            <a:ext cx="3958028" cy="3558306"/>
          </a:xfrm>
          <a:custGeom>
            <a:avLst/>
            <a:gdLst/>
            <a:ahLst/>
            <a:cxnLst/>
            <a:rect l="l" t="t" r="r" b="b"/>
            <a:pathLst>
              <a:path w="3958028" h="3558306">
                <a:moveTo>
                  <a:pt x="444788" y="0"/>
                </a:moveTo>
                <a:moveTo>
                  <a:pt x="444788" y="0"/>
                </a:moveTo>
                <a:lnTo>
                  <a:pt x="3513240" y="0"/>
                </a:lnTo>
                <a:quadBezTo>
                  <a:pt x="3958028" y="0"/>
                  <a:pt x="3958028" y="444788"/>
                </a:quadBezTo>
                <a:lnTo>
                  <a:pt x="3958028" y="3113517"/>
                </a:lnTo>
                <a:quadBezTo>
                  <a:pt x="3958028" y="3558306"/>
                  <a:pt x="3513240" y="3558306"/>
                </a:quadBezTo>
                <a:lnTo>
                  <a:pt x="444788" y="3558306"/>
                </a:lnTo>
                <a:quadBezTo>
                  <a:pt x="0" y="3558306"/>
                  <a:pt x="0" y="3113517"/>
                </a:quadBezTo>
                <a:lnTo>
                  <a:pt x="0" y="444788"/>
                </a:lnTo>
                <a:quadBezTo>
                  <a:pt x="0" y="0"/>
                  <a:pt x="444788" y="0"/>
                </a:quadBezTo>
                <a:close/>
              </a:path>
            </a:pathLst>
          </a:custGeom>
          <a:solidFill>
            <a:srgbClr val="2A5899">
              <a:alpha val="10000"/>
            </a:srgbClr>
          </a:solidFill>
          <a:ln/>
        </p:spPr>
        <p:txBody>
          <a:bodyPr/>
          <a:lstStyle/>
          <a:p>
            <a:endParaRPr lang="zh-CN" altLang="en-US"/>
          </a:p>
        </p:txBody>
      </p:sp>
      <p:sp>
        <p:nvSpPr>
          <p:cNvPr id="6" name="Shape 3"/>
          <p:cNvSpPr/>
          <p:nvPr/>
        </p:nvSpPr>
        <p:spPr>
          <a:xfrm>
            <a:off x="4944323" y="1024137"/>
            <a:ext cx="3942390" cy="3558306"/>
          </a:xfrm>
          <a:custGeom>
            <a:avLst/>
            <a:gdLst/>
            <a:ahLst/>
            <a:cxnLst/>
            <a:rect l="l" t="t" r="r" b="b"/>
            <a:pathLst>
              <a:path w="3942390" h="3558306">
                <a:moveTo>
                  <a:pt x="444788" y="0"/>
                </a:moveTo>
                <a:moveTo>
                  <a:pt x="444788" y="0"/>
                </a:moveTo>
                <a:lnTo>
                  <a:pt x="3497602" y="0"/>
                </a:lnTo>
                <a:quadBezTo>
                  <a:pt x="3942390" y="0"/>
                  <a:pt x="3942390" y="444788"/>
                </a:quadBezTo>
                <a:lnTo>
                  <a:pt x="3942390" y="3113517"/>
                </a:lnTo>
                <a:quadBezTo>
                  <a:pt x="3942390" y="3558306"/>
                  <a:pt x="3497602" y="3558306"/>
                </a:quadBezTo>
                <a:lnTo>
                  <a:pt x="444788" y="3558306"/>
                </a:lnTo>
                <a:quadBezTo>
                  <a:pt x="0" y="3558306"/>
                  <a:pt x="0" y="3113517"/>
                </a:quadBezTo>
                <a:lnTo>
                  <a:pt x="0" y="444788"/>
                </a:lnTo>
                <a:quadBezTo>
                  <a:pt x="0" y="0"/>
                  <a:pt x="444788" y="0"/>
                </a:quadBezTo>
                <a:close/>
              </a:path>
            </a:pathLst>
          </a:custGeom>
          <a:solidFill>
            <a:srgbClr val="2A5899">
              <a:alpha val="10000"/>
            </a:srgbClr>
          </a:solidFill>
          <a:ln/>
        </p:spPr>
        <p:txBody>
          <a:bodyPr/>
          <a:lstStyle/>
          <a:p>
            <a:endParaRPr lang="zh-CN" altLang="en-US"/>
          </a:p>
        </p:txBody>
      </p:sp>
      <p:pic>
        <p:nvPicPr>
          <p:cNvPr id="7" name="Image 0" descr="preencoded.png"/>
          <p:cNvPicPr>
            <a:picLocks noChangeAspect="1"/>
          </p:cNvPicPr>
          <p:nvPr/>
        </p:nvPicPr>
        <p:blipFill>
          <a:blip r:embed="rId4"/>
          <a:stretch>
            <a:fillRect/>
          </a:stretch>
        </p:blipFill>
        <p:spPr>
          <a:xfrm>
            <a:off x="902607" y="1190442"/>
            <a:ext cx="3958028" cy="498993"/>
          </a:xfrm>
          <a:prstGeom prst="rect">
            <a:avLst/>
          </a:prstGeom>
        </p:spPr>
      </p:pic>
      <p:sp>
        <p:nvSpPr>
          <p:cNvPr id="8" name="Text 4"/>
          <p:cNvSpPr/>
          <p:nvPr/>
        </p:nvSpPr>
        <p:spPr>
          <a:xfrm>
            <a:off x="902607" y="1115327"/>
            <a:ext cx="3958028"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href</a:t>
            </a:r>
            <a:endParaRPr lang="en-US" sz="1440" dirty="0"/>
          </a:p>
        </p:txBody>
      </p:sp>
      <p:pic>
        <p:nvPicPr>
          <p:cNvPr id="9" name="Image 1" descr="preencoded.png"/>
          <p:cNvPicPr>
            <a:picLocks noChangeAspect="1"/>
          </p:cNvPicPr>
          <p:nvPr/>
        </p:nvPicPr>
        <p:blipFill>
          <a:blip r:embed="rId5"/>
          <a:stretch>
            <a:fillRect/>
          </a:stretch>
        </p:blipFill>
        <p:spPr>
          <a:xfrm>
            <a:off x="4944323" y="1190442"/>
            <a:ext cx="3942390" cy="498993"/>
          </a:xfrm>
          <a:prstGeom prst="rect">
            <a:avLst/>
          </a:prstGeom>
        </p:spPr>
      </p:pic>
      <p:sp>
        <p:nvSpPr>
          <p:cNvPr id="10" name="Text 5"/>
          <p:cNvSpPr/>
          <p:nvPr/>
        </p:nvSpPr>
        <p:spPr>
          <a:xfrm>
            <a:off x="4944596" y="1115327"/>
            <a:ext cx="3942117"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target</a:t>
            </a:r>
            <a:endParaRPr lang="en-US" sz="1440" dirty="0"/>
          </a:p>
        </p:txBody>
      </p:sp>
      <p:sp>
        <p:nvSpPr>
          <p:cNvPr id="11" name="Shape 6"/>
          <p:cNvSpPr/>
          <p:nvPr/>
        </p:nvSpPr>
        <p:spPr>
          <a:xfrm>
            <a:off x="283641" y="1024137"/>
            <a:ext cx="366962" cy="3558306"/>
          </a:xfrm>
          <a:custGeom>
            <a:avLst/>
            <a:gdLst/>
            <a:ahLst/>
            <a:cxnLst/>
            <a:rect l="l" t="t" r="r" b="b"/>
            <a:pathLst>
              <a:path w="366962" h="3558306">
                <a:moveTo>
                  <a:pt x="183481" y="0"/>
                </a:moveTo>
                <a:moveTo>
                  <a:pt x="183481" y="0"/>
                </a:moveTo>
                <a:lnTo>
                  <a:pt x="183481" y="0"/>
                </a:lnTo>
                <a:quadBezTo>
                  <a:pt x="366962" y="0"/>
                  <a:pt x="366962" y="183481"/>
                </a:quadBezTo>
                <a:lnTo>
                  <a:pt x="366962" y="3374825"/>
                </a:lnTo>
                <a:quadBezTo>
                  <a:pt x="366962" y="3558306"/>
                  <a:pt x="183481" y="3558306"/>
                </a:quadBezTo>
                <a:lnTo>
                  <a:pt x="183481" y="3558306"/>
                </a:lnTo>
                <a:quadBezTo>
                  <a:pt x="0" y="3558306"/>
                  <a:pt x="0" y="3374825"/>
                </a:quadBezTo>
                <a:lnTo>
                  <a:pt x="0" y="183481"/>
                </a:lnTo>
                <a:quadBezTo>
                  <a:pt x="0" y="0"/>
                  <a:pt x="183481" y="0"/>
                </a:quadBezTo>
                <a:close/>
              </a:path>
            </a:pathLst>
          </a:custGeom>
          <a:solidFill>
            <a:srgbClr val="2A5899"/>
          </a:solidFill>
          <a:ln/>
        </p:spPr>
        <p:txBody>
          <a:bodyPr/>
          <a:lstStyle/>
          <a:p>
            <a:endParaRPr lang="zh-CN" altLang="en-US"/>
          </a:p>
        </p:txBody>
      </p:sp>
      <p:sp>
        <p:nvSpPr>
          <p:cNvPr id="12" name="Text 7"/>
          <p:cNvSpPr/>
          <p:nvPr/>
        </p:nvSpPr>
        <p:spPr>
          <a:xfrm>
            <a:off x="283641" y="2026050"/>
            <a:ext cx="366962" cy="155448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4. 链接属性</a:t>
            </a:r>
            <a:endParaRPr lang="en-US" sz="1440" dirty="0"/>
          </a:p>
        </p:txBody>
      </p:sp>
      <p:sp>
        <p:nvSpPr>
          <p:cNvPr id="13" name="Text 8"/>
          <p:cNvSpPr/>
          <p:nvPr/>
        </p:nvSpPr>
        <p:spPr>
          <a:xfrm>
            <a:off x="902606" y="1794183"/>
            <a:ext cx="4041989" cy="2788260"/>
          </a:xfrm>
          <a:prstGeom prst="rect">
            <a:avLst/>
          </a:prstGeom>
          <a:noFill/>
          <a:ln/>
        </p:spPr>
        <p:txBody>
          <a:bodyPr wrap="square" lIns="95250" tIns="95250" rIns="95250" bIns="95250" rtlCol="0" anchor="t"/>
          <a:lstStyle/>
          <a:p>
            <a:pPr marL="0" indent="0">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用于指定链接的目标URLuniform vesource locator，统一资源定位符）</a:t>
            </a:r>
            <a:endParaRPr lang="en-US" sz="1440" dirty="0"/>
          </a:p>
        </p:txBody>
      </p:sp>
      <p:sp>
        <p:nvSpPr>
          <p:cNvPr id="14" name="Text 9"/>
          <p:cNvSpPr/>
          <p:nvPr/>
        </p:nvSpPr>
        <p:spPr>
          <a:xfrm>
            <a:off x="4944579" y="1794183"/>
            <a:ext cx="3942134" cy="2788260"/>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用于指定链接应在何处打开</a:t>
            </a:r>
            <a:endParaRPr lang="en-US" sz="1440" dirty="0"/>
          </a:p>
        </p:txBody>
      </p:sp>
      <p:sp>
        <p:nvSpPr>
          <p:cNvPr id="15" name="Text 10"/>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2.6.2 HTML的属性</a:t>
            </a:r>
            <a:endParaRPr lang="en-US" sz="1440" dirty="0"/>
          </a:p>
        </p:txBody>
      </p:sp>
    </p:spTree>
  </p:cSld>
  <p:clrMapOvr>
    <a:masterClrMapping/>
  </p:clrMapOvr>
</p:sld>
</file>

<file path=ppt/slides/slide65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10.4 Bootstrap 的实用工具类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10.4.1 文本处理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77519"/>
            <a:ext cx="8373191" cy="2390783"/>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 文本转换</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若文本中含有字母，可以使用Bootstrap中定义的3个类来转换字母大小写。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text-lowercase：将字母转换为小写。</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text-uppercase：将字母转换为大写。</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text-capitalize：将每个单词的第1个字母转换为大写。</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5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10.4 Bootstrap 的实用工具类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10.4.2 颜色</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339775"/>
            <a:ext cx="8373191" cy="2828403"/>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bootstrap.css中提供了一些具有代表性的文本颜色类，具体如下</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●.text-primary：蓝色。</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●.text-success：浅绿色。</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●.text-danger：浅红色。</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●.text-warning：浅黄色。</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●.text-info：浅蓝色。</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●.text-muted：灰色。</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5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10.4 Bootstrap 的实用工具类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10.4.2 颜色</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325001"/>
            <a:ext cx="8373191" cy="56692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9e1aab341a8949608e55030b804bb4e9_1748399929843-04625105611596696.png?authorization=c2ltcGxlLWp3dCBhaz1zcGFya2Rlc2s4MDAwMDAwMDAwMDE7ZXhwPTMzMjUxOTk5Mjk7YWxnbz1obWFjLXNoYTI1NjtzaWc9VWFJZ2phWTkzQkd6bHM0RG1BTUwrWXZpT21ZcEVjSTB3cUVPdFFGMkJTST0=&amp;x_location=7YfmxI7B7uKO7jlRxIftd6UXf5D="/>
          <p:cNvPicPr>
            <a:picLocks noChangeAspect="1"/>
          </p:cNvPicPr>
          <p:nvPr/>
        </p:nvPicPr>
        <p:blipFill>
          <a:blip r:embed="rId4"/>
          <a:stretch>
            <a:fillRect/>
          </a:stretch>
        </p:blipFill>
        <p:spPr>
          <a:xfrm>
            <a:off x="392050" y="1891929"/>
            <a:ext cx="8366546" cy="2608156"/>
          </a:xfrm>
          <a:prstGeom prst="rect">
            <a:avLst/>
          </a:prstGeom>
        </p:spPr>
      </p:pic>
    </p:spTree>
  </p:cSld>
  <p:clrMapOvr>
    <a:masterClrMapping/>
  </p:clrMapOvr>
</p:sld>
</file>

<file path=ppt/slides/slide65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10.4 Bootstrap 的实用工具类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10.4.3 边框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299485"/>
            <a:ext cx="8373191" cy="845488"/>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Bootstrap中定义了.border-top、.border-right、.border-bottom和.border-left四个类来添加上、右、下和左边框，其用法示例代码如下：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0c1d261835364e99bdf036a5abfa3d09_1748400075514-09775797022019238.png?authorization=c2ltcGxlLWp3dCBhaz1zcGFya2Rlc2s4MDAwMDAwMDAwMDE7ZXhwPTMzMjUyMDAwNzU7YWxnbz1obWFjLXNoYTI1NjtzaWc9cUdVazd5Rk5JQTN1aVd1UmZISVVlM2lFZ0JyRnVERUN5cWNKY21FQTd1az0=&amp;x_location=7YfmxI7B7uKO7jlRxIftd6UXf5D="/>
          <p:cNvPicPr>
            <a:picLocks noChangeAspect="1"/>
          </p:cNvPicPr>
          <p:nvPr/>
        </p:nvPicPr>
        <p:blipFill>
          <a:blip r:embed="rId4"/>
          <a:stretch>
            <a:fillRect/>
          </a:stretch>
        </p:blipFill>
        <p:spPr>
          <a:xfrm>
            <a:off x="385405" y="2148126"/>
            <a:ext cx="8373191" cy="1762802"/>
          </a:xfrm>
          <a:prstGeom prst="rect">
            <a:avLst/>
          </a:prstGeom>
        </p:spPr>
      </p:pic>
    </p:spTree>
  </p:cSld>
  <p:clrMapOvr>
    <a:masterClrMapping/>
  </p:clrMapOvr>
</p:sld>
</file>

<file path=ppt/slides/slide65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10.4 Bootstrap 的实用工具类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10.4.3 边框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1817fe31628b451f80a37c4de2ea38e3_1748400136661-023911067778111028.png?authorization=c2ltcGxlLWp3dCBhaz1zcGFya2Rlc2s4MDAwMDAwMDAwMDE7ZXhwPTMzMjUyMDAxMzY7YWxnbz1obWFjLXNoYTI1NjtzaWc9NmZLTVBKbzNVcGlnUndFaE1UWlF0WWU4QXFSOVk3NnkxR0JPSmo0dFRwaz0=&amp;x_location=7YfmxI7B7uKO7jlRxIftd6UXf5D="/>
          <p:cNvPicPr>
            <a:picLocks noChangeAspect="1"/>
          </p:cNvPicPr>
          <p:nvPr/>
        </p:nvPicPr>
        <p:blipFill>
          <a:blip r:embed="rId4"/>
          <a:stretch>
            <a:fillRect/>
          </a:stretch>
        </p:blipFill>
        <p:spPr>
          <a:xfrm>
            <a:off x="411511" y="1824274"/>
            <a:ext cx="8320978" cy="2176537"/>
          </a:xfrm>
          <a:prstGeom prst="rect">
            <a:avLst/>
          </a:prstGeom>
        </p:spPr>
      </p:pic>
    </p:spTree>
  </p:cSld>
  <p:clrMapOvr>
    <a:masterClrMapping/>
  </p:clrMapOvr>
</p:sld>
</file>

<file path=ppt/slides/slide65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10.4 Bootstrap 的实用工具类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10.4.3 边框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ec9f8801abab4af19270749df53b07dc_1748400178861-022781781354812913.png?authorization=c2ltcGxlLWp3dCBhaz1zcGFya2Rlc2s4MDAwMDAwMDAwMDE7ZXhwPTMzMjUyMDAxNzg7YWxnbz1obWFjLXNoYTI1NjtzaWc9RkRJVERuR05yYXJqZmpyQTZaa2Z3WHMrbVdZenZGVFZjUVIwWVR5TVVSZz0=&amp;x_location=7YfmxI7B7uKO7jlRxIftd6UXf5D="/>
          <p:cNvPicPr>
            <a:picLocks noChangeAspect="1"/>
          </p:cNvPicPr>
          <p:nvPr/>
        </p:nvPicPr>
        <p:blipFill>
          <a:blip r:embed="rId4"/>
          <a:stretch>
            <a:fillRect/>
          </a:stretch>
        </p:blipFill>
        <p:spPr>
          <a:xfrm>
            <a:off x="1792224" y="1138607"/>
            <a:ext cx="5559552" cy="3547872"/>
          </a:xfrm>
          <a:prstGeom prst="rect">
            <a:avLst/>
          </a:prstGeom>
        </p:spPr>
      </p:pic>
    </p:spTree>
  </p:cSld>
  <p:clrMapOvr>
    <a:masterClrMapping/>
  </p:clrMapOvr>
</p:sld>
</file>

<file path=ppt/slides/slide65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10.4 Bootstrap 的实用工具类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10.4.3 边框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76fbec4efdbe4a519de54c3237fccdcf_1748400200535-08140238827115328.png?authorization=c2ltcGxlLWp3dCBhaz1zcGFya2Rlc2s4MDAwMDAwMDAwMDE7ZXhwPTMzMjUyMDAyMDA7YWxnbz1obWFjLXNoYTI1NjtzaWc9L21uM1BwOUdOenIzSXBlUW1zRXlEaEdVYzJ4OWNaNWpUVmlsRFZBZ21Jdz0=&amp;x_location=7YfmxI7B7uKO7jlRxIftd6UXf5D="/>
          <p:cNvPicPr>
            <a:picLocks noChangeAspect="1"/>
          </p:cNvPicPr>
          <p:nvPr/>
        </p:nvPicPr>
        <p:blipFill>
          <a:blip r:embed="rId4"/>
          <a:stretch>
            <a:fillRect/>
          </a:stretch>
        </p:blipFill>
        <p:spPr>
          <a:xfrm>
            <a:off x="1202436" y="1179755"/>
            <a:ext cx="6739128" cy="3465576"/>
          </a:xfrm>
          <a:prstGeom prst="rect">
            <a:avLst/>
          </a:prstGeom>
        </p:spPr>
      </p:pic>
    </p:spTree>
  </p:cSld>
  <p:clrMapOvr>
    <a:masterClrMapping/>
  </p:clrMapOvr>
</p:sld>
</file>

<file path=ppt/slides/slide65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10.4 Bootstrap 的实用工具类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10.4.3 边框</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508cb2f85c3141e49d2dcc1cde18f2b8_1748400214699-04125632611813347.png?authorization=c2ltcGxlLWp3dCBhaz1zcGFya2Rlc2s4MDAwMDAwMDAwMDE7ZXhwPTMzMjUyMDAyMTQ7YWxnbz1obWFjLXNoYTI1NjtzaWc9QnplR1ZwZERNZTRycGZFS2dWQ09xVHFNQ1lDalpsOURGdEpjaFZ2TlllVT0=&amp;x_location=7YfmxI7B7uKO7jlRxIftd6UXf5D="/>
          <p:cNvPicPr>
            <a:picLocks noChangeAspect="1"/>
          </p:cNvPicPr>
          <p:nvPr/>
        </p:nvPicPr>
        <p:blipFill>
          <a:blip r:embed="rId4"/>
          <a:stretch>
            <a:fillRect/>
          </a:stretch>
        </p:blipFill>
        <p:spPr>
          <a:xfrm>
            <a:off x="384590" y="2212207"/>
            <a:ext cx="8374821" cy="1400671"/>
          </a:xfrm>
          <a:prstGeom prst="rect">
            <a:avLst/>
          </a:prstGeom>
        </p:spPr>
      </p:pic>
    </p:spTree>
  </p:cSld>
  <p:clrMapOvr>
    <a:masterClrMapping/>
  </p:clrMapOvr>
</p:sld>
</file>

<file path=ppt/slides/slide65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10.4 Bootstrap 的实用工具类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10.4.4 宽度和高度</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299485"/>
            <a:ext cx="8373191" cy="2777107"/>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相对于父元素</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Bootstrap中提供了一些宽度和高度类，这些类通过百分比来设置相对于父元素的宽度和高度，具体如下</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●w-25：设置宽度为父元素宽度的25%。</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●w-50：设置宽度为父元素宽度的50%。</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●w-75：设置宽度为父元素宽度的75%。</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●w-100：设置宽度为父元素宽度的100%。</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5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10.4 Bootstrap 的实用工具类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10.4.4 宽度和高度</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54659"/>
            <a:ext cx="8373191" cy="2442079"/>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●w-auto</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：宽度自适应</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●h-25</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：设置高度为父元素高度的 25%。</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●h-50</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：设置高度为父元素高度的 50%。</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●h-75</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：设置高度为父元素高度的 75%。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●h-100</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：设置高度为父元素高度的 100%。</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●h-auto</a:t>
            </a:r>
            <a:r>
              <a:rPr kumimoji="0" lang="en-US" sz="2016" b="0" i="0" u="none" strike="noStrike" kern="1200" cap="none" spc="0" normalizeH="0" baseline="0" noProof="0" dirty="0" err="1">
                <a:ln>
                  <a:noFill/>
                </a:ln>
                <a:solidFill>
                  <a:srgbClr val="272245"/>
                </a:solidFill>
                <a:effectLst/>
                <a:uLnTx/>
                <a:uFillTx/>
                <a:latin typeface="Microsoft Yahei" pitchFamily="34" charset="0"/>
                <a:ea typeface="Microsoft Yahei" pitchFamily="34" charset="-122"/>
                <a:cs typeface="Microsoft Yahei" pitchFamily="34" charset="-120"/>
              </a:rPr>
              <a:t>：高度自适应</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name="Slide 6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4" name="Text 1"/>
          <p:cNvSpPr/>
          <p:nvPr/>
        </p:nvSpPr>
        <p:spPr>
          <a:xfrm>
            <a:off x="983969" y="2511897"/>
            <a:ext cx="2074992" cy="84124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文本格式或语义标签</a:t>
            </a:r>
            <a:endParaRPr lang="en-US" sz="1440" dirty="0"/>
          </a:p>
        </p:txBody>
      </p:sp>
      <p:sp>
        <p:nvSpPr>
          <p:cNvPr id="5" name="Shape 2"/>
          <p:cNvSpPr/>
          <p:nvPr/>
        </p:nvSpPr>
        <p:spPr>
          <a:xfrm>
            <a:off x="902607" y="1024137"/>
            <a:ext cx="3669393" cy="1722471"/>
          </a:xfrm>
          <a:custGeom>
            <a:avLst/>
            <a:gdLst/>
            <a:ahLst/>
            <a:cxnLst/>
            <a:rect l="l" t="t" r="r" b="b"/>
            <a:pathLst>
              <a:path w="3669393" h="1722471">
                <a:moveTo>
                  <a:pt x="215309" y="0"/>
                </a:moveTo>
                <a:moveTo>
                  <a:pt x="215309" y="0"/>
                </a:moveTo>
                <a:lnTo>
                  <a:pt x="3454085" y="0"/>
                </a:lnTo>
                <a:quadBezTo>
                  <a:pt x="3669393" y="0"/>
                  <a:pt x="3669393" y="215309"/>
                </a:quadBezTo>
                <a:lnTo>
                  <a:pt x="3669393" y="1507162"/>
                </a:lnTo>
                <a:quadBezTo>
                  <a:pt x="3669393" y="1722471"/>
                  <a:pt x="3454085"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sp>
        <p:nvSpPr>
          <p:cNvPr id="6" name="Shape 3"/>
          <p:cNvSpPr/>
          <p:nvPr/>
        </p:nvSpPr>
        <p:spPr>
          <a:xfrm>
            <a:off x="4697337" y="1024137"/>
            <a:ext cx="4205015" cy="1722471"/>
          </a:xfrm>
          <a:custGeom>
            <a:avLst/>
            <a:gdLst/>
            <a:ahLst/>
            <a:cxnLst/>
            <a:rect l="l" t="t" r="r" b="b"/>
            <a:pathLst>
              <a:path w="4205015" h="1722471">
                <a:moveTo>
                  <a:pt x="215309" y="0"/>
                </a:moveTo>
                <a:moveTo>
                  <a:pt x="215309" y="0"/>
                </a:moveTo>
                <a:lnTo>
                  <a:pt x="3989706" y="0"/>
                </a:lnTo>
                <a:quadBezTo>
                  <a:pt x="4205015" y="0"/>
                  <a:pt x="4205015" y="215309"/>
                </a:quadBezTo>
                <a:lnTo>
                  <a:pt x="4205015" y="1507162"/>
                </a:lnTo>
                <a:quadBezTo>
                  <a:pt x="4205015" y="1722471"/>
                  <a:pt x="3989706"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7" name="Image 0" descr="preencoded.png"/>
          <p:cNvPicPr>
            <a:picLocks noChangeAspect="1"/>
          </p:cNvPicPr>
          <p:nvPr/>
        </p:nvPicPr>
        <p:blipFill>
          <a:blip r:embed="rId4"/>
          <a:stretch>
            <a:fillRect/>
          </a:stretch>
        </p:blipFill>
        <p:spPr>
          <a:xfrm>
            <a:off x="902607" y="1190442"/>
            <a:ext cx="3633116" cy="498993"/>
          </a:xfrm>
          <a:prstGeom prst="rect">
            <a:avLst/>
          </a:prstGeom>
        </p:spPr>
      </p:pic>
      <p:sp>
        <p:nvSpPr>
          <p:cNvPr id="8" name="Text 4"/>
          <p:cNvSpPr/>
          <p:nvPr/>
        </p:nvSpPr>
        <p:spPr>
          <a:xfrm>
            <a:off x="902607" y="1115327"/>
            <a:ext cx="366939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src</a:t>
            </a:r>
            <a:endParaRPr lang="en-US" sz="1440" dirty="0"/>
          </a:p>
        </p:txBody>
      </p:sp>
      <p:pic>
        <p:nvPicPr>
          <p:cNvPr id="9" name="Image 1" descr="preencoded.png"/>
          <p:cNvPicPr>
            <a:picLocks noChangeAspect="1"/>
          </p:cNvPicPr>
          <p:nvPr/>
        </p:nvPicPr>
        <p:blipFill>
          <a:blip r:embed="rId5"/>
          <a:stretch>
            <a:fillRect/>
          </a:stretch>
        </p:blipFill>
        <p:spPr>
          <a:xfrm>
            <a:off x="4697337" y="1190442"/>
            <a:ext cx="4132945" cy="498993"/>
          </a:xfrm>
          <a:prstGeom prst="rect">
            <a:avLst/>
          </a:prstGeom>
        </p:spPr>
      </p:pic>
      <p:sp>
        <p:nvSpPr>
          <p:cNvPr id="10" name="Text 5"/>
          <p:cNvSpPr/>
          <p:nvPr/>
        </p:nvSpPr>
        <p:spPr>
          <a:xfrm>
            <a:off x="4697337" y="1115327"/>
            <a:ext cx="4205015"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alt</a:t>
            </a:r>
            <a:endParaRPr lang="en-US" sz="1440" dirty="0"/>
          </a:p>
        </p:txBody>
      </p:sp>
      <p:sp>
        <p:nvSpPr>
          <p:cNvPr id="11" name="Shape 6"/>
          <p:cNvSpPr/>
          <p:nvPr/>
        </p:nvSpPr>
        <p:spPr>
          <a:xfrm>
            <a:off x="283641" y="1024137"/>
            <a:ext cx="366962" cy="3558306"/>
          </a:xfrm>
          <a:custGeom>
            <a:avLst/>
            <a:gdLst/>
            <a:ahLst/>
            <a:cxnLst/>
            <a:rect l="l" t="t" r="r" b="b"/>
            <a:pathLst>
              <a:path w="366962" h="3558306">
                <a:moveTo>
                  <a:pt x="183481" y="0"/>
                </a:moveTo>
                <a:moveTo>
                  <a:pt x="183481" y="0"/>
                </a:moveTo>
                <a:lnTo>
                  <a:pt x="183481" y="0"/>
                </a:lnTo>
                <a:quadBezTo>
                  <a:pt x="366962" y="0"/>
                  <a:pt x="366962" y="183481"/>
                </a:quadBezTo>
                <a:lnTo>
                  <a:pt x="366962" y="3374825"/>
                </a:lnTo>
                <a:quadBezTo>
                  <a:pt x="366962" y="3558306"/>
                  <a:pt x="183481" y="3558306"/>
                </a:quadBezTo>
                <a:lnTo>
                  <a:pt x="183481" y="3558306"/>
                </a:lnTo>
                <a:quadBezTo>
                  <a:pt x="0" y="3558306"/>
                  <a:pt x="0" y="3374825"/>
                </a:quadBezTo>
                <a:lnTo>
                  <a:pt x="0" y="183481"/>
                </a:lnTo>
                <a:quadBezTo>
                  <a:pt x="0" y="0"/>
                  <a:pt x="183481" y="0"/>
                </a:quadBezTo>
                <a:close/>
              </a:path>
            </a:pathLst>
          </a:custGeom>
          <a:solidFill>
            <a:srgbClr val="2A5899"/>
          </a:solidFill>
          <a:ln/>
        </p:spPr>
        <p:txBody>
          <a:bodyPr/>
          <a:lstStyle/>
          <a:p>
            <a:endParaRPr lang="zh-CN" altLang="en-US"/>
          </a:p>
        </p:txBody>
      </p:sp>
      <p:sp>
        <p:nvSpPr>
          <p:cNvPr id="12" name="Text 7"/>
          <p:cNvSpPr/>
          <p:nvPr/>
        </p:nvSpPr>
        <p:spPr>
          <a:xfrm>
            <a:off x="283641" y="2026050"/>
            <a:ext cx="366962" cy="155448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5.图片属性</a:t>
            </a:r>
            <a:endParaRPr lang="en-US" sz="1440" dirty="0"/>
          </a:p>
        </p:txBody>
      </p:sp>
      <p:sp>
        <p:nvSpPr>
          <p:cNvPr id="13" name="Shape 8"/>
          <p:cNvSpPr/>
          <p:nvPr/>
        </p:nvSpPr>
        <p:spPr>
          <a:xfrm>
            <a:off x="902607" y="2932521"/>
            <a:ext cx="3669393" cy="1722471"/>
          </a:xfrm>
          <a:custGeom>
            <a:avLst/>
            <a:gdLst/>
            <a:ahLst/>
            <a:cxnLst/>
            <a:rect l="l" t="t" r="r" b="b"/>
            <a:pathLst>
              <a:path w="3669393" h="1722471">
                <a:moveTo>
                  <a:pt x="215309" y="0"/>
                </a:moveTo>
                <a:moveTo>
                  <a:pt x="215309" y="0"/>
                </a:moveTo>
                <a:lnTo>
                  <a:pt x="3454085" y="0"/>
                </a:lnTo>
                <a:quadBezTo>
                  <a:pt x="3669393" y="0"/>
                  <a:pt x="3669393" y="215309"/>
                </a:quadBezTo>
                <a:lnTo>
                  <a:pt x="3669393" y="1507162"/>
                </a:lnTo>
                <a:quadBezTo>
                  <a:pt x="3669393" y="1722471"/>
                  <a:pt x="3454085"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14" name="Image 2" descr="preencoded.png"/>
          <p:cNvPicPr>
            <a:picLocks noChangeAspect="1"/>
          </p:cNvPicPr>
          <p:nvPr/>
        </p:nvPicPr>
        <p:blipFill>
          <a:blip r:embed="rId4"/>
          <a:stretch>
            <a:fillRect/>
          </a:stretch>
        </p:blipFill>
        <p:spPr>
          <a:xfrm>
            <a:off x="902607" y="3098826"/>
            <a:ext cx="3633116" cy="498993"/>
          </a:xfrm>
          <a:prstGeom prst="rect">
            <a:avLst/>
          </a:prstGeom>
        </p:spPr>
      </p:pic>
      <p:sp>
        <p:nvSpPr>
          <p:cNvPr id="15" name="Text 9"/>
          <p:cNvSpPr/>
          <p:nvPr/>
        </p:nvSpPr>
        <p:spPr>
          <a:xfrm>
            <a:off x="902607" y="3023711"/>
            <a:ext cx="366939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width</a:t>
            </a:r>
            <a:endParaRPr lang="en-US" sz="1440" dirty="0"/>
          </a:p>
        </p:txBody>
      </p:sp>
      <p:sp>
        <p:nvSpPr>
          <p:cNvPr id="16" name="Shape 10"/>
          <p:cNvSpPr/>
          <p:nvPr/>
        </p:nvSpPr>
        <p:spPr>
          <a:xfrm>
            <a:off x="4697337" y="2932521"/>
            <a:ext cx="4205015" cy="1722471"/>
          </a:xfrm>
          <a:custGeom>
            <a:avLst/>
            <a:gdLst/>
            <a:ahLst/>
            <a:cxnLst/>
            <a:rect l="l" t="t" r="r" b="b"/>
            <a:pathLst>
              <a:path w="4205015" h="1722471">
                <a:moveTo>
                  <a:pt x="215309" y="0"/>
                </a:moveTo>
                <a:moveTo>
                  <a:pt x="215309" y="0"/>
                </a:moveTo>
                <a:lnTo>
                  <a:pt x="3989706" y="0"/>
                </a:lnTo>
                <a:quadBezTo>
                  <a:pt x="4205015" y="0"/>
                  <a:pt x="4205015" y="215309"/>
                </a:quadBezTo>
                <a:lnTo>
                  <a:pt x="4205015" y="1507162"/>
                </a:lnTo>
                <a:quadBezTo>
                  <a:pt x="4205015" y="1722471"/>
                  <a:pt x="3989706"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17" name="Image 3" descr="preencoded.png"/>
          <p:cNvPicPr>
            <a:picLocks noChangeAspect="1"/>
          </p:cNvPicPr>
          <p:nvPr/>
        </p:nvPicPr>
        <p:blipFill>
          <a:blip r:embed="rId5"/>
          <a:stretch>
            <a:fillRect/>
          </a:stretch>
        </p:blipFill>
        <p:spPr>
          <a:xfrm>
            <a:off x="4697337" y="3098826"/>
            <a:ext cx="4132945" cy="498993"/>
          </a:xfrm>
          <a:prstGeom prst="rect">
            <a:avLst/>
          </a:prstGeom>
        </p:spPr>
      </p:pic>
      <p:sp>
        <p:nvSpPr>
          <p:cNvPr id="18" name="Text 11"/>
          <p:cNvSpPr/>
          <p:nvPr/>
        </p:nvSpPr>
        <p:spPr>
          <a:xfrm>
            <a:off x="4697337" y="3023711"/>
            <a:ext cx="4205015"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height</a:t>
            </a:r>
            <a:endParaRPr lang="en-US" sz="1440" dirty="0"/>
          </a:p>
        </p:txBody>
      </p:sp>
      <p:sp>
        <p:nvSpPr>
          <p:cNvPr id="19" name="Text 12"/>
          <p:cNvSpPr/>
          <p:nvPr/>
        </p:nvSpPr>
        <p:spPr>
          <a:xfrm>
            <a:off x="902607" y="1794183"/>
            <a:ext cx="3669393"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用于指定图片的源文件</a:t>
            </a:r>
            <a:endParaRPr lang="en-US" sz="1440" dirty="0"/>
          </a:p>
        </p:txBody>
      </p:sp>
      <p:sp>
        <p:nvSpPr>
          <p:cNvPr id="20" name="Text 13"/>
          <p:cNvSpPr/>
          <p:nvPr/>
        </p:nvSpPr>
        <p:spPr>
          <a:xfrm>
            <a:off x="4697337" y="1794183"/>
            <a:ext cx="4133459"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用于指定图片无法显示时的替代文本</a:t>
            </a:r>
            <a:endParaRPr lang="en-US" sz="1440" dirty="0"/>
          </a:p>
        </p:txBody>
      </p:sp>
      <p:sp>
        <p:nvSpPr>
          <p:cNvPr id="21" name="Text 14"/>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2.6.2 HTML的属性 </a:t>
            </a:r>
            <a:endParaRPr lang="en-US" sz="1440" dirty="0"/>
          </a:p>
        </p:txBody>
      </p:sp>
      <p:sp>
        <p:nvSpPr>
          <p:cNvPr id="22" name="Text 15"/>
          <p:cNvSpPr/>
          <p:nvPr/>
        </p:nvSpPr>
        <p:spPr>
          <a:xfrm>
            <a:off x="902607" y="3702567"/>
            <a:ext cx="3669393"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用于指定图片的宽度</a:t>
            </a:r>
            <a:endParaRPr lang="en-US" sz="1440" dirty="0"/>
          </a:p>
        </p:txBody>
      </p:sp>
      <p:sp>
        <p:nvSpPr>
          <p:cNvPr id="23" name="Text 16"/>
          <p:cNvSpPr/>
          <p:nvPr/>
        </p:nvSpPr>
        <p:spPr>
          <a:xfrm>
            <a:off x="4697337" y="3702567"/>
            <a:ext cx="4133459"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用于指定图片的高度</a:t>
            </a:r>
            <a:endParaRPr lang="en-US" sz="1440" dirty="0"/>
          </a:p>
        </p:txBody>
      </p:sp>
    </p:spTree>
  </p:cSld>
  <p:clrMapOvr>
    <a:masterClrMapping/>
  </p:clrMapOvr>
</p:sld>
</file>

<file path=ppt/slides/slide66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10.4 Bootstrap 的实用工具类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10.4.4 宽度和高度</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362635"/>
            <a:ext cx="8373191" cy="2777107"/>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相对于视口</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 Bootstrap 4中定义了4个相对于视口的类。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min-vw-100：最小宽度等于视口的宽度。当元素的宽度大于视口的宽度时，按照该元素本身宽度来显示，并提供水平滚动条。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min-vh-100：最小高度等于视口的高度。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vw-100：宽度等于视口的宽度。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vh-100：高度等于视口的高度。</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6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10.4 Bootstrap 的实用工具类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10.4.5 边距</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3549754"/>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margin和padding定义了6 个值，分别为：</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0：设置margin或padding为 0。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1：设置margin或padding为0.25rem。</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2：设置margin或padding为0.5rem。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3：设置margin或padding为1rem。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4：设置margin或padding为1.5rem。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5：设置margin或padding为3rem。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在数字前加n，则表示负值，如.mt-n1，表示设置margin-top为-0.25 rem。</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6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10.4 Bootstrap 的实用工具类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10.4.6 浮动</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22655"/>
            <a:ext cx="8373191" cy="95097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float分为.float-left和.float-right两种，分别实现元素向左浮动和向右浮动的效果。其用法示例代码如下：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e51ed333ba47465099e31bce2534f2ec_1748400475675-07704601436607461.png?authorization=c2ltcGxlLWp3dCBhaz1zcGFya2Rlc2s4MDAwMDAwMDAwMDE7ZXhwPTMzMjUyMDA0NzU7YWxnbz1obWFjLXNoYTI1NjtzaWc9KzJtS1FYYVFCcFBLditnSGNwVW1kOHFEOC80U0pGTG5IaW1EdVlVejZwQT0=&amp;x_location=7YfmxI7B7uKO7jlRxIftd6UXf5D="/>
          <p:cNvPicPr>
            <a:picLocks noChangeAspect="1"/>
          </p:cNvPicPr>
          <p:nvPr/>
        </p:nvPicPr>
        <p:blipFill>
          <a:blip r:embed="rId4"/>
          <a:stretch>
            <a:fillRect/>
          </a:stretch>
        </p:blipFill>
        <p:spPr>
          <a:xfrm>
            <a:off x="1065276" y="2473631"/>
            <a:ext cx="7013448" cy="1828800"/>
          </a:xfrm>
          <a:prstGeom prst="rect">
            <a:avLst/>
          </a:prstGeom>
        </p:spPr>
      </p:pic>
    </p:spTree>
  </p:cSld>
  <p:clrMapOvr>
    <a:masterClrMapping/>
  </p:clrMapOvr>
</p:sld>
</file>

<file path=ppt/slides/slide66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10.4 Bootstrap 的实用工具类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10.4.7 嵌入</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577519"/>
            <a:ext cx="8373191" cy="2390783"/>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Bootstrap提供了一些样式类，以确保嵌入的视频、图片、幻灯片等内容在不同设备上都能友好地扩展显示，下面介绍常用的类。</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●&lt;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iframe&gt; 标签：通常用于嵌入外部内容，如视频、图片等。</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●&lt;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embed&gt; 标签：用于嵌入外部资源，如PDF文件等。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●&lt;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video&gt; 标签：用于嵌入视频文件。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a:ln>
                  <a:noFill/>
                </a:ln>
                <a:solidFill>
                  <a:srgbClr val="272245"/>
                </a:solidFill>
                <a:effectLst/>
                <a:uLnTx/>
                <a:uFillTx/>
                <a:latin typeface="Microsoft Yahei" pitchFamily="34" charset="0"/>
                <a:ea typeface="Microsoft Yahei" pitchFamily="34" charset="-122"/>
                <a:cs typeface="Microsoft Yahei" pitchFamily="34" charset="-120"/>
              </a:rPr>
              <a:t>●&lt;</a:t>
            </a: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object&gt; 标签：用于嵌入外部资源，如Flash内容或PDF文件。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6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10.5.1 按钮</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96696"/>
          </a:xfrm>
          <a:prstGeom prst="rect">
            <a:avLst/>
          </a:prstGeom>
          <a:noFill/>
          <a:ln/>
        </p:spPr>
        <p:txBody>
          <a:bodyPr wrap="square" lIns="95250" tIns="95250" rIns="95250" bIns="95250" rtlCol="0" anchor="t">
            <a:spAutoFit/>
          </a:bodyPr>
          <a:lstStyle/>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定义按钮</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用法示例代码如下：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11bb436868384ed8939da5e1904c8028_1748401256963-06807257685756554.png?authorization=c2ltcGxlLWp3dCBhaz1zcGFya2Rlc2s4MDAwMDAwMDAwMDE7ZXhwPTMzMjUyMDEyNTc7YWxnbz1obWFjLXNoYTI1NjtzaWc9Z1Z4LytIb29Nd2k1czdjNzVUd3BQaHpwZWs3VStUTW92ZUsxZllTdDFvdz0=&amp;x_location=7YfmxI7B7uKO7jlRxIftd6UXf5D="/>
          <p:cNvPicPr>
            <a:picLocks noChangeAspect="1"/>
          </p:cNvPicPr>
          <p:nvPr/>
        </p:nvPicPr>
        <p:blipFill>
          <a:blip r:embed="rId4"/>
          <a:stretch>
            <a:fillRect/>
          </a:stretch>
        </p:blipFill>
        <p:spPr>
          <a:xfrm>
            <a:off x="385405" y="2008897"/>
            <a:ext cx="8373191" cy="2226926"/>
          </a:xfrm>
          <a:prstGeom prst="rect">
            <a:avLst/>
          </a:prstGeom>
        </p:spPr>
      </p:pic>
    </p:spTree>
  </p:cSld>
  <p:clrMapOvr>
    <a:masterClrMapping/>
  </p:clrMapOvr>
</p:sld>
</file>

<file path=ppt/slides/slide66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10.5.1 按钮</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5588d52e27794658b014b5cc126850cd_1748401272105-022008634133277472.png?authorization=c2ltcGxlLWp3dCBhaz1zcGFya2Rlc2s4MDAwMDAwMDAwMDE7ZXhwPTMzMjUyMDEyNzI7YWxnbz1obWFjLXNoYTI1NjtzaWc9SkRXVTJYSFl0OTYyWEZnZEtKaGk4TnhKbkdXUWs1YWxHMG84a2QyNTAwND0=&amp;x_location=7YfmxI7B7uKO7jlRxIftd6UXf5D="/>
          <p:cNvPicPr>
            <a:picLocks noChangeAspect="1"/>
          </p:cNvPicPr>
          <p:nvPr/>
        </p:nvPicPr>
        <p:blipFill>
          <a:blip r:embed="rId4"/>
          <a:stretch>
            <a:fillRect/>
          </a:stretch>
        </p:blipFill>
        <p:spPr>
          <a:xfrm>
            <a:off x="323055" y="1757181"/>
            <a:ext cx="8497890" cy="1629138"/>
          </a:xfrm>
          <a:prstGeom prst="rect">
            <a:avLst/>
          </a:prstGeom>
        </p:spPr>
      </p:pic>
    </p:spTree>
  </p:cSld>
  <p:clrMapOvr>
    <a:masterClrMapping/>
  </p:clrMapOvr>
</p:sld>
</file>

<file path=ppt/slides/slide66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10.5.1 按钮</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96696"/>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按钮组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其用法示例代码如下：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60f8a87c25ac467ea827c1da5b7f8712_1748401316900-017430801375883087.png?authorization=c2ltcGxlLWp3dCBhaz1zcGFya2Rlc2s4MDAwMDAwMDAwMDE7ZXhwPTMzMjUyMDEzMTY7YWxnbz1obWFjLXNoYTI1NjtzaWc9SVBtZXN1bllFdjZBbnpLRTNsZEJ2UUNKL3Z5ZGJvc21Pa09MdzB3SlVJVT0=&amp;x_location=7YfmxI7B7uKO7jlRxIftd6UXf5D="/>
          <p:cNvPicPr>
            <a:picLocks noChangeAspect="1"/>
          </p:cNvPicPr>
          <p:nvPr/>
        </p:nvPicPr>
        <p:blipFill>
          <a:blip r:embed="rId4"/>
          <a:stretch>
            <a:fillRect/>
          </a:stretch>
        </p:blipFill>
        <p:spPr>
          <a:xfrm>
            <a:off x="385405" y="1983359"/>
            <a:ext cx="8373191" cy="2312452"/>
          </a:xfrm>
          <a:prstGeom prst="rect">
            <a:avLst/>
          </a:prstGeom>
        </p:spPr>
      </p:pic>
    </p:spTree>
  </p:cSld>
  <p:clrMapOvr>
    <a:masterClrMapping/>
  </p:clrMapOvr>
</p:sld>
</file>

<file path=ppt/slides/slide66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10.5.1 按钮</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50976"/>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使用.btn-toolbar 类，可以将多个按钮组组合成一个更加复杂的按钮工具栏，其用法示例代码如下：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72db99f66d194fa58743b2e642bd864f_1748402034440-05438609943941687.png?authorization=c2ltcGxlLWp3dCBhaz1zcGFya2Rlc2s4MDAwMDAwMDAwMDE7ZXhwPTMzMjUyMDIwMzQ7YWxnbz1obWFjLXNoYTI1NjtzaWc9RmkwcE9PRVlyOEoxYmdyb2pVWXFzU3NIeUs4WldsbWJGRVhjdWpXSU1Bbz0=&amp;x_location=7YfmxI7B7uKO7jlRxIftd6UXf5D="/>
          <p:cNvPicPr>
            <a:picLocks noChangeAspect="1"/>
          </p:cNvPicPr>
          <p:nvPr/>
        </p:nvPicPr>
        <p:blipFill>
          <a:blip r:embed="rId4"/>
          <a:stretch>
            <a:fillRect/>
          </a:stretch>
        </p:blipFill>
        <p:spPr>
          <a:xfrm>
            <a:off x="385405" y="1937639"/>
            <a:ext cx="8373191" cy="2768854"/>
          </a:xfrm>
          <a:prstGeom prst="rect">
            <a:avLst/>
          </a:prstGeom>
        </p:spPr>
      </p:pic>
    </p:spTree>
  </p:cSld>
  <p:clrMapOvr>
    <a:masterClrMapping/>
  </p:clrMapOvr>
</p:sld>
</file>

<file path=ppt/slides/slide66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10.5.1 按钮</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10334b2ce19845189ea710e3de727764_1748402067050-0013449274071332895.png?authorization=c2ltcGxlLWp3dCBhaz1zcGFya2Rlc2s4MDAwMDAwMDAwMDE7ZXhwPTMzMjUyMDIwNjc7YWxnbz1obWFjLXNoYTI1NjtzaWc9ZWtNR3pHRTlvZzJrMHZyeXpEMHJnU3VWbTgyU21lTkZTQzhIZFE1UDM1Zz0=&amp;x_location=7YfmxI7B7uKO7jlRxIftd6UXf5D="/>
          <p:cNvPicPr>
            <a:picLocks noChangeAspect="1"/>
          </p:cNvPicPr>
          <p:nvPr/>
        </p:nvPicPr>
        <p:blipFill>
          <a:blip r:embed="rId4"/>
          <a:stretch>
            <a:fillRect/>
          </a:stretch>
        </p:blipFill>
        <p:spPr>
          <a:xfrm>
            <a:off x="457662" y="1344451"/>
            <a:ext cx="8228677" cy="3136184"/>
          </a:xfrm>
          <a:prstGeom prst="rect">
            <a:avLst/>
          </a:prstGeom>
        </p:spPr>
      </p:pic>
    </p:spTree>
  </p:cSld>
  <p:clrMapOvr>
    <a:masterClrMapping/>
  </p:clrMapOvr>
</p:sld>
</file>

<file path=ppt/slides/slide66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10.5.2 导航</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155832"/>
            <a:ext cx="8373191" cy="996696"/>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1. 基本导航</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其用法示例代码如下：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a2c9749b597e440087496d2b82ff074b_1748402179889-06295961806348139.png?authorization=c2ltcGxlLWp3dCBhaz1zcGFya2Rlc2s4MDAwMDAwMDAwMDE7ZXhwPTMzMjUyMDIxNzk7YWxnbz1obWFjLXNoYTI1NjtzaWc9WldjU2ZaN0t0TjhHOEZ2Y21Sd2lPZmpsdGdSWWlEVzhZZ0FBVmFxS1VGcz0=&amp;x_location=7YfmxI7B7uKO7jlRxIftd6UXf5D="/>
          <p:cNvPicPr>
            <a:picLocks noChangeAspect="1"/>
          </p:cNvPicPr>
          <p:nvPr/>
        </p:nvPicPr>
        <p:blipFill>
          <a:blip r:embed="rId4"/>
          <a:stretch>
            <a:fillRect/>
          </a:stretch>
        </p:blipFill>
        <p:spPr>
          <a:xfrm>
            <a:off x="385405" y="2152528"/>
            <a:ext cx="8373191" cy="2516725"/>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name="Slide 6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4" name="Text 1"/>
          <p:cNvSpPr/>
          <p:nvPr/>
        </p:nvSpPr>
        <p:spPr>
          <a:xfrm>
            <a:off x="983969" y="2511897"/>
            <a:ext cx="2074992" cy="84124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文本格式或语义标签</a:t>
            </a:r>
            <a:endParaRPr lang="en-US" sz="1440" dirty="0"/>
          </a:p>
        </p:txBody>
      </p:sp>
      <p:sp>
        <p:nvSpPr>
          <p:cNvPr id="5" name="Shape 2"/>
          <p:cNvSpPr/>
          <p:nvPr/>
        </p:nvSpPr>
        <p:spPr>
          <a:xfrm>
            <a:off x="902607" y="1024137"/>
            <a:ext cx="3669393" cy="1722471"/>
          </a:xfrm>
          <a:custGeom>
            <a:avLst/>
            <a:gdLst/>
            <a:ahLst/>
            <a:cxnLst/>
            <a:rect l="l" t="t" r="r" b="b"/>
            <a:pathLst>
              <a:path w="3669393" h="1722471">
                <a:moveTo>
                  <a:pt x="215309" y="0"/>
                </a:moveTo>
                <a:moveTo>
                  <a:pt x="215309" y="0"/>
                </a:moveTo>
                <a:lnTo>
                  <a:pt x="3454085" y="0"/>
                </a:lnTo>
                <a:quadBezTo>
                  <a:pt x="3669393" y="0"/>
                  <a:pt x="3669393" y="215309"/>
                </a:quadBezTo>
                <a:lnTo>
                  <a:pt x="3669393" y="1507162"/>
                </a:lnTo>
                <a:quadBezTo>
                  <a:pt x="3669393" y="1722471"/>
                  <a:pt x="3454085"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sp>
        <p:nvSpPr>
          <p:cNvPr id="6" name="Shape 3"/>
          <p:cNvSpPr/>
          <p:nvPr/>
        </p:nvSpPr>
        <p:spPr>
          <a:xfrm>
            <a:off x="4697337" y="1024137"/>
            <a:ext cx="4205015" cy="1722471"/>
          </a:xfrm>
          <a:custGeom>
            <a:avLst/>
            <a:gdLst/>
            <a:ahLst/>
            <a:cxnLst/>
            <a:rect l="l" t="t" r="r" b="b"/>
            <a:pathLst>
              <a:path w="4205015" h="1722471">
                <a:moveTo>
                  <a:pt x="215309" y="0"/>
                </a:moveTo>
                <a:moveTo>
                  <a:pt x="215309" y="0"/>
                </a:moveTo>
                <a:lnTo>
                  <a:pt x="3989706" y="0"/>
                </a:lnTo>
                <a:quadBezTo>
                  <a:pt x="4205015" y="0"/>
                  <a:pt x="4205015" y="215309"/>
                </a:quadBezTo>
                <a:lnTo>
                  <a:pt x="4205015" y="1507162"/>
                </a:lnTo>
                <a:quadBezTo>
                  <a:pt x="4205015" y="1722471"/>
                  <a:pt x="3989706"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7" name="Image 0" descr="preencoded.png"/>
          <p:cNvPicPr>
            <a:picLocks noChangeAspect="1"/>
          </p:cNvPicPr>
          <p:nvPr/>
        </p:nvPicPr>
        <p:blipFill>
          <a:blip r:embed="rId4"/>
          <a:stretch>
            <a:fillRect/>
          </a:stretch>
        </p:blipFill>
        <p:spPr>
          <a:xfrm>
            <a:off x="902607" y="1190442"/>
            <a:ext cx="3633116" cy="498993"/>
          </a:xfrm>
          <a:prstGeom prst="rect">
            <a:avLst/>
          </a:prstGeom>
        </p:spPr>
      </p:pic>
      <p:sp>
        <p:nvSpPr>
          <p:cNvPr id="8" name="Text 4"/>
          <p:cNvSpPr/>
          <p:nvPr/>
        </p:nvSpPr>
        <p:spPr>
          <a:xfrm>
            <a:off x="902607" y="1115327"/>
            <a:ext cx="366939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onclick</a:t>
            </a:r>
            <a:endParaRPr lang="en-US" sz="1440" dirty="0"/>
          </a:p>
        </p:txBody>
      </p:sp>
      <p:pic>
        <p:nvPicPr>
          <p:cNvPr id="9" name="Image 1" descr="preencoded.png"/>
          <p:cNvPicPr>
            <a:picLocks noChangeAspect="1"/>
          </p:cNvPicPr>
          <p:nvPr/>
        </p:nvPicPr>
        <p:blipFill>
          <a:blip r:embed="rId5"/>
          <a:stretch>
            <a:fillRect/>
          </a:stretch>
        </p:blipFill>
        <p:spPr>
          <a:xfrm>
            <a:off x="4697337" y="1190442"/>
            <a:ext cx="4132945" cy="498993"/>
          </a:xfrm>
          <a:prstGeom prst="rect">
            <a:avLst/>
          </a:prstGeom>
        </p:spPr>
      </p:pic>
      <p:sp>
        <p:nvSpPr>
          <p:cNvPr id="10" name="Text 5"/>
          <p:cNvSpPr/>
          <p:nvPr/>
        </p:nvSpPr>
        <p:spPr>
          <a:xfrm>
            <a:off x="4697337" y="1115327"/>
            <a:ext cx="4205015"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ondblclick</a:t>
            </a:r>
            <a:endParaRPr lang="en-US" sz="1440" dirty="0"/>
          </a:p>
        </p:txBody>
      </p:sp>
      <p:sp>
        <p:nvSpPr>
          <p:cNvPr id="11" name="Shape 6"/>
          <p:cNvSpPr/>
          <p:nvPr/>
        </p:nvSpPr>
        <p:spPr>
          <a:xfrm>
            <a:off x="283641" y="1024137"/>
            <a:ext cx="366962" cy="3558306"/>
          </a:xfrm>
          <a:custGeom>
            <a:avLst/>
            <a:gdLst/>
            <a:ahLst/>
            <a:cxnLst/>
            <a:rect l="l" t="t" r="r" b="b"/>
            <a:pathLst>
              <a:path w="366962" h="3558306">
                <a:moveTo>
                  <a:pt x="183481" y="0"/>
                </a:moveTo>
                <a:moveTo>
                  <a:pt x="183481" y="0"/>
                </a:moveTo>
                <a:lnTo>
                  <a:pt x="183481" y="0"/>
                </a:lnTo>
                <a:quadBezTo>
                  <a:pt x="366962" y="0"/>
                  <a:pt x="366962" y="183481"/>
                </a:quadBezTo>
                <a:lnTo>
                  <a:pt x="366962" y="3374825"/>
                </a:lnTo>
                <a:quadBezTo>
                  <a:pt x="366962" y="3558306"/>
                  <a:pt x="183481" y="3558306"/>
                </a:quadBezTo>
                <a:lnTo>
                  <a:pt x="183481" y="3558306"/>
                </a:lnTo>
                <a:quadBezTo>
                  <a:pt x="0" y="3558306"/>
                  <a:pt x="0" y="3374825"/>
                </a:quadBezTo>
                <a:lnTo>
                  <a:pt x="0" y="183481"/>
                </a:lnTo>
                <a:quadBezTo>
                  <a:pt x="0" y="0"/>
                  <a:pt x="183481" y="0"/>
                </a:quadBezTo>
                <a:close/>
              </a:path>
            </a:pathLst>
          </a:custGeom>
          <a:solidFill>
            <a:srgbClr val="2A5899"/>
          </a:solidFill>
          <a:ln/>
        </p:spPr>
        <p:txBody>
          <a:bodyPr/>
          <a:lstStyle/>
          <a:p>
            <a:endParaRPr lang="zh-CN" altLang="en-US"/>
          </a:p>
        </p:txBody>
      </p:sp>
      <p:sp>
        <p:nvSpPr>
          <p:cNvPr id="12" name="Text 7"/>
          <p:cNvSpPr/>
          <p:nvPr/>
        </p:nvSpPr>
        <p:spPr>
          <a:xfrm>
            <a:off x="283641" y="2026050"/>
            <a:ext cx="366962" cy="155448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6.事件属性</a:t>
            </a:r>
            <a:endParaRPr lang="en-US" sz="1440" dirty="0"/>
          </a:p>
        </p:txBody>
      </p:sp>
      <p:sp>
        <p:nvSpPr>
          <p:cNvPr id="13" name="Shape 8"/>
          <p:cNvSpPr/>
          <p:nvPr/>
        </p:nvSpPr>
        <p:spPr>
          <a:xfrm>
            <a:off x="902607" y="2932521"/>
            <a:ext cx="3669393" cy="1722471"/>
          </a:xfrm>
          <a:custGeom>
            <a:avLst/>
            <a:gdLst/>
            <a:ahLst/>
            <a:cxnLst/>
            <a:rect l="l" t="t" r="r" b="b"/>
            <a:pathLst>
              <a:path w="3669393" h="1722471">
                <a:moveTo>
                  <a:pt x="215309" y="0"/>
                </a:moveTo>
                <a:moveTo>
                  <a:pt x="215309" y="0"/>
                </a:moveTo>
                <a:lnTo>
                  <a:pt x="3454085" y="0"/>
                </a:lnTo>
                <a:quadBezTo>
                  <a:pt x="3669393" y="0"/>
                  <a:pt x="3669393" y="215309"/>
                </a:quadBezTo>
                <a:lnTo>
                  <a:pt x="3669393" y="1507162"/>
                </a:lnTo>
                <a:quadBezTo>
                  <a:pt x="3669393" y="1722471"/>
                  <a:pt x="3454085"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14" name="Image 2" descr="preencoded.png"/>
          <p:cNvPicPr>
            <a:picLocks noChangeAspect="1"/>
          </p:cNvPicPr>
          <p:nvPr/>
        </p:nvPicPr>
        <p:blipFill>
          <a:blip r:embed="rId4"/>
          <a:stretch>
            <a:fillRect/>
          </a:stretch>
        </p:blipFill>
        <p:spPr>
          <a:xfrm>
            <a:off x="902607" y="3098826"/>
            <a:ext cx="3633116" cy="498993"/>
          </a:xfrm>
          <a:prstGeom prst="rect">
            <a:avLst/>
          </a:prstGeom>
        </p:spPr>
      </p:pic>
      <p:sp>
        <p:nvSpPr>
          <p:cNvPr id="15" name="Text 9"/>
          <p:cNvSpPr/>
          <p:nvPr/>
        </p:nvSpPr>
        <p:spPr>
          <a:xfrm>
            <a:off x="902607" y="3023711"/>
            <a:ext cx="366939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onload</a:t>
            </a:r>
            <a:endParaRPr lang="en-US" sz="1440" dirty="0"/>
          </a:p>
        </p:txBody>
      </p:sp>
      <p:sp>
        <p:nvSpPr>
          <p:cNvPr id="16" name="Shape 10"/>
          <p:cNvSpPr/>
          <p:nvPr/>
        </p:nvSpPr>
        <p:spPr>
          <a:xfrm>
            <a:off x="4697337" y="2932521"/>
            <a:ext cx="4205015" cy="1722471"/>
          </a:xfrm>
          <a:custGeom>
            <a:avLst/>
            <a:gdLst/>
            <a:ahLst/>
            <a:cxnLst/>
            <a:rect l="l" t="t" r="r" b="b"/>
            <a:pathLst>
              <a:path w="4205015" h="1722471">
                <a:moveTo>
                  <a:pt x="215309" y="0"/>
                </a:moveTo>
                <a:moveTo>
                  <a:pt x="215309" y="0"/>
                </a:moveTo>
                <a:lnTo>
                  <a:pt x="3989706" y="0"/>
                </a:lnTo>
                <a:quadBezTo>
                  <a:pt x="4205015" y="0"/>
                  <a:pt x="4205015" y="215309"/>
                </a:quadBezTo>
                <a:lnTo>
                  <a:pt x="4205015" y="1507162"/>
                </a:lnTo>
                <a:quadBezTo>
                  <a:pt x="4205015" y="1722471"/>
                  <a:pt x="3989706"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17" name="Image 3" descr="preencoded.png"/>
          <p:cNvPicPr>
            <a:picLocks noChangeAspect="1"/>
          </p:cNvPicPr>
          <p:nvPr/>
        </p:nvPicPr>
        <p:blipFill>
          <a:blip r:embed="rId5"/>
          <a:stretch>
            <a:fillRect/>
          </a:stretch>
        </p:blipFill>
        <p:spPr>
          <a:xfrm>
            <a:off x="4697337" y="3098826"/>
            <a:ext cx="4132945" cy="498993"/>
          </a:xfrm>
          <a:prstGeom prst="rect">
            <a:avLst/>
          </a:prstGeom>
        </p:spPr>
      </p:pic>
      <p:sp>
        <p:nvSpPr>
          <p:cNvPr id="18" name="Text 11"/>
          <p:cNvSpPr/>
          <p:nvPr/>
        </p:nvSpPr>
        <p:spPr>
          <a:xfrm>
            <a:off x="4697337" y="3023711"/>
            <a:ext cx="4205015"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onfocus</a:t>
            </a:r>
            <a:endParaRPr lang="en-US" sz="1440" dirty="0"/>
          </a:p>
        </p:txBody>
      </p:sp>
      <p:sp>
        <p:nvSpPr>
          <p:cNvPr id="19" name="Text 12"/>
          <p:cNvSpPr/>
          <p:nvPr/>
        </p:nvSpPr>
        <p:spPr>
          <a:xfrm>
            <a:off x="902607" y="1794183"/>
            <a:ext cx="3669393"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用户单击鼠标时触发，执行该属性指定的 JavaScript 代码</a:t>
            </a:r>
            <a:endParaRPr lang="en-US" sz="1440" dirty="0"/>
          </a:p>
        </p:txBody>
      </p:sp>
      <p:sp>
        <p:nvSpPr>
          <p:cNvPr id="20" name="Text 13"/>
          <p:cNvSpPr/>
          <p:nvPr/>
        </p:nvSpPr>
        <p:spPr>
          <a:xfrm>
            <a:off x="4697337" y="1794183"/>
            <a:ext cx="4133459"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用户双击鼠标时触发，执行该属性指定的 JavaScript 代码</a:t>
            </a:r>
            <a:endParaRPr lang="en-US" sz="1440" dirty="0"/>
          </a:p>
        </p:txBody>
      </p:sp>
      <p:sp>
        <p:nvSpPr>
          <p:cNvPr id="21" name="Text 14"/>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2.6.2 HTML的属性 </a:t>
            </a:r>
            <a:endParaRPr lang="en-US" sz="1440" dirty="0"/>
          </a:p>
        </p:txBody>
      </p:sp>
      <p:sp>
        <p:nvSpPr>
          <p:cNvPr id="22" name="Text 15"/>
          <p:cNvSpPr/>
          <p:nvPr/>
        </p:nvSpPr>
        <p:spPr>
          <a:xfrm>
            <a:off x="902607" y="3702567"/>
            <a:ext cx="3669393"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用于加载页面时触发</a:t>
            </a:r>
            <a:endParaRPr lang="en-US" sz="1440" dirty="0"/>
          </a:p>
        </p:txBody>
      </p:sp>
      <p:sp>
        <p:nvSpPr>
          <p:cNvPr id="23" name="Text 16"/>
          <p:cNvSpPr/>
          <p:nvPr/>
        </p:nvSpPr>
        <p:spPr>
          <a:xfrm>
            <a:off x="4697337" y="3702567"/>
            <a:ext cx="4133459"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用于获得焦点时触发</a:t>
            </a:r>
            <a:endParaRPr lang="en-US" sz="1440" dirty="0"/>
          </a:p>
        </p:txBody>
      </p:sp>
    </p:spTree>
  </p:cSld>
  <p:clrMapOvr>
    <a:masterClrMapping/>
  </p:clrMapOvr>
</p:sld>
</file>

<file path=ppt/slides/slide67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10.5.2 导航</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0b18c0864102408f833628277d24d86c_1748402216808-05608297458349397.png?authorization=c2ltcGxlLWp3dCBhaz1zcGFya2Rlc2s4MDAwMDAwMDAwMDE7ZXhwPTMzMjUyMDIyMTY7YWxnbz1obWFjLXNoYTI1NjtzaWc9RkFMRnNNMWJnbmlIaGRZOVhleHVzNUpoOUJPTmRRM2Z4TElmV05Sc3kvWT0=&amp;x_location=7YfmxI7B7uKO7jlRxIftd6UXf5D="/>
          <p:cNvPicPr>
            <a:picLocks noChangeAspect="1"/>
          </p:cNvPicPr>
          <p:nvPr/>
        </p:nvPicPr>
        <p:blipFill>
          <a:blip r:embed="rId4"/>
          <a:stretch>
            <a:fillRect/>
          </a:stretch>
        </p:blipFill>
        <p:spPr>
          <a:xfrm>
            <a:off x="731520" y="986663"/>
            <a:ext cx="7680960" cy="3851758"/>
          </a:xfrm>
          <a:prstGeom prst="rect">
            <a:avLst/>
          </a:prstGeom>
        </p:spPr>
      </p:pic>
    </p:spTree>
  </p:cSld>
  <p:clrMapOvr>
    <a:masterClrMapping/>
  </p:clrMapOvr>
</p:sld>
</file>

<file path=ppt/slides/slide67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10.5.2 导航</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bb2f531731994a7390787aa8b3a2ebb3_1748402242392-010277633771230854.png?authorization=c2ltcGxlLWp3dCBhaz1zcGFya2Rlc2s4MDAwMDAwMDAwMDE7ZXhwPTMzMjUyMDIyNDI7YWxnbz1obWFjLXNoYTI1NjtzaWc9OUp6YTgxMnBsdlpIZ1R4L21IVzVhWEVudlg5U3BXdk5wS21WaDNPSEhMdz0=&amp;x_location=7YfmxI7B7uKO7jlRxIftd6UXf5D="/>
          <p:cNvPicPr>
            <a:picLocks noChangeAspect="1"/>
          </p:cNvPicPr>
          <p:nvPr/>
        </p:nvPicPr>
        <p:blipFill>
          <a:blip r:embed="rId4"/>
          <a:stretch>
            <a:fillRect/>
          </a:stretch>
        </p:blipFill>
        <p:spPr>
          <a:xfrm>
            <a:off x="365360" y="1817606"/>
            <a:ext cx="8413280" cy="1508289"/>
          </a:xfrm>
          <a:prstGeom prst="rect">
            <a:avLst/>
          </a:prstGeom>
        </p:spPr>
      </p:pic>
    </p:spTree>
  </p:cSld>
  <p:clrMapOvr>
    <a:masterClrMapping/>
  </p:clrMapOvr>
</p:sld>
</file>

<file path=ppt/slides/slide67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10.5.2 导航</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1380744"/>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2. 带有标签页的导航</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通过.nav-tabs类可以创建带有标签页样式的导航，其用法示例代码如下：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7b224e2d144f4a85b395a68a8dc73a0c_1748402301606-0578101616195889.png?authorization=c2ltcGxlLWp3dCBhaz1zcGFya2Rlc2s4MDAwMDAwMDAwMDE7ZXhwPTMzMjUyMDIzMDE7YWxnbz1obWFjLXNoYTI1NjtzaWc9NWtCNDEvK3lKUEZXNXJsdExNVDVhb2tqWHBnUnNqSEhRZndDbWxOcjJrST0=&amp;x_location=7YfmxI7B7uKO7jlRxIftd6UXf5D="/>
          <p:cNvPicPr>
            <a:picLocks noChangeAspect="1"/>
          </p:cNvPicPr>
          <p:nvPr/>
        </p:nvPicPr>
        <p:blipFill>
          <a:blip r:embed="rId4"/>
          <a:stretch>
            <a:fillRect/>
          </a:stretch>
        </p:blipFill>
        <p:spPr>
          <a:xfrm>
            <a:off x="386776" y="2367407"/>
            <a:ext cx="8370448" cy="2471014"/>
          </a:xfrm>
          <a:prstGeom prst="rect">
            <a:avLst/>
          </a:prstGeom>
        </p:spPr>
      </p:pic>
    </p:spTree>
  </p:cSld>
  <p:clrMapOvr>
    <a:masterClrMapping/>
  </p:clrMapOvr>
</p:sld>
</file>

<file path=ppt/slides/slide67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10.5.3 表单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300896"/>
            <a:ext cx="8373191" cy="950976"/>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表单包括表单域、文本输入框、选择框、按钮等组件，这些组件统一采用.form-control类样式进行处理与优化，其用法示例代码如下：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bebbd75abcd74547a34d22beec398c65_1748402382593-010189629587427806.png?authorization=c2ltcGxlLWp3dCBhaz1zcGFya2Rlc2s4MDAwMDAwMDAwMDE7ZXhwPTMzMjUyMDIzODI7YWxnbz1obWFjLXNoYTI1NjtzaWc9MXR4U2R2YjdBa2x1STIzMVFKZnFZQmowUjBSVWprcFRwa3ZNWnF3cmN2VT0=&amp;x_location=7YfmxI7B7uKO7jlRxIftd6UXf5D="/>
          <p:cNvPicPr>
            <a:picLocks noChangeAspect="1"/>
          </p:cNvPicPr>
          <p:nvPr/>
        </p:nvPicPr>
        <p:blipFill>
          <a:blip r:embed="rId4"/>
          <a:stretch>
            <a:fillRect/>
          </a:stretch>
        </p:blipFill>
        <p:spPr>
          <a:xfrm>
            <a:off x="385405" y="2251872"/>
            <a:ext cx="8373191" cy="2272317"/>
          </a:xfrm>
          <a:prstGeom prst="rect">
            <a:avLst/>
          </a:prstGeom>
        </p:spPr>
      </p:pic>
    </p:spTree>
  </p:cSld>
  <p:clrMapOvr>
    <a:masterClrMapping/>
  </p:clrMapOvr>
</p:sld>
</file>

<file path=ppt/slides/slide67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10.5.3 表单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460efc8fbede46a4bf7ff55191077de1_1748402451108-02754719714695696.png?authorization=c2ltcGxlLWp3dCBhaz1zcGFya2Rlc2s4MDAwMDAwMDAwMDE7ZXhwPTMzMjUyMDI0NTE7YWxnbz1obWFjLXNoYTI1NjtzaWc9N0gwOXhrcitEd3U1Q3p4ckorbGNLcW4wSk1iSmF6d2UwQ1NxeG1qOUtlaz0=&amp;x_location=7YfmxI7B7uKO7jlRxIftd6UXf5D="/>
          <p:cNvPicPr>
            <a:picLocks noChangeAspect="1"/>
          </p:cNvPicPr>
          <p:nvPr/>
        </p:nvPicPr>
        <p:blipFill>
          <a:blip r:embed="rId4"/>
          <a:stretch>
            <a:fillRect/>
          </a:stretch>
        </p:blipFill>
        <p:spPr>
          <a:xfrm>
            <a:off x="299980" y="1742444"/>
            <a:ext cx="8544040" cy="2340197"/>
          </a:xfrm>
          <a:prstGeom prst="rect">
            <a:avLst/>
          </a:prstGeom>
        </p:spPr>
      </p:pic>
    </p:spTree>
  </p:cSld>
  <p:clrMapOvr>
    <a:masterClrMapping/>
  </p:clrMapOvr>
</p:sld>
</file>

<file path=ppt/slides/slide67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10.5.3 表单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d7337c34b81940a780c842e001e8a333_1748402472641-09172463538479135.png?authorization=c2ltcGxlLWp3dCBhaz1zcGFya2Rlc2s4MDAwMDAwMDAwMDE7ZXhwPTMzMjUyMDI0NzI7YWxnbz1obWFjLXNoYTI1NjtzaWc9SDFQaHVIaElYZDVXZjRhMExCNjFSMXhnVG16cTBZcVU1T3RxSnNwSVBSQT0=&amp;x_location=7YfmxI7B7uKO7jlRxIftd6UXf5D="/>
          <p:cNvPicPr>
            <a:picLocks noChangeAspect="1"/>
          </p:cNvPicPr>
          <p:nvPr/>
        </p:nvPicPr>
        <p:blipFill>
          <a:blip r:embed="rId4"/>
          <a:stretch>
            <a:fillRect/>
          </a:stretch>
        </p:blipFill>
        <p:spPr>
          <a:xfrm>
            <a:off x="369206" y="1686728"/>
            <a:ext cx="8405588" cy="2451630"/>
          </a:xfrm>
          <a:prstGeom prst="rect">
            <a:avLst/>
          </a:prstGeom>
        </p:spPr>
      </p:pic>
    </p:spTree>
  </p:cSld>
  <p:clrMapOvr>
    <a:masterClrMapping/>
  </p:clrMapOvr>
</p:sld>
</file>

<file path=ppt/slides/slide67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10.5.3 表单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32fb96223c254a45bb0a905d1e7b23da_1748402507509-034701533111962635.png?authorization=c2ltcGxlLWp3dCBhaz1zcGFya2Rlc2s4MDAwMDAwMDAwMDE7ZXhwPTMzMjUyMDI1MDc7YWxnbz1obWFjLXNoYTI1NjtzaWc9Tit2UnV4NENzNXJaR0RId3RhejlReURiSXlNOXlTcm5VSFVIT0kzTkZzOD0=&amp;x_location=7YfmxI7B7uKO7jlRxIftd6UXf5D="/>
          <p:cNvPicPr>
            <a:picLocks noChangeAspect="1"/>
          </p:cNvPicPr>
          <p:nvPr/>
        </p:nvPicPr>
        <p:blipFill>
          <a:blip r:embed="rId4"/>
          <a:stretch>
            <a:fillRect/>
          </a:stretch>
        </p:blipFill>
        <p:spPr>
          <a:xfrm>
            <a:off x="380744" y="1696143"/>
            <a:ext cx="8382513" cy="2432800"/>
          </a:xfrm>
          <a:prstGeom prst="rect">
            <a:avLst/>
          </a:prstGeom>
        </p:spPr>
      </p:pic>
    </p:spTree>
  </p:cSld>
  <p:clrMapOvr>
    <a:masterClrMapping/>
  </p:clrMapOvr>
</p:sld>
</file>

<file path=ppt/slides/slide67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10.5.3 表单</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45e5d36065224440a21833ba2aa2f68d_1748402539637-023768150036233993.png?authorization=c2ltcGxlLWp3dCBhaz1zcGFya2Rlc2s4MDAwMDAwMDAwMDE7ZXhwPTMzMjUyMDI1Mzk7YWxnbz1obWFjLXNoYTI1NjtzaWc9VzF4Um1uUjlMRlhBZllXVmRGZTJiMTVlUWtwYkN1S0tiMkxJQzh2ZHIwTT0=&amp;x_location=7YfmxI7B7uKO7jlRxIftd6UXf5D="/>
          <p:cNvPicPr>
            <a:picLocks noChangeAspect="1"/>
          </p:cNvPicPr>
          <p:nvPr/>
        </p:nvPicPr>
        <p:blipFill>
          <a:blip r:embed="rId4"/>
          <a:stretch>
            <a:fillRect/>
          </a:stretch>
        </p:blipFill>
        <p:spPr>
          <a:xfrm>
            <a:off x="353822" y="2079280"/>
            <a:ext cx="8436355" cy="1666526"/>
          </a:xfrm>
          <a:prstGeom prst="rect">
            <a:avLst/>
          </a:prstGeom>
        </p:spPr>
      </p:pic>
    </p:spTree>
  </p:cSld>
  <p:clrMapOvr>
    <a:masterClrMapping/>
  </p:clrMapOvr>
</p:sld>
</file>

<file path=ppt/slides/slide67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10.5.4 卡片</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50976"/>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卡片是一种内容器，可以用于展示包括标题、图片、文本等在内的内 容。其用法示例代码如下：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4773f44c56864a048c9af5e86d71ac81_1748402606929-08272392564345797.png?authorization=c2ltcGxlLWp3dCBhaz1zcGFya2Rlc2s4MDAwMDAwMDAwMDE7ZXhwPTMzMjUyMDI2MDY7YWxnbz1obWFjLXNoYTI1NjtzaWc9Qi9PVm1iUzRWeUxzM2wzcU1DQS9aL0RmK2hDb3BBYUFRbDVwWnJlVDJOdz0=&amp;x_location=7YfmxI7B7uKO7jlRxIftd6UXf5D="/>
          <p:cNvPicPr>
            <a:picLocks noChangeAspect="1"/>
          </p:cNvPicPr>
          <p:nvPr/>
        </p:nvPicPr>
        <p:blipFill>
          <a:blip r:embed="rId4"/>
          <a:stretch>
            <a:fillRect/>
          </a:stretch>
        </p:blipFill>
        <p:spPr>
          <a:xfrm>
            <a:off x="385405" y="1937639"/>
            <a:ext cx="8373191" cy="2731614"/>
          </a:xfrm>
          <a:prstGeom prst="rect">
            <a:avLst/>
          </a:prstGeom>
        </p:spPr>
      </p:pic>
    </p:spTree>
  </p:cSld>
  <p:clrMapOvr>
    <a:masterClrMapping/>
  </p:clrMapOvr>
</p:sld>
</file>

<file path=ppt/slides/slide67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10.5.4 卡片</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b682c2c46e33464bb70dac32f7df0481_1748402678906-02927421603805266.png?authorization=c2ltcGxlLWp3dCBhaz1zcGFya2Rlc2s4MDAwMDAwMDAwMDE7ZXhwPTMzMjUyMDI2Nzg7YWxnbz1obWFjLXNoYTI1NjtzaWc9K3RpdmZzeDlXUzF1R2ZKaHk4bnZ3dnVPOCtKamsrWVpYY0dhdncvVXJzQT0=&amp;x_location=7YfmxI7B7uKO7jlRxIftd6UXf5D="/>
          <p:cNvPicPr>
            <a:picLocks noChangeAspect="1"/>
          </p:cNvPicPr>
          <p:nvPr/>
        </p:nvPicPr>
        <p:blipFill>
          <a:blip r:embed="rId4"/>
          <a:stretch>
            <a:fillRect/>
          </a:stretch>
        </p:blipFill>
        <p:spPr>
          <a:xfrm>
            <a:off x="296134" y="1274363"/>
            <a:ext cx="8551732" cy="3276360"/>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name="Slide 6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2.6 HTML 常用标签与属性</a:t>
            </a:r>
            <a:endParaRPr lang="en-US" sz="1440" dirty="0"/>
          </a:p>
        </p:txBody>
      </p:sp>
      <p:sp>
        <p:nvSpPr>
          <p:cNvPr id="4" name="Text 1"/>
          <p:cNvSpPr/>
          <p:nvPr/>
        </p:nvSpPr>
        <p:spPr>
          <a:xfrm>
            <a:off x="983969" y="2511897"/>
            <a:ext cx="2074992" cy="84124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文本格式或语义标签</a:t>
            </a:r>
            <a:endParaRPr lang="en-US" sz="1440" dirty="0"/>
          </a:p>
        </p:txBody>
      </p:sp>
      <p:sp>
        <p:nvSpPr>
          <p:cNvPr id="5" name="Shape 2"/>
          <p:cNvSpPr/>
          <p:nvPr/>
        </p:nvSpPr>
        <p:spPr>
          <a:xfrm>
            <a:off x="902607" y="1024137"/>
            <a:ext cx="5291396" cy="1722471"/>
          </a:xfrm>
          <a:custGeom>
            <a:avLst/>
            <a:gdLst/>
            <a:ahLst/>
            <a:cxnLst/>
            <a:rect l="l" t="t" r="r" b="b"/>
            <a:pathLst>
              <a:path w="5291396" h="1722471">
                <a:moveTo>
                  <a:pt x="215309" y="0"/>
                </a:moveTo>
                <a:moveTo>
                  <a:pt x="215309" y="0"/>
                </a:moveTo>
                <a:lnTo>
                  <a:pt x="5076087" y="0"/>
                </a:lnTo>
                <a:quadBezTo>
                  <a:pt x="5291396" y="0"/>
                  <a:pt x="5291396" y="215309"/>
                </a:quadBezTo>
                <a:lnTo>
                  <a:pt x="5291396" y="1507162"/>
                </a:lnTo>
                <a:quadBezTo>
                  <a:pt x="5291396" y="1722471"/>
                  <a:pt x="5076087"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sp>
        <p:nvSpPr>
          <p:cNvPr id="6" name="Shape 3"/>
          <p:cNvSpPr/>
          <p:nvPr/>
        </p:nvSpPr>
        <p:spPr>
          <a:xfrm>
            <a:off x="6327048" y="1024137"/>
            <a:ext cx="2575304" cy="3558306"/>
          </a:xfrm>
          <a:custGeom>
            <a:avLst/>
            <a:gdLst/>
            <a:ahLst/>
            <a:cxnLst/>
            <a:rect l="l" t="t" r="r" b="b"/>
            <a:pathLst>
              <a:path w="2575304" h="3558306">
                <a:moveTo>
                  <a:pt x="321913" y="0"/>
                </a:moveTo>
                <a:moveTo>
                  <a:pt x="321913" y="0"/>
                </a:moveTo>
                <a:lnTo>
                  <a:pt x="2253391" y="0"/>
                </a:lnTo>
                <a:quadBezTo>
                  <a:pt x="2575304" y="0"/>
                  <a:pt x="2575304" y="321913"/>
                </a:quadBezTo>
                <a:lnTo>
                  <a:pt x="2575304" y="3236393"/>
                </a:lnTo>
                <a:quadBezTo>
                  <a:pt x="2575304" y="3558306"/>
                  <a:pt x="2253391" y="3558306"/>
                </a:quadBezTo>
                <a:lnTo>
                  <a:pt x="321913" y="3558306"/>
                </a:lnTo>
                <a:quadBezTo>
                  <a:pt x="0" y="3558306"/>
                  <a:pt x="0" y="3236393"/>
                </a:quadBezTo>
                <a:lnTo>
                  <a:pt x="0" y="321913"/>
                </a:lnTo>
                <a:quadBezTo>
                  <a:pt x="0" y="0"/>
                  <a:pt x="321913" y="0"/>
                </a:quadBezTo>
                <a:close/>
              </a:path>
            </a:pathLst>
          </a:custGeom>
          <a:solidFill>
            <a:srgbClr val="2A5899">
              <a:alpha val="10000"/>
            </a:srgbClr>
          </a:solidFill>
          <a:ln/>
        </p:spPr>
        <p:txBody>
          <a:bodyPr/>
          <a:lstStyle/>
          <a:p>
            <a:endParaRPr lang="zh-CN" altLang="en-US"/>
          </a:p>
        </p:txBody>
      </p:sp>
      <p:sp>
        <p:nvSpPr>
          <p:cNvPr id="7" name="Shape 4"/>
          <p:cNvSpPr/>
          <p:nvPr/>
        </p:nvSpPr>
        <p:spPr>
          <a:xfrm>
            <a:off x="910350" y="2859972"/>
            <a:ext cx="5283653" cy="1722471"/>
          </a:xfrm>
          <a:custGeom>
            <a:avLst/>
            <a:gdLst/>
            <a:ahLst/>
            <a:cxnLst/>
            <a:rect l="l" t="t" r="r" b="b"/>
            <a:pathLst>
              <a:path w="5283653" h="1722471">
                <a:moveTo>
                  <a:pt x="215309" y="0"/>
                </a:moveTo>
                <a:moveTo>
                  <a:pt x="215309" y="0"/>
                </a:moveTo>
                <a:lnTo>
                  <a:pt x="5068344" y="0"/>
                </a:lnTo>
                <a:quadBezTo>
                  <a:pt x="5283653" y="0"/>
                  <a:pt x="5283653" y="215309"/>
                </a:quadBezTo>
                <a:lnTo>
                  <a:pt x="5283653" y="1507162"/>
                </a:lnTo>
                <a:quadBezTo>
                  <a:pt x="5283653" y="1722471"/>
                  <a:pt x="5068344" y="1722471"/>
                </a:quadBezTo>
                <a:lnTo>
                  <a:pt x="215309" y="1722471"/>
                </a:lnTo>
                <a:quadBezTo>
                  <a:pt x="0" y="1722471"/>
                  <a:pt x="0" y="1507162"/>
                </a:quadBezTo>
                <a:lnTo>
                  <a:pt x="0" y="215309"/>
                </a:lnTo>
                <a:quadBezTo>
                  <a:pt x="0" y="0"/>
                  <a:pt x="215309" y="0"/>
                </a:quadBezTo>
                <a:close/>
              </a:path>
            </a:pathLst>
          </a:custGeom>
          <a:solidFill>
            <a:srgbClr val="2A5899">
              <a:alpha val="10000"/>
            </a:srgbClr>
          </a:solidFill>
          <a:ln/>
        </p:spPr>
        <p:txBody>
          <a:bodyPr/>
          <a:lstStyle/>
          <a:p>
            <a:endParaRPr lang="zh-CN" altLang="en-US"/>
          </a:p>
        </p:txBody>
      </p:sp>
      <p:pic>
        <p:nvPicPr>
          <p:cNvPr id="8" name="Image 0" descr="preencoded.png"/>
          <p:cNvPicPr>
            <a:picLocks noChangeAspect="1"/>
          </p:cNvPicPr>
          <p:nvPr/>
        </p:nvPicPr>
        <p:blipFill>
          <a:blip r:embed="rId4"/>
          <a:stretch>
            <a:fillRect/>
          </a:stretch>
        </p:blipFill>
        <p:spPr>
          <a:xfrm>
            <a:off x="902607" y="1190442"/>
            <a:ext cx="5291396" cy="498993"/>
          </a:xfrm>
          <a:prstGeom prst="rect">
            <a:avLst/>
          </a:prstGeom>
        </p:spPr>
      </p:pic>
      <p:sp>
        <p:nvSpPr>
          <p:cNvPr id="9" name="Text 5"/>
          <p:cNvSpPr/>
          <p:nvPr/>
        </p:nvSpPr>
        <p:spPr>
          <a:xfrm>
            <a:off x="902607" y="1115327"/>
            <a:ext cx="5291396"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onkeydown</a:t>
            </a:r>
            <a:endParaRPr lang="en-US" sz="1440" dirty="0"/>
          </a:p>
        </p:txBody>
      </p:sp>
      <p:pic>
        <p:nvPicPr>
          <p:cNvPr id="10" name="Image 1" descr="preencoded.png"/>
          <p:cNvPicPr>
            <a:picLocks noChangeAspect="1"/>
          </p:cNvPicPr>
          <p:nvPr/>
        </p:nvPicPr>
        <p:blipFill>
          <a:blip r:embed="rId5"/>
          <a:stretch>
            <a:fillRect/>
          </a:stretch>
        </p:blipFill>
        <p:spPr>
          <a:xfrm>
            <a:off x="6327048" y="1190442"/>
            <a:ext cx="2503234" cy="498993"/>
          </a:xfrm>
          <a:prstGeom prst="rect">
            <a:avLst/>
          </a:prstGeom>
        </p:spPr>
      </p:pic>
      <p:sp>
        <p:nvSpPr>
          <p:cNvPr id="11" name="Text 6"/>
          <p:cNvSpPr/>
          <p:nvPr/>
        </p:nvSpPr>
        <p:spPr>
          <a:xfrm>
            <a:off x="6327048" y="1115327"/>
            <a:ext cx="2575304"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onplay</a:t>
            </a:r>
            <a:endParaRPr lang="en-US" sz="1440" dirty="0"/>
          </a:p>
        </p:txBody>
      </p:sp>
      <p:pic>
        <p:nvPicPr>
          <p:cNvPr id="12" name="Image 2" descr="preencoded.png"/>
          <p:cNvPicPr>
            <a:picLocks noChangeAspect="1"/>
          </p:cNvPicPr>
          <p:nvPr/>
        </p:nvPicPr>
        <p:blipFill>
          <a:blip r:embed="rId4"/>
          <a:stretch>
            <a:fillRect/>
          </a:stretch>
        </p:blipFill>
        <p:spPr>
          <a:xfrm>
            <a:off x="902607" y="3026222"/>
            <a:ext cx="5291396" cy="498993"/>
          </a:xfrm>
          <a:prstGeom prst="rect">
            <a:avLst/>
          </a:prstGeom>
        </p:spPr>
      </p:pic>
      <p:sp>
        <p:nvSpPr>
          <p:cNvPr id="13" name="Text 7"/>
          <p:cNvSpPr/>
          <p:nvPr/>
        </p:nvSpPr>
        <p:spPr>
          <a:xfrm>
            <a:off x="902342" y="2951107"/>
            <a:ext cx="5291660"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onkeyup</a:t>
            </a:r>
            <a:endParaRPr lang="en-US" sz="1440" dirty="0"/>
          </a:p>
        </p:txBody>
      </p:sp>
      <p:sp>
        <p:nvSpPr>
          <p:cNvPr id="14" name="Shape 8"/>
          <p:cNvSpPr/>
          <p:nvPr/>
        </p:nvSpPr>
        <p:spPr>
          <a:xfrm>
            <a:off x="283641" y="1024137"/>
            <a:ext cx="366962" cy="3558306"/>
          </a:xfrm>
          <a:custGeom>
            <a:avLst/>
            <a:gdLst/>
            <a:ahLst/>
            <a:cxnLst/>
            <a:rect l="l" t="t" r="r" b="b"/>
            <a:pathLst>
              <a:path w="366962" h="3558306">
                <a:moveTo>
                  <a:pt x="183481" y="0"/>
                </a:moveTo>
                <a:moveTo>
                  <a:pt x="183481" y="0"/>
                </a:moveTo>
                <a:lnTo>
                  <a:pt x="183481" y="0"/>
                </a:lnTo>
                <a:quadBezTo>
                  <a:pt x="366962" y="0"/>
                  <a:pt x="366962" y="183481"/>
                </a:quadBezTo>
                <a:lnTo>
                  <a:pt x="366962" y="3374825"/>
                </a:lnTo>
                <a:quadBezTo>
                  <a:pt x="366962" y="3558306"/>
                  <a:pt x="183481" y="3558306"/>
                </a:quadBezTo>
                <a:lnTo>
                  <a:pt x="183481" y="3558306"/>
                </a:lnTo>
                <a:quadBezTo>
                  <a:pt x="0" y="3558306"/>
                  <a:pt x="0" y="3374825"/>
                </a:quadBezTo>
                <a:lnTo>
                  <a:pt x="0" y="183481"/>
                </a:lnTo>
                <a:quadBezTo>
                  <a:pt x="0" y="0"/>
                  <a:pt x="183481" y="0"/>
                </a:quadBezTo>
                <a:close/>
              </a:path>
            </a:pathLst>
          </a:custGeom>
          <a:solidFill>
            <a:srgbClr val="2A5899"/>
          </a:solidFill>
          <a:ln/>
        </p:spPr>
        <p:txBody>
          <a:bodyPr/>
          <a:lstStyle/>
          <a:p>
            <a:endParaRPr lang="zh-CN" altLang="en-US"/>
          </a:p>
        </p:txBody>
      </p:sp>
      <p:sp>
        <p:nvSpPr>
          <p:cNvPr id="15" name="Text 9"/>
          <p:cNvSpPr/>
          <p:nvPr/>
        </p:nvSpPr>
        <p:spPr>
          <a:xfrm>
            <a:off x="283641" y="2026050"/>
            <a:ext cx="366962" cy="155448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440" b="1" dirty="0">
                <a:solidFill>
                  <a:srgbClr val="FFFFFF"/>
                </a:solidFill>
                <a:latin typeface="Microsoft Yahei" pitchFamily="34" charset="0"/>
                <a:ea typeface="Microsoft Yahei" pitchFamily="34" charset="-122"/>
                <a:cs typeface="Microsoft Yahei" pitchFamily="34" charset="-120"/>
              </a:rPr>
              <a:t>6. 事件属性</a:t>
            </a:r>
            <a:endParaRPr lang="en-US" sz="1440" dirty="0"/>
          </a:p>
        </p:txBody>
      </p:sp>
      <p:sp>
        <p:nvSpPr>
          <p:cNvPr id="16" name="Text 10"/>
          <p:cNvSpPr/>
          <p:nvPr/>
        </p:nvSpPr>
        <p:spPr>
          <a:xfrm>
            <a:off x="902607" y="1794183"/>
            <a:ext cx="5291396" cy="932161"/>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用户按下按键时触发</a:t>
            </a:r>
            <a:endParaRPr lang="en-US" sz="1440" dirty="0"/>
          </a:p>
        </p:txBody>
      </p:sp>
      <p:sp>
        <p:nvSpPr>
          <p:cNvPr id="17" name="Text 11"/>
          <p:cNvSpPr/>
          <p:nvPr/>
        </p:nvSpPr>
        <p:spPr>
          <a:xfrm>
            <a:off x="6327048" y="1794183"/>
            <a:ext cx="2575304" cy="2788260"/>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当视频/音频已准备就绪可以开始播放时触发</a:t>
            </a:r>
            <a:endParaRPr lang="en-US" sz="1440" dirty="0"/>
          </a:p>
        </p:txBody>
      </p:sp>
      <p:sp>
        <p:nvSpPr>
          <p:cNvPr id="18" name="Text 12"/>
          <p:cNvSpPr/>
          <p:nvPr/>
        </p:nvSpPr>
        <p:spPr>
          <a:xfrm>
            <a:off x="902959" y="3650285"/>
            <a:ext cx="5291044" cy="931774"/>
          </a:xfrm>
          <a:prstGeom prst="rect">
            <a:avLst/>
          </a:prstGeom>
          <a:noFill/>
          <a:ln/>
        </p:spPr>
        <p:txBody>
          <a:bodyPr wrap="square" lIns="95250" tIns="95250" rIns="95250" bIns="95250" rtlCol="0" anchor="t"/>
          <a:lstStyle/>
          <a:p>
            <a:pPr marL="0" indent="0" algn="just">
              <a:lnSpc>
                <a:spcPct val="1000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用户释放按键时触发</a:t>
            </a:r>
            <a:endParaRPr lang="en-US" sz="1440" dirty="0"/>
          </a:p>
        </p:txBody>
      </p:sp>
      <p:sp>
        <p:nvSpPr>
          <p:cNvPr id="19" name="Text 13"/>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2.6.2 HTML的属性</a:t>
            </a:r>
            <a:endParaRPr lang="en-US" sz="1440" dirty="0"/>
          </a:p>
        </p:txBody>
      </p:sp>
    </p:spTree>
  </p:cSld>
  <p:clrMapOvr>
    <a:masterClrMapping/>
  </p:clrMapOvr>
</p:sld>
</file>

<file path=ppt/slides/slide68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10.5.4 卡片</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50976"/>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使用Bootstrap的网格系统，可以创建多个卡片并排的布局，其用法示例代码如下：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089c36521f9f4fc48e9700f8c58a0672_1748402707898-06435571603412988.png?authorization=c2ltcGxlLWp3dCBhaz1zcGFya2Rlc2s4MDAwMDAwMDAwMDE7ZXhwPTMzMjUyMDI3MDc7YWxnbz1obWFjLXNoYTI1NjtzaWc9K3AvSFlDMWtIZTBRdkFSak4vKy9nWkhPZnJlSEdnUmZGWVhQeFpIU1k3cz0=&amp;x_location=7YfmxI7B7uKO7jlRxIftd6UXf5D="/>
          <p:cNvPicPr>
            <a:picLocks noChangeAspect="1"/>
          </p:cNvPicPr>
          <p:nvPr/>
        </p:nvPicPr>
        <p:blipFill>
          <a:blip r:embed="rId4"/>
          <a:stretch>
            <a:fillRect/>
          </a:stretch>
        </p:blipFill>
        <p:spPr>
          <a:xfrm>
            <a:off x="385405" y="1937639"/>
            <a:ext cx="8373191" cy="2731614"/>
          </a:xfrm>
          <a:prstGeom prst="rect">
            <a:avLst/>
          </a:prstGeom>
        </p:spPr>
      </p:pic>
    </p:spTree>
  </p:cSld>
  <p:clrMapOvr>
    <a:masterClrMapping/>
  </p:clrMapOvr>
</p:sld>
</file>

<file path=ppt/slides/slide68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10.5.4 卡片</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69a6bc66b7e74d0296130c793cd6bb3b_1748402737985-08040340904866555.png?authorization=c2ltcGxlLWp3dCBhaz1zcGFya2Rlc2s4MDAwMDAwMDAwMDE7ZXhwPTMzMjUyMDI3Mzg7YWxnbz1obWFjLXNoYTI1NjtzaWc9bHZwaVlibFdkL3B4NEZXZFFWWVhTQ3V3MEhmNEJVSzFTZVMxRTl3bVk0az0=&amp;x_location=7YfmxI7B7uKO7jlRxIftd6UXf5D="/>
          <p:cNvPicPr>
            <a:picLocks noChangeAspect="1"/>
          </p:cNvPicPr>
          <p:nvPr/>
        </p:nvPicPr>
        <p:blipFill>
          <a:blip r:embed="rId4"/>
          <a:stretch>
            <a:fillRect/>
          </a:stretch>
        </p:blipFill>
        <p:spPr>
          <a:xfrm>
            <a:off x="786939" y="986663"/>
            <a:ext cx="7570123" cy="3851758"/>
          </a:xfrm>
          <a:prstGeom prst="rect">
            <a:avLst/>
          </a:prstGeom>
        </p:spPr>
      </p:pic>
    </p:spTree>
  </p:cSld>
  <p:clrMapOvr>
    <a:masterClrMapping/>
  </p:clrMapOvr>
</p:sld>
</file>

<file path=ppt/slides/slide68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10.5.4 卡片</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a56ae87c0ffb4d28ae781e05a07b4c16_1748402787319-02990313006288826.png?authorization=c2ltcGxlLWp3dCBhaz1zcGFya2Rlc2s4MDAwMDAwMDAwMDE7ZXhwPTMzMjUyMDI3ODc7YWxnbz1obWFjLXNoYTI1NjtzaWc9S1B2Smo5bW9rSTFTalJUVm5TbEN6QlVhMlUwakNuOXp3MU83YUgrUzlQOD0=&amp;x_location=7YfmxI7B7uKO7jlRxIftd6UXf5D="/>
          <p:cNvPicPr>
            <a:picLocks noChangeAspect="1"/>
          </p:cNvPicPr>
          <p:nvPr/>
        </p:nvPicPr>
        <p:blipFill>
          <a:blip r:embed="rId4"/>
          <a:stretch>
            <a:fillRect/>
          </a:stretch>
        </p:blipFill>
        <p:spPr>
          <a:xfrm>
            <a:off x="508396" y="986663"/>
            <a:ext cx="8127208" cy="3851758"/>
          </a:xfrm>
          <a:prstGeom prst="rect">
            <a:avLst/>
          </a:prstGeom>
        </p:spPr>
      </p:pic>
    </p:spTree>
  </p:cSld>
  <p:clrMapOvr>
    <a:masterClrMapping/>
  </p:clrMapOvr>
</p:sld>
</file>

<file path=ppt/slides/slide68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10.5.5 列表组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335509"/>
            <a:ext cx="8373191"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列表组组件的用法示例代码如下：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a1fe57fe4d264078a3458fba20d0ad51_1748402834011-04478169388983404.png?authorization=c2ltcGxlLWp3dCBhaz1zcGFya2Rlc2s4MDAwMDAwMDAwMDE7ZXhwPTMzMjUyMDI4MzQ7YWxnbz1obWFjLXNoYTI1NjtzaWc9ZUV3blFmREZuSlR5WTBRcFFnQWFubDVKL0k4aXdjZ2wzbE9yaUlmWTVrOD0=&amp;x_location=7YfmxI7B7uKO7jlRxIftd6UXf5D="/>
          <p:cNvPicPr>
            <a:picLocks noChangeAspect="1"/>
          </p:cNvPicPr>
          <p:nvPr/>
        </p:nvPicPr>
        <p:blipFill>
          <a:blip r:embed="rId4"/>
          <a:stretch>
            <a:fillRect/>
          </a:stretch>
        </p:blipFill>
        <p:spPr>
          <a:xfrm>
            <a:off x="385405" y="1902437"/>
            <a:ext cx="8373191" cy="2587139"/>
          </a:xfrm>
          <a:prstGeom prst="rect">
            <a:avLst/>
          </a:prstGeom>
        </p:spPr>
      </p:pic>
    </p:spTree>
  </p:cSld>
  <p:clrMapOvr>
    <a:masterClrMapping/>
  </p:clrMapOvr>
</p:sld>
</file>

<file path=ppt/slides/slide68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10.5.5 列表组</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50976"/>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若在li元素中添加.active类或.disabled类，可以创建激活或禁用的状态，用法示例代码如下：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2e9966cd91fa4659acac6c8ee1539c41_1748402941943-0851065244799348.png?authorization=c2ltcGxlLWp3dCBhaz1zcGFya2Rlc2s4MDAwMDAwMDAwMDE7ZXhwPTMzMjUyMDI5NDE7YWxnbz1obWFjLXNoYTI1NjtzaWc9aFBhOUVDY3h1SWs3S3hpMnFPMzY4eDBhSmJUOUdYbnl2V0htQWRJOXN4dz0=&amp;x_location=7YfmxI7B7uKO7jlRxIftd6UXf5D="/>
          <p:cNvPicPr>
            <a:picLocks noChangeAspect="1"/>
          </p:cNvPicPr>
          <p:nvPr/>
        </p:nvPicPr>
        <p:blipFill>
          <a:blip r:embed="rId4"/>
          <a:stretch>
            <a:fillRect/>
          </a:stretch>
        </p:blipFill>
        <p:spPr>
          <a:xfrm>
            <a:off x="385405" y="1937639"/>
            <a:ext cx="8373191" cy="2583381"/>
          </a:xfrm>
          <a:prstGeom prst="rect">
            <a:avLst/>
          </a:prstGeom>
        </p:spPr>
      </p:pic>
    </p:spTree>
  </p:cSld>
  <p:clrMapOvr>
    <a:masterClrMapping/>
  </p:clrMapOvr>
</p:sld>
</file>

<file path=ppt/slides/slide68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10.5.6 面包屑</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50976"/>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面包屑是一种常见的导航辅助工具，可以帮助用户明确自己所处的位置，并提供返回上一 级页面的快捷方式。其用法示例代码如下：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59b41aa65a784b94b630c8bf73a8872a_1748402989127-043511957233525966.png?authorization=c2ltcGxlLWp3dCBhaz1zcGFya2Rlc2s4MDAwMDAwMDAwMDE7ZXhwPTMzMjUyMDI5ODk7YWxnbz1obWFjLXNoYTI1NjtzaWc9SGhsVTBmTE5yTGV2Q3RJd1B2a0RJcUdtemlvak5uSEhiNDFKU2FQeERtZz0=&amp;x_location=7YfmxI7B7uKO7jlRxIftd6UXf5D="/>
          <p:cNvPicPr>
            <a:picLocks noChangeAspect="1"/>
          </p:cNvPicPr>
          <p:nvPr/>
        </p:nvPicPr>
        <p:blipFill>
          <a:blip r:embed="rId4"/>
          <a:stretch>
            <a:fillRect/>
          </a:stretch>
        </p:blipFill>
        <p:spPr>
          <a:xfrm>
            <a:off x="385405" y="1936617"/>
            <a:ext cx="8373191" cy="2128763"/>
          </a:xfrm>
          <a:prstGeom prst="rect">
            <a:avLst/>
          </a:prstGeom>
        </p:spPr>
      </p:pic>
      <p:pic>
        <p:nvPicPr>
          <p:cNvPr id="8" name="Image 1" descr="https://sgw-dx.xf-yun.com/api/v1/sparkdesk/_dcd07c01f9b342efab41c78bbe6113b1_1748403009847-045584494888479066.png?authorization=c2ltcGxlLWp3dCBhaz1zcGFya2Rlc2s4MDAwMDAwMDAwMDE7ZXhwPTMzMjUyMDMwMDk7YWxnbz1obWFjLXNoYTI1NjtzaWc9cE55OVgwdkdyUWowK0pwOFJRRGllYW5LejJXbndRbWNhR3Y0UHFhV1Y0TT0=&amp;x_location=7YfmxI7B7uKO7jlRxIftd6UXf5D="/>
          <p:cNvPicPr>
            <a:picLocks noChangeAspect="1"/>
          </p:cNvPicPr>
          <p:nvPr/>
        </p:nvPicPr>
        <p:blipFill>
          <a:blip r:embed="rId5"/>
          <a:stretch>
            <a:fillRect/>
          </a:stretch>
        </p:blipFill>
        <p:spPr>
          <a:xfrm>
            <a:off x="385405" y="4069200"/>
            <a:ext cx="8373191" cy="600054"/>
          </a:xfrm>
          <a:prstGeom prst="rect">
            <a:avLst/>
          </a:prstGeom>
        </p:spPr>
      </p:pic>
    </p:spTree>
  </p:cSld>
  <p:clrMapOvr>
    <a:masterClrMapping/>
  </p:clrMapOvr>
</p:sld>
</file>

<file path=ppt/slides/slide68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10.5.7 分页</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分页可以将大量内容分成多个页面展示。其用法示例代码如下：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e4c692f9adb64eaaa189c612c7cb05cf_1748403059140-02951583936265867.png?authorization=c2ltcGxlLWp3dCBhaz1zcGFya2Rlc2s4MDAwMDAwMDAwMDE7ZXhwPTMzMjUyMDMwNTk7YWxnbz1obWFjLXNoYTI1NjtzaWc9bmFaRldFWHZWckdXQWUxN2s1M1h5TEpqVjZOdWY3WTBXOEx3QWQyelNwND0=&amp;x_location=7YfmxI7B7uKO7jlRxIftd6UXf5D="/>
          <p:cNvPicPr>
            <a:picLocks noChangeAspect="1"/>
          </p:cNvPicPr>
          <p:nvPr/>
        </p:nvPicPr>
        <p:blipFill>
          <a:blip r:embed="rId4"/>
          <a:stretch>
            <a:fillRect/>
          </a:stretch>
        </p:blipFill>
        <p:spPr>
          <a:xfrm>
            <a:off x="385405" y="1553591"/>
            <a:ext cx="8373191" cy="3284830"/>
          </a:xfrm>
          <a:prstGeom prst="rect">
            <a:avLst/>
          </a:prstGeom>
        </p:spPr>
      </p:pic>
    </p:spTree>
  </p:cSld>
  <p:clrMapOvr>
    <a:masterClrMapping/>
  </p:clrMapOvr>
</p:sld>
</file>

<file path=ppt/slides/slide68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10.5.7 分页</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986663"/>
            <a:ext cx="8373191" cy="950976"/>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通过添加.pagination-lg或.pagination-sm类，可以创建较大或较小的分页，其用法示例代码如下：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7359aea22aa34c3cb2d88698734b4b98_1748403097724-03270225306473509.png?authorization=c2ltcGxlLWp3dCBhaz1zcGFya2Rlc2s4MDAwMDAwMDAwMDE7ZXhwPTMzMjUyMDMwOTg7YWxnbz1obWFjLXNoYTI1NjtzaWc9V09sL05Kd1JIa0txYXVLRjhDWmx0NmVqN2xBTG1HeVdTTjJsdVgzZy9RND0=&amp;x_location=7YfmxI7B7uKO7jlRxIftd6UXf5D="/>
          <p:cNvPicPr>
            <a:picLocks noChangeAspect="1"/>
          </p:cNvPicPr>
          <p:nvPr/>
        </p:nvPicPr>
        <p:blipFill>
          <a:blip r:embed="rId4"/>
          <a:stretch>
            <a:fillRect/>
          </a:stretch>
        </p:blipFill>
        <p:spPr>
          <a:xfrm>
            <a:off x="903536" y="1937639"/>
            <a:ext cx="7336929" cy="2900782"/>
          </a:xfrm>
          <a:prstGeom prst="rect">
            <a:avLst/>
          </a:prstGeom>
        </p:spPr>
      </p:pic>
    </p:spTree>
  </p:cSld>
  <p:clrMapOvr>
    <a:masterClrMapping/>
  </p:clrMapOvr>
</p:sld>
</file>

<file path=ppt/slides/slide68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10.5.7 分页</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5cdbe4ac7a4140d4baec9b162dc80c76_1748403136976-09083728663249343.png?authorization=c2ltcGxlLWp3dCBhaz1zcGFya2Rlc2s4MDAwMDAwMDAwMDE7ZXhwPTMzMjUyMDMxMzY7YWxnbz1obWFjLXNoYTI1NjtzaWc9VnNTNUh6T3RqbERINkRPeEZjSFcwaXJNOUFtTUVGZ0k3WENrM1FPTkJ5QT0=&amp;x_location=7YfmxI7B7uKO7jlRxIftd6UXf5D="/>
          <p:cNvPicPr>
            <a:picLocks noChangeAspect="1"/>
          </p:cNvPicPr>
          <p:nvPr/>
        </p:nvPicPr>
        <p:blipFill>
          <a:blip r:embed="rId4"/>
          <a:stretch>
            <a:fillRect/>
          </a:stretch>
        </p:blipFill>
        <p:spPr>
          <a:xfrm>
            <a:off x="388435" y="1592550"/>
            <a:ext cx="8367129" cy="1958400"/>
          </a:xfrm>
          <a:prstGeom prst="rect">
            <a:avLst/>
          </a:prstGeom>
        </p:spPr>
      </p:pic>
    </p:spTree>
  </p:cSld>
  <p:clrMapOvr>
    <a:masterClrMapping/>
  </p:clrMapOvr>
</p:sld>
</file>

<file path=ppt/slides/slide68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10.5.8 进度条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446939" y="1531799"/>
            <a:ext cx="8373191" cy="950976"/>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Bootstrap中通过.progress类定义进度条容器，通过.progress-bar类定义实际的进度条：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c9f44441842844b4926417fa4d3edf28_1748403226496-06776832454939705.png?authorization=c2ltcGxlLWp3dCBhaz1zcGFya2Rlc2s4MDAwMDAwMDAwMDE7ZXhwPTMzMjUyMDMyMjY7YWxnbz1obWFjLXNoYTI1NjtzaWc9eDlqanBoRDk2NEZIYUFNUkNaeVhBVmpWdWpKTnJFOW9LdmFUSUNwNGM4ND0=&amp;x_location=7YfmxI7B7uKO7jlRxIftd6UXf5D="/>
          <p:cNvPicPr>
            <a:picLocks noChangeAspect="1"/>
          </p:cNvPicPr>
          <p:nvPr/>
        </p:nvPicPr>
        <p:blipFill>
          <a:blip r:embed="rId4"/>
          <a:stretch>
            <a:fillRect/>
          </a:stretch>
        </p:blipFill>
        <p:spPr>
          <a:xfrm>
            <a:off x="1149670" y="2482775"/>
            <a:ext cx="6967728" cy="1810512"/>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3850042A-2A2A-991C-98F5-761F4D6E1374}"/>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1B3798F9-849A-11CB-3634-9836B77CFD39}"/>
              </a:ext>
            </a:extLst>
          </p:cNvPr>
          <p:cNvPicPr>
            <a:picLocks noChangeAspect="1"/>
          </p:cNvPicPr>
          <p:nvPr/>
        </p:nvPicPr>
        <p:blipFill>
          <a:blip r:embed="rId4"/>
          <a:stretch>
            <a:fillRect/>
          </a:stretch>
        </p:blipFill>
        <p:spPr>
          <a:xfrm>
            <a:off x="2647402" y="2994741"/>
            <a:ext cx="4312675" cy="1728474"/>
          </a:xfrm>
          <a:prstGeom prst="rect">
            <a:avLst/>
          </a:prstGeom>
        </p:spPr>
      </p:pic>
      <p:sp>
        <p:nvSpPr>
          <p:cNvPr id="3" name="Shape 0">
            <a:extLst>
              <a:ext uri="{FF2B5EF4-FFF2-40B4-BE49-F238E27FC236}">
                <a16:creationId xmlns:a16="http://schemas.microsoft.com/office/drawing/2014/main" id="{D5973AC1-CCA2-2CD5-4B83-BA1EFB486796}"/>
              </a:ext>
            </a:extLst>
          </p:cNvPr>
          <p:cNvSpPr/>
          <p:nvPr/>
        </p:nvSpPr>
        <p:spPr>
          <a:xfrm>
            <a:off x="4028208" y="2784298"/>
            <a:ext cx="1087582" cy="426967"/>
          </a:xfrm>
          <a:custGeom>
            <a:avLst/>
            <a:gdLst/>
            <a:ahLst/>
            <a:cxnLst/>
            <a:rect l="l" t="t" r="r" b="b"/>
            <a:pathLst>
              <a:path w="833941" h="828521">
                <a:moveTo>
                  <a:pt x="0" y="0"/>
                </a:moveTo>
                <a:moveTo>
                  <a:pt x="0" y="0"/>
                </a:moveTo>
                <a:lnTo>
                  <a:pt x="833941" y="0"/>
                </a:lnTo>
                <a:lnTo>
                  <a:pt x="833941" y="828521"/>
                </a:lnTo>
                <a:lnTo>
                  <a:pt x="0" y="828521"/>
                </a:lnTo>
                <a:close/>
              </a:path>
            </a:pathLst>
          </a:custGeom>
          <a:solidFill>
            <a:srgbClr val="2A5899"/>
          </a:solidFill>
          <a:ln/>
          <a:effectLst>
            <a:softEdge rad="50800"/>
          </a:effectLst>
        </p:spPr>
        <p:txBody>
          <a:bodyPr/>
          <a:lstStyle/>
          <a:p>
            <a:endParaRPr lang="zh-CN" altLang="en-US"/>
          </a:p>
        </p:txBody>
      </p:sp>
      <p:sp>
        <p:nvSpPr>
          <p:cNvPr id="4" name="Text 1">
            <a:extLst>
              <a:ext uri="{FF2B5EF4-FFF2-40B4-BE49-F238E27FC236}">
                <a16:creationId xmlns:a16="http://schemas.microsoft.com/office/drawing/2014/main" id="{A46150CD-3965-3B42-EED6-BC9D7D89D48C}"/>
              </a:ext>
            </a:extLst>
          </p:cNvPr>
          <p:cNvSpPr/>
          <p:nvPr/>
        </p:nvSpPr>
        <p:spPr>
          <a:xfrm>
            <a:off x="3881867" y="2759708"/>
            <a:ext cx="1380263" cy="470065"/>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学习目标</a:t>
            </a:r>
            <a:endParaRPr lang="en-US" sz="1440" dirty="0"/>
          </a:p>
        </p:txBody>
      </p:sp>
      <p:sp>
        <p:nvSpPr>
          <p:cNvPr id="5" name="Text 2">
            <a:extLst>
              <a:ext uri="{FF2B5EF4-FFF2-40B4-BE49-F238E27FC236}">
                <a16:creationId xmlns:a16="http://schemas.microsoft.com/office/drawing/2014/main" id="{2F373D7B-5CFA-A581-9C54-B8D6DE6873E2}"/>
              </a:ext>
            </a:extLst>
          </p:cNvPr>
          <p:cNvSpPr/>
          <p:nvPr/>
        </p:nvSpPr>
        <p:spPr>
          <a:xfrm>
            <a:off x="2753862" y="637360"/>
            <a:ext cx="3636276" cy="1210460"/>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6336" b="1" dirty="0">
                <a:solidFill>
                  <a:schemeClr val="bg1"/>
                </a:solidFill>
                <a:latin typeface="Microsoft Yahei" pitchFamily="34" charset="0"/>
                <a:ea typeface="Microsoft Yahei" pitchFamily="34" charset="-122"/>
                <a:cs typeface="Microsoft Yahei" pitchFamily="34" charset="-120"/>
              </a:rPr>
              <a:t>模块3</a:t>
            </a:r>
            <a:endParaRPr lang="en-US" sz="1440" dirty="0">
              <a:solidFill>
                <a:schemeClr val="bg1"/>
              </a:solidFill>
            </a:endParaRPr>
          </a:p>
        </p:txBody>
      </p:sp>
      <p:sp>
        <p:nvSpPr>
          <p:cNvPr id="6" name="Text 3">
            <a:extLst>
              <a:ext uri="{FF2B5EF4-FFF2-40B4-BE49-F238E27FC236}">
                <a16:creationId xmlns:a16="http://schemas.microsoft.com/office/drawing/2014/main" id="{FB42A852-A413-167D-C019-09B7B558D608}"/>
              </a:ext>
            </a:extLst>
          </p:cNvPr>
          <p:cNvSpPr/>
          <p:nvPr/>
        </p:nvSpPr>
        <p:spPr>
          <a:xfrm>
            <a:off x="1962784" y="1847820"/>
            <a:ext cx="5218432" cy="724557"/>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altLang="zh-CN" sz="3312" b="1" dirty="0">
                <a:solidFill>
                  <a:schemeClr val="bg1"/>
                </a:solidFill>
                <a:latin typeface="Microsoft Yahei" pitchFamily="34" charset="0"/>
                <a:ea typeface="Microsoft Yahei" pitchFamily="34" charset="-122"/>
                <a:cs typeface="Microsoft Yahei" pitchFamily="34" charset="-120"/>
              </a:rPr>
              <a:t>HTML5 </a:t>
            </a:r>
            <a:r>
              <a:rPr lang="zh-CN" altLang="en-US" sz="3312" b="1" dirty="0">
                <a:solidFill>
                  <a:schemeClr val="bg1"/>
                </a:solidFill>
                <a:latin typeface="Microsoft Yahei" pitchFamily="34" charset="0"/>
                <a:ea typeface="Microsoft Yahei" pitchFamily="34" charset="-122"/>
                <a:cs typeface="Microsoft Yahei" pitchFamily="34" charset="-120"/>
              </a:rPr>
              <a:t>基础知识</a:t>
            </a:r>
          </a:p>
        </p:txBody>
      </p:sp>
      <p:sp>
        <p:nvSpPr>
          <p:cNvPr id="8" name="Text 4">
            <a:extLst>
              <a:ext uri="{FF2B5EF4-FFF2-40B4-BE49-F238E27FC236}">
                <a16:creationId xmlns:a16="http://schemas.microsoft.com/office/drawing/2014/main" id="{674820DC-E7D9-CBEA-C355-DA2DFA7136F3}"/>
              </a:ext>
            </a:extLst>
          </p:cNvPr>
          <p:cNvSpPr/>
          <p:nvPr/>
        </p:nvSpPr>
        <p:spPr>
          <a:xfrm>
            <a:off x="2647402" y="3187592"/>
            <a:ext cx="4312675" cy="1866793"/>
          </a:xfrm>
          <a:prstGeom prst="rect">
            <a:avLst/>
          </a:prstGeom>
          <a:noFill/>
          <a:ln/>
        </p:spPr>
        <p:txBody>
          <a:bodyPr wrap="square" lIns="95250" tIns="95250" rIns="95250" bIns="95250" rtlCol="0" anchor="t">
            <a:spAutoFit/>
          </a:bodyPr>
          <a:lstStyle/>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熟悉 </a:t>
            </a:r>
            <a:r>
              <a:rPr lang="en-US" altLang="zh-CN" sz="1440" b="1" dirty="0">
                <a:solidFill>
                  <a:schemeClr val="bg1"/>
                </a:solidFill>
                <a:latin typeface="Microsoft Yahei" pitchFamily="34" charset="0"/>
                <a:ea typeface="Microsoft Yahei" pitchFamily="34" charset="-122"/>
                <a:cs typeface="Microsoft Yahei" pitchFamily="34" charset="-120"/>
              </a:rPr>
              <a:t>HTML5 </a:t>
            </a:r>
            <a:r>
              <a:rPr lang="zh-CN" altLang="en-US" sz="1440" b="1" dirty="0">
                <a:solidFill>
                  <a:schemeClr val="bg1"/>
                </a:solidFill>
                <a:latin typeface="Microsoft Yahei" pitchFamily="34" charset="0"/>
                <a:ea typeface="Microsoft Yahei" pitchFamily="34" charset="-122"/>
                <a:cs typeface="Microsoft Yahei" pitchFamily="34" charset="-120"/>
              </a:rPr>
              <a:t>的发展与优势。</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掌握 </a:t>
            </a:r>
            <a:r>
              <a:rPr lang="en-US" altLang="zh-CN" sz="1440" b="1" dirty="0">
                <a:solidFill>
                  <a:schemeClr val="bg1"/>
                </a:solidFill>
                <a:latin typeface="Microsoft Yahei" pitchFamily="34" charset="0"/>
                <a:ea typeface="Microsoft Yahei" pitchFamily="34" charset="-122"/>
                <a:cs typeface="Microsoft Yahei" pitchFamily="34" charset="-120"/>
              </a:rPr>
              <a:t>HTML5 </a:t>
            </a:r>
            <a:r>
              <a:rPr lang="zh-CN" altLang="en-US" sz="1440" b="1" dirty="0">
                <a:solidFill>
                  <a:schemeClr val="bg1"/>
                </a:solidFill>
                <a:latin typeface="Microsoft Yahei" pitchFamily="34" charset="0"/>
                <a:ea typeface="Microsoft Yahei" pitchFamily="34" charset="-122"/>
                <a:cs typeface="Microsoft Yahei" pitchFamily="34" charset="-120"/>
              </a:rPr>
              <a:t>的文本与段落标签。</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掌握 </a:t>
            </a:r>
            <a:r>
              <a:rPr lang="en-US" altLang="zh-CN" sz="1440" b="1" dirty="0">
                <a:solidFill>
                  <a:schemeClr val="bg1"/>
                </a:solidFill>
                <a:latin typeface="Microsoft Yahei" pitchFamily="34" charset="0"/>
                <a:ea typeface="Microsoft Yahei" pitchFamily="34" charset="-122"/>
                <a:cs typeface="Microsoft Yahei" pitchFamily="34" charset="-120"/>
              </a:rPr>
              <a:t>HTML5 </a:t>
            </a:r>
            <a:r>
              <a:rPr lang="zh-CN" altLang="en-US" sz="1440" b="1" dirty="0">
                <a:solidFill>
                  <a:schemeClr val="bg1"/>
                </a:solidFill>
                <a:latin typeface="Microsoft Yahei" pitchFamily="34" charset="0"/>
                <a:ea typeface="Microsoft Yahei" pitchFamily="34" charset="-122"/>
                <a:cs typeface="Microsoft Yahei" pitchFamily="34" charset="-120"/>
              </a:rPr>
              <a:t>的列表与表格标签。</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掌握 </a:t>
            </a:r>
            <a:r>
              <a:rPr lang="en-US" altLang="zh-CN" sz="1440" b="1" dirty="0">
                <a:solidFill>
                  <a:schemeClr val="bg1"/>
                </a:solidFill>
                <a:latin typeface="Microsoft Yahei" pitchFamily="34" charset="0"/>
                <a:ea typeface="Microsoft Yahei" pitchFamily="34" charset="-122"/>
                <a:cs typeface="Microsoft Yahei" pitchFamily="34" charset="-120"/>
              </a:rPr>
              <a:t>HTML5 </a:t>
            </a:r>
            <a:r>
              <a:rPr lang="zh-CN" altLang="en-US" sz="1440" b="1" dirty="0">
                <a:solidFill>
                  <a:schemeClr val="bg1"/>
                </a:solidFill>
                <a:latin typeface="Microsoft Yahei" pitchFamily="34" charset="0"/>
                <a:ea typeface="Microsoft Yahei" pitchFamily="34" charset="-122"/>
                <a:cs typeface="Microsoft Yahei" pitchFamily="34" charset="-120"/>
              </a:rPr>
              <a:t>的图片与超链接标签。</a:t>
            </a:r>
          </a:p>
          <a:p>
            <a:pPr marL="0" indent="0">
              <a:lnSpc>
                <a:spcPct val="108000"/>
              </a:lnSpc>
              <a:spcBef>
                <a:spcPts val="375"/>
              </a:spcBef>
              <a:buNone/>
            </a:pPr>
            <a:r>
              <a:rPr lang="zh-CN" altLang="en-US" sz="1440" b="1" dirty="0">
                <a:solidFill>
                  <a:schemeClr val="bg1"/>
                </a:solidFill>
                <a:latin typeface="Microsoft Yahei" pitchFamily="34" charset="0"/>
                <a:ea typeface="Microsoft Yahei" pitchFamily="34" charset="-122"/>
                <a:cs typeface="Microsoft Yahei" pitchFamily="34" charset="-120"/>
              </a:rPr>
              <a:t>● 掌握 </a:t>
            </a:r>
            <a:r>
              <a:rPr lang="en-US" altLang="zh-CN" sz="1440" b="1" dirty="0">
                <a:solidFill>
                  <a:schemeClr val="bg1"/>
                </a:solidFill>
                <a:latin typeface="Microsoft Yahei" pitchFamily="34" charset="0"/>
                <a:ea typeface="Microsoft Yahei" pitchFamily="34" charset="-122"/>
                <a:cs typeface="Microsoft Yahei" pitchFamily="34" charset="-120"/>
              </a:rPr>
              <a:t>HTML5 </a:t>
            </a:r>
            <a:r>
              <a:rPr lang="zh-CN" altLang="en-US" sz="1440" b="1" dirty="0">
                <a:solidFill>
                  <a:schemeClr val="bg1"/>
                </a:solidFill>
                <a:latin typeface="Microsoft Yahei" pitchFamily="34" charset="0"/>
                <a:ea typeface="Microsoft Yahei" pitchFamily="34" charset="-122"/>
                <a:cs typeface="Microsoft Yahei" pitchFamily="34" charset="-120"/>
              </a:rPr>
              <a:t>的表单标签及常用属性。</a:t>
            </a:r>
          </a:p>
          <a:p>
            <a:pPr marL="0" indent="0">
              <a:lnSpc>
                <a:spcPct val="108000"/>
              </a:lnSpc>
              <a:spcBef>
                <a:spcPts val="375"/>
              </a:spcBef>
              <a:buNone/>
            </a:pPr>
            <a:endParaRPr lang="en-US" altLang="zh-CN" sz="1440" dirty="0"/>
          </a:p>
        </p:txBody>
      </p:sp>
    </p:spTree>
    <p:extLst>
      <p:ext uri="{BB962C8B-B14F-4D97-AF65-F5344CB8AC3E}">
        <p14:creationId xmlns:p14="http://schemas.microsoft.com/office/powerpoint/2010/main" val="2656610210"/>
      </p:ext>
    </p:extLst>
  </p:cSld>
  <p:clrMapOvr>
    <a:masterClrMapping/>
  </p:clrMapOvr>
</p:sld>
</file>

<file path=ppt/slides/slide69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10.5.8 进度条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79b3b58c9ff6414fa919de053109fa58_1748403247373-016373678938006286.png?authorization=c2ltcGxlLWp3dCBhaz1zcGFya2Rlc2s4MDAwMDAwMDAwMDE7ZXhwPTMzMjUyMDMyNDc7YWxnbz1obWFjLXNoYTI1NjtzaWc9MkxQUUhtV29TUTRaMmF4QkRtWVNIa3ZOTmJoZnJJTjE4WWJCQjdNZW85MD0=&amp;x_location=7YfmxI7B7uKO7jlRxIftd6UXf5D="/>
          <p:cNvPicPr>
            <a:picLocks noChangeAspect="1"/>
          </p:cNvPicPr>
          <p:nvPr/>
        </p:nvPicPr>
        <p:blipFill>
          <a:blip r:embed="rId4"/>
          <a:stretch>
            <a:fillRect/>
          </a:stretch>
        </p:blipFill>
        <p:spPr>
          <a:xfrm>
            <a:off x="978408" y="1883843"/>
            <a:ext cx="7187184" cy="2057400"/>
          </a:xfrm>
          <a:prstGeom prst="rect">
            <a:avLst/>
          </a:prstGeom>
        </p:spPr>
      </p:pic>
    </p:spTree>
  </p:cSld>
  <p:clrMapOvr>
    <a:masterClrMapping/>
  </p:clrMapOvr>
</p:sld>
</file>

<file path=ppt/slides/slide69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10.5 Bootstrap的CSS组件</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10.5.8 进度条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 3"/>
          <p:cNvSpPr/>
          <p:nvPr/>
        </p:nvSpPr>
        <p:spPr>
          <a:xfrm>
            <a:off x="385405" y="1720651"/>
            <a:ext cx="8373191" cy="950976"/>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可以通过添加.progress-bar-striped 和.progress-bar-animated 类来创建带有条纹和动画效果的进度条：</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Image 0" descr="https://sgw-dx.xf-yun.com/api/v1/sparkdesk/_410b7648cafa47ff94eaf968b6d90f6f_1748403316093-005972942012608262.png?authorization=c2ltcGxlLWp3dCBhaz1zcGFya2Rlc2s4MDAwMDAwMDAwMDE7ZXhwPTMzMjUyMDMzMTY7YWxnbz1obWFjLXNoYTI1NjtzaWc9OVQ3bXVYZjZhVWpNNFNXMEFkK2tqMEIzRXVaTHBCeGhhckc5UURRR3oyTT0=&amp;x_location=7YfmxI7B7uKO7jlRxIftd6UXf5D="/>
          <p:cNvPicPr>
            <a:picLocks noChangeAspect="1"/>
          </p:cNvPicPr>
          <p:nvPr/>
        </p:nvPicPr>
        <p:blipFill>
          <a:blip r:embed="rId4"/>
          <a:stretch>
            <a:fillRect/>
          </a:stretch>
        </p:blipFill>
        <p:spPr>
          <a:xfrm>
            <a:off x="385405" y="2671627"/>
            <a:ext cx="8373191" cy="1432807"/>
          </a:xfrm>
          <a:prstGeom prst="rect">
            <a:avLst/>
          </a:prstGeom>
        </p:spPr>
      </p:pic>
    </p:spTree>
  </p:cSld>
  <p:clrMapOvr>
    <a:masterClrMapping/>
  </p:clrMapOvr>
</p:sld>
</file>

<file path=ppt/slides/slide69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10.6 Bootstrap 应用示例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 0" descr="https://sgw-dx.xf-yun.com/api/v1/sparkdesk/_8cc5314652c94b5fb95a384e2fdd3a1b_1748403383331-06949784640341924.png?authorization=c2ltcGxlLWp3dCBhaz1zcGFya2Rlc2s4MDAwMDAwMDAwMDE7ZXhwPTMzMjUyMDMzODM7YWxnbz1obWFjLXNoYTI1NjtzaWc9NThlajIyS0gyVmhHVTJPYzF5S09wNm5nZXc1ZzduS09FMzNqbkZ0d0tPYz0=&amp;x_location=7YfmxI7B7uKO7jlRxIftd6UXf5D="/>
          <p:cNvPicPr>
            <a:picLocks noChangeAspect="1"/>
          </p:cNvPicPr>
          <p:nvPr/>
        </p:nvPicPr>
        <p:blipFill>
          <a:blip r:embed="rId4"/>
          <a:stretch>
            <a:fillRect/>
          </a:stretch>
        </p:blipFill>
        <p:spPr>
          <a:xfrm>
            <a:off x="3839491" y="986663"/>
            <a:ext cx="4276717" cy="3851758"/>
          </a:xfrm>
          <a:prstGeom prst="rect">
            <a:avLst/>
          </a:prstGeom>
        </p:spPr>
      </p:pic>
      <p:sp>
        <p:nvSpPr>
          <p:cNvPr id="6"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3"/>
          <p:cNvSpPr/>
          <p:nvPr/>
        </p:nvSpPr>
        <p:spPr>
          <a:xfrm>
            <a:off x="593083" y="1712959"/>
            <a:ext cx="2888944"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08000"/>
              </a:lnSpc>
              <a:spcBef>
                <a:spcPts val="375"/>
              </a:spcBef>
              <a:spcAft>
                <a:spcPts val="0"/>
              </a:spcAft>
              <a:buClrTx/>
              <a:buSzTx/>
              <a:buFontTx/>
              <a:buNone/>
              <a:tabLst/>
              <a:defRPr/>
            </a:pPr>
            <a:r>
              <a:rPr kumimoji="0" lang="en-US" sz="2016" b="0" i="0" u="none" strike="noStrike" kern="1200" cap="none" spc="0" normalizeH="0" baseline="0" noProof="0" dirty="0">
                <a:ln>
                  <a:noFill/>
                </a:ln>
                <a:solidFill>
                  <a:srgbClr val="272245"/>
                </a:solidFill>
                <a:effectLst/>
                <a:uLnTx/>
                <a:uFillTx/>
                <a:latin typeface="Microsoft Yahei" pitchFamily="34" charset="0"/>
                <a:ea typeface="Microsoft Yahei" pitchFamily="34" charset="-122"/>
                <a:cs typeface="Microsoft Yahei" pitchFamily="34" charset="-120"/>
              </a:rPr>
              <a:t>右图实现代码如下：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69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10.6 Bootstrap 应用示例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cbac86a8c07643d8886bead5c3cef8f6_1748403455970-0478852144645306.png?authorization=c2ltcGxlLWp3dCBhaz1zcGFya2Rlc2s4MDAwMDAwMDAwMDE7ZXhwPTMzMjUyMDM0NTU7YWxnbz1obWFjLXNoYTI1NjtzaWc9VXR3YmRzR1lqaGNMcDhKV1J4S1J5RStrcWxLSTBTS1NIUGtibkU4Tm9lZz0=&amp;x_location=7YfmxI7B7uKO7jlRxIftd6UXf5D="/>
          <p:cNvPicPr>
            <a:picLocks noChangeAspect="1"/>
          </p:cNvPicPr>
          <p:nvPr/>
        </p:nvPicPr>
        <p:blipFill>
          <a:blip r:embed="rId4"/>
          <a:stretch>
            <a:fillRect/>
          </a:stretch>
        </p:blipFill>
        <p:spPr>
          <a:xfrm>
            <a:off x="446124" y="1184991"/>
            <a:ext cx="8251752" cy="3455103"/>
          </a:xfrm>
          <a:prstGeom prst="rect">
            <a:avLst/>
          </a:prstGeom>
        </p:spPr>
      </p:pic>
    </p:spTree>
  </p:cSld>
  <p:clrMapOvr>
    <a:masterClrMapping/>
  </p:clrMapOvr>
</p:sld>
</file>

<file path=ppt/slides/slide69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10.6 Bootstrap 应用示例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32417029ea11463cb1cbad9a157c0d3c_1748403475887-07111428710903073.png?authorization=c2ltcGxlLWp3dCBhaz1zcGFya2Rlc2s4MDAwMDAwMDAwMDE7ZXhwPTMzMjUyMDM0NzU7YWxnbz1obWFjLXNoYTI1NjtzaWc9K0VsTU4ycWhiVFNlakhzMHROZTNGN3B1Zk9sSU82SmNxM3BmL0NDN0UrVT0=&amp;x_location=7YfmxI7B7uKO7jlRxIftd6UXf5D="/>
          <p:cNvPicPr>
            <a:picLocks noChangeAspect="1"/>
          </p:cNvPicPr>
          <p:nvPr/>
        </p:nvPicPr>
        <p:blipFill>
          <a:blip r:embed="rId4"/>
          <a:stretch>
            <a:fillRect/>
          </a:stretch>
        </p:blipFill>
        <p:spPr>
          <a:xfrm>
            <a:off x="349976" y="1383199"/>
            <a:ext cx="8444047" cy="3058687"/>
          </a:xfrm>
          <a:prstGeom prst="rect">
            <a:avLst/>
          </a:prstGeom>
        </p:spPr>
      </p:pic>
    </p:spTree>
  </p:cSld>
  <p:clrMapOvr>
    <a:masterClrMapping/>
  </p:clrMapOvr>
</p:sld>
</file>

<file path=ppt/slides/slide69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10.6 Bootstrap 应用示例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07ff96515cb341dd93c277093f42444c_1748403509247-06821831706384281.png?authorization=c2ltcGxlLWp3dCBhaz1zcGFya2Rlc2s4MDAwMDAwMDAwMDE7ZXhwPTMzMjUyMDM1MDk7YWxnbz1obWFjLXNoYTI1NjtzaWc9eUhBbmoySDRuMEl0d2tJNEhzKzZHeTkxay9tbmJvcXV0SlFYZmhqVWJXVT0=&amp;x_location=7YfmxI7B7uKO7jlRxIftd6UXf5D="/>
          <p:cNvPicPr>
            <a:picLocks noChangeAspect="1"/>
          </p:cNvPicPr>
          <p:nvPr/>
        </p:nvPicPr>
        <p:blipFill>
          <a:blip r:embed="rId4"/>
          <a:stretch>
            <a:fillRect/>
          </a:stretch>
        </p:blipFill>
        <p:spPr>
          <a:xfrm>
            <a:off x="423048" y="1179238"/>
            <a:ext cx="8328670" cy="3466609"/>
          </a:xfrm>
          <a:prstGeom prst="rect">
            <a:avLst/>
          </a:prstGeom>
        </p:spPr>
      </p:pic>
    </p:spTree>
  </p:cSld>
  <p:clrMapOvr>
    <a:masterClrMapping/>
  </p:clrMapOvr>
</p:sld>
</file>

<file path=ppt/slides/slide69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10.6 Bootstrap 应用示例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92ab3df3c7974f6293c43ea0b1ad2956_1748403529229-02027988985557737.png?authorization=c2ltcGxlLWp3dCBhaz1zcGFya2Rlc2s4MDAwMDAwMDAwMDE7ZXhwPTMzMjUyMDM1Mjk7YWxnbz1obWFjLXNoYTI1NjtzaWc9TG1QcDI5KzVRZ0tZdUpMOXNXNjMwU09IZDZIV05WYSttaUNibHg2ZC93bz0=&amp;x_location=7YfmxI7B7uKO7jlRxIftd6UXf5D="/>
          <p:cNvPicPr>
            <a:picLocks noChangeAspect="1"/>
          </p:cNvPicPr>
          <p:nvPr/>
        </p:nvPicPr>
        <p:blipFill>
          <a:blip r:embed="rId4"/>
          <a:stretch>
            <a:fillRect/>
          </a:stretch>
        </p:blipFill>
        <p:spPr>
          <a:xfrm>
            <a:off x="357668" y="1433366"/>
            <a:ext cx="8428664" cy="2958353"/>
          </a:xfrm>
          <a:prstGeom prst="rect">
            <a:avLst/>
          </a:prstGeom>
        </p:spPr>
      </p:pic>
    </p:spTree>
  </p:cSld>
  <p:clrMapOvr>
    <a:masterClrMapping/>
  </p:clrMapOvr>
</p:sld>
</file>

<file path=ppt/slides/slide69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10.6 Bootstrap 应用示例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bce2e6abaf274240be65091e671c7e7b_1748403548444-008457307243901246.png?authorization=c2ltcGxlLWp3dCBhaz1zcGFya2Rlc2s4MDAwMDAwMDAwMDE7ZXhwPTMzMjUyMDM1NDg7YWxnbz1obWFjLXNoYTI1NjtzaWc9UUhJUkJxcVFHeFdVWnA3S2UvS3ZmUVZlZXBMRjZPTzUxWTZ6eG9SSnphTT0=&amp;x_location=7YfmxI7B7uKO7jlRxIftd6UXf5D="/>
          <p:cNvPicPr>
            <a:picLocks noChangeAspect="1"/>
          </p:cNvPicPr>
          <p:nvPr/>
        </p:nvPicPr>
        <p:blipFill>
          <a:blip r:embed="rId4"/>
          <a:stretch>
            <a:fillRect/>
          </a:stretch>
        </p:blipFill>
        <p:spPr>
          <a:xfrm>
            <a:off x="399973" y="1070349"/>
            <a:ext cx="8344054" cy="3684387"/>
          </a:xfrm>
          <a:prstGeom prst="rect">
            <a:avLst/>
          </a:prstGeom>
        </p:spPr>
      </p:pic>
    </p:spTree>
  </p:cSld>
  <p:clrMapOvr>
    <a:masterClrMapping/>
  </p:clrMapOvr>
</p:sld>
</file>

<file path=ppt/slides/slide69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10.6 Bootstrap 应用示例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1bec5072dde8443fab638b62754d3ef1_1748403570718-040862797451364363.png?authorization=c2ltcGxlLWp3dCBhaz1zcGFya2Rlc2s4MDAwMDAwMDAwMDE7ZXhwPTMzMjUyMDM1NzA7YWxnbz1obWFjLXNoYTI1NjtzaWc9MUFaS3BzNWJ1eXRtcXBiQ0lncjg2cWhIUFBHK3poZmdOQU8xb1Zob0Q3dz0=&amp;x_location=7YfmxI7B7uKO7jlRxIftd6UXf5D="/>
          <p:cNvPicPr>
            <a:picLocks noChangeAspect="1"/>
          </p:cNvPicPr>
          <p:nvPr/>
        </p:nvPicPr>
        <p:blipFill>
          <a:blip r:embed="rId4"/>
          <a:stretch>
            <a:fillRect/>
          </a:stretch>
        </p:blipFill>
        <p:spPr>
          <a:xfrm>
            <a:off x="1233935" y="986663"/>
            <a:ext cx="6187664" cy="3851758"/>
          </a:xfrm>
          <a:prstGeom prst="rect">
            <a:avLst/>
          </a:prstGeom>
        </p:spPr>
      </p:pic>
    </p:spTree>
  </p:cSld>
  <p:clrMapOvr>
    <a:masterClrMapping/>
  </p:clrMapOvr>
</p:sld>
</file>

<file path=ppt/slides/slide69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marR="0" lvl="0" indent="0" algn="l" defTabSz="914400" rtl="0" eaLnBrk="1" fontAlgn="auto" latinLnBrk="0" hangingPunct="1">
              <a:lnSpc>
                <a:spcPct val="112500"/>
              </a:lnSpc>
              <a:spcBef>
                <a:spcPts val="375"/>
              </a:spcBef>
              <a:spcAft>
                <a:spcPts val="0"/>
              </a:spcAft>
              <a:buClrTx/>
              <a:buSzTx/>
              <a:buFontTx/>
              <a:buNone/>
              <a:tabLst/>
              <a:defRPr/>
            </a:pPr>
            <a:r>
              <a:rPr kumimoji="0" lang="en-US" sz="2016" b="1" i="0" u="none" strike="noStrike" kern="1200" cap="none" spc="0" normalizeH="0" baseline="0" noProof="0" dirty="0">
                <a:ln>
                  <a:noFill/>
                </a:ln>
                <a:solidFill>
                  <a:srgbClr val="FFFFFF"/>
                </a:solidFill>
                <a:effectLst/>
                <a:uLnTx/>
                <a:uFillTx/>
                <a:latin typeface="Microsoft Yahei" pitchFamily="34" charset="0"/>
                <a:ea typeface="Microsoft Yahei" pitchFamily="34" charset="-122"/>
                <a:cs typeface="Microsoft Yahei" pitchFamily="34" charset="-120"/>
              </a:rPr>
              <a:t>10.6 Bootstrap 应用示例</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2"/>
          <p:cNvSpPr/>
          <p:nvPr/>
        </p:nvSpPr>
        <p:spPr>
          <a:xfrm>
            <a:off x="5344496" y="229101"/>
            <a:ext cx="3570904" cy="528523"/>
          </a:xfrm>
          <a:prstGeom prst="rect">
            <a:avLst/>
          </a:prstGeom>
          <a:noFill/>
          <a:ln/>
        </p:spPr>
        <p:txBody>
          <a:bodyPr wrap="square" lIns="95250" tIns="95250" rIns="95250" bIns="9525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28" b="1" i="0" u="none" strike="noStrike" kern="1200" cap="none" spc="0" normalizeH="0" baseline="0" noProof="0" dirty="0">
                <a:ln>
                  <a:noFill/>
                </a:ln>
                <a:solidFill>
                  <a:srgbClr val="2A5899"/>
                </a:solidFill>
                <a:effectLst/>
                <a:uLnTx/>
                <a:uFillTx/>
                <a:latin typeface="Microsoft Yahei" pitchFamily="34" charset="0"/>
                <a:ea typeface="Microsoft Yahei" pitchFamily="34" charset="-122"/>
                <a:cs typeface="Microsoft Yahei" pitchFamily="34" charset="-120"/>
              </a:rPr>
              <a:t> </a:t>
            </a:r>
            <a:endParaRPr kumimoji="0" lang="en-US" sz="144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Image 0" descr="https://sgw-dx.xf-yun.com/api/v1/sparkdesk/_effb139a359b491b967829b23374803d_1748403593399-08557836746633805.png?authorization=c2ltcGxlLWp3dCBhaz1zcGFya2Rlc2s4MDAwMDAwMDAwMDE7ZXhwPTMzMjUyMDM1OTM7YWxnbz1obWFjLXNoYTI1NjtzaWc9UTF4RWExV2hFT29wbEMxNjlLYzZHYVlLd0hOOHUxMTh2VUNwTFRXNWR0Yz0=&amp;x_location=7YfmxI7B7uKO7jlRxIftd6UXf5D="/>
          <p:cNvPicPr>
            <a:picLocks noChangeAspect="1"/>
          </p:cNvPicPr>
          <p:nvPr/>
        </p:nvPicPr>
        <p:blipFill>
          <a:blip r:embed="rId4"/>
          <a:stretch>
            <a:fillRect/>
          </a:stretch>
        </p:blipFill>
        <p:spPr>
          <a:xfrm>
            <a:off x="473045" y="1187735"/>
            <a:ext cx="8197910" cy="344961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1355192"/>
            <a:ext cx="8686800" cy="3145464"/>
          </a:xfrm>
          <a:custGeom>
            <a:avLst/>
            <a:gdLst/>
            <a:ahLst/>
            <a:cxnLst/>
            <a:rect l="l" t="t" r="r" b="b"/>
            <a:pathLst>
              <a:path w="8686800" h="3145464">
                <a:moveTo>
                  <a:pt x="393183" y="0"/>
                </a:moveTo>
                <a:moveTo>
                  <a:pt x="393183" y="0"/>
                </a:moveTo>
                <a:lnTo>
                  <a:pt x="8293617" y="0"/>
                </a:lnTo>
                <a:quadBezTo>
                  <a:pt x="8686800" y="0"/>
                  <a:pt x="8686800" y="393183"/>
                </a:quadBezTo>
                <a:lnTo>
                  <a:pt x="8686800" y="2752281"/>
                </a:lnTo>
                <a:quadBezTo>
                  <a:pt x="8686800" y="3145464"/>
                  <a:pt x="8293617" y="3145464"/>
                </a:quadBezTo>
                <a:lnTo>
                  <a:pt x="393183" y="3145464"/>
                </a:lnTo>
                <a:quadBezTo>
                  <a:pt x="0" y="3145464"/>
                  <a:pt x="0" y="2752281"/>
                </a:quadBezTo>
                <a:lnTo>
                  <a:pt x="0" y="393183"/>
                </a:lnTo>
                <a:quadBezTo>
                  <a:pt x="0" y="0"/>
                  <a:pt x="393183"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3548678"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1.4 Web 前端开发工具介绍</a:t>
            </a:r>
            <a:endParaRPr lang="en-US" sz="1440" dirty="0"/>
          </a:p>
        </p:txBody>
      </p:sp>
      <p:sp>
        <p:nvSpPr>
          <p:cNvPr id="5" name="Text 2"/>
          <p:cNvSpPr/>
          <p:nvPr/>
        </p:nvSpPr>
        <p:spPr>
          <a:xfrm>
            <a:off x="5414112"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1.4.1 Visual Studio Code</a:t>
            </a:r>
            <a:endParaRPr lang="en-US" sz="1440" dirty="0"/>
          </a:p>
        </p:txBody>
      </p:sp>
      <p:sp>
        <p:nvSpPr>
          <p:cNvPr id="6" name="Text 3"/>
          <p:cNvSpPr/>
          <p:nvPr/>
        </p:nvSpPr>
        <p:spPr>
          <a:xfrm>
            <a:off x="547854" y="1876364"/>
            <a:ext cx="8048291" cy="1850571"/>
          </a:xfrm>
          <a:prstGeom prst="rect">
            <a:avLst/>
          </a:prstGeom>
          <a:noFill/>
          <a:ln/>
        </p:spPr>
        <p:txBody>
          <a:bodyPr wrap="square" lIns="95250" tIns="95250" rIns="95250" bIns="95250" rtlCol="0" anchor="t">
            <a:spAutoFit/>
          </a:bodyPr>
          <a:lstStyle/>
          <a:p>
            <a:pPr marL="0" indent="0">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Visual Studio Code（以下简称“ VS Code”）是一款由微软公司开发的免费、开源的代码编辑器，自2015年发布以来，它已经成为开发者社区中备受欢迎的工具之一。VS Code以其轻量级、功能强大、插件丰富而著称，并支持多种编程语言和框架，为开发者提供了一站式的开发环境。</a:t>
            </a:r>
            <a:endParaRPr lang="en-US" sz="1440"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name="Slide 7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  </a:t>
            </a:r>
            <a:endParaRPr lang="en-US" sz="1440" dirty="0"/>
          </a:p>
        </p:txBody>
      </p:sp>
      <p:sp>
        <p:nvSpPr>
          <p:cNvPr id="6" name="Text 3"/>
          <p:cNvSpPr/>
          <p:nvPr/>
        </p:nvSpPr>
        <p:spPr>
          <a:xfrm>
            <a:off x="466791" y="1735444"/>
            <a:ext cx="8210419" cy="1850571"/>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HTML5是目前最新的HTML标准。HTML5是专门为承载丰富的Web内容而设计的，它拥有新的语义、图形和多媒体元素，并且无须额外插件，所提供的新元素和新的API简化了Web应用程序的搭建。同时，HTML5是跨平台的，它被设计为能在不同类型的硬件（计算机、 平板电脑、手机、电视机等）上运行。</a:t>
            </a:r>
            <a:endParaRPr lang="en-US" sz="1440" dirty="0"/>
          </a:p>
        </p:txBody>
      </p:sp>
    </p:spTree>
  </p:cSld>
  <p:clrMapOvr>
    <a:masterClrMapping/>
  </p:clrMapOvr>
</p:sld>
</file>

<file path=ppt/slides/slide700.xml><?xml version="1.0" encoding="utf-8"?>
<p:sld xmlns:a="http://schemas.openxmlformats.org/drawingml/2006/main" xmlns:r="http://schemas.openxmlformats.org/officeDocument/2006/relationships" xmlns:p="http://schemas.openxmlformats.org/presentationml/2006/main">
  <p:cSld name="Slide 16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0" y="1892921"/>
            <a:ext cx="4714468" cy="138988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6336" b="1" dirty="0">
                <a:solidFill>
                  <a:srgbClr val="FFFFFF">
                    <a:alpha val="10000"/>
                  </a:srgbClr>
                </a:solidFill>
                <a:latin typeface="Microsoft Yahei" pitchFamily="34" charset="0"/>
                <a:ea typeface="Microsoft Yahei" pitchFamily="34" charset="-122"/>
                <a:cs typeface="Microsoft Yahei" pitchFamily="34" charset="-120"/>
              </a:rPr>
              <a:t>THANKS</a:t>
            </a:r>
            <a:endParaRPr lang="en-US" sz="1440" dirty="0"/>
          </a:p>
        </p:txBody>
      </p:sp>
      <p:sp>
        <p:nvSpPr>
          <p:cNvPr id="3" name="Text 1"/>
          <p:cNvSpPr/>
          <p:nvPr/>
        </p:nvSpPr>
        <p:spPr>
          <a:xfrm>
            <a:off x="0" y="1528972"/>
            <a:ext cx="4714468" cy="1207008"/>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5184" b="1" dirty="0">
                <a:solidFill>
                  <a:srgbClr val="FFFFFF"/>
                </a:solidFill>
                <a:latin typeface="Microsoft Yahei" pitchFamily="34" charset="0"/>
                <a:ea typeface="Microsoft Yahei" pitchFamily="34" charset="-122"/>
                <a:cs typeface="Microsoft Yahei" pitchFamily="34" charset="-120"/>
              </a:rPr>
              <a:t>感谢观看</a:t>
            </a:r>
            <a:endParaRPr lang="en-US" sz="1440"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name="Slide 7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Shape 2"/>
          <p:cNvSpPr/>
          <p:nvPr/>
        </p:nvSpPr>
        <p:spPr>
          <a:xfrm rot="5400000">
            <a:off x="6858725" y="-436753"/>
            <a:ext cx="349674" cy="2846834"/>
          </a:xfrm>
          <a:custGeom>
            <a:avLst/>
            <a:gdLst/>
            <a:ahLst/>
            <a:cxnLst/>
            <a:rect l="l" t="t" r="r" b="b"/>
            <a:pathLst>
              <a:path w="349674" h="2846834">
                <a:moveTo>
                  <a:pt x="174837" y="0"/>
                </a:moveTo>
                <a:moveTo>
                  <a:pt x="174837" y="0"/>
                </a:moveTo>
                <a:lnTo>
                  <a:pt x="174837" y="0"/>
                </a:lnTo>
                <a:quadBezTo>
                  <a:pt x="349674" y="0"/>
                  <a:pt x="349674" y="174837"/>
                </a:quadBezTo>
                <a:lnTo>
                  <a:pt x="349674" y="2671997"/>
                </a:lnTo>
                <a:quadBezTo>
                  <a:pt x="349674" y="2846834"/>
                  <a:pt x="174837" y="2846834"/>
                </a:quadBezTo>
                <a:lnTo>
                  <a:pt x="174837" y="2846834"/>
                </a:lnTo>
                <a:quadBezTo>
                  <a:pt x="0" y="2846834"/>
                  <a:pt x="0" y="2671997"/>
                </a:quadBezTo>
                <a:lnTo>
                  <a:pt x="0" y="174837"/>
                </a:lnTo>
                <a:quadBezTo>
                  <a:pt x="0" y="0"/>
                  <a:pt x="174837" y="0"/>
                </a:quadBezTo>
                <a:close/>
              </a:path>
            </a:pathLst>
          </a:custGeom>
          <a:solidFill>
            <a:srgbClr val="2A5899"/>
          </a:solidFill>
          <a:ln/>
        </p:spPr>
        <p:txBody>
          <a:bodyPr/>
          <a:lstStyle/>
          <a:p>
            <a:endParaRPr lang="zh-CN" altLang="en-US"/>
          </a:p>
        </p:txBody>
      </p:sp>
      <p:sp>
        <p:nvSpPr>
          <p:cNvPr id="6" name="Text 3"/>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3.1.1　HTML5 的发展与优势</a:t>
            </a:r>
            <a:endParaRPr lang="en-US" sz="1440" dirty="0"/>
          </a:p>
        </p:txBody>
      </p:sp>
      <p:sp>
        <p:nvSpPr>
          <p:cNvPr id="7" name="Text 4"/>
          <p:cNvSpPr/>
          <p:nvPr/>
        </p:nvSpPr>
        <p:spPr>
          <a:xfrm>
            <a:off x="398421" y="1668959"/>
            <a:ext cx="8210419" cy="2185598"/>
          </a:xfrm>
          <a:prstGeom prst="rect">
            <a:avLst/>
          </a:prstGeom>
          <a:noFill/>
          <a:ln/>
        </p:spPr>
        <p:txBody>
          <a:bodyPr wrap="square" lIns="95250" tIns="95250" rIns="95250" bIns="95250" rtlCol="0" anchor="t">
            <a:spAutoFit/>
          </a:bodyPr>
          <a:lstStyle/>
          <a:p>
            <a:pPr marL="0" indent="0">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W3C</a:t>
            </a:r>
            <a:r>
              <a:rPr lang="zh-CN" altLang="en-US" sz="2016" dirty="0">
                <a:solidFill>
                  <a:srgbClr val="272245"/>
                </a:solidFill>
                <a:latin typeface="Microsoft Yahei" pitchFamily="34" charset="0"/>
                <a:ea typeface="Microsoft Yahei" pitchFamily="34" charset="-122"/>
                <a:cs typeface="Microsoft Yahei" pitchFamily="34" charset="-120"/>
              </a:rPr>
              <a:t>（</a:t>
            </a:r>
            <a:r>
              <a:rPr lang="en-US" sz="2016" dirty="0">
                <a:solidFill>
                  <a:srgbClr val="272245"/>
                </a:solidFill>
                <a:latin typeface="Microsoft Yahei" pitchFamily="34" charset="0"/>
                <a:ea typeface="Microsoft Yahei" pitchFamily="34" charset="-122"/>
                <a:cs typeface="Microsoft Yahei" pitchFamily="34" charset="-120"/>
              </a:rPr>
              <a:t>World Wide Web consortium，万维网联盟）在1999 年发布了HTML4之后，互联网行业欣欣向荣。当时的设计者们普遍认为HTML4标准十分完美，已经不再需要升级了，因此致力于发展XML技术。而一些专注于发展Web App的公司成立了WHATWG组织（Web Hypertext Application Technology Working Group，网络超文本应用技术工作组），继续推动HTML5标准。</a:t>
            </a:r>
            <a:endParaRPr lang="en-US" sz="1440" dirty="0"/>
          </a:p>
        </p:txBody>
      </p:sp>
      <p:sp>
        <p:nvSpPr>
          <p:cNvPr id="8" name="Text 5"/>
          <p:cNvSpPr/>
          <p:nvPr/>
        </p:nvSpPr>
        <p:spPr>
          <a:xfrm>
            <a:off x="5914098" y="730631"/>
            <a:ext cx="2238927" cy="512064"/>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1. HTML5 的发展</a:t>
            </a:r>
            <a:endParaRPr lang="en-US" sz="1440"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name="Slide 7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4" name="Shape 1"/>
          <p:cNvSpPr/>
          <p:nvPr/>
        </p:nvSpPr>
        <p:spPr>
          <a:xfrm>
            <a:off x="3316031" y="1490779"/>
            <a:ext cx="2744689" cy="2744689"/>
          </a:xfrm>
          <a:custGeom>
            <a:avLst/>
            <a:gdLst/>
            <a:ahLst/>
            <a:cxnLst/>
            <a:rect l="l" t="t" r="r" b="b"/>
            <a:pathLst>
              <a:path w="2744689" h="2744689">
                <a:moveTo>
                  <a:pt x="1372344" y="0"/>
                </a:moveTo>
                <a:moveTo>
                  <a:pt x="1372344" y="0"/>
                </a:moveTo>
                <a:cubicBezTo>
                  <a:pt x="2129762" y="0"/>
                  <a:pt x="2744689" y="614927"/>
                  <a:pt x="2744689" y="1372344"/>
                </a:cubicBezTo>
                <a:cubicBezTo>
                  <a:pt x="2744689" y="2129762"/>
                  <a:pt x="2129762" y="2744689"/>
                  <a:pt x="1372344" y="2744689"/>
                </a:cubicBezTo>
                <a:cubicBezTo>
                  <a:pt x="614927" y="2744689"/>
                  <a:pt x="0" y="2129762"/>
                  <a:pt x="0" y="1372344"/>
                </a:cubicBezTo>
                <a:cubicBezTo>
                  <a:pt x="0" y="614927"/>
                  <a:pt x="614927" y="0"/>
                  <a:pt x="1372344" y="0"/>
                </a:cubicBezTo>
                <a:close/>
              </a:path>
            </a:pathLst>
          </a:custGeom>
          <a:solidFill>
            <a:srgbClr val="2A5899">
              <a:alpha val="20000"/>
            </a:srgbClr>
          </a:solidFill>
          <a:ln/>
          <a:effectLst>
            <a:outerShdw blurRad="114300" dist="12700" dir="2700000" algn="bl" rotWithShape="0">
              <a:srgbClr val="DADADA">
                <a:alpha val="100000"/>
              </a:srgbClr>
            </a:outerShdw>
          </a:effectLst>
        </p:spPr>
        <p:txBody>
          <a:bodyPr/>
          <a:lstStyle/>
          <a:p>
            <a:endParaRPr lang="zh-CN" altLang="en-US"/>
          </a:p>
        </p:txBody>
      </p:sp>
      <p:sp>
        <p:nvSpPr>
          <p:cNvPr id="5" name="Shape 2"/>
          <p:cNvSpPr/>
          <p:nvPr/>
        </p:nvSpPr>
        <p:spPr>
          <a:xfrm>
            <a:off x="6149445" y="2064368"/>
            <a:ext cx="2725965" cy="0"/>
          </a:xfrm>
          <a:custGeom>
            <a:avLst/>
            <a:gdLst/>
            <a:ahLst/>
            <a:cxnLst/>
            <a:rect l="l" t="t" r="r" b="b"/>
            <a:pathLst>
              <a:path w="2725965">
                <a:moveTo>
                  <a:pt x="0" y="0"/>
                </a:moveTo>
                <a:moveTo>
                  <a:pt x="0" y="0"/>
                </a:moveTo>
                <a:lnTo>
                  <a:pt x="2725965" y="0"/>
                </a:lnTo>
              </a:path>
            </a:pathLst>
          </a:custGeom>
          <a:noFill/>
          <a:ln w="9525">
            <a:solidFill>
              <a:srgbClr val="459DF3">
                <a:alpha val="58824"/>
              </a:srgbClr>
            </a:solidFill>
            <a:prstDash val="solid"/>
            <a:headEnd type="none"/>
            <a:tailEnd type="none"/>
          </a:ln>
        </p:spPr>
        <p:txBody>
          <a:bodyPr/>
          <a:lstStyle/>
          <a:p>
            <a:endParaRPr lang="zh-CN" altLang="en-US"/>
          </a:p>
        </p:txBody>
      </p:sp>
      <p:sp>
        <p:nvSpPr>
          <p:cNvPr id="6" name="Shape 3"/>
          <p:cNvSpPr/>
          <p:nvPr/>
        </p:nvSpPr>
        <p:spPr>
          <a:xfrm>
            <a:off x="8070166" y="2064368"/>
            <a:ext cx="805245" cy="0"/>
          </a:xfrm>
          <a:custGeom>
            <a:avLst/>
            <a:gdLst/>
            <a:ahLst/>
            <a:cxnLst/>
            <a:rect l="l" t="t" r="r" b="b"/>
            <a:pathLst>
              <a:path w="805245">
                <a:moveTo>
                  <a:pt x="0" y="0"/>
                </a:moveTo>
                <a:moveTo>
                  <a:pt x="0" y="0"/>
                </a:moveTo>
                <a:lnTo>
                  <a:pt x="805245" y="0"/>
                </a:lnTo>
              </a:path>
            </a:pathLst>
          </a:custGeom>
          <a:noFill/>
          <a:ln w="38100">
            <a:solidFill>
              <a:srgbClr val="459DF3"/>
            </a:solidFill>
            <a:prstDash val="solid"/>
            <a:headEnd type="none"/>
            <a:tailEnd type="none"/>
          </a:ln>
        </p:spPr>
        <p:txBody>
          <a:bodyPr/>
          <a:lstStyle/>
          <a:p>
            <a:endParaRPr lang="zh-CN" altLang="en-US"/>
          </a:p>
        </p:txBody>
      </p:sp>
      <p:pic>
        <p:nvPicPr>
          <p:cNvPr id="7" name="Image 0" descr="preencoded.png"/>
          <p:cNvPicPr>
            <a:picLocks noChangeAspect="1"/>
          </p:cNvPicPr>
          <p:nvPr/>
        </p:nvPicPr>
        <p:blipFill>
          <a:blip r:embed="rId4"/>
          <a:stretch>
            <a:fillRect/>
          </a:stretch>
        </p:blipFill>
        <p:spPr>
          <a:xfrm>
            <a:off x="283641" y="1242695"/>
            <a:ext cx="2995991" cy="603933"/>
          </a:xfrm>
          <a:prstGeom prst="rect">
            <a:avLst/>
          </a:prstGeom>
        </p:spPr>
      </p:pic>
      <p:sp>
        <p:nvSpPr>
          <p:cNvPr id="8" name="Shape 4"/>
          <p:cNvSpPr/>
          <p:nvPr/>
        </p:nvSpPr>
        <p:spPr>
          <a:xfrm>
            <a:off x="283641" y="2082212"/>
            <a:ext cx="2768759" cy="0"/>
          </a:xfrm>
          <a:custGeom>
            <a:avLst/>
            <a:gdLst/>
            <a:ahLst/>
            <a:cxnLst/>
            <a:rect l="l" t="t" r="r" b="b"/>
            <a:pathLst>
              <a:path w="2768759">
                <a:moveTo>
                  <a:pt x="0" y="0"/>
                </a:moveTo>
                <a:moveTo>
                  <a:pt x="0" y="0"/>
                </a:moveTo>
                <a:lnTo>
                  <a:pt x="2768759" y="0"/>
                </a:lnTo>
              </a:path>
            </a:pathLst>
          </a:custGeom>
          <a:noFill/>
          <a:ln w="9525">
            <a:solidFill>
              <a:srgbClr val="2A5899">
                <a:alpha val="58824"/>
              </a:srgbClr>
            </a:solidFill>
            <a:prstDash val="solid"/>
            <a:headEnd type="none"/>
            <a:tailEnd type="none"/>
          </a:ln>
        </p:spPr>
        <p:txBody>
          <a:bodyPr/>
          <a:lstStyle/>
          <a:p>
            <a:endParaRPr lang="zh-CN" altLang="en-US"/>
          </a:p>
        </p:txBody>
      </p:sp>
      <p:sp>
        <p:nvSpPr>
          <p:cNvPr id="9" name="Shape 5"/>
          <p:cNvSpPr/>
          <p:nvPr/>
        </p:nvSpPr>
        <p:spPr>
          <a:xfrm>
            <a:off x="313275" y="2082212"/>
            <a:ext cx="805245" cy="0"/>
          </a:xfrm>
          <a:custGeom>
            <a:avLst/>
            <a:gdLst/>
            <a:ahLst/>
            <a:cxnLst/>
            <a:rect l="l" t="t" r="r" b="b"/>
            <a:pathLst>
              <a:path w="805245">
                <a:moveTo>
                  <a:pt x="0" y="0"/>
                </a:moveTo>
                <a:moveTo>
                  <a:pt x="0" y="0"/>
                </a:moveTo>
                <a:lnTo>
                  <a:pt x="805245" y="0"/>
                </a:lnTo>
              </a:path>
            </a:pathLst>
          </a:custGeom>
          <a:noFill/>
          <a:ln w="38100">
            <a:solidFill>
              <a:srgbClr val="2A5899"/>
            </a:solidFill>
            <a:prstDash val="solid"/>
            <a:headEnd type="none"/>
            <a:tailEnd type="none"/>
          </a:ln>
        </p:spPr>
        <p:txBody>
          <a:bodyPr/>
          <a:lstStyle/>
          <a:p>
            <a:endParaRPr lang="zh-CN" altLang="en-US"/>
          </a:p>
        </p:txBody>
      </p:sp>
      <p:pic>
        <p:nvPicPr>
          <p:cNvPr id="10" name="Image 1" descr="preencoded.png"/>
          <p:cNvPicPr>
            <a:picLocks noChangeAspect="1"/>
          </p:cNvPicPr>
          <p:nvPr/>
        </p:nvPicPr>
        <p:blipFill>
          <a:blip r:embed="rId5"/>
          <a:stretch>
            <a:fillRect/>
          </a:stretch>
        </p:blipFill>
        <p:spPr>
          <a:xfrm>
            <a:off x="5981548" y="1242695"/>
            <a:ext cx="2946120" cy="603933"/>
          </a:xfrm>
          <a:prstGeom prst="rect">
            <a:avLst/>
          </a:prstGeom>
        </p:spPr>
      </p:pic>
      <p:sp>
        <p:nvSpPr>
          <p:cNvPr id="11" name="Text 6"/>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3.1.1　HTML5 的发展与优势</a:t>
            </a:r>
            <a:endParaRPr lang="en-US" sz="1440" dirty="0"/>
          </a:p>
        </p:txBody>
      </p:sp>
      <p:sp>
        <p:nvSpPr>
          <p:cNvPr id="12" name="Text 7"/>
          <p:cNvSpPr/>
          <p:nvPr/>
        </p:nvSpPr>
        <p:spPr>
          <a:xfrm>
            <a:off x="364513" y="1334350"/>
            <a:ext cx="2915119" cy="420624"/>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584" b="1" dirty="0">
                <a:solidFill>
                  <a:srgbClr val="FFFFFF"/>
                </a:solidFill>
                <a:latin typeface="Microsoft Yahei" pitchFamily="34" charset="0"/>
                <a:ea typeface="Microsoft Yahei" pitchFamily="34" charset="-122"/>
                <a:cs typeface="Microsoft Yahei" pitchFamily="34" charset="-120"/>
              </a:rPr>
              <a:t>化繁为简</a:t>
            </a:r>
            <a:endParaRPr lang="en-US" sz="1440" dirty="0"/>
          </a:p>
        </p:txBody>
      </p:sp>
      <p:sp>
        <p:nvSpPr>
          <p:cNvPr id="13" name="Text 8"/>
          <p:cNvSpPr/>
          <p:nvPr/>
        </p:nvSpPr>
        <p:spPr>
          <a:xfrm>
            <a:off x="283641" y="2209737"/>
            <a:ext cx="3105445" cy="1565172"/>
          </a:xfrm>
          <a:prstGeom prst="rect">
            <a:avLst/>
          </a:prstGeom>
          <a:noFill/>
          <a:ln/>
        </p:spPr>
        <p:txBody>
          <a:bodyPr wrap="square" lIns="95250" tIns="95250" rIns="95250" bIns="95250" rtlCol="0" anchor="t">
            <a:spAutoFit/>
          </a:bodyPr>
          <a:lstStyle/>
          <a:p>
            <a:pPr marL="0" indent="-720000">
              <a:lnSpc>
                <a:spcPct val="100000"/>
              </a:lnSpc>
              <a:spcBef>
                <a:spcPts val="375"/>
              </a:spcBef>
              <a:buNone/>
            </a:pPr>
            <a:r>
              <a:rPr lang="en-US" sz="1584">
                <a:solidFill>
                  <a:srgbClr val="272245"/>
                </a:solidFill>
                <a:latin typeface="Microsoft Yahei" pitchFamily="34" charset="0"/>
                <a:ea typeface="Microsoft Yahei" pitchFamily="34" charset="-122"/>
                <a:cs typeface="Microsoft Yahei" pitchFamily="34" charset="-120"/>
              </a:rPr>
              <a:t>●以浏览器的基本功能代替复杂的</a:t>
            </a:r>
            <a:r>
              <a:rPr lang="en-US" sz="1584" dirty="0" err="1">
                <a:solidFill>
                  <a:srgbClr val="272245"/>
                </a:solidFill>
                <a:latin typeface="Microsoft Yahei" pitchFamily="34" charset="0"/>
                <a:ea typeface="Microsoft Yahei" pitchFamily="34" charset="-122"/>
                <a:cs typeface="Microsoft Yahei" pitchFamily="34" charset="-120"/>
              </a:rPr>
              <a:t>JavaScript代码</a:t>
            </a:r>
            <a:r>
              <a:rPr lang="en-US" sz="1584" dirty="0">
                <a:solidFill>
                  <a:srgbClr val="272245"/>
                </a:solidFill>
                <a:latin typeface="Microsoft Yahei" pitchFamily="34" charset="0"/>
                <a:ea typeface="Microsoft Yahei" pitchFamily="34" charset="-122"/>
                <a:cs typeface="Microsoft Yahei" pitchFamily="34" charset="-120"/>
              </a:rPr>
              <a:t>。</a:t>
            </a:r>
            <a:endParaRPr lang="en-US" sz="1440" dirty="0"/>
          </a:p>
          <a:p>
            <a:pPr marL="0" indent="0">
              <a:lnSpc>
                <a:spcPct val="100000"/>
              </a:lnSpc>
              <a:spcBef>
                <a:spcPts val="375"/>
              </a:spcBef>
              <a:buNone/>
            </a:pPr>
            <a:r>
              <a:rPr lang="en-US" sz="1584">
                <a:solidFill>
                  <a:srgbClr val="272245"/>
                </a:solidFill>
                <a:latin typeface="Microsoft Yahei" pitchFamily="34" charset="0"/>
                <a:ea typeface="Microsoft Yahei" pitchFamily="34" charset="-122"/>
                <a:cs typeface="Microsoft Yahei" pitchFamily="34" charset="-120"/>
              </a:rPr>
              <a:t>●重新简化了</a:t>
            </a:r>
            <a:r>
              <a:rPr lang="en-US" sz="1584" dirty="0" err="1">
                <a:solidFill>
                  <a:srgbClr val="272245"/>
                </a:solidFill>
                <a:latin typeface="Microsoft Yahei" pitchFamily="34" charset="0"/>
                <a:ea typeface="Microsoft Yahei" pitchFamily="34" charset="-122"/>
                <a:cs typeface="Microsoft Yahei" pitchFamily="34" charset="-120"/>
              </a:rPr>
              <a:t>DOCTYPE声明</a:t>
            </a:r>
            <a:r>
              <a:rPr lang="en-US" sz="1584" dirty="0">
                <a:solidFill>
                  <a:srgbClr val="272245"/>
                </a:solidFill>
                <a:latin typeface="Microsoft Yahei" pitchFamily="34" charset="0"/>
                <a:ea typeface="Microsoft Yahei" pitchFamily="34" charset="-122"/>
                <a:cs typeface="Microsoft Yahei" pitchFamily="34" charset="-120"/>
              </a:rPr>
              <a:t>。</a:t>
            </a:r>
            <a:endParaRPr lang="en-US" sz="1440" dirty="0"/>
          </a:p>
          <a:p>
            <a:pPr marL="0" indent="0">
              <a:lnSpc>
                <a:spcPct val="100000"/>
              </a:lnSpc>
              <a:spcBef>
                <a:spcPts val="375"/>
              </a:spcBef>
              <a:buNone/>
            </a:pPr>
            <a:r>
              <a:rPr lang="en-US" sz="1584">
                <a:solidFill>
                  <a:srgbClr val="272245"/>
                </a:solidFill>
                <a:latin typeface="Microsoft Yahei" pitchFamily="34" charset="0"/>
                <a:ea typeface="Microsoft Yahei" pitchFamily="34" charset="-122"/>
                <a:cs typeface="Microsoft Yahei" pitchFamily="34" charset="-120"/>
              </a:rPr>
              <a:t>●重新简化了字符集声明</a:t>
            </a:r>
            <a:r>
              <a:rPr lang="en-US" sz="1584" dirty="0">
                <a:solidFill>
                  <a:srgbClr val="272245"/>
                </a:solidFill>
                <a:latin typeface="Microsoft Yahei" pitchFamily="34" charset="0"/>
                <a:ea typeface="Microsoft Yahei" pitchFamily="34" charset="-122"/>
                <a:cs typeface="Microsoft Yahei" pitchFamily="34" charset="-120"/>
              </a:rPr>
              <a:t>。</a:t>
            </a:r>
            <a:endParaRPr lang="en-US" sz="1440" dirty="0"/>
          </a:p>
          <a:p>
            <a:pPr marL="0" indent="0">
              <a:lnSpc>
                <a:spcPct val="100000"/>
              </a:lnSpc>
              <a:spcBef>
                <a:spcPts val="375"/>
              </a:spcBef>
              <a:buNone/>
            </a:pPr>
            <a:r>
              <a:rPr lang="en-US" sz="1584">
                <a:solidFill>
                  <a:srgbClr val="272245"/>
                </a:solidFill>
                <a:latin typeface="Microsoft Yahei" pitchFamily="34" charset="0"/>
                <a:ea typeface="Microsoft Yahei" pitchFamily="34" charset="-122"/>
                <a:cs typeface="Microsoft Yahei" pitchFamily="34" charset="-120"/>
              </a:rPr>
              <a:t>●简单而强大的</a:t>
            </a:r>
            <a:r>
              <a:rPr lang="en-US" sz="1584" dirty="0">
                <a:solidFill>
                  <a:srgbClr val="272245"/>
                </a:solidFill>
                <a:latin typeface="Microsoft Yahei" pitchFamily="34" charset="0"/>
                <a:ea typeface="Microsoft Yahei" pitchFamily="34" charset="-122"/>
                <a:cs typeface="Microsoft Yahei" pitchFamily="34" charset="-120"/>
              </a:rPr>
              <a:t>HTML5 API。</a:t>
            </a:r>
            <a:endParaRPr lang="en-US" sz="1440" dirty="0"/>
          </a:p>
        </p:txBody>
      </p:sp>
      <p:sp>
        <p:nvSpPr>
          <p:cNvPr id="14" name="Text 9"/>
          <p:cNvSpPr/>
          <p:nvPr/>
        </p:nvSpPr>
        <p:spPr>
          <a:xfrm>
            <a:off x="5981548" y="1334350"/>
            <a:ext cx="2865247" cy="420624"/>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1728" b="1" dirty="0">
                <a:solidFill>
                  <a:srgbClr val="FFFFFF"/>
                </a:solidFill>
                <a:latin typeface="Microsoft Yahei" pitchFamily="34" charset="0"/>
                <a:ea typeface="Microsoft Yahei" pitchFamily="34" charset="-122"/>
                <a:cs typeface="Microsoft Yahei" pitchFamily="34" charset="-120"/>
              </a:rPr>
              <a:t>用户优先和效率导航与管理</a:t>
            </a:r>
            <a:endParaRPr lang="en-US" sz="1440" dirty="0"/>
          </a:p>
        </p:txBody>
      </p:sp>
      <p:sp>
        <p:nvSpPr>
          <p:cNvPr id="15" name="Text 10"/>
          <p:cNvSpPr/>
          <p:nvPr/>
        </p:nvSpPr>
        <p:spPr>
          <a:xfrm>
            <a:off x="6060720" y="2209737"/>
            <a:ext cx="2866948" cy="731226"/>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1584">
                <a:solidFill>
                  <a:srgbClr val="272245"/>
                </a:solidFill>
                <a:latin typeface="Microsoft Yahei" pitchFamily="34" charset="0"/>
                <a:ea typeface="Microsoft Yahei" pitchFamily="34" charset="-122"/>
                <a:cs typeface="Microsoft Yahei" pitchFamily="34" charset="-120"/>
              </a:rPr>
              <a:t>●安全机制的设计</a:t>
            </a:r>
            <a:r>
              <a:rPr lang="en-US" sz="1584" dirty="0">
                <a:solidFill>
                  <a:srgbClr val="272245"/>
                </a:solidFill>
                <a:latin typeface="Microsoft Yahei" pitchFamily="34" charset="0"/>
                <a:ea typeface="Microsoft Yahei" pitchFamily="34" charset="-122"/>
                <a:cs typeface="Microsoft Yahei" pitchFamily="34" charset="-120"/>
              </a:rPr>
              <a:t>。</a:t>
            </a:r>
            <a:endParaRPr lang="en-US" sz="1440" dirty="0"/>
          </a:p>
          <a:p>
            <a:pPr marL="0" indent="0">
              <a:lnSpc>
                <a:spcPct val="100000"/>
              </a:lnSpc>
              <a:spcBef>
                <a:spcPts val="375"/>
              </a:spcBef>
              <a:buNone/>
            </a:pPr>
            <a:r>
              <a:rPr lang="en-US" sz="1584">
                <a:solidFill>
                  <a:srgbClr val="272245"/>
                </a:solidFill>
                <a:latin typeface="Microsoft Yahei" pitchFamily="34" charset="0"/>
                <a:ea typeface="Microsoft Yahei" pitchFamily="34" charset="-122"/>
                <a:cs typeface="Microsoft Yahei" pitchFamily="34" charset="-120"/>
              </a:rPr>
              <a:t>●表现与内容分离</a:t>
            </a:r>
            <a:r>
              <a:rPr lang="en-US" sz="1584" dirty="0">
                <a:solidFill>
                  <a:srgbClr val="272245"/>
                </a:solidFill>
                <a:latin typeface="Microsoft Yahei" pitchFamily="34" charset="0"/>
                <a:ea typeface="Microsoft Yahei" pitchFamily="34" charset="-122"/>
                <a:cs typeface="Microsoft Yahei" pitchFamily="34" charset="-120"/>
              </a:rPr>
              <a:t>。</a:t>
            </a:r>
            <a:endParaRPr lang="en-US" sz="1440" dirty="0"/>
          </a:p>
        </p:txBody>
      </p:sp>
      <p:sp>
        <p:nvSpPr>
          <p:cNvPr id="16" name="Text 11"/>
          <p:cNvSpPr/>
          <p:nvPr/>
        </p:nvSpPr>
        <p:spPr>
          <a:xfrm>
            <a:off x="3568912" y="2607091"/>
            <a:ext cx="2238927" cy="512064"/>
          </a:xfrm>
          <a:prstGeom prst="rect">
            <a:avLst/>
          </a:prstGeom>
          <a:noFill/>
          <a:ln/>
        </p:spPr>
        <p:txBody>
          <a:bodyPr wrap="square" lIns="95250" tIns="95250" rIns="95250" bIns="95250" rtlCol="0" anchor="t">
            <a:spAutoFit/>
          </a:bodyPr>
          <a:lstStyle/>
          <a:p>
            <a:pPr marL="0" indent="0" algn="ctr">
              <a:lnSpc>
                <a:spcPct val="1125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2. HTML5 的优势</a:t>
            </a:r>
            <a:endParaRPr lang="en-US" sz="1440"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name="Slide 7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3.1.2 HTML5 的新功能</a:t>
            </a:r>
            <a:endParaRPr lang="en-US" sz="1440" dirty="0"/>
          </a:p>
        </p:txBody>
      </p:sp>
      <p:sp>
        <p:nvSpPr>
          <p:cNvPr id="6" name="Text 3"/>
          <p:cNvSpPr/>
          <p:nvPr/>
        </p:nvSpPr>
        <p:spPr>
          <a:xfrm>
            <a:off x="466791" y="2119492"/>
            <a:ext cx="8210419" cy="1180516"/>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HTML5与以往的HTML版本不同，它在字符集、元素和属性等方面做了大量的改进，使HTML5具有一些新的功能。在此先简单介绍HTML5的一些新增功能，以便为后面的学习做 好铺垫。</a:t>
            </a:r>
            <a:endParaRPr lang="en-US" sz="1440"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name="Slide 7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pic>
        <p:nvPicPr>
          <p:cNvPr id="5" name="Image 0" descr="https://sgw-dx.xf-yun.com/api/v1/sparkdesk/_96a617fd9c8e4f148b9c0ee0c9fd6aac_1747621862837-06219392680929255.png?authorization=c2ltcGxlLWp3dCBhaz1zcGFya2Rlc2s4MDAwMDAwMDAwMDE7ZXhwPTMzMjQ0MjE4NjI7YWxnbz1obWFjLXNoYTI1NjtzaWc9enJpMHZha0tKaFFtNFdxalBoUFQzTjUwb0xmTVI1MktsNXNsYTV6TzlNUT0=&amp;x_location=7YfmxI7B7uKO7jlRxIftd6UXe5D="/>
          <p:cNvPicPr>
            <a:picLocks noChangeAspect="1"/>
          </p:cNvPicPr>
          <p:nvPr/>
        </p:nvPicPr>
        <p:blipFill>
          <a:blip r:embed="rId4"/>
          <a:stretch>
            <a:fillRect/>
          </a:stretch>
        </p:blipFill>
        <p:spPr>
          <a:xfrm>
            <a:off x="356616" y="2181073"/>
            <a:ext cx="8430768" cy="338328"/>
          </a:xfrm>
          <a:prstGeom prst="rect">
            <a:avLst/>
          </a:prstGeom>
        </p:spPr>
      </p:pic>
      <p:pic>
        <p:nvPicPr>
          <p:cNvPr id="6" name="Image 1" descr="https://sgw-dx.xf-yun.com/api/v1/sparkdesk/_6afd86e092614063a20166156acdda1b_1747621894525-06875462555897597.png?authorization=c2ltcGxlLWp3dCBhaz1zcGFya2Rlc2s4MDAwMDAwMDAwMDE7ZXhwPTMzMjQ0MjE4OTQ7YWxnbz1obWFjLXNoYTI1NjtzaWc9MWFIVDhVamh6TWF6Vmg3aldpWS9MT2RpN05FMm5HM1h6b1F0eWU2bEtPVT0=&amp;x_location=7YfmxI7B7uKO7jlRxIftd6UXe5D="/>
          <p:cNvPicPr>
            <a:picLocks noChangeAspect="1"/>
          </p:cNvPicPr>
          <p:nvPr/>
        </p:nvPicPr>
        <p:blipFill>
          <a:blip r:embed="rId5"/>
          <a:stretch>
            <a:fillRect/>
          </a:stretch>
        </p:blipFill>
        <p:spPr>
          <a:xfrm>
            <a:off x="2894076" y="3353853"/>
            <a:ext cx="3355848" cy="365760"/>
          </a:xfrm>
          <a:prstGeom prst="rect">
            <a:avLst/>
          </a:prstGeom>
        </p:spPr>
      </p:pic>
      <p:pic>
        <p:nvPicPr>
          <p:cNvPr id="7" name="Image 2" descr="preencoded.png"/>
          <p:cNvPicPr>
            <a:picLocks noChangeAspect="1"/>
          </p:cNvPicPr>
          <p:nvPr/>
        </p:nvPicPr>
        <p:blipFill>
          <a:blip r:embed="rId6"/>
          <a:stretch>
            <a:fillRect/>
          </a:stretch>
        </p:blipFill>
        <p:spPr>
          <a:xfrm>
            <a:off x="2829771" y="868302"/>
            <a:ext cx="2995991" cy="603933"/>
          </a:xfrm>
          <a:prstGeom prst="rect">
            <a:avLst/>
          </a:prstGeom>
        </p:spPr>
      </p:pic>
      <p:sp>
        <p:nvSpPr>
          <p:cNvPr id="8"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3.1.2 HTML5 的新功能</a:t>
            </a:r>
            <a:endParaRPr lang="en-US" sz="1440" dirty="0"/>
          </a:p>
        </p:txBody>
      </p:sp>
      <p:sp>
        <p:nvSpPr>
          <p:cNvPr id="9" name="Text 3"/>
          <p:cNvSpPr/>
          <p:nvPr/>
        </p:nvSpPr>
        <p:spPr>
          <a:xfrm>
            <a:off x="466791" y="1664437"/>
            <a:ext cx="8210419" cy="465064"/>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HTML5在字符集上有了很大改进，下面的代码表述的是以往的字符集。</a:t>
            </a:r>
            <a:endParaRPr lang="en-US" sz="1440" dirty="0"/>
          </a:p>
        </p:txBody>
      </p:sp>
      <p:sp>
        <p:nvSpPr>
          <p:cNvPr id="10" name="Text 4"/>
          <p:cNvSpPr/>
          <p:nvPr/>
        </p:nvSpPr>
        <p:spPr>
          <a:xfrm>
            <a:off x="466791" y="2745453"/>
            <a:ext cx="8210419" cy="465064"/>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HTML5简化后的代码格式如下：</a:t>
            </a:r>
            <a:endParaRPr lang="en-US" sz="1440" dirty="0"/>
          </a:p>
        </p:txBody>
      </p:sp>
      <p:sp>
        <p:nvSpPr>
          <p:cNvPr id="11" name="Text 5"/>
          <p:cNvSpPr/>
          <p:nvPr/>
        </p:nvSpPr>
        <p:spPr>
          <a:xfrm>
            <a:off x="2870208" y="986663"/>
            <a:ext cx="2915119" cy="420624"/>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1. 字符集的改进</a:t>
            </a:r>
            <a:endParaRPr lang="en-US" sz="1440"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name="Slide 7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pic>
        <p:nvPicPr>
          <p:cNvPr id="5" name="Image 0" descr="preencoded.png"/>
          <p:cNvPicPr>
            <a:picLocks noChangeAspect="1"/>
          </p:cNvPicPr>
          <p:nvPr/>
        </p:nvPicPr>
        <p:blipFill>
          <a:blip r:embed="rId4"/>
          <a:stretch>
            <a:fillRect/>
          </a:stretch>
        </p:blipFill>
        <p:spPr>
          <a:xfrm>
            <a:off x="2829771" y="868302"/>
            <a:ext cx="2995991" cy="603933"/>
          </a:xfrm>
          <a:prstGeom prst="rect">
            <a:avLst/>
          </a:prstGeom>
        </p:spPr>
      </p:pic>
      <p:sp>
        <p:nvSpPr>
          <p:cNvPr id="6"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3.1.2 HTML5 的新功能</a:t>
            </a:r>
            <a:endParaRPr lang="en-US" sz="1440" dirty="0"/>
          </a:p>
        </p:txBody>
      </p:sp>
      <p:sp>
        <p:nvSpPr>
          <p:cNvPr id="7" name="Text 3"/>
          <p:cNvSpPr/>
          <p:nvPr/>
        </p:nvSpPr>
        <p:spPr>
          <a:xfrm>
            <a:off x="466791" y="1664437"/>
            <a:ext cx="8210419" cy="2055756"/>
          </a:xfrm>
          <a:prstGeom prst="rect">
            <a:avLst/>
          </a:prstGeom>
          <a:noFill/>
          <a:ln/>
        </p:spPr>
        <p:txBody>
          <a:bodyPr wrap="square" lIns="95250" tIns="95250" rIns="95250" bIns="95250" rtlCol="0" anchor="t">
            <a:spAutoFit/>
          </a:bodyPr>
          <a:lstStyle/>
          <a:p>
            <a:pPr marL="0" indent="0">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新的语义元素，如article、footer、header、nav、section等。</a:t>
            </a:r>
            <a:endParaRPr lang="en-US" sz="1440" dirty="0"/>
          </a:p>
          <a:p>
            <a:pPr marL="0" indent="0">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新的表单控件，如calendar、date、time、email、search等。</a:t>
            </a:r>
            <a:endParaRPr lang="en-US" sz="1440" dirty="0"/>
          </a:p>
          <a:p>
            <a:pPr marL="0" indent="0">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用于媒介播放的video和audio多媒体元素。</a:t>
            </a:r>
            <a:endParaRPr lang="en-US" sz="1440" dirty="0"/>
          </a:p>
          <a:p>
            <a:pPr marL="0" indent="0">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用于绘画的canvas元素。</a:t>
            </a:r>
            <a:endParaRPr lang="en-US" sz="1440" dirty="0"/>
          </a:p>
          <a:p>
            <a:pPr marL="0" indent="0">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对本地离线存储的更好支持。</a:t>
            </a:r>
            <a:endParaRPr lang="en-US" sz="1440" dirty="0"/>
          </a:p>
        </p:txBody>
      </p:sp>
      <p:sp>
        <p:nvSpPr>
          <p:cNvPr id="8" name="Text 4"/>
          <p:cNvSpPr/>
          <p:nvPr/>
        </p:nvSpPr>
        <p:spPr>
          <a:xfrm>
            <a:off x="2870208" y="986663"/>
            <a:ext cx="2915119" cy="420624"/>
          </a:xfrm>
          <a:prstGeom prst="rect">
            <a:avLst/>
          </a:prstGeom>
          <a:noFill/>
          <a:ln/>
        </p:spPr>
        <p:txBody>
          <a:bodyPr wrap="square" lIns="95250" tIns="95250" rIns="95250" bIns="95250" rtlCol="0" anchor="ctr"/>
          <a:lstStyle/>
          <a:p>
            <a:pPr marL="0" indent="0" algn="ctr">
              <a:lnSpc>
                <a:spcPct val="1000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2. 引入的新元素</a:t>
            </a:r>
            <a:endParaRPr lang="en-US" sz="1440"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name="Slide 7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3.1.3 HTML5 新增的元素</a:t>
            </a:r>
            <a:endParaRPr lang="en-US" sz="1440" dirty="0"/>
          </a:p>
        </p:txBody>
      </p:sp>
      <p:sp>
        <p:nvSpPr>
          <p:cNvPr id="6" name="Text 3"/>
          <p:cNvSpPr/>
          <p:nvPr/>
        </p:nvSpPr>
        <p:spPr>
          <a:xfrm>
            <a:off x="466791" y="2491919"/>
            <a:ext cx="8210419" cy="845488"/>
          </a:xfrm>
          <a:prstGeom prst="rect">
            <a:avLst/>
          </a:prstGeom>
          <a:noFill/>
          <a:ln/>
        </p:spPr>
        <p:txBody>
          <a:bodyPr wrap="square" lIns="95250" tIns="95250" rIns="95250" bIns="95250" rtlCol="0" anchor="t">
            <a:spAutoFit/>
          </a:bodyPr>
          <a:lstStyle/>
          <a:p>
            <a:pPr marL="0" indent="0">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HTML5引入了更多灵活的段落语义标签和功能标签，与HTML4相比，HTML5的结构 元素更加成熟，功能更强大。</a:t>
            </a:r>
            <a:endParaRPr lang="en-US" sz="1440"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name="Slide 7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4" name="Text 1"/>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3.1.3 HTML5 新增的元素</a:t>
            </a:r>
            <a:endParaRPr lang="en-US" sz="1440" dirty="0"/>
          </a:p>
        </p:txBody>
      </p:sp>
      <p:pic>
        <p:nvPicPr>
          <p:cNvPr id="5" name="Image 0" descr="https://sgw-dx.xf-yun.com/api/v1/sparkdesk/_3368a36340a14c24a1a6a671df2db64a_1747623369975-05657867037188885.png?authorization=c2ltcGxlLWp3dCBhaz1zcGFya2Rlc2s4MDAwMDAwMDAwMDE7ZXhwPTMzMjQ0MjMzNzA7YWxnbz1obWFjLXNoYTI1NjtzaWc9aENNcjJCNGZiTXZQYjlwVWZKODRMbFI1Y0tzS3JWUkNXWVZQWHZSQ2M1Yz0=&amp;x_location=7YfmxI7B7uKO7jlRxIftd6UXe5D="/>
          <p:cNvPicPr>
            <a:picLocks noChangeAspect="1"/>
          </p:cNvPicPr>
          <p:nvPr/>
        </p:nvPicPr>
        <p:blipFill>
          <a:blip r:embed="rId4"/>
          <a:stretch>
            <a:fillRect/>
          </a:stretch>
        </p:blipFill>
        <p:spPr>
          <a:xfrm>
            <a:off x="1566312" y="757625"/>
            <a:ext cx="6011375" cy="4385875"/>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name="Slide 7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4" name="Text 1"/>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3.1.3 HTML5 新增的元素</a:t>
            </a:r>
            <a:endParaRPr lang="en-US" sz="1440" dirty="0"/>
          </a:p>
        </p:txBody>
      </p:sp>
      <p:pic>
        <p:nvPicPr>
          <p:cNvPr id="5" name="Image 0" descr="https://sgw-dx.xf-yun.com/api/v1/sparkdesk/_694e98d632a146f59efc434f51a4d1f3_1747623434355-021322767630153228.png?authorization=c2ltcGxlLWp3dCBhaz1zcGFya2Rlc2s4MDAwMDAwMDAwMDE7ZXhwPTMzMjQ0MjM0MzQ7YWxnbz1obWFjLXNoYTI1NjtzaWc9bGZPeHBsV3hkRnEyRkd3Z0ErUmJ4UTBTQzF6SWU1WlZXZTRqQUNFbDF4Zz0=&amp;x_location=7YfmxI7B7uKO7jlRxIftd6UXe5D="/>
          <p:cNvPicPr>
            <a:picLocks noChangeAspect="1"/>
          </p:cNvPicPr>
          <p:nvPr/>
        </p:nvPicPr>
        <p:blipFill>
          <a:blip r:embed="rId4"/>
          <a:stretch>
            <a:fillRect/>
          </a:stretch>
        </p:blipFill>
        <p:spPr>
          <a:xfrm>
            <a:off x="1356571" y="757625"/>
            <a:ext cx="6430857" cy="4356157"/>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name="Slide 7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3.1.3 HTML5 新增的元素</a:t>
            </a:r>
            <a:endParaRPr lang="en-US" sz="1440" dirty="0"/>
          </a:p>
        </p:txBody>
      </p:sp>
      <p:sp>
        <p:nvSpPr>
          <p:cNvPr id="6" name="Text 3"/>
          <p:cNvSpPr/>
          <p:nvPr/>
        </p:nvSpPr>
        <p:spPr>
          <a:xfrm>
            <a:off x="466791" y="1475761"/>
            <a:ext cx="8210419" cy="803553"/>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在HTML4中，没有专用的定义视频的标签，而是用对象来处理视频的。</a:t>
            </a:r>
            <a:endParaRPr lang="en-US" sz="1440" dirty="0"/>
          </a:p>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示例代码如下：</a:t>
            </a:r>
            <a:endParaRPr lang="en-US" sz="1440" dirty="0"/>
          </a:p>
        </p:txBody>
      </p:sp>
      <p:pic>
        <p:nvPicPr>
          <p:cNvPr id="7" name="Image 0" descr="https://sgw-dx.xf-yun.com/api/v1/sparkdesk/_d227a19f8a9e484f90bf7cbc7218af9c_1747623539987-09611528895590333.png?authorization=c2ltcGxlLWp3dCBhaz1zcGFya2Rlc2s4MDAwMDAwMDAwMDE7ZXhwPTMzMjQ0MjM1NDA7YWxnbz1obWFjLXNoYTI1NjtzaWc9WmdXWWlsQmpTWXBVRDQrdWFISDJVU0dKTWZ1YjNWc2V0ZDJ0NkhicjlPVT0=&amp;x_location=7YfmxI7B7uKO7jlRxIftd6UXe5D="/>
          <p:cNvPicPr>
            <a:picLocks noChangeAspect="1"/>
          </p:cNvPicPr>
          <p:nvPr/>
        </p:nvPicPr>
        <p:blipFill>
          <a:blip r:embed="rId4"/>
          <a:stretch>
            <a:fillRect/>
          </a:stretch>
        </p:blipFill>
        <p:spPr>
          <a:xfrm>
            <a:off x="864108" y="2584242"/>
            <a:ext cx="7415784" cy="127101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1355192"/>
            <a:ext cx="8686800" cy="3145464"/>
          </a:xfrm>
          <a:custGeom>
            <a:avLst/>
            <a:gdLst/>
            <a:ahLst/>
            <a:cxnLst/>
            <a:rect l="l" t="t" r="r" b="b"/>
            <a:pathLst>
              <a:path w="8686800" h="3145464">
                <a:moveTo>
                  <a:pt x="393183" y="0"/>
                </a:moveTo>
                <a:moveTo>
                  <a:pt x="393183" y="0"/>
                </a:moveTo>
                <a:lnTo>
                  <a:pt x="8293617" y="0"/>
                </a:lnTo>
                <a:quadBezTo>
                  <a:pt x="8686800" y="0"/>
                  <a:pt x="8686800" y="393183"/>
                </a:quadBezTo>
                <a:lnTo>
                  <a:pt x="8686800" y="2752281"/>
                </a:lnTo>
                <a:quadBezTo>
                  <a:pt x="8686800" y="3145464"/>
                  <a:pt x="8293617" y="3145464"/>
                </a:quadBezTo>
                <a:lnTo>
                  <a:pt x="393183" y="3145464"/>
                </a:lnTo>
                <a:quadBezTo>
                  <a:pt x="0" y="3145464"/>
                  <a:pt x="0" y="2752281"/>
                </a:quadBezTo>
                <a:lnTo>
                  <a:pt x="0" y="393183"/>
                </a:lnTo>
                <a:quadBezTo>
                  <a:pt x="0" y="0"/>
                  <a:pt x="393183"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1.4 Web 前端开发工具介绍</a:t>
            </a:r>
            <a:endParaRPr lang="en-US" sz="1440" dirty="0"/>
          </a:p>
        </p:txBody>
      </p:sp>
      <p:sp>
        <p:nvSpPr>
          <p:cNvPr id="5" name="Text 2"/>
          <p:cNvSpPr/>
          <p:nvPr/>
        </p:nvSpPr>
        <p:spPr>
          <a:xfrm>
            <a:off x="5572297" y="218129"/>
            <a:ext cx="2880661" cy="493776"/>
          </a:xfrm>
          <a:prstGeom prst="rect">
            <a:avLst/>
          </a:prstGeom>
          <a:noFill/>
          <a:ln/>
        </p:spPr>
        <p:txBody>
          <a:bodyPr wrap="square" lIns="95250" tIns="95250" rIns="95250" bIns="95250" rtlCol="0" anchor="t">
            <a:spAutoFit/>
          </a:bodyPr>
          <a:lstStyle/>
          <a:p>
            <a:pPr marL="0" indent="0">
              <a:lnSpc>
                <a:spcPct val="1008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1.4.2 WebStorm</a:t>
            </a:r>
            <a:endParaRPr lang="en-US" sz="1440" dirty="0"/>
          </a:p>
        </p:txBody>
      </p:sp>
      <p:sp>
        <p:nvSpPr>
          <p:cNvPr id="6" name="Text 3"/>
          <p:cNvSpPr/>
          <p:nvPr/>
        </p:nvSpPr>
        <p:spPr>
          <a:xfrm>
            <a:off x="607349" y="1762064"/>
            <a:ext cx="7440837" cy="2363852"/>
          </a:xfrm>
          <a:prstGeom prst="rect">
            <a:avLst/>
          </a:prstGeom>
          <a:noFill/>
          <a:ln/>
        </p:spPr>
        <p:txBody>
          <a:bodyPr wrap="square" lIns="95250" tIns="95250" rIns="95250" bIns="95250" rtlCol="0" anchor="t">
            <a:spAutoFit/>
          </a:bodyPr>
          <a:lstStyle/>
          <a:p>
            <a:pPr marL="0" indent="0">
              <a:lnSpc>
                <a:spcPct val="100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WebStorm是一款由JetBrains公司开发的集成开发环境（integrated development environment, IDE），专为前端开发者设计，是一款功能强大的前端开发工具。它提供了丰富的功能，支持多种编程语言，如HTML、CSS、JavaScript、TypeScript等，并集成了许多先进的功能，如智能代码补全、实时错误检查、自动格式化等，使得开发者能够更加高效地进行网页开发。</a:t>
            </a:r>
            <a:endParaRPr lang="en-US" sz="1440"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name="Slide 8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Image 0" descr="https://sgw-dx.xf-yun.com/api/v1/sparkdesk/_d4daae8e2550452080d488180e5fc21c_1747623703943-06208190511755003.png?authorization=c2ltcGxlLWp3dCBhaz1zcGFya2Rlc2s4MDAwMDAwMDAwMDE7ZXhwPTMzMjQ0MjM3MDQ7YWxnbz1obWFjLXNoYTI1NjtzaWc9bXgvajlVai9CQmRtYVl2TUxuRHhrdHNTcUQwaFI0NEI4Q3FkdkxoTGdtRT0=&amp;x_location=7YfmxI7B7uKO7jlRxIftd6UXe5D="/>
          <p:cNvPicPr>
            <a:picLocks noChangeAspect="1"/>
          </p:cNvPicPr>
          <p:nvPr/>
        </p:nvPicPr>
        <p:blipFill>
          <a:blip r:embed="rId4"/>
          <a:stretch>
            <a:fillRect/>
          </a:stretch>
        </p:blipFill>
        <p:spPr>
          <a:xfrm>
            <a:off x="768096" y="2584242"/>
            <a:ext cx="7607808" cy="1618488"/>
          </a:xfrm>
          <a:prstGeom prst="rect">
            <a:avLst/>
          </a:prstGeom>
        </p:spPr>
      </p:pic>
      <p:sp>
        <p:nvSpPr>
          <p:cNvPr id="4"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5"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6"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3.1.3 HTML5 新增的元素</a:t>
            </a:r>
            <a:endParaRPr lang="en-US" sz="1440" dirty="0"/>
          </a:p>
        </p:txBody>
      </p:sp>
      <p:sp>
        <p:nvSpPr>
          <p:cNvPr id="7" name="Text 3"/>
          <p:cNvSpPr/>
          <p:nvPr/>
        </p:nvSpPr>
        <p:spPr>
          <a:xfrm>
            <a:off x="466791" y="1475761"/>
            <a:ext cx="8210419" cy="803553"/>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在HTML5中，增加了专用的&lt;video&gt;标签，用于定义视频，如电影等。</a:t>
            </a:r>
            <a:endParaRPr lang="en-US" sz="1440" dirty="0"/>
          </a:p>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示例代码如下：</a:t>
            </a:r>
            <a:endParaRPr lang="en-US" sz="1440"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name="Slide 8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3.1.3 HTML5 新增的元素</a:t>
            </a:r>
            <a:endParaRPr lang="en-US" sz="1440" dirty="0"/>
          </a:p>
        </p:txBody>
      </p:sp>
      <p:sp>
        <p:nvSpPr>
          <p:cNvPr id="6" name="Text 3"/>
          <p:cNvSpPr/>
          <p:nvPr/>
        </p:nvSpPr>
        <p:spPr>
          <a:xfrm>
            <a:off x="466791" y="1475761"/>
            <a:ext cx="8210419" cy="803553"/>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在HTML4中，没有专用的定义音频的标签，也是用对象来处理音频的。</a:t>
            </a:r>
            <a:endParaRPr lang="en-US" sz="1440" dirty="0"/>
          </a:p>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示例代码如下：</a:t>
            </a:r>
            <a:endParaRPr lang="en-US" sz="1440" dirty="0"/>
          </a:p>
        </p:txBody>
      </p:sp>
      <p:pic>
        <p:nvPicPr>
          <p:cNvPr id="7" name="Image 0" descr="https://sgw-dx.xf-yun.com/api/v1/sparkdesk/_122f807a351f464d958e050c685ea2b3_1747623802704-07080917645328705.png?authorization=c2ltcGxlLWp3dCBhaz1zcGFya2Rlc2s4MDAwMDAwMDAwMDE7ZXhwPTMzMjQ0MjM4MDI7YWxnbz1obWFjLXNoYTI1NjtzaWc9c25GM1NEeE02Y1ZaeXQxenU3VXVENW1NRmZjK1dFWnRWdVJEcUszbW5SQT0=&amp;x_location=7YfmxI7B7uKO7jlRxIftd6UXe5D="/>
          <p:cNvPicPr>
            <a:picLocks noChangeAspect="1"/>
          </p:cNvPicPr>
          <p:nvPr/>
        </p:nvPicPr>
        <p:blipFill>
          <a:blip r:embed="rId4"/>
          <a:stretch>
            <a:fillRect/>
          </a:stretch>
        </p:blipFill>
        <p:spPr>
          <a:xfrm>
            <a:off x="356616" y="2584242"/>
            <a:ext cx="8430768" cy="1207008"/>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name="Slide 8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3.1.3 HTML5 新增的元素</a:t>
            </a:r>
            <a:endParaRPr lang="en-US" sz="1440" dirty="0"/>
          </a:p>
        </p:txBody>
      </p:sp>
      <p:sp>
        <p:nvSpPr>
          <p:cNvPr id="6" name="Text 3"/>
          <p:cNvSpPr/>
          <p:nvPr/>
        </p:nvSpPr>
        <p:spPr>
          <a:xfrm>
            <a:off x="466791" y="1475761"/>
            <a:ext cx="8210419" cy="803553"/>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在HTML5中，增加了专用的&lt;audio&gt;标签，用于定义音频，如歌曲等。</a:t>
            </a:r>
            <a:endParaRPr lang="en-US" sz="1440" dirty="0"/>
          </a:p>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示例代码如下：</a:t>
            </a:r>
            <a:endParaRPr lang="en-US" sz="1440" dirty="0"/>
          </a:p>
        </p:txBody>
      </p:sp>
      <p:pic>
        <p:nvPicPr>
          <p:cNvPr id="7" name="Image 0" descr="https://sgw-dx.xf-yun.com/api/v1/sparkdesk/_b153507dbd4d4c79873711e3651ec58d_1747623857249-02559908035874071.png?authorization=c2ltcGxlLWp3dCBhaz1zcGFya2Rlc2s4MDAwMDAwMDAwMDE7ZXhwPTMzMjQ0MjM4NTc7YWxnbz1obWFjLXNoYTI1NjtzaWc9TC9UZFVpcmp0Z1B2NkhRelVvcHVJTzdsQmtPOXZscWR2U1RYVkRHZkJ0MD0=&amp;x_location=7YfmxI7B7uKO7jlRxIftd6UXe5D="/>
          <p:cNvPicPr>
            <a:picLocks noChangeAspect="1"/>
          </p:cNvPicPr>
          <p:nvPr/>
        </p:nvPicPr>
        <p:blipFill>
          <a:blip r:embed="rId4"/>
          <a:stretch>
            <a:fillRect/>
          </a:stretch>
        </p:blipFill>
        <p:spPr>
          <a:xfrm>
            <a:off x="754380" y="2584242"/>
            <a:ext cx="7635240" cy="1618488"/>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name="Slide 8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3.1.3 HTML5 新增的元素</a:t>
            </a:r>
            <a:endParaRPr lang="en-US" sz="1440" dirty="0"/>
          </a:p>
        </p:txBody>
      </p:sp>
      <p:sp>
        <p:nvSpPr>
          <p:cNvPr id="6" name="Text 3"/>
          <p:cNvSpPr/>
          <p:nvPr/>
        </p:nvSpPr>
        <p:spPr>
          <a:xfrm>
            <a:off x="466791" y="904124"/>
            <a:ext cx="8210419" cy="1142044"/>
          </a:xfrm>
          <a:prstGeom prst="rect">
            <a:avLst/>
          </a:prstGeom>
          <a:noFill/>
          <a:ln/>
        </p:spPr>
        <p:txBody>
          <a:bodyPr wrap="square" lIns="95250" tIns="95250" rIns="95250" bIns="95250" rtlCol="0" anchor="t">
            <a:spAutoFit/>
          </a:bodyPr>
          <a:lstStyle/>
          <a:p>
            <a:pPr marL="0" indent="0">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例如：datalist元素的使用。</a:t>
            </a:r>
            <a:endParaRPr lang="en-US" sz="1440" dirty="0"/>
          </a:p>
          <a:p>
            <a:pPr marL="0" indent="0">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datalist元素规定了input元素可能的选项列表，它通常与input元素配合使用。</a:t>
            </a:r>
            <a:endParaRPr lang="en-US" sz="1440" dirty="0"/>
          </a:p>
          <a:p>
            <a:pPr marL="0" indent="0" algn="ctr">
              <a:lnSpc>
                <a:spcPct val="108000"/>
              </a:lnSpc>
              <a:spcBef>
                <a:spcPts val="375"/>
              </a:spcBef>
              <a:buNone/>
            </a:pPr>
            <a:r>
              <a:rPr lang="en-US" sz="1728" dirty="0">
                <a:solidFill>
                  <a:srgbClr val="272245"/>
                </a:solidFill>
                <a:latin typeface="Microsoft Yahei" pitchFamily="34" charset="0"/>
                <a:ea typeface="Microsoft Yahei" pitchFamily="34" charset="-122"/>
                <a:cs typeface="Microsoft Yahei" pitchFamily="34" charset="-120"/>
              </a:rPr>
              <a:t>示例代码如下：</a:t>
            </a:r>
            <a:endParaRPr lang="en-US" sz="1440" dirty="0"/>
          </a:p>
        </p:txBody>
      </p:sp>
      <p:pic>
        <p:nvPicPr>
          <p:cNvPr id="7" name="Image 0" descr="https://sgw-dx.xf-yun.com/api/v1/sparkdesk/_809e00a416df4fb7976b5474daf63750_1747624204638-09988730312954065.png?authorization=c2ltcGxlLWp3dCBhaz1zcGFya2Rlc2s4MDAwMDAwMDAwMDE7ZXhwPTMzMjQ0MjQyMDQ7YWxnbz1obWFjLXNoYTI1NjtzaWc9cXlWZThZWTZNc0w3dFFBdHErK0lONVQ1K2U5VFBRSGVGZEpCR3JSaXp6az0=&amp;x_location=7YfmxI7B7uKO7jlRxIftd6UXe5D="/>
          <p:cNvPicPr>
            <a:picLocks noChangeAspect="1"/>
          </p:cNvPicPr>
          <p:nvPr/>
        </p:nvPicPr>
        <p:blipFill>
          <a:blip r:embed="rId4"/>
          <a:stretch>
            <a:fillRect/>
          </a:stretch>
        </p:blipFill>
        <p:spPr>
          <a:xfrm>
            <a:off x="1501519" y="2165996"/>
            <a:ext cx="5652495" cy="2574177"/>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name="Slide 8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3.1.3 HTML5 新增的元素</a:t>
            </a:r>
            <a:endParaRPr lang="en-US" sz="1440" dirty="0"/>
          </a:p>
        </p:txBody>
      </p:sp>
      <p:sp>
        <p:nvSpPr>
          <p:cNvPr id="6" name="Text 3"/>
          <p:cNvSpPr/>
          <p:nvPr/>
        </p:nvSpPr>
        <p:spPr>
          <a:xfrm>
            <a:off x="466791" y="2245031"/>
            <a:ext cx="8210419" cy="1180516"/>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HTML5不仅极大地丰富了网页的表现力和功能性，还为开发者提供了更多工具来创建多样化和互动性强的网站。通过有效地利用HTML5的新功能，可以显著提升网站的用户体验和性能。</a:t>
            </a:r>
            <a:endParaRPr lang="en-US" sz="1440"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name="Slide 8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3.1.4 HTML5 新增的元素属性</a:t>
            </a:r>
            <a:endParaRPr lang="en-US" sz="1440" dirty="0"/>
          </a:p>
        </p:txBody>
      </p:sp>
      <p:sp>
        <p:nvSpPr>
          <p:cNvPr id="6" name="Text 3"/>
          <p:cNvSpPr/>
          <p:nvPr/>
        </p:nvSpPr>
        <p:spPr>
          <a:xfrm>
            <a:off x="466791" y="2053007"/>
            <a:ext cx="8210419" cy="1515543"/>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HTML中，按照所属的元素类型，属性一般可分为标准属性（HTML5中称为全局属性）、表格属性、链接属性、图片属性、表单属性、事件属性等。在HTML5中，主要增加的属性大多属于标准（全局）属性、表单属性、事件属性等。</a:t>
            </a:r>
            <a:endParaRPr lang="en-US" sz="1440"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name="Slide 8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3.1.4 HTML5 新增的元素属性</a:t>
            </a:r>
            <a:endParaRPr lang="en-US" sz="1440" dirty="0"/>
          </a:p>
        </p:txBody>
      </p:sp>
      <p:sp>
        <p:nvSpPr>
          <p:cNvPr id="6" name="Text 3"/>
          <p:cNvSpPr/>
          <p:nvPr/>
        </p:nvSpPr>
        <p:spPr>
          <a:xfrm>
            <a:off x="466791" y="1147751"/>
            <a:ext cx="8210419" cy="3163430"/>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（1）在标准（全局）属性中，HTML5新增属性如下：</a:t>
            </a:r>
            <a:endParaRPr lang="en-US" sz="1440" dirty="0"/>
          </a:p>
          <a:p>
            <a:pPr marL="0" indent="0" algn="just">
              <a:lnSpc>
                <a:spcPct val="1080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●contenteditable</a:t>
            </a:r>
            <a:r>
              <a:rPr lang="en-US" sz="2016" dirty="0" err="1">
                <a:solidFill>
                  <a:srgbClr val="272245"/>
                </a:solidFill>
                <a:latin typeface="Microsoft Yahei" pitchFamily="34" charset="0"/>
                <a:ea typeface="Microsoft Yahei" pitchFamily="34" charset="-122"/>
                <a:cs typeface="Microsoft Yahei" pitchFamily="34" charset="-120"/>
              </a:rPr>
              <a:t>：指定是否是可编辑元素的内容</a:t>
            </a:r>
            <a:r>
              <a:rPr lang="en-US" sz="2016" dirty="0">
                <a:solidFill>
                  <a:srgbClr val="272245"/>
                </a:solidFill>
                <a:latin typeface="Microsoft Yahei" pitchFamily="34" charset="0"/>
                <a:ea typeface="Microsoft Yahei" pitchFamily="34" charset="-122"/>
                <a:cs typeface="Microsoft Yahei" pitchFamily="34" charset="-120"/>
              </a:rPr>
              <a:t>。</a:t>
            </a:r>
            <a:endParaRPr lang="en-US" sz="1440" dirty="0"/>
          </a:p>
          <a:p>
            <a:pPr marL="0" indent="0" algn="just">
              <a:lnSpc>
                <a:spcPct val="1080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●contextmenu</a:t>
            </a:r>
            <a:r>
              <a:rPr lang="en-US" sz="2016" dirty="0" err="1">
                <a:solidFill>
                  <a:srgbClr val="272245"/>
                </a:solidFill>
                <a:latin typeface="Microsoft Yahei" pitchFamily="34" charset="0"/>
                <a:ea typeface="Microsoft Yahei" pitchFamily="34" charset="-122"/>
                <a:cs typeface="Microsoft Yahei" pitchFamily="34" charset="-120"/>
              </a:rPr>
              <a:t>：指定一个元素的上下文菜单，当用户右击该元素，出现上下文菜单</a:t>
            </a:r>
            <a:r>
              <a:rPr lang="en-US" sz="2016" dirty="0">
                <a:solidFill>
                  <a:srgbClr val="272245"/>
                </a:solidFill>
                <a:latin typeface="Microsoft Yahei" pitchFamily="34" charset="0"/>
                <a:ea typeface="Microsoft Yahei" pitchFamily="34" charset="-122"/>
                <a:cs typeface="Microsoft Yahei" pitchFamily="34" charset="-120"/>
              </a:rPr>
              <a:t>。</a:t>
            </a:r>
            <a:endParaRPr lang="en-US" sz="1440" dirty="0"/>
          </a:p>
          <a:p>
            <a:pPr marL="0" indent="0" algn="just">
              <a:lnSpc>
                <a:spcPct val="1080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●draggable</a:t>
            </a:r>
            <a:r>
              <a:rPr lang="en-US" sz="2016" dirty="0" err="1">
                <a:solidFill>
                  <a:srgbClr val="272245"/>
                </a:solidFill>
                <a:latin typeface="Microsoft Yahei" pitchFamily="34" charset="0"/>
                <a:ea typeface="Microsoft Yahei" pitchFamily="34" charset="-122"/>
                <a:cs typeface="Microsoft Yahei" pitchFamily="34" charset="-120"/>
              </a:rPr>
              <a:t>：指定某个元素是否可以拖动</a:t>
            </a:r>
            <a:r>
              <a:rPr lang="en-US" sz="2016" dirty="0">
                <a:solidFill>
                  <a:srgbClr val="272245"/>
                </a:solidFill>
                <a:latin typeface="Microsoft Yahei" pitchFamily="34" charset="0"/>
                <a:ea typeface="Microsoft Yahei" pitchFamily="34" charset="-122"/>
                <a:cs typeface="Microsoft Yahei" pitchFamily="34" charset="-120"/>
              </a:rPr>
              <a:t>。</a:t>
            </a:r>
            <a:endParaRPr lang="en-US" sz="1440" dirty="0"/>
          </a:p>
          <a:p>
            <a:pPr marL="0" indent="0" algn="just">
              <a:lnSpc>
                <a:spcPct val="1080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●hidden</a:t>
            </a:r>
            <a:r>
              <a:rPr lang="en-US" sz="2016" dirty="0" err="1">
                <a:solidFill>
                  <a:srgbClr val="272245"/>
                </a:solidFill>
                <a:latin typeface="Microsoft Yahei" pitchFamily="34" charset="0"/>
                <a:ea typeface="Microsoft Yahei" pitchFamily="34" charset="-122"/>
                <a:cs typeface="Microsoft Yahei" pitchFamily="34" charset="-120"/>
              </a:rPr>
              <a:t>：规定将元素隐藏</a:t>
            </a:r>
            <a:r>
              <a:rPr lang="en-US" sz="2016" dirty="0">
                <a:solidFill>
                  <a:srgbClr val="272245"/>
                </a:solidFill>
                <a:latin typeface="Microsoft Yahei" pitchFamily="34" charset="0"/>
                <a:ea typeface="Microsoft Yahei" pitchFamily="34" charset="-122"/>
                <a:cs typeface="Microsoft Yahei" pitchFamily="34" charset="-120"/>
              </a:rPr>
              <a:t>。</a:t>
            </a:r>
            <a:endParaRPr lang="en-US" sz="1440" dirty="0"/>
          </a:p>
          <a:p>
            <a:pPr marL="0" indent="0" algn="just">
              <a:lnSpc>
                <a:spcPct val="1080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●spellcheck</a:t>
            </a:r>
            <a:r>
              <a:rPr lang="en-US" sz="2016" dirty="0" err="1">
                <a:solidFill>
                  <a:srgbClr val="272245"/>
                </a:solidFill>
                <a:latin typeface="Microsoft Yahei" pitchFamily="34" charset="0"/>
                <a:ea typeface="Microsoft Yahei" pitchFamily="34" charset="-122"/>
                <a:cs typeface="Microsoft Yahei" pitchFamily="34" charset="-120"/>
              </a:rPr>
              <a:t>：检查元素是否拼写错误</a:t>
            </a:r>
            <a:r>
              <a:rPr lang="en-US" sz="2016" dirty="0">
                <a:solidFill>
                  <a:srgbClr val="272245"/>
                </a:solidFill>
                <a:latin typeface="Microsoft Yahei" pitchFamily="34" charset="0"/>
                <a:ea typeface="Microsoft Yahei" pitchFamily="34" charset="-122"/>
                <a:cs typeface="Microsoft Yahei" pitchFamily="34" charset="-120"/>
              </a:rPr>
              <a:t>。</a:t>
            </a:r>
            <a:endParaRPr lang="en-US" sz="1440" dirty="0"/>
          </a:p>
          <a:p>
            <a:pPr marL="0" indent="0" algn="just">
              <a:lnSpc>
                <a:spcPct val="1080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●translate</a:t>
            </a:r>
            <a:r>
              <a:rPr lang="en-US" sz="2016" dirty="0" err="1">
                <a:solidFill>
                  <a:srgbClr val="272245"/>
                </a:solidFill>
                <a:latin typeface="Microsoft Yahei" pitchFamily="34" charset="0"/>
                <a:ea typeface="Microsoft Yahei" pitchFamily="34" charset="-122"/>
                <a:cs typeface="Microsoft Yahei" pitchFamily="34" charset="-120"/>
              </a:rPr>
              <a:t>：指定一个元素的值在页面载入时是否需要翻译</a:t>
            </a:r>
            <a:r>
              <a:rPr lang="en-US" sz="2016" dirty="0">
                <a:solidFill>
                  <a:srgbClr val="272245"/>
                </a:solidFill>
                <a:latin typeface="Microsoft Yahei" pitchFamily="34" charset="0"/>
                <a:ea typeface="Microsoft Yahei" pitchFamily="34" charset="-122"/>
                <a:cs typeface="Microsoft Yahei" pitchFamily="34" charset="-120"/>
              </a:rPr>
              <a:t>。</a:t>
            </a:r>
            <a:endParaRPr lang="en-US" sz="1440"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name="Slide 8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3.1.4 HTML5 新增的元素属性</a:t>
            </a:r>
            <a:endParaRPr lang="en-US" sz="1440" dirty="0"/>
          </a:p>
        </p:txBody>
      </p:sp>
      <p:sp>
        <p:nvSpPr>
          <p:cNvPr id="6" name="Text 3"/>
          <p:cNvSpPr/>
          <p:nvPr/>
        </p:nvSpPr>
        <p:spPr>
          <a:xfrm>
            <a:off x="466791" y="1314263"/>
            <a:ext cx="8210419" cy="845488"/>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（2）在表单属性中，针对&lt;form&gt;和&lt;input&gt;</a:t>
            </a:r>
            <a:r>
              <a:rPr lang="en-US" sz="2016" dirty="0" err="1">
                <a:solidFill>
                  <a:srgbClr val="272245"/>
                </a:solidFill>
                <a:latin typeface="Microsoft Yahei" pitchFamily="34" charset="0"/>
                <a:ea typeface="Microsoft Yahei" pitchFamily="34" charset="-122"/>
                <a:cs typeface="Microsoft Yahei" pitchFamily="34" charset="-120"/>
              </a:rPr>
              <a:t>标签，新增了以下一些属性，使表单的处理功能更丰富。针对</a:t>
            </a:r>
            <a:r>
              <a:rPr lang="en-US" sz="2016" dirty="0">
                <a:solidFill>
                  <a:srgbClr val="272245"/>
                </a:solidFill>
                <a:latin typeface="Microsoft Yahei" pitchFamily="34" charset="0"/>
                <a:ea typeface="Microsoft Yahei" pitchFamily="34" charset="-122"/>
                <a:cs typeface="Microsoft Yahei" pitchFamily="34" charset="-120"/>
              </a:rPr>
              <a:t>&lt;form&gt;的新属性包括：</a:t>
            </a:r>
            <a:endParaRPr lang="en-US" sz="1440" dirty="0"/>
          </a:p>
        </p:txBody>
      </p:sp>
      <p:sp>
        <p:nvSpPr>
          <p:cNvPr id="7" name="Text 4"/>
          <p:cNvSpPr/>
          <p:nvPr/>
        </p:nvSpPr>
        <p:spPr>
          <a:xfrm>
            <a:off x="1498847" y="2239694"/>
            <a:ext cx="3105260" cy="172181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●autocomplete</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●novalidate</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●autofocus</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●form</a:t>
            </a:r>
            <a:endParaRPr lang="en-US" sz="1440" dirty="0"/>
          </a:p>
        </p:txBody>
      </p:sp>
      <p:sp>
        <p:nvSpPr>
          <p:cNvPr id="8" name="Text 5"/>
          <p:cNvSpPr/>
          <p:nvPr/>
        </p:nvSpPr>
        <p:spPr>
          <a:xfrm>
            <a:off x="4572000" y="2239694"/>
            <a:ext cx="3105260" cy="172181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●formaction</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●formenctype</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●formmethod</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●formtarget</a:t>
            </a:r>
            <a:endParaRPr lang="en-US" sz="1440"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name="Slide 8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3.1.5 HTML5 废弃的元素</a:t>
            </a:r>
            <a:endParaRPr lang="en-US" sz="1440" dirty="0"/>
          </a:p>
        </p:txBody>
      </p:sp>
      <p:sp>
        <p:nvSpPr>
          <p:cNvPr id="6" name="Text 3"/>
          <p:cNvSpPr/>
          <p:nvPr/>
        </p:nvSpPr>
        <p:spPr>
          <a:xfrm>
            <a:off x="466791" y="1609523"/>
            <a:ext cx="8210419" cy="2055756"/>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（在HTML5中除了新增元素，也废弃了一些以前的元素。</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1. 能使用CSS替代的元素</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2. 删除了frame框架</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3. 只有部分浏览器支持的元素</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4. 其他被废弃的元素</a:t>
            </a:r>
            <a:endParaRPr lang="en-US" sz="1440"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name="Slide 8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3.1.6 HTML5 废弃的属性</a:t>
            </a:r>
            <a:endParaRPr lang="en-US" sz="1440" dirty="0"/>
          </a:p>
        </p:txBody>
      </p:sp>
      <p:sp>
        <p:nvSpPr>
          <p:cNvPr id="6" name="Text 3"/>
          <p:cNvSpPr/>
          <p:nvPr/>
        </p:nvSpPr>
        <p:spPr>
          <a:xfrm>
            <a:off x="466791" y="1486079"/>
            <a:ext cx="8210419" cy="2236894"/>
          </a:xfrm>
          <a:prstGeom prst="rect">
            <a:avLst/>
          </a:prstGeom>
          <a:noFill/>
          <a:ln/>
        </p:spPr>
        <p:txBody>
          <a:bodyPr wrap="square" lIns="95250" tIns="95250" rIns="95250" bIns="95250" rtlCol="0" anchor="t">
            <a:spAutoFit/>
          </a:bodyPr>
          <a:lstStyle/>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HTML5与HTML4不但在语法和元素上有差异，在属性上也有不少差异。HTML5增加了许多属性，同时也删除了许多不用的属性。例如，在表格中的align、bgcolor、border、cellpadding、cellspacing、frame、rules、summary、width等属性均被废弃。</a:t>
            </a:r>
            <a:endParaRPr lang="en-US" sz="1440" dirty="0"/>
          </a:p>
          <a:p>
            <a:pPr marL="0" indent="0" algn="just">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实际上，HTML5中废弃的属性还有很多。对于不同的元素，往往有不同的属性，对于能被CSS替代的属性，基本上都被废弃了。</a:t>
            </a:r>
            <a:endParaRPr lang="en-US" sz="144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Shape 1"/>
          <p:cNvSpPr/>
          <p:nvPr/>
        </p:nvSpPr>
        <p:spPr>
          <a:xfrm>
            <a:off x="228600" y="1355192"/>
            <a:ext cx="8686800" cy="3145464"/>
          </a:xfrm>
          <a:custGeom>
            <a:avLst/>
            <a:gdLst/>
            <a:ahLst/>
            <a:cxnLst/>
            <a:rect l="l" t="t" r="r" b="b"/>
            <a:pathLst>
              <a:path w="8686800" h="3145464">
                <a:moveTo>
                  <a:pt x="393183" y="0"/>
                </a:moveTo>
                <a:moveTo>
                  <a:pt x="393183" y="0"/>
                </a:moveTo>
                <a:lnTo>
                  <a:pt x="8293617" y="0"/>
                </a:lnTo>
                <a:quadBezTo>
                  <a:pt x="8686800" y="0"/>
                  <a:pt x="8686800" y="393183"/>
                </a:quadBezTo>
                <a:lnTo>
                  <a:pt x="8686800" y="2752281"/>
                </a:lnTo>
                <a:quadBezTo>
                  <a:pt x="8686800" y="3145464"/>
                  <a:pt x="8293617" y="3145464"/>
                </a:quadBezTo>
                <a:lnTo>
                  <a:pt x="393183" y="3145464"/>
                </a:lnTo>
                <a:quadBezTo>
                  <a:pt x="0" y="3145464"/>
                  <a:pt x="0" y="2752281"/>
                </a:quadBezTo>
                <a:lnTo>
                  <a:pt x="0" y="393183"/>
                </a:lnTo>
                <a:quadBezTo>
                  <a:pt x="0" y="0"/>
                  <a:pt x="393183"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3" name="Text 0"/>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1.4 Web 前端开发工具介绍</a:t>
            </a:r>
            <a:endParaRPr lang="en-US" sz="1440" dirty="0"/>
          </a:p>
        </p:txBody>
      </p:sp>
      <p:sp>
        <p:nvSpPr>
          <p:cNvPr id="5" name="Text 2"/>
          <p:cNvSpPr/>
          <p:nvPr/>
        </p:nvSpPr>
        <p:spPr>
          <a:xfrm>
            <a:off x="5718737" y="218129"/>
            <a:ext cx="2758466" cy="493776"/>
          </a:xfrm>
          <a:prstGeom prst="rect">
            <a:avLst/>
          </a:prstGeom>
          <a:noFill/>
          <a:ln/>
        </p:spPr>
        <p:txBody>
          <a:bodyPr wrap="square" lIns="95250" tIns="95250" rIns="95250" bIns="95250" rtlCol="0" anchor="t">
            <a:spAutoFit/>
          </a:bodyPr>
          <a:lstStyle/>
          <a:p>
            <a:pPr marL="0" indent="0">
              <a:lnSpc>
                <a:spcPct val="100800"/>
              </a:lnSpc>
              <a:spcBef>
                <a:spcPts val="375"/>
              </a:spcBef>
              <a:buNone/>
            </a:pPr>
            <a:r>
              <a:rPr lang="en-US" sz="1728" b="1" dirty="0">
                <a:solidFill>
                  <a:srgbClr val="2A5899"/>
                </a:solidFill>
                <a:latin typeface="Microsoft Yahei" pitchFamily="34" charset="0"/>
                <a:ea typeface="Microsoft Yahei" pitchFamily="34" charset="-122"/>
                <a:cs typeface="Microsoft Yahei" pitchFamily="34" charset="-120"/>
              </a:rPr>
              <a:t>1.4.3 HBuilder X</a:t>
            </a:r>
            <a:endParaRPr lang="en-US" sz="1440" dirty="0"/>
          </a:p>
        </p:txBody>
      </p:sp>
      <p:sp>
        <p:nvSpPr>
          <p:cNvPr id="6" name="Text 3"/>
          <p:cNvSpPr/>
          <p:nvPr/>
        </p:nvSpPr>
        <p:spPr>
          <a:xfrm>
            <a:off x="410508" y="1976990"/>
            <a:ext cx="8322984" cy="1901867"/>
          </a:xfrm>
          <a:prstGeom prst="rect">
            <a:avLst/>
          </a:prstGeom>
          <a:noFill/>
          <a:ln/>
        </p:spPr>
        <p:txBody>
          <a:bodyPr wrap="square" lIns="95250" tIns="95250" rIns="95250" bIns="95250" rtlCol="0" anchor="t">
            <a:spAutoFit/>
          </a:bodyPr>
          <a:lstStyle/>
          <a:p>
            <a:pPr marL="0" indent="0">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HBuilder X是一款由DCloud（动点科技）开发的集成开发环境（IDE），专为前端开发而设计。它基于Web技术，提供了丰富的开发功能和工具，使得前端开发者能够更高效地进行开发、调试和测试。HBuilder </a:t>
            </a:r>
            <a:r>
              <a:rPr lang="en-US" sz="2016" dirty="0" err="1">
                <a:solidFill>
                  <a:srgbClr val="272245"/>
                </a:solidFill>
                <a:latin typeface="Microsoft Yahei" pitchFamily="34" charset="0"/>
                <a:ea typeface="Microsoft Yahei" pitchFamily="34" charset="-122"/>
                <a:cs typeface="Microsoft Yahei" pitchFamily="34" charset="-120"/>
              </a:rPr>
              <a:t>X是免安装的，它的界面简洁明了，操作方便，支持的操作系统包括Windows和macOS</a:t>
            </a:r>
            <a:r>
              <a:rPr lang="en-US" sz="2016" dirty="0">
                <a:solidFill>
                  <a:srgbClr val="272245"/>
                </a:solidFill>
                <a:latin typeface="Microsoft Yahei" pitchFamily="34" charset="0"/>
                <a:ea typeface="Microsoft Yahei" pitchFamily="34" charset="-122"/>
                <a:cs typeface="Microsoft Yahei" pitchFamily="34" charset="-120"/>
              </a:rPr>
              <a:t>。</a:t>
            </a:r>
            <a:endParaRPr lang="en-US" sz="1440"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name="Slide 9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3.2.1 文本的基本标签与用法</a:t>
            </a:r>
            <a:endParaRPr lang="en-US" sz="1440" dirty="0"/>
          </a:p>
        </p:txBody>
      </p:sp>
      <p:sp>
        <p:nvSpPr>
          <p:cNvPr id="6" name="Text 3"/>
          <p:cNvSpPr/>
          <p:nvPr/>
        </p:nvSpPr>
        <p:spPr>
          <a:xfrm>
            <a:off x="466791" y="1300410"/>
            <a:ext cx="8210419" cy="996696"/>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1. 标题文本</a:t>
            </a:r>
            <a:endParaRPr lang="en-US" sz="1440" dirty="0"/>
          </a:p>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显示六级标题，主要的代码如下：</a:t>
            </a:r>
            <a:endParaRPr lang="en-US" sz="1440" dirty="0"/>
          </a:p>
        </p:txBody>
      </p:sp>
      <p:pic>
        <p:nvPicPr>
          <p:cNvPr id="7" name="Image 0" descr="https://sgw-dx.xf-yun.com/api/v1/sparkdesk/_9c1386419d664f09906c51bfd8256563_1747631056196-04197449652879217.png?authorization=c2ltcGxlLWp3dCBhaz1zcGFya2Rlc2s4MDAwMDAwMDAwMDE7ZXhwPTMzMjQ0MzEwNTY7YWxnbz1obWFjLXNoYTI1NjtzaWc9S2laQ2FOZnRia3pGbWJ6eFNqa1gxQnpVOTU5WnU3d21BWE90UFo5ejVFUT0=&amp;x_location=7YfmxI7B7uKO7jlRxIftd6UXe5D="/>
          <p:cNvPicPr>
            <a:picLocks noChangeAspect="1"/>
          </p:cNvPicPr>
          <p:nvPr/>
        </p:nvPicPr>
        <p:blipFill>
          <a:blip r:embed="rId4"/>
          <a:stretch>
            <a:fillRect/>
          </a:stretch>
        </p:blipFill>
        <p:spPr>
          <a:xfrm>
            <a:off x="1810512" y="2297106"/>
            <a:ext cx="5522976" cy="2103120"/>
          </a:xfrm>
          <a:prstGeom prst="rect">
            <a:avLst/>
          </a:prstGeom>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name="Slide 9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3.2.1 文本的基本标签与用法</a:t>
            </a:r>
            <a:endParaRPr lang="en-US" sz="1440" dirty="0"/>
          </a:p>
        </p:txBody>
      </p:sp>
      <p:sp>
        <p:nvSpPr>
          <p:cNvPr id="6" name="Text 3"/>
          <p:cNvSpPr/>
          <p:nvPr/>
        </p:nvSpPr>
        <p:spPr>
          <a:xfrm>
            <a:off x="466791" y="1148165"/>
            <a:ext cx="8210419" cy="566928"/>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在浏览器中运行的显示效果如图所示</a:t>
            </a:r>
            <a:endParaRPr lang="en-US" sz="1440" dirty="0"/>
          </a:p>
        </p:txBody>
      </p:sp>
      <p:pic>
        <p:nvPicPr>
          <p:cNvPr id="7" name="Image 0" descr="https://sgw-dx.xf-yun.com/api/v1/sparkdesk/_9c380e5438c743cdb1f01abae6f28b0d_1747631280284-0727632263786835.png?authorization=c2ltcGxlLWp3dCBhaz1zcGFya2Rlc2s4MDAwMDAwMDAwMDE7ZXhwPTMzMjQ0MzEyODA7YWxnbz1obWFjLXNoYTI1NjtzaWc9ZnBPWCtJWFRmUy84OGdKV2RzQ2lxN2VicVpwa0tkRVBoRnFYQ0dQb2RIWT0=&amp;x_location=7YfmxI7B7uKO7jlRxIftd6UXe5D="/>
          <p:cNvPicPr>
            <a:picLocks noChangeAspect="1"/>
          </p:cNvPicPr>
          <p:nvPr/>
        </p:nvPicPr>
        <p:blipFill>
          <a:blip r:embed="rId4"/>
          <a:stretch>
            <a:fillRect/>
          </a:stretch>
        </p:blipFill>
        <p:spPr>
          <a:xfrm>
            <a:off x="1545115" y="1783149"/>
            <a:ext cx="6053770" cy="2893771"/>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name="Slide 9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3.2.1 文本的基本标签与用法</a:t>
            </a:r>
            <a:endParaRPr lang="en-US" sz="1440" dirty="0"/>
          </a:p>
        </p:txBody>
      </p:sp>
      <p:sp>
        <p:nvSpPr>
          <p:cNvPr id="6" name="Text 3"/>
          <p:cNvSpPr/>
          <p:nvPr/>
        </p:nvSpPr>
        <p:spPr>
          <a:xfrm>
            <a:off x="466791" y="903994"/>
            <a:ext cx="8210419" cy="826893"/>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dirty="0">
                <a:solidFill>
                  <a:srgbClr val="272245"/>
                </a:solidFill>
                <a:latin typeface="Microsoft Yahei" pitchFamily="34" charset="0"/>
                <a:ea typeface="Microsoft Yahei" pitchFamily="34" charset="-122"/>
                <a:cs typeface="Microsoft Yahei" pitchFamily="34" charset="-120"/>
              </a:rPr>
              <a:t>2. 引用文本</a:t>
            </a:r>
            <a:endParaRPr lang="en-US" dirty="0"/>
          </a:p>
          <a:p>
            <a:pPr marL="0" indent="0" algn="ctr">
              <a:lnSpc>
                <a:spcPct val="108000"/>
              </a:lnSpc>
              <a:spcBef>
                <a:spcPts val="375"/>
              </a:spcBef>
              <a:buNone/>
            </a:pPr>
            <a:r>
              <a:rPr lang="en-US" dirty="0">
                <a:solidFill>
                  <a:srgbClr val="272245"/>
                </a:solidFill>
                <a:latin typeface="Microsoft Yahei" pitchFamily="34" charset="0"/>
                <a:ea typeface="Microsoft Yahei" pitchFamily="34" charset="-122"/>
                <a:cs typeface="Microsoft Yahei" pitchFamily="34" charset="-120"/>
              </a:rPr>
              <a:t>综合展示cite、q和blockquote元素以及cite属性的用法。主要代码如下：</a:t>
            </a:r>
            <a:endParaRPr lang="en-US" dirty="0"/>
          </a:p>
        </p:txBody>
      </p:sp>
      <p:pic>
        <p:nvPicPr>
          <p:cNvPr id="7" name="Image 0" descr="https://sgw-dx.xf-yun.com/api/v1/sparkdesk/_10e83e9b460f471583db2ae513fdddfa_1747631517192-07098727593479045.png?authorization=c2ltcGxlLWp3dCBhaz1zcGFya2Rlc2s4MDAwMDAwMDAwMDE7ZXhwPTMzMjQ0MzE1MTc7YWxnbz1obWFjLXNoYTI1NjtzaWc9MFNkNXRrNWdxQW5VUkpldVFpcHh6aHd6QnFpRHV3aUVUN0NzUjNrWUc1QT0=&amp;x_location=7YfmxI7B7uKO7jlRxIftd6UXe5D="/>
          <p:cNvPicPr>
            <a:picLocks noChangeAspect="1"/>
          </p:cNvPicPr>
          <p:nvPr/>
        </p:nvPicPr>
        <p:blipFill>
          <a:blip r:embed="rId4"/>
          <a:stretch>
            <a:fillRect/>
          </a:stretch>
        </p:blipFill>
        <p:spPr>
          <a:xfrm>
            <a:off x="1958114" y="1680767"/>
            <a:ext cx="5227771" cy="3073651"/>
          </a:xfrm>
          <a:prstGeom prst="rect">
            <a:avLst/>
          </a:prstGeom>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name="Slide 9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3.2.1 文本的基本标签与用法</a:t>
            </a:r>
            <a:endParaRPr lang="en-US" sz="1440" dirty="0"/>
          </a:p>
        </p:txBody>
      </p:sp>
      <p:sp>
        <p:nvSpPr>
          <p:cNvPr id="6" name="Text 3"/>
          <p:cNvSpPr/>
          <p:nvPr/>
        </p:nvSpPr>
        <p:spPr>
          <a:xfrm>
            <a:off x="466791" y="1148165"/>
            <a:ext cx="8210419" cy="566928"/>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在浏览器中运行的显示效果如图所示</a:t>
            </a:r>
            <a:endParaRPr lang="en-US" sz="1440" dirty="0"/>
          </a:p>
        </p:txBody>
      </p:sp>
      <p:pic>
        <p:nvPicPr>
          <p:cNvPr id="7" name="Image 0" descr="https://sgw-dx.xf-yun.com/api/v1/sparkdesk/_46cceecae88b40ff985fdd8da5668a64_1747631616891-08703423800445348.png?authorization=c2ltcGxlLWp3dCBhaz1zcGFya2Rlc2s4MDAwMDAwMDAwMDE7ZXhwPTMzMjQ0MzE2MTc7YWxnbz1obWFjLXNoYTI1NjtzaWc9QitiQk1CVS9HaXl3Y0N6dWViZi9EUFVNMTExMUZDcEY0VUd2Zms3UzRxWT0=&amp;x_location=7YfmxI7B7uKO7jlRxIftd6UXe5D="/>
          <p:cNvPicPr>
            <a:picLocks noChangeAspect="1"/>
          </p:cNvPicPr>
          <p:nvPr/>
        </p:nvPicPr>
        <p:blipFill>
          <a:blip r:embed="rId4"/>
          <a:stretch>
            <a:fillRect/>
          </a:stretch>
        </p:blipFill>
        <p:spPr>
          <a:xfrm>
            <a:off x="1012808" y="1783149"/>
            <a:ext cx="6981645" cy="2893771"/>
          </a:xfrm>
          <a:prstGeom prst="rect">
            <a:avLst/>
          </a:prstGeo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name="Slide 9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3.2.1 文本的基本标签与用法</a:t>
            </a:r>
            <a:endParaRPr lang="en-US" sz="1440" dirty="0"/>
          </a:p>
        </p:txBody>
      </p:sp>
      <p:sp>
        <p:nvSpPr>
          <p:cNvPr id="6" name="Text 3"/>
          <p:cNvSpPr/>
          <p:nvPr/>
        </p:nvSpPr>
        <p:spPr>
          <a:xfrm>
            <a:off x="466791" y="918754"/>
            <a:ext cx="8210419" cy="1316736"/>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3. 强调文本</a:t>
            </a:r>
            <a:endParaRPr lang="en-US" sz="1440" dirty="0"/>
          </a:p>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强调文本标签的使用。主要代码如下，</a:t>
            </a:r>
            <a:endParaRPr lang="en-US" sz="1440" dirty="0"/>
          </a:p>
        </p:txBody>
      </p:sp>
      <p:sp>
        <p:nvSpPr>
          <p:cNvPr id="7" name="Text 4"/>
          <p:cNvSpPr/>
          <p:nvPr/>
        </p:nvSpPr>
        <p:spPr>
          <a:xfrm>
            <a:off x="466791" y="2356024"/>
            <a:ext cx="8210419" cy="886968"/>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显示效果如图</a:t>
            </a:r>
            <a:endParaRPr lang="en-US" sz="1440" dirty="0"/>
          </a:p>
        </p:txBody>
      </p:sp>
      <p:pic>
        <p:nvPicPr>
          <p:cNvPr id="8" name="Image 0" descr="https://sgw-dx.xf-yun.com/api/v1/sparkdesk/_d8645dccb9964732888a713000f867d6_1747636744789-04913435253368592.png?authorization=c2ltcGxlLWp3dCBhaz1zcGFya2Rlc2s4MDAwMDAwMDAwMDE7ZXhwPTMzMjQ0MzY3NDU7YWxnbz1obWFjLXNoYTI1NjtzaWc9cGZXZHFsMTV4YjViTGk1RVl3dElCYVBXOTJ0TDFtbWZxZ2tseG9iNE5OYz0=&amp;x_location=7YfmxI7B7uKO7jlRxIftd6UXe5D="/>
          <p:cNvPicPr>
            <a:picLocks noChangeAspect="1"/>
          </p:cNvPicPr>
          <p:nvPr/>
        </p:nvPicPr>
        <p:blipFill>
          <a:blip r:embed="rId4"/>
          <a:stretch>
            <a:fillRect/>
          </a:stretch>
        </p:blipFill>
        <p:spPr>
          <a:xfrm>
            <a:off x="338328" y="1910174"/>
            <a:ext cx="8467344" cy="429768"/>
          </a:xfrm>
          <a:prstGeom prst="rect">
            <a:avLst/>
          </a:prstGeom>
        </p:spPr>
      </p:pic>
      <p:pic>
        <p:nvPicPr>
          <p:cNvPr id="9" name="Image 1" descr="https://sgw-dx.xf-yun.com/api/v1/sparkdesk/_4b84b84515db4328991ac0523a96d604_1747636854630-08644192974397048.png?authorization=c2ltcGxlLWp3dCBhaz1zcGFya2Rlc2s4MDAwMDAwMDAwMDE7ZXhwPTMzMjQ0MzY4NTQ7YWxnbz1obWFjLXNoYTI1NjtzaWc9NExobTlPaVYrTGZHWm90ZnFaY2Z0ZHBobUhMZVI0UlZPOTJ4V1VINVhldz0=&amp;x_location=7YfmxI7B7uKO7jlRxIftd6UXe5D="/>
          <p:cNvPicPr>
            <a:picLocks noChangeAspect="1"/>
          </p:cNvPicPr>
          <p:nvPr/>
        </p:nvPicPr>
        <p:blipFill>
          <a:blip r:embed="rId5"/>
          <a:stretch>
            <a:fillRect/>
          </a:stretch>
        </p:blipFill>
        <p:spPr>
          <a:xfrm>
            <a:off x="2504800" y="2912543"/>
            <a:ext cx="4134400" cy="1832107"/>
          </a:xfrm>
          <a:prstGeom prst="rect">
            <a:avLst/>
          </a:prstGeom>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name="Slide 9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3.2.1 文本的基本标签与用法</a:t>
            </a:r>
            <a:endParaRPr lang="en-US" sz="1440" dirty="0"/>
          </a:p>
        </p:txBody>
      </p:sp>
      <p:sp>
        <p:nvSpPr>
          <p:cNvPr id="6" name="Text 3"/>
          <p:cNvSpPr/>
          <p:nvPr/>
        </p:nvSpPr>
        <p:spPr>
          <a:xfrm>
            <a:off x="466791" y="903994"/>
            <a:ext cx="8210419" cy="777240"/>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1440" dirty="0">
                <a:solidFill>
                  <a:srgbClr val="272245"/>
                </a:solidFill>
                <a:latin typeface="Microsoft Yahei" pitchFamily="34" charset="0"/>
                <a:ea typeface="Microsoft Yahei" pitchFamily="34" charset="-122"/>
                <a:cs typeface="Microsoft Yahei" pitchFamily="34" charset="-120"/>
              </a:rPr>
              <a:t>4. 格式文本</a:t>
            </a:r>
            <a:endParaRPr lang="en-US" sz="1440" dirty="0"/>
          </a:p>
          <a:p>
            <a:pPr marL="0" indent="0" algn="ctr">
              <a:lnSpc>
                <a:spcPct val="108000"/>
              </a:lnSpc>
              <a:spcBef>
                <a:spcPts val="375"/>
              </a:spcBef>
              <a:buNone/>
            </a:pPr>
            <a:r>
              <a:rPr lang="en-US" sz="1440" dirty="0">
                <a:solidFill>
                  <a:srgbClr val="272245"/>
                </a:solidFill>
                <a:latin typeface="Microsoft Yahei" pitchFamily="34" charset="0"/>
                <a:ea typeface="Microsoft Yahei" pitchFamily="34" charset="-122"/>
                <a:cs typeface="Microsoft Yahei" pitchFamily="34" charset="-120"/>
              </a:rPr>
              <a:t>格式文本的综合应用。主要代码如下：</a:t>
            </a:r>
            <a:endParaRPr lang="en-US" sz="1440" dirty="0"/>
          </a:p>
        </p:txBody>
      </p:sp>
      <p:pic>
        <p:nvPicPr>
          <p:cNvPr id="7" name="Image 0" descr="https://sgw-dx.xf-yun.com/api/v1/sparkdesk/_46af405e666e49dba52e87df6ea726cd_1747631827669-010999767040911879.png?authorization=c2ltcGxlLWp3dCBhaz1zcGFya2Rlc2s4MDAwMDAwMDAwMDE7ZXhwPTMzMjQ0MzE4Mjc7YWxnbz1obWFjLXNoYTI1NjtzaWc9NDlxQ0JwOW9tVzBFNk5iL2IrZ1gwanIxUzNVWFk2d1VJMk96M1VxemJzUT0=&amp;x_location=7YfmxI7B7uKO7jlRxIftd6UXe5D="/>
          <p:cNvPicPr>
            <a:picLocks noChangeAspect="1"/>
          </p:cNvPicPr>
          <p:nvPr/>
        </p:nvPicPr>
        <p:blipFill>
          <a:blip r:embed="rId4"/>
          <a:stretch>
            <a:fillRect/>
          </a:stretch>
        </p:blipFill>
        <p:spPr>
          <a:xfrm>
            <a:off x="1988263" y="1681234"/>
            <a:ext cx="5167473" cy="3062028"/>
          </a:xfrm>
          <a:prstGeom prst="rect">
            <a:avLst/>
          </a:prstGeom>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name="Slide 9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3.2.1 文本的基本标签与用法</a:t>
            </a:r>
            <a:endParaRPr lang="en-US" sz="1440" dirty="0"/>
          </a:p>
        </p:txBody>
      </p:sp>
      <p:sp>
        <p:nvSpPr>
          <p:cNvPr id="6" name="Text 3"/>
          <p:cNvSpPr/>
          <p:nvPr/>
        </p:nvSpPr>
        <p:spPr>
          <a:xfrm>
            <a:off x="466791" y="1148165"/>
            <a:ext cx="8210419" cy="566928"/>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在浏览器中运行代码的显示效果如图所示</a:t>
            </a:r>
            <a:endParaRPr lang="en-US" sz="1440" dirty="0"/>
          </a:p>
        </p:txBody>
      </p:sp>
      <p:pic>
        <p:nvPicPr>
          <p:cNvPr id="7" name="Image 0" descr="https://sgw-dx.xf-yun.com/api/v1/sparkdesk/_1271e81f3ee849c68b6efe2cdf1d8506_1747631962376-09646555227537336.png?authorization=c2ltcGxlLWp3dCBhaz1zcGFya2Rlc2s4MDAwMDAwMDAwMDE7ZXhwPTMzMjQ0MzE5NjI7YWxnbz1obWFjLXNoYTI1NjtzaWc9alJjUHJ6TXJCL0VobC9ib2czWmhHa25BZ0Q1Yldla2pKVHNKMEt2ZHR1cz0=&amp;x_location=7YfmxI7B7uKO7jlRxIftd6UXe5D="/>
          <p:cNvPicPr>
            <a:picLocks noChangeAspect="1"/>
          </p:cNvPicPr>
          <p:nvPr/>
        </p:nvPicPr>
        <p:blipFill>
          <a:blip r:embed="rId4"/>
          <a:stretch>
            <a:fillRect/>
          </a:stretch>
        </p:blipFill>
        <p:spPr>
          <a:xfrm>
            <a:off x="2534265" y="1715093"/>
            <a:ext cx="4075470" cy="2997366"/>
          </a:xfrm>
          <a:prstGeom prst="rect">
            <a:avLst/>
          </a:prstGeom>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name="Slide 9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3.2.1 文本的基本标签与用法</a:t>
            </a:r>
            <a:endParaRPr lang="en-US" sz="1440" dirty="0"/>
          </a:p>
        </p:txBody>
      </p:sp>
      <p:sp>
        <p:nvSpPr>
          <p:cNvPr id="6" name="Text 3"/>
          <p:cNvSpPr/>
          <p:nvPr/>
        </p:nvSpPr>
        <p:spPr>
          <a:xfrm>
            <a:off x="466791" y="1314263"/>
            <a:ext cx="8210419" cy="1283108"/>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5. 输出文本</a:t>
            </a:r>
            <a:endParaRPr lang="en-US" sz="1440" dirty="0"/>
          </a:p>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HTML5提供了很多输出文本信息的标签，</a:t>
            </a:r>
            <a:endParaRPr lang="en-US" sz="1440" dirty="0"/>
          </a:p>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这些标签是针对某种特定用途使用的。</a:t>
            </a:r>
            <a:endParaRPr lang="en-US" sz="1440" dirty="0"/>
          </a:p>
        </p:txBody>
      </p:sp>
      <p:sp>
        <p:nvSpPr>
          <p:cNvPr id="7" name="Text 4"/>
          <p:cNvSpPr/>
          <p:nvPr/>
        </p:nvSpPr>
        <p:spPr>
          <a:xfrm>
            <a:off x="2727100" y="2702179"/>
            <a:ext cx="3105260" cy="1319977"/>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●&lt;</a:t>
            </a:r>
            <a:r>
              <a:rPr lang="en-US" sz="2016" dirty="0">
                <a:solidFill>
                  <a:srgbClr val="272245"/>
                </a:solidFill>
                <a:latin typeface="Microsoft Yahei" pitchFamily="34" charset="0"/>
                <a:ea typeface="Microsoft Yahei" pitchFamily="34" charset="-122"/>
                <a:cs typeface="Microsoft Yahei" pitchFamily="34" charset="-120"/>
              </a:rPr>
              <a:t>code&gt;</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●&lt;</a:t>
            </a:r>
            <a:r>
              <a:rPr lang="en-US" sz="2016" dirty="0">
                <a:solidFill>
                  <a:srgbClr val="272245"/>
                </a:solidFill>
                <a:latin typeface="Microsoft Yahei" pitchFamily="34" charset="0"/>
                <a:ea typeface="Microsoft Yahei" pitchFamily="34" charset="-122"/>
                <a:cs typeface="Microsoft Yahei" pitchFamily="34" charset="-120"/>
              </a:rPr>
              <a:t>pre&gt;</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●&lt;</a:t>
            </a:r>
            <a:r>
              <a:rPr lang="en-US" sz="2016" dirty="0">
                <a:solidFill>
                  <a:srgbClr val="272245"/>
                </a:solidFill>
                <a:latin typeface="Microsoft Yahei" pitchFamily="34" charset="0"/>
                <a:ea typeface="Microsoft Yahei" pitchFamily="34" charset="-122"/>
                <a:cs typeface="Microsoft Yahei" pitchFamily="34" charset="-120"/>
              </a:rPr>
              <a:t>kbd&gt;</a:t>
            </a:r>
            <a:endParaRPr lang="en-US" sz="1440" dirty="0"/>
          </a:p>
        </p:txBody>
      </p:sp>
      <p:sp>
        <p:nvSpPr>
          <p:cNvPr id="8" name="Text 5"/>
          <p:cNvSpPr/>
          <p:nvPr/>
        </p:nvSpPr>
        <p:spPr>
          <a:xfrm>
            <a:off x="5117536" y="2702179"/>
            <a:ext cx="3105260" cy="1319977"/>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●&lt;</a:t>
            </a:r>
            <a:r>
              <a:rPr lang="en-US" sz="2016" dirty="0">
                <a:solidFill>
                  <a:srgbClr val="272245"/>
                </a:solidFill>
                <a:latin typeface="Microsoft Yahei" pitchFamily="34" charset="0"/>
                <a:ea typeface="Microsoft Yahei" pitchFamily="34" charset="-122"/>
                <a:cs typeface="Microsoft Yahei" pitchFamily="34" charset="-120"/>
              </a:rPr>
              <a:t>dfn&gt;</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●&lt;</a:t>
            </a:r>
            <a:r>
              <a:rPr lang="en-US" sz="2016" dirty="0">
                <a:solidFill>
                  <a:srgbClr val="272245"/>
                </a:solidFill>
                <a:latin typeface="Microsoft Yahei" pitchFamily="34" charset="0"/>
                <a:ea typeface="Microsoft Yahei" pitchFamily="34" charset="-122"/>
                <a:cs typeface="Microsoft Yahei" pitchFamily="34" charset="-120"/>
              </a:rPr>
              <a:t>var&gt;</a:t>
            </a:r>
            <a:endParaRPr lang="en-US" sz="1440" dirty="0"/>
          </a:p>
          <a:p>
            <a:pPr marL="0" indent="0">
              <a:lnSpc>
                <a:spcPct val="112500"/>
              </a:lnSpc>
              <a:spcBef>
                <a:spcPts val="375"/>
              </a:spcBef>
              <a:buNone/>
            </a:pPr>
            <a:r>
              <a:rPr lang="en-US" sz="2016">
                <a:solidFill>
                  <a:srgbClr val="272245"/>
                </a:solidFill>
                <a:latin typeface="Microsoft Yahei" pitchFamily="34" charset="0"/>
                <a:ea typeface="Microsoft Yahei" pitchFamily="34" charset="-122"/>
                <a:cs typeface="Microsoft Yahei" pitchFamily="34" charset="-120"/>
              </a:rPr>
              <a:t>●&lt;</a:t>
            </a:r>
            <a:r>
              <a:rPr lang="en-US" sz="2016" dirty="0">
                <a:solidFill>
                  <a:srgbClr val="272245"/>
                </a:solidFill>
                <a:latin typeface="Microsoft Yahei" pitchFamily="34" charset="0"/>
                <a:ea typeface="Microsoft Yahei" pitchFamily="34" charset="-122"/>
                <a:cs typeface="Microsoft Yahei" pitchFamily="34" charset="-120"/>
              </a:rPr>
              <a:t>samp&gt;</a:t>
            </a:r>
            <a:endParaRPr lang="en-US" sz="1440"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name="Slide 9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3.2.1 文本的基本标签与用法</a:t>
            </a:r>
            <a:endParaRPr lang="en-US" sz="1440" dirty="0"/>
          </a:p>
        </p:txBody>
      </p:sp>
      <p:sp>
        <p:nvSpPr>
          <p:cNvPr id="6" name="Text 3"/>
          <p:cNvSpPr/>
          <p:nvPr/>
        </p:nvSpPr>
        <p:spPr>
          <a:xfrm>
            <a:off x="466791" y="887832"/>
            <a:ext cx="8210419" cy="566928"/>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输出文本综合应用。主要代码如下：</a:t>
            </a:r>
            <a:endParaRPr lang="en-US" sz="1440" dirty="0"/>
          </a:p>
        </p:txBody>
      </p:sp>
      <p:pic>
        <p:nvPicPr>
          <p:cNvPr id="7" name="Image 0" descr="https://sgw-dx.xf-yun.com/api/v1/sparkdesk/_18561020668b4ae1b91540ade2a5143a_1747633735793-04826763833740002.png?authorization=c2ltcGxlLWp3dCBhaz1zcGFya2Rlc2s4MDAwMDAwMDAwMDE7ZXhwPTMzMjQ0MzM3MzY7YWxnbz1obWFjLXNoYTI1NjtzaWc9NnU0RE9seUdacGMvOGh5WGtqK09ZcG0zRzlXcGxvUllHN3lmcWxSY2dnaz0=&amp;x_location=7YfmxI7B7uKO7jlRxIftd6UXe5D="/>
          <p:cNvPicPr>
            <a:picLocks noChangeAspect="1"/>
          </p:cNvPicPr>
          <p:nvPr/>
        </p:nvPicPr>
        <p:blipFill>
          <a:blip r:embed="rId4"/>
          <a:stretch>
            <a:fillRect/>
          </a:stretch>
        </p:blipFill>
        <p:spPr>
          <a:xfrm>
            <a:off x="627659" y="1400914"/>
            <a:ext cx="7888682" cy="2347229"/>
          </a:xfrm>
          <a:prstGeom prst="rect">
            <a:avLst/>
          </a:prstGeom>
        </p:spPr>
      </p:pic>
      <p:pic>
        <p:nvPicPr>
          <p:cNvPr id="8" name="Image 1" descr="https://sgw-dx.xf-yun.com/api/v1/sparkdesk/_6a7ffb5d869d43d6b6749455c61497cf_1747633746206-06986909209836601.png?authorization=c2ltcGxlLWp3dCBhaz1zcGFya2Rlc2s4MDAwMDAwMDAwMDE7ZXhwPTMzMjQ0MzM3NDY7YWxnbz1obWFjLXNoYTI1NjtzaWc9WXNrZlVYbHR0c3E0SzFCT0Y5VlgvWVg3RWo0T3lkZnFaVGhaRmJHNFJYVT0=&amp;x_location=7YfmxI7B7uKO7jlRxIftd6UXe5D="/>
          <p:cNvPicPr>
            <a:picLocks noChangeAspect="1"/>
          </p:cNvPicPr>
          <p:nvPr/>
        </p:nvPicPr>
        <p:blipFill>
          <a:blip r:embed="rId5"/>
          <a:stretch>
            <a:fillRect/>
          </a:stretch>
        </p:blipFill>
        <p:spPr>
          <a:xfrm>
            <a:off x="627659" y="3700878"/>
            <a:ext cx="7888682" cy="1034034"/>
          </a:xfrm>
          <a:prstGeom prst="rect">
            <a:avLst/>
          </a:prstGeom>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name="Slide 9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hape 0"/>
          <p:cNvSpPr/>
          <p:nvPr/>
        </p:nvSpPr>
        <p:spPr>
          <a:xfrm>
            <a:off x="228600" y="986663"/>
            <a:ext cx="8686800" cy="3851758"/>
          </a:xfrm>
          <a:custGeom>
            <a:avLst/>
            <a:gdLst/>
            <a:ahLst/>
            <a:cxnLst/>
            <a:rect l="l" t="t" r="r" b="b"/>
            <a:pathLst>
              <a:path w="8686800" h="3851758">
                <a:moveTo>
                  <a:pt x="481470" y="0"/>
                </a:moveTo>
                <a:moveTo>
                  <a:pt x="481470" y="0"/>
                </a:moveTo>
                <a:lnTo>
                  <a:pt x="8205330" y="0"/>
                </a:lnTo>
                <a:quadBezTo>
                  <a:pt x="8686800" y="0"/>
                  <a:pt x="8686800" y="481470"/>
                </a:quadBezTo>
                <a:lnTo>
                  <a:pt x="8686800" y="3370289"/>
                </a:lnTo>
                <a:quadBezTo>
                  <a:pt x="8686800" y="3851758"/>
                  <a:pt x="8205330" y="3851758"/>
                </a:quadBezTo>
                <a:lnTo>
                  <a:pt x="481470" y="3851758"/>
                </a:lnTo>
                <a:quadBezTo>
                  <a:pt x="0" y="3851758"/>
                  <a:pt x="0" y="3370289"/>
                </a:quadBezTo>
                <a:lnTo>
                  <a:pt x="0" y="481470"/>
                </a:lnTo>
                <a:quadBezTo>
                  <a:pt x="0" y="0"/>
                  <a:pt x="481470" y="0"/>
                </a:quadBezTo>
                <a:close/>
              </a:path>
            </a:pathLst>
          </a:custGeom>
          <a:solidFill>
            <a:srgbClr val="2A5899">
              <a:alpha val="9020"/>
            </a:srgbClr>
          </a:solidFill>
          <a:ln w="9525">
            <a:solidFill>
              <a:srgbClr val="2A5899">
                <a:alpha val="43137"/>
              </a:srgbClr>
            </a:solidFill>
            <a:prstDash val="solid"/>
          </a:ln>
        </p:spPr>
        <p:txBody>
          <a:bodyPr/>
          <a:lstStyle/>
          <a:p>
            <a:endParaRPr lang="zh-CN" altLang="en-US"/>
          </a:p>
        </p:txBody>
      </p:sp>
      <p:sp>
        <p:nvSpPr>
          <p:cNvPr id="4" name="Text 1"/>
          <p:cNvSpPr/>
          <p:nvPr/>
        </p:nvSpPr>
        <p:spPr>
          <a:xfrm>
            <a:off x="283641" y="190697"/>
            <a:ext cx="8088253" cy="566928"/>
          </a:xfrm>
          <a:prstGeom prst="rect">
            <a:avLst/>
          </a:prstGeom>
          <a:noFill/>
          <a:ln/>
        </p:spPr>
        <p:txBody>
          <a:bodyPr wrap="square" lIns="95250" tIns="95250" rIns="95250" bIns="95250" rtlCol="0" anchor="t">
            <a:spAutoFit/>
          </a:bodyPr>
          <a:lstStyle/>
          <a:p>
            <a:pPr marL="0" indent="0">
              <a:lnSpc>
                <a:spcPct val="112500"/>
              </a:lnSpc>
              <a:spcBef>
                <a:spcPts val="375"/>
              </a:spcBef>
              <a:buNone/>
            </a:pPr>
            <a:r>
              <a:rPr lang="en-US" sz="2016" b="1" dirty="0">
                <a:solidFill>
                  <a:srgbClr val="FFFFFF"/>
                </a:solidFill>
                <a:latin typeface="Microsoft Yahei" pitchFamily="34" charset="0"/>
                <a:ea typeface="Microsoft Yahei" pitchFamily="34" charset="-122"/>
                <a:cs typeface="Microsoft Yahei" pitchFamily="34" charset="-120"/>
              </a:rPr>
              <a:t>3.1 HTML5 入门</a:t>
            </a:r>
            <a:endParaRPr lang="en-US" sz="1440" dirty="0"/>
          </a:p>
        </p:txBody>
      </p:sp>
      <p:sp>
        <p:nvSpPr>
          <p:cNvPr id="5" name="Text 2"/>
          <p:cNvSpPr/>
          <p:nvPr/>
        </p:nvSpPr>
        <p:spPr>
          <a:xfrm>
            <a:off x="5344496" y="229101"/>
            <a:ext cx="3998054" cy="528523"/>
          </a:xfrm>
          <a:prstGeom prst="rect">
            <a:avLst/>
          </a:prstGeom>
          <a:noFill/>
          <a:ln/>
        </p:spPr>
        <p:txBody>
          <a:bodyPr wrap="square" lIns="95250" tIns="95250" rIns="95250" bIns="95250" rtlCol="0" anchor="ctr"/>
          <a:lstStyle/>
          <a:p>
            <a:pPr marL="0" indent="0">
              <a:lnSpc>
                <a:spcPct val="100000"/>
              </a:lnSpc>
              <a:buNone/>
            </a:pPr>
            <a:r>
              <a:rPr lang="en-US" sz="1728" b="1" dirty="0">
                <a:solidFill>
                  <a:srgbClr val="2A5899"/>
                </a:solidFill>
                <a:latin typeface="Microsoft Yahei" pitchFamily="34" charset="0"/>
                <a:ea typeface="Microsoft Yahei" pitchFamily="34" charset="-122"/>
                <a:cs typeface="Microsoft Yahei" pitchFamily="34" charset="-120"/>
              </a:rPr>
              <a:t>3.2.1 文本的基本标签与用法</a:t>
            </a:r>
            <a:endParaRPr lang="en-US" sz="1440" dirty="0"/>
          </a:p>
        </p:txBody>
      </p:sp>
      <p:sp>
        <p:nvSpPr>
          <p:cNvPr id="6" name="Text 3"/>
          <p:cNvSpPr/>
          <p:nvPr/>
        </p:nvSpPr>
        <p:spPr>
          <a:xfrm>
            <a:off x="466791" y="1148165"/>
            <a:ext cx="8210419" cy="566928"/>
          </a:xfrm>
          <a:prstGeom prst="rect">
            <a:avLst/>
          </a:prstGeom>
          <a:noFill/>
          <a:ln/>
        </p:spPr>
        <p:txBody>
          <a:bodyPr wrap="square" lIns="95250" tIns="95250" rIns="95250" bIns="95250" rtlCol="0" anchor="t">
            <a:spAutoFit/>
          </a:bodyPr>
          <a:lstStyle/>
          <a:p>
            <a:pPr marL="0" indent="0" algn="ctr">
              <a:lnSpc>
                <a:spcPct val="108000"/>
              </a:lnSpc>
              <a:spcBef>
                <a:spcPts val="375"/>
              </a:spcBef>
              <a:buNone/>
            </a:pPr>
            <a:r>
              <a:rPr lang="en-US" sz="2016" dirty="0">
                <a:solidFill>
                  <a:srgbClr val="272245"/>
                </a:solidFill>
                <a:latin typeface="Microsoft Yahei" pitchFamily="34" charset="0"/>
                <a:ea typeface="Microsoft Yahei" pitchFamily="34" charset="-122"/>
                <a:cs typeface="Microsoft Yahei" pitchFamily="34" charset="-120"/>
              </a:rPr>
              <a:t>在浏览器中运行的显示效果如图所示</a:t>
            </a:r>
            <a:endParaRPr lang="en-US" sz="1440" dirty="0"/>
          </a:p>
        </p:txBody>
      </p:sp>
      <p:pic>
        <p:nvPicPr>
          <p:cNvPr id="7" name="Image 0" descr="https://sgw-dx.xf-yun.com/api/v1/sparkdesk/_3cd463116ecc4764a50853e23057697d_1747634302572-09524429444339483.png?authorization=c2ltcGxlLWp3dCBhaz1zcGFya2Rlc2s4MDAwMDAwMDAwMDE7ZXhwPTMzMjQ0MzQzMDI7YWxnbz1obWFjLXNoYTI1NjtzaWc9UlNQVUhHa1hJK0JmZmw0SzJEN0xRNTV2M3pPekk2SkQwTEticHFXejJKST0=&amp;x_location=7YfmxI7B7uKO7jlRxIftd6UXe5D="/>
          <p:cNvPicPr>
            <a:picLocks noChangeAspect="1"/>
          </p:cNvPicPr>
          <p:nvPr/>
        </p:nvPicPr>
        <p:blipFill>
          <a:blip r:embed="rId4"/>
          <a:stretch>
            <a:fillRect/>
          </a:stretch>
        </p:blipFill>
        <p:spPr>
          <a:xfrm>
            <a:off x="2236589" y="1715093"/>
            <a:ext cx="4670823" cy="2997366"/>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主题1">
  <a:themeElements>
    <a:clrScheme name="0008">
      <a:dk1>
        <a:srgbClr val="000000"/>
      </a:dk1>
      <a:lt1>
        <a:srgbClr val="FFFFFF"/>
      </a:lt1>
      <a:dk2>
        <a:srgbClr val="3F3F3F"/>
      </a:dk2>
      <a:lt2>
        <a:srgbClr val="E7E6E6"/>
      </a:lt2>
      <a:accent1>
        <a:srgbClr val="273A4F"/>
      </a:accent1>
      <a:accent2>
        <a:srgbClr val="FFC32B"/>
      </a:accent2>
      <a:accent3>
        <a:srgbClr val="273A4F"/>
      </a:accent3>
      <a:accent4>
        <a:srgbClr val="FFC32B"/>
      </a:accent4>
      <a:accent5>
        <a:srgbClr val="273A4F"/>
      </a:accent5>
      <a:accent6>
        <a:srgbClr val="FFC32B"/>
      </a:accent6>
      <a:hlink>
        <a:srgbClr val="273A4F"/>
      </a:hlink>
      <a:folHlink>
        <a:srgbClr val="FFC32B"/>
      </a:folHlink>
    </a:clrScheme>
    <a:fontScheme name="vnqhzbk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srcRect/>
          <a:stretch>
            <a:fillRect/>
          </a:stretch>
        </a:blipFill>
        <a:ln w="12700" cap="flat" cmpd="sng" algn="ctr">
          <a:noFill/>
          <a:prstDash val="solid"/>
          <a:miter lim="800000"/>
        </a:ln>
      </a:spPr>
      <a:bodyPr anchor="ctr"/>
      <a:lstStyle>
        <a:defPPr algn="ctr">
          <a:defRPr>
            <a:latin typeface="Arial" panose="020B0604020202020204" pitchFamily="34" charset="0"/>
            <a:ea typeface="微软雅黑" panose="020B0503020204020204" pitchFamily="34" charset="-122"/>
            <a:sym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主题1" id="{588D463E-F47F-4AF0-BB77-BE6D8B00509C}" vid="{48AB01E7-6F6B-491C-B3AD-5DBD5449E7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282</TotalTime>
  <Words>15076</Words>
  <Application>Microsoft Office PowerPoint</Application>
  <PresentationFormat>全屏显示(16:9)</PresentationFormat>
  <Paragraphs>3756</Paragraphs>
  <Slides>700</Slides>
  <Notes>700</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700</vt:i4>
      </vt:variant>
    </vt:vector>
  </HeadingPairs>
  <TitlesOfParts>
    <vt:vector size="707" baseType="lpstr">
      <vt:lpstr>等线</vt:lpstr>
      <vt:lpstr>Microsoft Yahei</vt:lpstr>
      <vt:lpstr>YouYuan</vt:lpstr>
      <vt:lpstr>Arial</vt:lpstr>
      <vt:lpstr>Calibri</vt:lpstr>
      <vt:lpstr>主题1</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洗脸 吃着西瓜</cp:lastModifiedBy>
  <cp:revision>74</cp:revision>
  <dcterms:created xsi:type="dcterms:W3CDTF">2025-05-20T08:38:26Z</dcterms:created>
  <dcterms:modified xsi:type="dcterms:W3CDTF">2025-09-08T07:20:40Z</dcterms:modified>
</cp:coreProperties>
</file>