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tags/tag3.xml" ContentType="application/vnd.openxmlformats-officedocument.presentationml.tags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43"/>
  </p:notesMasterIdLst>
  <p:handoutMasterIdLst>
    <p:handoutMasterId r:id="rId44"/>
  </p:handoutMasterIdLst>
  <p:sldIdLst>
    <p:sldId id="447" r:id="rId3"/>
    <p:sldId id="448" r:id="rId4"/>
    <p:sldId id="340" r:id="rId5"/>
    <p:sldId id="449" r:id="rId6"/>
    <p:sldId id="461" r:id="rId7"/>
    <p:sldId id="654" r:id="rId8"/>
    <p:sldId id="655" r:id="rId9"/>
    <p:sldId id="656" r:id="rId10"/>
    <p:sldId id="642" r:id="rId11"/>
    <p:sldId id="657" r:id="rId12"/>
    <p:sldId id="658" r:id="rId13"/>
    <p:sldId id="607" r:id="rId14"/>
    <p:sldId id="659" r:id="rId15"/>
    <p:sldId id="660" r:id="rId16"/>
    <p:sldId id="460" r:id="rId17"/>
    <p:sldId id="407" r:id="rId18"/>
    <p:sldId id="644" r:id="rId19"/>
    <p:sldId id="645" r:id="rId20"/>
    <p:sldId id="629" r:id="rId21"/>
    <p:sldId id="615" r:id="rId22"/>
    <p:sldId id="602" r:id="rId23"/>
    <p:sldId id="616" r:id="rId24"/>
    <p:sldId id="646" r:id="rId25"/>
    <p:sldId id="631" r:id="rId26"/>
    <p:sldId id="632" r:id="rId27"/>
    <p:sldId id="633" r:id="rId28"/>
    <p:sldId id="649" r:id="rId29"/>
    <p:sldId id="650" r:id="rId30"/>
    <p:sldId id="661" r:id="rId31"/>
    <p:sldId id="635" r:id="rId32"/>
    <p:sldId id="636" r:id="rId33"/>
    <p:sldId id="653" r:id="rId34"/>
    <p:sldId id="662" r:id="rId35"/>
    <p:sldId id="637" r:id="rId36"/>
    <p:sldId id="663" r:id="rId37"/>
    <p:sldId id="664" r:id="rId38"/>
    <p:sldId id="634" r:id="rId39"/>
    <p:sldId id="665" r:id="rId40"/>
    <p:sldId id="666" r:id="rId41"/>
    <p:sldId id="372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6318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-235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707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4252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0206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951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116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2605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15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13510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1931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5657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088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8244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47874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2767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5441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90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9173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7605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1879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6609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2020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222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29757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319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958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6337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541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37572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242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8882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2131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731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04050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40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52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602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976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85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491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AFA836BB-A18A-48DA-9B8C-BB3A57C231E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1A59A94-ACAA-450B-BE8A-CC5431CFCC6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000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3.xml"/><Relationship Id="rId21" Type="http://schemas.openxmlformats.org/officeDocument/2006/relationships/slideLayout" Target="../slideLayouts/slideLayout31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BA84D65D-D787-4507-B97E-9BE4A4F182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5"/>
            <a:ext cx="12192000" cy="685520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28" name="出自【趣你的PPT】(微信:qunideppt)：最优质的PPT资源库">
            <a:extLst>
              <a:ext uri="{FF2B5EF4-FFF2-40B4-BE49-F238E27FC236}">
                <a16:creationId xmlns:a16="http://schemas.microsoft.com/office/drawing/2014/main" id="{D7B58C47-B51C-4049-BECB-2D37397F8E48}"/>
              </a:ext>
            </a:extLst>
          </p:cNvPr>
          <p:cNvSpPr txBox="1"/>
          <p:nvPr/>
        </p:nvSpPr>
        <p:spPr>
          <a:xfrm>
            <a:off x="1387066" y="2444632"/>
            <a:ext cx="7624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 smtClean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模块</a:t>
            </a:r>
            <a:r>
              <a:rPr lang="en-US" altLang="zh-CN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1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移动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设计基础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67DDDC2-E66C-4236-81BE-C03BF4204C0C}"/>
              </a:ext>
            </a:extLst>
          </p:cNvPr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0" name="矩形: 圆角 3">
              <a:extLst>
                <a:ext uri="{FF2B5EF4-FFF2-40B4-BE49-F238E27FC236}">
                  <a16:creationId xmlns:a16="http://schemas.microsoft.com/office/drawing/2014/main" id="{2580DDD2-4CEC-4602-B402-B76E6B6CC672}"/>
                </a:ext>
              </a:extLst>
            </p:cNvPr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1" name="出自【趣你的PPT】(微信:qunideppt)：最优质的PPT资源库">
              <a:extLst>
                <a:ext uri="{FF2B5EF4-FFF2-40B4-BE49-F238E27FC236}">
                  <a16:creationId xmlns:a16="http://schemas.microsoft.com/office/drawing/2014/main" id="{FD8E025A-8F50-469B-9D0E-09D3BE10EC48}"/>
                </a:ext>
              </a:extLst>
            </p:cNvPr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32" name="PA_文本框 3">
            <a:extLst>
              <a:ext uri="{FF2B5EF4-FFF2-40B4-BE49-F238E27FC236}">
                <a16:creationId xmlns:a16="http://schemas.microsoft.com/office/drawing/2014/main" id="{E31D18A7-627E-4FF1-A573-FCCD7F82A58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03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C0AF6E4F-FBD4-456D-99BE-6C1F725721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3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设计的定义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441731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．布局设计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移动设备的屏幕尺寸和分辨率具有多样性，因此布局设计至关重要。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．色彩和视觉风格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色彩搭配和视觉风格对界面的吸引力起着关键作用。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．交互设计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在交互设计方面，移动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需要充分利用触摸特性，全面支持点击、滑动、缩放、长按等多样手势操作。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34907BE-8D6C-433A-9F0B-7F6533F4C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024" y="4217457"/>
            <a:ext cx="4743952" cy="236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17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设计的定义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441731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．可访问性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设计需要考虑不同用户的需求，包括残障人士。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．响应式设计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借助技术手段使界面能够自适应不同屏幕尺寸、分辨率和方向的变化。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88CEF84-02D7-4DE8-B4E3-660BA7EB5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046" y="3293464"/>
            <a:ext cx="4969981" cy="310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3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设计的原则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344588" y="1636559"/>
            <a:ext cx="8740823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设计需要兼顾用户体验和界面美观性，同时适应不同设备、操作系统和用户场景。以下是移动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设计的核心原则，涵盖可用性、交互、视觉和适配性等方面。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．以用户为中心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以用户为中心，是移动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设计从起始到落成贯穿始终的核心准则，也是衡量产品成功与否的关键标尺。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E534C1B-FE61-4BFF-911E-D3114564CB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588" y="4130909"/>
            <a:ext cx="8287922" cy="190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4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设计的原则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344588" y="1636559"/>
            <a:ext cx="8740823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．简洁性原则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移动设备屏幕尺寸有限，冗余的信息和复杂的操作流程不仅会增加用户的认知负担，降低使用效率。因此，简洁性原则是提升用户体验、增强产品竞争力的有效手段。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．一致性原则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一致性是移动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设计中建立用户信任、降低学习成本的重要保障。统一的设计元素和交互逻辑，可让用户更快熟悉应用，提升使用效率与满意度。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8B9CAAE-3DE0-4F8A-BCC1-209880EA66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361" y="4333730"/>
            <a:ext cx="8190681" cy="188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6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设计的原则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344588" y="1636559"/>
            <a:ext cx="8740823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．可用性原则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可用性是衡量移动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设计成功与否的重要指标之一。一个具有良好可用性的移动应用，能够让用户轻松、高效地完成目标任务，减少操作过程中的困惑和错误。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．可访问性原则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在平等包容的社会大环境下，设计需兼顾所有用户，既满足普通用户，也为色盲、视障、肢体障碍等特殊群体提供便利，保障人人平等享有数字化服务。</a:t>
            </a:r>
          </a:p>
        </p:txBody>
      </p:sp>
    </p:spTree>
    <p:extLst>
      <p:ext uri="{BB962C8B-B14F-4D97-AF65-F5344CB8AC3E}">
        <p14:creationId xmlns:p14="http://schemas.microsoft.com/office/powerpoint/2010/main" val="111740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089620" y="3929872"/>
            <a:ext cx="6765787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</a:t>
            </a: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设计流程</a:t>
            </a:r>
          </a:p>
        </p:txBody>
      </p:sp>
    </p:spTree>
    <p:extLst>
      <p:ext uri="{BB962C8B-B14F-4D97-AF65-F5344CB8AC3E}">
        <p14:creationId xmlns:p14="http://schemas.microsoft.com/office/powerpoint/2010/main" val="3945054891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需求分析阶段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56547" y="1601185"/>
            <a:ext cx="9201657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需求分析是移动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设计的基石，它决定了后续设计工作的方向和重点。这一阶段的主要目标是深入了解产品定位、目标用户以及业务需求，为设计提供准确的信息支撑。具体工作如下：</a:t>
            </a:r>
          </a:p>
          <a:p>
            <a:pPr marL="28575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用户研究：通过用户访谈、问卷调查、可用性测试等方式开展用户研究，构建包含年龄、使用习惯、痛点等信息的用户画像，并绘制用户旅程图；</a:t>
            </a:r>
          </a:p>
          <a:p>
            <a:pPr marL="28575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需求梳理：与产品经理、业务方沟通，梳理商业需求与功能清单；</a:t>
            </a:r>
          </a:p>
          <a:p>
            <a:pPr marL="28575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竞品分析：进行竞品分析，总结行业设计趋势、优缺点。</a:t>
            </a:r>
          </a:p>
        </p:txBody>
      </p:sp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原型设计阶段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56547" y="1612826"/>
            <a:ext cx="9201657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原型设计是将需求分析阶段的成果转化为可视化的界面模型，帮助团队成员更好地理解产品的功能和交互逻辑。具体工作如下：</a:t>
            </a:r>
          </a:p>
          <a:p>
            <a:pPr marL="57150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低保真原型搭建：运用简单的线条、图形和文字，快速勾勒出产品的核心页面布局和主要功能流程。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150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交互逻辑梳理：详细定义用户与界面元素之间的交互方式和反馈机制。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150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团队内部评审：组织产品、设计、开发等相关团队成员对低保真原型进行评审。收集各方意见和建议，从不同角度审视原型的可行性和合理性，及时发现并修正存在的问题，如功能缺失、交互流程不合理等。</a:t>
            </a:r>
          </a:p>
        </p:txBody>
      </p:sp>
    </p:spTree>
    <p:extLst>
      <p:ext uri="{BB962C8B-B14F-4D97-AF65-F5344CB8AC3E}">
        <p14:creationId xmlns:p14="http://schemas.microsoft.com/office/powerpoint/2010/main" val="344958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界面设计阶段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56547" y="1612826"/>
            <a:ext cx="9201657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界面设计是在原型设计的基础上，对产品的视觉外观进行精细设计，打造出美观、易用、符合品牌形象的界面。具体工作如下：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150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视觉风格确定：根据产品的定位、目标用户群体和品牌形象，选择合适的视觉风格。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150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界面元素设计：对原型中的各个界面元素进行详细设计，包括按钮、表单、图标、图片等。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150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响应式设计：考虑到不同移动设备的屏幕尺寸和分辨率差异，进行响应式设计。确保产品在不同设备上都能呈现出良好的视觉效果和用户体验，界面元素能够自适应屏幕大小进行合理布局和调整。</a:t>
            </a:r>
          </a:p>
        </p:txBody>
      </p:sp>
    </p:spTree>
    <p:extLst>
      <p:ext uri="{BB962C8B-B14F-4D97-AF65-F5344CB8AC3E}">
        <p14:creationId xmlns:p14="http://schemas.microsoft.com/office/powerpoint/2010/main" val="208805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交互设计阶段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56547" y="1612826"/>
            <a:ext cx="9201657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交互设计关注用户与产品之间的互动过程，旨在提供流畅、自然、高效的用户体验。具体工作如下：</a:t>
            </a:r>
          </a:p>
          <a:p>
            <a:pPr marL="28575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交互细节优化：在原型设计的基础上，进一步细化交互逻辑，优化交互细节。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手势操作设计：根据移动设备的特点和用户的使用习惯，设计合适的手势操作方式。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测试与反馈收集：邀请目标用户对交互设计进行测试，观察用户的操作过程和行为，收集用户的反馈意见和建议。通过用户测试发现交互设计中存在的问题和不足之处，如操作流程繁琐、交互反馈不及时等，并及时进行优化和改进。</a:t>
            </a:r>
          </a:p>
        </p:txBody>
      </p:sp>
    </p:spTree>
    <p:extLst>
      <p:ext uri="{BB962C8B-B14F-4D97-AF65-F5344CB8AC3E}">
        <p14:creationId xmlns:p14="http://schemas.microsoft.com/office/powerpoint/2010/main" val="75579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35E599D-34DC-41F5-9737-4F56DC98DE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5"/>
            <a:ext cx="12192000" cy="6855209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313514" y="1953586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 UI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设计与移动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313514" y="2663422"/>
            <a:ext cx="5624966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设计流程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CEAF57B6-CAAD-4B71-A6E6-10C1B8A66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3373065"/>
            <a:ext cx="356497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移动设备的主流平台</a:t>
            </a: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815A55FF-694D-43B3-9786-AA79FE92F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5" y="4082708"/>
            <a:ext cx="4350800" cy="40729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AIGC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在移动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设计中的应用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92F27793-343D-4881-9220-1F7FB1B38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5" y="4792544"/>
            <a:ext cx="5624966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05 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设计常用软件</a:t>
            </a:r>
          </a:p>
        </p:txBody>
      </p:sp>
    </p:spTree>
    <p:extLst>
      <p:ext uri="{BB962C8B-B14F-4D97-AF65-F5344CB8AC3E}">
        <p14:creationId xmlns:p14="http://schemas.microsoft.com/office/powerpoint/2010/main" val="328619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089620" y="3929872"/>
            <a:ext cx="6765787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移动设备的主流平台</a:t>
            </a:r>
          </a:p>
        </p:txBody>
      </p:sp>
    </p:spTree>
    <p:extLst>
      <p:ext uri="{BB962C8B-B14F-4D97-AF65-F5344CB8AC3E}">
        <p14:creationId xmlns:p14="http://schemas.microsoft.com/office/powerpoint/2010/main" val="18798864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1.3.1  iOS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系统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是苹果公司专为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iPhone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iPad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等设备设计的专有移动操作系统，以其流畅的用户体验、高度优化的性能和强大的生态系统而著称。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6AD6024-238E-4391-8609-E9DF78BC0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6030" y="2762785"/>
            <a:ext cx="4118560" cy="356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6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1.3.2  Android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系统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是谷歌开发并维护的开源移动操作系统，广泛应用于各种品牌的智能手机和平板电脑，如图所示为基于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深度定制的系统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——MIUI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以其高度的可定制性、广泛的设备支持和庞大的应用生态系统而闻名。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B969BC5-A8A6-4A31-9C06-709336548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48" y="2926464"/>
            <a:ext cx="4308134" cy="347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17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1.3.3  </a:t>
              </a:r>
              <a:r>
                <a:rPr lang="en-US" altLang="zh-CN" sz="2000" b="1" spc="3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HarmonyOS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系统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HarmonyOS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系统是华为公司自主研发的分布式操作系统，旨在为不同设备的智能化、互联与协同提供统一的语言，带来简捷、流畅、连续、安全可靠的全场景交互体验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E97F591-EE5F-4743-81D7-6A5AB8B2C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6448" y="2874496"/>
            <a:ext cx="5221129" cy="316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8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089620" y="3929872"/>
            <a:ext cx="6765787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AIGC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在移动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设计中的应用</a:t>
            </a:r>
          </a:p>
        </p:txBody>
      </p:sp>
    </p:spTree>
    <p:extLst>
      <p:ext uri="{BB962C8B-B14F-4D97-AF65-F5344CB8AC3E}">
        <p14:creationId xmlns:p14="http://schemas.microsoft.com/office/powerpoint/2010/main" val="2714161260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1.4.1  AIGC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基础概念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98825" y="2576298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 Generated Content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），即人工智能生成内容，是一种依托深度学习、自然语言处理、生成对抗网络（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GAN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）等前沿技术实现的内容创作模式。它能够自动生成文本、图像、音频、视频等多种形式的内容，具备高效、创意丰富且可个性化定制的特点。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33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1.4.2  AIGC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在前期调研中的应用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设计的前期调研阶段，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技术是设计师获取信息和洞察市场的得力助手，有助于快速掌握市场动态和用户需求，为设计方向提供坚实依据。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．竞品分析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．用户画像构建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．趋势预测</a:t>
            </a:r>
          </a:p>
        </p:txBody>
      </p:sp>
    </p:spTree>
    <p:extLst>
      <p:ext uri="{BB962C8B-B14F-4D97-AF65-F5344CB8AC3E}">
        <p14:creationId xmlns:p14="http://schemas.microsoft.com/office/powerpoint/2010/main" val="320497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1.4.3  AIGC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助力设计创意激发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设计过程中，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技术是激发设计师创意灵感的重要源泉，能够提供多样化的设计元素和方案，打破传统设计的局限。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．自动化设计工具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．创意概念生成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．个性化设计</a:t>
            </a:r>
          </a:p>
        </p:txBody>
      </p:sp>
    </p:spTree>
    <p:extLst>
      <p:ext uri="{BB962C8B-B14F-4D97-AF65-F5344CB8AC3E}">
        <p14:creationId xmlns:p14="http://schemas.microsoft.com/office/powerpoint/2010/main" val="317795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1.4.4  AIGC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助力生成设计素材及资源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设计中，设计素材和资源的生成是一个耗时且繁琐的过程。通过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技术的自动化生成和批量处理的功能，可以大大提高素材生成的效率和质量，为设计师提供了丰富的设计资源。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．图标和插画生成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绘图工具可以根据设计师的描述或参考图像，快速生成各种风格的图标和插图。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B541E70-EC1D-47DD-9CB5-6BB47E1574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534" y="4120991"/>
            <a:ext cx="7213544" cy="186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36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1.4.4  AIGC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助力生成设计素材及资源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．背景图生成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技术可以根据设计师的需求生成各种风格的背景图，如渐变背景、图案背景、图片背景等。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．动态效果生成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技术还可以生成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界面中的动态效果，如动画、过渡效果等。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EDFA6DA-475E-4B43-9C59-A9263021A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0894" y="3917947"/>
            <a:ext cx="5369492" cy="240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51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70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模块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深度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剖析移动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设计基础入门知识，涵盖其概念、流程、主流平台设备梳理、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AIGC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技术应用解析及常用软件工具介绍。通过体系化学习，助力读者全面掌握移动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设计核心要素，为投身设计实践筑牢专业根基，过程中同步提供实用参考框架与专业指导路径。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02939" y="342516"/>
            <a:ext cx="6106818" cy="678693"/>
            <a:chOff x="1502939" y="342516"/>
            <a:chExt cx="6106818" cy="678693"/>
          </a:xfrm>
        </p:grpSpPr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502939" y="342516"/>
              <a:ext cx="6106818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APP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界面设计</a:t>
              </a:r>
            </a:p>
          </p:txBody>
        </p:sp>
        <p:sp>
          <p:nvSpPr>
            <p:cNvPr id="7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041" y="1623067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05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089620" y="3929872"/>
            <a:ext cx="6765787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</a:t>
            </a: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设计常用软件</a:t>
            </a:r>
          </a:p>
        </p:txBody>
      </p:sp>
    </p:spTree>
    <p:extLst>
      <p:ext uri="{BB962C8B-B14F-4D97-AF65-F5344CB8AC3E}">
        <p14:creationId xmlns:p14="http://schemas.microsoft.com/office/powerpoint/2010/main" val="2097519565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界面设计软件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界面设计是移动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的核心环节，需兼顾视觉美感与用户体验。从矢量图形绘制到高保真原型制作，不同工具在功能侧重、平台兼容性及协作模式上存在差异。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Photoshop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Illustrator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XD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F38A1E9-956C-4505-A8E5-D060B66A66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344" y="2697010"/>
            <a:ext cx="3428571" cy="193333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8390FC6-19FE-4C1E-BC67-24A2650D1B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0873" y="2687486"/>
            <a:ext cx="3428571" cy="194285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A82CF0D-AD0E-4E4F-BCDE-1AB16D599F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9471" y="4606058"/>
            <a:ext cx="3428571" cy="1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71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动效设计软件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动效设计是提升移动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交互体验的关键，通过微交互、转场动画等细节增强用户沉浸感。从轻量级工具到专业级软件，不同动效工具在操作门槛、效果精度及输出格式上各有侧重。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After Effects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公司出品的一款专业动效设计软件，具有出色的兼容性，可以轻松导入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Illustrator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等软件的文件，并完整保留图层信息，从而实现对图像层的精确控制。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提供多层剪辑、关键帧动画、蒙版、遮罩和滤镜等强大功能，帮助创作者实现各种创意效果。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D71603C-8CBA-40AB-8BCE-C32833579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714" y="4480539"/>
            <a:ext cx="3428571" cy="1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7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动效设计软件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Premiere Pro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Premiere Pro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公司出品的一款专业视频编辑软件，但同样可以用于创建简单的动效和过渡动画。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225BB68-2015-4DF9-AA50-E8561B993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599" y="2992589"/>
            <a:ext cx="5226274" cy="320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6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交互设计软件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交互设计需通过原型验证用户流程的合理性与易用性，从低保真线框到高保真交互，工具的选择直接影响设计验证的效率与准确性。下面将介绍常用的三款包含交互设计软件：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Axure RP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Axure RP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是一款功能强大的原型设计和交互设计软件，专为创建高保真度的交互式原型和文档而设计。它提供丰富的组件库和交互功能，使设计师能够迅速构建互动界面，模拟用户操作流程和反馈。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E842DE3-0277-4A74-A174-A030F8037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097" y="3917947"/>
            <a:ext cx="4542803" cy="253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9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交互设计软件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．即时设计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即时设计是一款基于浏览器的在线设计协作工具，专注于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UI/UX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设计、高保真原型制作及团队项目管理。它提供全面的设计功能，支持从界面设计到交互演示的全流程工作，并深度适配国内设计生态，助力个人及团队高效完成数字化产品设计。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422A368-5CD3-4C83-9459-3B1EA7C3A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917" y="3705492"/>
            <a:ext cx="5390413" cy="2605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98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交互设计软件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Mastergo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Mastergo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是一款新兴的跨平台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设计工具，支持在线多人协作，并提供一站式的产品设计解决方案。它兼容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macOS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和在线版，方便用户随时随地进行设计。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Mastergo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支持产品设计、切图、标注和开发交付，帮助设计师与开发人员无缝协作，缩短产品开发周期。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704BA85-67E0-47AC-B1E0-93484DC56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521" y="3592870"/>
            <a:ext cx="6006106" cy="28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1.5.4  AIGC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热门工具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设计领域，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工具凭借其强大的功能，能够辅助设计师高效完成设计任务、激发创意灵感。下面将介绍不同类型的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工具：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DeepSeek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DeepSeek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是一款具有强大功能的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工具。它基于先进的深度学习算法构建，在自然语言处理方面表现出色。能够理解复杂的语义信息，根据用户输入的文本提示，生成高质量、连贯且符合逻辑的文本内容。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999AF64-2042-40D7-91A2-7010B2764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343" y="4172959"/>
            <a:ext cx="4511195" cy="216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6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1.5.4  AIGC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热门工具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．豆包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豆包是一款功能多样的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工具，在移动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设计领域具有广泛的应用场景。一方面能够根据用户输入生成多样化的文本内容，满足不同设计需求。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FB60902-26A8-4F02-927E-8EFCF62FA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353" y="3126203"/>
            <a:ext cx="5186726" cy="316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9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1.5.4  AIGC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热门工具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．即梦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专注于图像和视频相关的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功能。在图像生成方面，即梦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可以根据用户提供的文字描述或参考图像，生成具有独特风格和创意的图像作品。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8541CDF-E2DA-4BA2-A169-D6B2E0431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691" y="3184875"/>
            <a:ext cx="5907065" cy="285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78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057111" y="3947311"/>
            <a:ext cx="5221801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设计与移动</a:t>
            </a: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348879451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BBECD67F-AE3E-4E49-A78C-A5DA12BC0D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5"/>
            <a:ext cx="12192000" cy="685520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带着收获，再出发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4037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WITH GAINS, MOVE FORWARD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3F0959C6-5B4F-4230-962A-B3105CF810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1.1.1  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设计的定义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4" y="1413112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即用户界面设计，是指对软件的人机交互、操作逻辑、界面美观的整体设计。它是人与机器进行交互的桥梁，涵盖了视觉、交互、体验等多个层面，旨在提升用户使用产品的效率和满意度。根据应用场景和设备特性的不同，主要可分为以下几种类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．网页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网页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设计主要服务于通过浏览器访问的各类网站，其设计需要重点考虑响应式布局，确保在不同终端设备上都能保持内容的可读性和操作的便捷性。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7DE4A68-D063-495A-BBAC-D5C5338A9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816" y="4126215"/>
            <a:ext cx="4470124" cy="215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1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1.1.1  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设计的定义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4" y="1413112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．软件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设计面向桌面操作系统环境下的应用程序开发，其特点是需要处理较为复杂的操作逻辑和多任务场景。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．移动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设计专门针对智能手机和平板电脑等移动终端，其核心设计理念是触控优先。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8AACAAA-7D1B-4C94-BAFE-59DDA82937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5254" y="3656965"/>
            <a:ext cx="6084452" cy="280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9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1.1.1  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设计的定义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4" y="1413112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．游戏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设计作为特殊的界面设计类型，需要平衡功能性和沉浸感。除了基础的交互设计外，更强调视觉风格与游戏世界观的一致性，以及游戏信息的即时呈现。从手机游戏到大型端游，都需要通过精心设计的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HUD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系统来确保玩家的游戏体验。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1FE04E5-3A7E-4F1D-A630-AAE87FB65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868" y="3483368"/>
            <a:ext cx="5678292" cy="273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5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1.1.1  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设计的定义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4" y="1413112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．智能设备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智能设备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服务于物联网时代的各种智能硬件，其特点是需要适应多样化的设备形态和使用场景。这类设计既要考虑特殊屏幕的显示特性，又要确保跨设备联动的便捷性，常见于智能家居控制界面、可穿戴设备等应用场景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所示为智能穿戴部分功能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设计展示。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F3A6861-1B8F-4F4C-9913-9D65A7D20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6062" y="3428999"/>
            <a:ext cx="5885486" cy="283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设计的定义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4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设计的一个分支，专门针对移动设备（如手机、平板电脑等）的应用程序界面进行设计。其核心要素如下：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．图形元素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图形元素包括图标、按钮、图片等。这些元素不仅起装饰作用，更是交互引导的关键。图标需表意明确、简洁易懂。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A55E729-0904-4962-A74A-0CD8F0D951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5037" y="4221169"/>
            <a:ext cx="8619925" cy="134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2950</Words>
  <Application>Microsoft Office PowerPoint</Application>
  <PresentationFormat>宽屏</PresentationFormat>
  <Paragraphs>252</Paragraphs>
  <Slides>40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4" baseType="lpstr">
      <vt:lpstr>Lato Light</vt:lpstr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移动APP界面设计</dc:title>
  <dc:creator/>
  <cp:keywords>移动APP界面设计</cp:keywords>
  <cp:lastModifiedBy/>
  <cp:revision>2</cp:revision>
  <dcterms:created xsi:type="dcterms:W3CDTF">2021-05-01T02:52:20Z</dcterms:created>
  <dcterms:modified xsi:type="dcterms:W3CDTF">2026-02-26T07:12:46Z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