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33"/>
  </p:notesMasterIdLst>
  <p:handoutMasterIdLst>
    <p:handoutMasterId r:id="rId34"/>
  </p:handoutMasterIdLst>
  <p:sldIdLst>
    <p:sldId id="260" r:id="rId4"/>
    <p:sldId id="261" r:id="rId5"/>
    <p:sldId id="263" r:id="rId6"/>
    <p:sldId id="30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306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99" r:id="rId30"/>
    <p:sldId id="300" r:id="rId31"/>
    <p:sldId id="303" r:id="rId32"/>
  </p:sldIdLst>
  <p:sldSz cx="12192000" cy="6858000"/>
  <p:notesSz cx="7103745" cy="10234295"/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哒哒 熊猫" initials="哒哒" lastIdx="0" clrIdx="0"/>
  <p:cmAuthor id="2" name="kingsoft" initials="k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5987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96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9" Type="http://schemas.openxmlformats.org/officeDocument/2006/relationships/tags" Target="tags/tag754.xml"/><Relationship Id="rId38" Type="http://schemas.openxmlformats.org/officeDocument/2006/relationships/commentAuthors" Target="commentAuthors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9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9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9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9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42770" y="1431824"/>
            <a:ext cx="6872756" cy="3865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5830" y="5512523"/>
            <a:ext cx="5886637" cy="451024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8" Type="http://schemas.openxmlformats.org/officeDocument/2006/relationships/tags" Target="../tags/tag24.xml"/><Relationship Id="rId17" Type="http://schemas.openxmlformats.org/officeDocument/2006/relationships/tags" Target="../tags/tag23.xml"/><Relationship Id="rId16" Type="http://schemas.openxmlformats.org/officeDocument/2006/relationships/tags" Target="../tags/tag22.xml"/><Relationship Id="rId15" Type="http://schemas.openxmlformats.org/officeDocument/2006/relationships/tags" Target="../tags/tag21.xml"/><Relationship Id="rId14" Type="http://schemas.openxmlformats.org/officeDocument/2006/relationships/tags" Target="../tags/tag20.xml"/><Relationship Id="rId13" Type="http://schemas.openxmlformats.org/officeDocument/2006/relationships/tags" Target="../tags/tag19.xml"/><Relationship Id="rId12" Type="http://schemas.openxmlformats.org/officeDocument/2006/relationships/tags" Target="../tags/tag18.xml"/><Relationship Id="rId11" Type="http://schemas.openxmlformats.org/officeDocument/2006/relationships/tags" Target="../tags/tag17.xml"/><Relationship Id="rId10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tags" Target="../tags/tag31.xml"/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3" Type="http://schemas.openxmlformats.org/officeDocument/2006/relationships/tags" Target="../tags/tag36.xml"/><Relationship Id="rId12" Type="http://schemas.openxmlformats.org/officeDocument/2006/relationships/tags" Target="../tags/tag35.xml"/><Relationship Id="rId11" Type="http://schemas.openxmlformats.org/officeDocument/2006/relationships/tags" Target="../tags/tag34.xml"/><Relationship Id="rId10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44.xml"/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3" Type="http://schemas.openxmlformats.org/officeDocument/2006/relationships/tags" Target="../tags/tag48.xml"/><Relationship Id="rId12" Type="http://schemas.openxmlformats.org/officeDocument/2006/relationships/tags" Target="../tags/tag47.xml"/><Relationship Id="rId11" Type="http://schemas.openxmlformats.org/officeDocument/2006/relationships/tags" Target="../tags/tag46.xml"/><Relationship Id="rId10" Type="http://schemas.openxmlformats.org/officeDocument/2006/relationships/tags" Target="../tags/tag45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56.xml"/><Relationship Id="rId8" Type="http://schemas.openxmlformats.org/officeDocument/2006/relationships/tags" Target="../tags/tag55.xml"/><Relationship Id="rId7" Type="http://schemas.openxmlformats.org/officeDocument/2006/relationships/tags" Target="../tags/tag54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5" Type="http://schemas.openxmlformats.org/officeDocument/2006/relationships/tags" Target="../tags/tag62.xml"/><Relationship Id="rId14" Type="http://schemas.openxmlformats.org/officeDocument/2006/relationships/tags" Target="../tags/tag61.xml"/><Relationship Id="rId13" Type="http://schemas.openxmlformats.org/officeDocument/2006/relationships/tags" Target="../tags/tag60.xml"/><Relationship Id="rId12" Type="http://schemas.openxmlformats.org/officeDocument/2006/relationships/tags" Target="../tags/tag59.xml"/><Relationship Id="rId11" Type="http://schemas.openxmlformats.org/officeDocument/2006/relationships/tags" Target="../tags/tag58.xml"/><Relationship Id="rId10" Type="http://schemas.openxmlformats.org/officeDocument/2006/relationships/tags" Target="../tags/tag57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78.xml"/><Relationship Id="rId8" Type="http://schemas.openxmlformats.org/officeDocument/2006/relationships/tags" Target="../tags/tag77.xml"/><Relationship Id="rId7" Type="http://schemas.openxmlformats.org/officeDocument/2006/relationships/tags" Target="../tags/tag76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4" Type="http://schemas.openxmlformats.org/officeDocument/2006/relationships/tags" Target="../tags/tag83.xml"/><Relationship Id="rId13" Type="http://schemas.openxmlformats.org/officeDocument/2006/relationships/tags" Target="../tags/tag82.xml"/><Relationship Id="rId12" Type="http://schemas.openxmlformats.org/officeDocument/2006/relationships/tags" Target="../tags/tag81.xml"/><Relationship Id="rId11" Type="http://schemas.openxmlformats.org/officeDocument/2006/relationships/tags" Target="../tags/tag80.xml"/><Relationship Id="rId10" Type="http://schemas.openxmlformats.org/officeDocument/2006/relationships/tags" Target="../tags/tag79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tags" Target="../tags/tag90.xml"/><Relationship Id="rId7" Type="http://schemas.openxmlformats.org/officeDocument/2006/relationships/tags" Target="../tags/tag89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3" Type="http://schemas.openxmlformats.org/officeDocument/2006/relationships/tags" Target="../tags/tag95.xml"/><Relationship Id="rId12" Type="http://schemas.openxmlformats.org/officeDocument/2006/relationships/tags" Target="../tags/tag94.xml"/><Relationship Id="rId11" Type="http://schemas.openxmlformats.org/officeDocument/2006/relationships/tags" Target="../tags/tag93.xml"/><Relationship Id="rId10" Type="http://schemas.openxmlformats.org/officeDocument/2006/relationships/tags" Target="../tags/tag92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tags" Target="../tags/tag102.xml"/><Relationship Id="rId7" Type="http://schemas.openxmlformats.org/officeDocument/2006/relationships/tags" Target="../tags/tag101.xml"/><Relationship Id="rId6" Type="http://schemas.openxmlformats.org/officeDocument/2006/relationships/tags" Target="../tags/tag100.xml"/><Relationship Id="rId5" Type="http://schemas.openxmlformats.org/officeDocument/2006/relationships/tags" Target="../tags/tag99.xml"/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10.xml"/><Relationship Id="rId8" Type="http://schemas.openxmlformats.org/officeDocument/2006/relationships/tags" Target="../tags/tag109.xml"/><Relationship Id="rId7" Type="http://schemas.openxmlformats.org/officeDocument/2006/relationships/tags" Target="../tags/tag108.xml"/><Relationship Id="rId6" Type="http://schemas.openxmlformats.org/officeDocument/2006/relationships/tags" Target="../tags/tag107.xml"/><Relationship Id="rId5" Type="http://schemas.openxmlformats.org/officeDocument/2006/relationships/tags" Target="../tags/tag106.xml"/><Relationship Id="rId4" Type="http://schemas.openxmlformats.org/officeDocument/2006/relationships/tags" Target="../tags/tag105.xml"/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2" Type="http://schemas.openxmlformats.org/officeDocument/2006/relationships/tags" Target="../tags/tag113.xml"/><Relationship Id="rId11" Type="http://schemas.openxmlformats.org/officeDocument/2006/relationships/tags" Target="../tags/tag112.xml"/><Relationship Id="rId10" Type="http://schemas.openxmlformats.org/officeDocument/2006/relationships/tags" Target="../tags/tag111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121.xml"/><Relationship Id="rId8" Type="http://schemas.openxmlformats.org/officeDocument/2006/relationships/tags" Target="../tags/tag120.xml"/><Relationship Id="rId7" Type="http://schemas.openxmlformats.org/officeDocument/2006/relationships/tags" Target="../tags/tag119.xml"/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2" Type="http://schemas.openxmlformats.org/officeDocument/2006/relationships/tags" Target="../tags/tag124.xml"/><Relationship Id="rId11" Type="http://schemas.openxmlformats.org/officeDocument/2006/relationships/tags" Target="../tags/tag123.xml"/><Relationship Id="rId10" Type="http://schemas.openxmlformats.org/officeDocument/2006/relationships/tags" Target="../tags/tag122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32.xml"/><Relationship Id="rId8" Type="http://schemas.openxmlformats.org/officeDocument/2006/relationships/tags" Target="../tags/tag131.xml"/><Relationship Id="rId7" Type="http://schemas.openxmlformats.org/officeDocument/2006/relationships/tags" Target="../tags/tag130.xml"/><Relationship Id="rId6" Type="http://schemas.openxmlformats.org/officeDocument/2006/relationships/tags" Target="../tags/tag129.xml"/><Relationship Id="rId5" Type="http://schemas.openxmlformats.org/officeDocument/2006/relationships/tags" Target="../tags/tag128.xml"/><Relationship Id="rId4" Type="http://schemas.openxmlformats.org/officeDocument/2006/relationships/tags" Target="../tags/tag127.xml"/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4" Type="http://schemas.openxmlformats.org/officeDocument/2006/relationships/tags" Target="../tags/tag137.xml"/><Relationship Id="rId13" Type="http://schemas.openxmlformats.org/officeDocument/2006/relationships/tags" Target="../tags/tag136.xml"/><Relationship Id="rId12" Type="http://schemas.openxmlformats.org/officeDocument/2006/relationships/tags" Target="../tags/tag135.xml"/><Relationship Id="rId11" Type="http://schemas.openxmlformats.org/officeDocument/2006/relationships/tags" Target="../tags/tag134.xml"/><Relationship Id="rId10" Type="http://schemas.openxmlformats.org/officeDocument/2006/relationships/tags" Target="../tags/tag133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45.xml"/><Relationship Id="rId8" Type="http://schemas.openxmlformats.org/officeDocument/2006/relationships/tags" Target="../tags/tag144.xml"/><Relationship Id="rId7" Type="http://schemas.openxmlformats.org/officeDocument/2006/relationships/tags" Target="../tags/tag143.xml"/><Relationship Id="rId6" Type="http://schemas.openxmlformats.org/officeDocument/2006/relationships/tags" Target="../tags/tag142.xml"/><Relationship Id="rId5" Type="http://schemas.openxmlformats.org/officeDocument/2006/relationships/tags" Target="../tags/tag141.xml"/><Relationship Id="rId4" Type="http://schemas.openxmlformats.org/officeDocument/2006/relationships/tags" Target="../tags/tag140.xml"/><Relationship Id="rId3" Type="http://schemas.openxmlformats.org/officeDocument/2006/relationships/tags" Target="../tags/tag139.xml"/><Relationship Id="rId2" Type="http://schemas.openxmlformats.org/officeDocument/2006/relationships/tags" Target="../tags/tag138.xml"/><Relationship Id="rId18" Type="http://schemas.openxmlformats.org/officeDocument/2006/relationships/tags" Target="../tags/tag154.xml"/><Relationship Id="rId17" Type="http://schemas.openxmlformats.org/officeDocument/2006/relationships/tags" Target="../tags/tag153.xml"/><Relationship Id="rId16" Type="http://schemas.openxmlformats.org/officeDocument/2006/relationships/tags" Target="../tags/tag152.xml"/><Relationship Id="rId15" Type="http://schemas.openxmlformats.org/officeDocument/2006/relationships/tags" Target="../tags/tag151.xml"/><Relationship Id="rId14" Type="http://schemas.openxmlformats.org/officeDocument/2006/relationships/tags" Target="../tags/tag150.xml"/><Relationship Id="rId13" Type="http://schemas.openxmlformats.org/officeDocument/2006/relationships/tags" Target="../tags/tag149.xml"/><Relationship Id="rId12" Type="http://schemas.openxmlformats.org/officeDocument/2006/relationships/tags" Target="../tags/tag148.xml"/><Relationship Id="rId11" Type="http://schemas.openxmlformats.org/officeDocument/2006/relationships/tags" Target="../tags/tag147.xml"/><Relationship Id="rId10" Type="http://schemas.openxmlformats.org/officeDocument/2006/relationships/tags" Target="../tags/tag146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tags" Target="../tags/tag161.xml"/><Relationship Id="rId7" Type="http://schemas.openxmlformats.org/officeDocument/2006/relationships/tags" Target="../tags/tag160.xml"/><Relationship Id="rId6" Type="http://schemas.openxmlformats.org/officeDocument/2006/relationships/tags" Target="../tags/tag159.xml"/><Relationship Id="rId5" Type="http://schemas.openxmlformats.org/officeDocument/2006/relationships/tags" Target="../tags/tag158.xml"/><Relationship Id="rId4" Type="http://schemas.openxmlformats.org/officeDocument/2006/relationships/tags" Target="../tags/tag157.xml"/><Relationship Id="rId3" Type="http://schemas.openxmlformats.org/officeDocument/2006/relationships/tags" Target="../tags/tag156.xml"/><Relationship Id="rId2" Type="http://schemas.openxmlformats.org/officeDocument/2006/relationships/tags" Target="../tags/tag155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69.xml"/><Relationship Id="rId8" Type="http://schemas.openxmlformats.org/officeDocument/2006/relationships/tags" Target="../tags/tag168.xml"/><Relationship Id="rId7" Type="http://schemas.openxmlformats.org/officeDocument/2006/relationships/tags" Target="../tags/tag167.xml"/><Relationship Id="rId6" Type="http://schemas.openxmlformats.org/officeDocument/2006/relationships/tags" Target="../tags/tag166.xml"/><Relationship Id="rId5" Type="http://schemas.openxmlformats.org/officeDocument/2006/relationships/tags" Target="../tags/tag165.xml"/><Relationship Id="rId4" Type="http://schemas.openxmlformats.org/officeDocument/2006/relationships/tags" Target="../tags/tag164.xml"/><Relationship Id="rId3" Type="http://schemas.openxmlformats.org/officeDocument/2006/relationships/tags" Target="../tags/tag163.xml"/><Relationship Id="rId2" Type="http://schemas.openxmlformats.org/officeDocument/2006/relationships/tags" Target="../tags/tag162.xml"/><Relationship Id="rId14" Type="http://schemas.openxmlformats.org/officeDocument/2006/relationships/tags" Target="../tags/tag174.xml"/><Relationship Id="rId13" Type="http://schemas.openxmlformats.org/officeDocument/2006/relationships/tags" Target="../tags/tag173.xml"/><Relationship Id="rId12" Type="http://schemas.openxmlformats.org/officeDocument/2006/relationships/tags" Target="../tags/tag172.xml"/><Relationship Id="rId11" Type="http://schemas.openxmlformats.org/officeDocument/2006/relationships/tags" Target="../tags/tag171.xml"/><Relationship Id="rId10" Type="http://schemas.openxmlformats.org/officeDocument/2006/relationships/tags" Target="../tags/tag170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82.xml"/><Relationship Id="rId8" Type="http://schemas.openxmlformats.org/officeDocument/2006/relationships/tags" Target="../tags/tag181.xml"/><Relationship Id="rId7" Type="http://schemas.openxmlformats.org/officeDocument/2006/relationships/tags" Target="../tags/tag180.xml"/><Relationship Id="rId6" Type="http://schemas.openxmlformats.org/officeDocument/2006/relationships/tags" Target="../tags/tag179.xml"/><Relationship Id="rId5" Type="http://schemas.openxmlformats.org/officeDocument/2006/relationships/tags" Target="../tags/tag178.xml"/><Relationship Id="rId4" Type="http://schemas.openxmlformats.org/officeDocument/2006/relationships/tags" Target="../tags/tag177.xml"/><Relationship Id="rId3" Type="http://schemas.openxmlformats.org/officeDocument/2006/relationships/tags" Target="../tags/tag176.xml"/><Relationship Id="rId2" Type="http://schemas.openxmlformats.org/officeDocument/2006/relationships/tags" Target="../tags/tag175.xml"/><Relationship Id="rId14" Type="http://schemas.openxmlformats.org/officeDocument/2006/relationships/tags" Target="../tags/tag187.xml"/><Relationship Id="rId13" Type="http://schemas.openxmlformats.org/officeDocument/2006/relationships/tags" Target="../tags/tag186.xml"/><Relationship Id="rId12" Type="http://schemas.openxmlformats.org/officeDocument/2006/relationships/tags" Target="../tags/tag185.xml"/><Relationship Id="rId11" Type="http://schemas.openxmlformats.org/officeDocument/2006/relationships/tags" Target="../tags/tag184.xml"/><Relationship Id="rId10" Type="http://schemas.openxmlformats.org/officeDocument/2006/relationships/tags" Target="../tags/tag183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95.xml"/><Relationship Id="rId8" Type="http://schemas.openxmlformats.org/officeDocument/2006/relationships/tags" Target="../tags/tag194.xml"/><Relationship Id="rId7" Type="http://schemas.openxmlformats.org/officeDocument/2006/relationships/tags" Target="../tags/tag193.xml"/><Relationship Id="rId6" Type="http://schemas.openxmlformats.org/officeDocument/2006/relationships/tags" Target="../tags/tag192.xml"/><Relationship Id="rId5" Type="http://schemas.openxmlformats.org/officeDocument/2006/relationships/tags" Target="../tags/tag191.xml"/><Relationship Id="rId4" Type="http://schemas.openxmlformats.org/officeDocument/2006/relationships/tags" Target="../tags/tag190.xml"/><Relationship Id="rId3" Type="http://schemas.openxmlformats.org/officeDocument/2006/relationships/tags" Target="../tags/tag189.xml"/><Relationship Id="rId2" Type="http://schemas.openxmlformats.org/officeDocument/2006/relationships/tags" Target="../tags/tag188.xml"/><Relationship Id="rId12" Type="http://schemas.openxmlformats.org/officeDocument/2006/relationships/tags" Target="../tags/tag198.xml"/><Relationship Id="rId11" Type="http://schemas.openxmlformats.org/officeDocument/2006/relationships/tags" Target="../tags/tag197.xml"/><Relationship Id="rId10" Type="http://schemas.openxmlformats.org/officeDocument/2006/relationships/tags" Target="../tags/tag196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206.xml"/><Relationship Id="rId8" Type="http://schemas.openxmlformats.org/officeDocument/2006/relationships/tags" Target="../tags/tag205.xml"/><Relationship Id="rId7" Type="http://schemas.openxmlformats.org/officeDocument/2006/relationships/tags" Target="../tags/tag204.xml"/><Relationship Id="rId6" Type="http://schemas.openxmlformats.org/officeDocument/2006/relationships/tags" Target="../tags/tag203.xml"/><Relationship Id="rId5" Type="http://schemas.openxmlformats.org/officeDocument/2006/relationships/tags" Target="../tags/tag202.xml"/><Relationship Id="rId4" Type="http://schemas.openxmlformats.org/officeDocument/2006/relationships/tags" Target="../tags/tag201.xml"/><Relationship Id="rId3" Type="http://schemas.openxmlformats.org/officeDocument/2006/relationships/tags" Target="../tags/tag200.xml"/><Relationship Id="rId21" Type="http://schemas.openxmlformats.org/officeDocument/2006/relationships/tags" Target="../tags/tag218.xml"/><Relationship Id="rId20" Type="http://schemas.openxmlformats.org/officeDocument/2006/relationships/tags" Target="../tags/tag217.xml"/><Relationship Id="rId2" Type="http://schemas.openxmlformats.org/officeDocument/2006/relationships/tags" Target="../tags/tag199.xml"/><Relationship Id="rId19" Type="http://schemas.openxmlformats.org/officeDocument/2006/relationships/tags" Target="../tags/tag216.xml"/><Relationship Id="rId18" Type="http://schemas.openxmlformats.org/officeDocument/2006/relationships/tags" Target="../tags/tag215.xml"/><Relationship Id="rId17" Type="http://schemas.openxmlformats.org/officeDocument/2006/relationships/tags" Target="../tags/tag214.xml"/><Relationship Id="rId16" Type="http://schemas.openxmlformats.org/officeDocument/2006/relationships/tags" Target="../tags/tag213.xml"/><Relationship Id="rId15" Type="http://schemas.openxmlformats.org/officeDocument/2006/relationships/tags" Target="../tags/tag212.xml"/><Relationship Id="rId14" Type="http://schemas.openxmlformats.org/officeDocument/2006/relationships/tags" Target="../tags/tag211.xml"/><Relationship Id="rId13" Type="http://schemas.openxmlformats.org/officeDocument/2006/relationships/tags" Target="../tags/tag210.xml"/><Relationship Id="rId12" Type="http://schemas.openxmlformats.org/officeDocument/2006/relationships/tags" Target="../tags/tag209.xml"/><Relationship Id="rId11" Type="http://schemas.openxmlformats.org/officeDocument/2006/relationships/tags" Target="../tags/tag208.xml"/><Relationship Id="rId10" Type="http://schemas.openxmlformats.org/officeDocument/2006/relationships/tags" Target="../tags/tag207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226.xml"/><Relationship Id="rId8" Type="http://schemas.openxmlformats.org/officeDocument/2006/relationships/tags" Target="../tags/tag225.xml"/><Relationship Id="rId7" Type="http://schemas.openxmlformats.org/officeDocument/2006/relationships/tags" Target="../tags/tag224.xml"/><Relationship Id="rId6" Type="http://schemas.openxmlformats.org/officeDocument/2006/relationships/tags" Target="../tags/tag223.xml"/><Relationship Id="rId5" Type="http://schemas.openxmlformats.org/officeDocument/2006/relationships/tags" Target="../tags/tag222.xml"/><Relationship Id="rId4" Type="http://schemas.openxmlformats.org/officeDocument/2006/relationships/tags" Target="../tags/tag221.xml"/><Relationship Id="rId3" Type="http://schemas.openxmlformats.org/officeDocument/2006/relationships/tags" Target="../tags/tag220.xml"/><Relationship Id="rId2" Type="http://schemas.openxmlformats.org/officeDocument/2006/relationships/tags" Target="../tags/tag219.xml"/><Relationship Id="rId12" Type="http://schemas.openxmlformats.org/officeDocument/2006/relationships/tags" Target="../tags/tag229.xml"/><Relationship Id="rId11" Type="http://schemas.openxmlformats.org/officeDocument/2006/relationships/tags" Target="../tags/tag228.xml"/><Relationship Id="rId10" Type="http://schemas.openxmlformats.org/officeDocument/2006/relationships/tags" Target="../tags/tag227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237.xml"/><Relationship Id="rId8" Type="http://schemas.openxmlformats.org/officeDocument/2006/relationships/tags" Target="../tags/tag236.xml"/><Relationship Id="rId7" Type="http://schemas.openxmlformats.org/officeDocument/2006/relationships/tags" Target="../tags/tag235.xml"/><Relationship Id="rId6" Type="http://schemas.openxmlformats.org/officeDocument/2006/relationships/tags" Target="../tags/tag234.xml"/><Relationship Id="rId5" Type="http://schemas.openxmlformats.org/officeDocument/2006/relationships/tags" Target="../tags/tag233.xml"/><Relationship Id="rId4" Type="http://schemas.openxmlformats.org/officeDocument/2006/relationships/tags" Target="../tags/tag232.xml"/><Relationship Id="rId3" Type="http://schemas.openxmlformats.org/officeDocument/2006/relationships/tags" Target="../tags/tag231.xml"/><Relationship Id="rId2" Type="http://schemas.openxmlformats.org/officeDocument/2006/relationships/tags" Target="../tags/tag230.xml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9" Type="http://schemas.openxmlformats.org/officeDocument/2006/relationships/tags" Target="../tags/tag245.xml"/><Relationship Id="rId8" Type="http://schemas.openxmlformats.org/officeDocument/2006/relationships/tags" Target="../tags/tag244.xml"/><Relationship Id="rId7" Type="http://schemas.openxmlformats.org/officeDocument/2006/relationships/tags" Target="../tags/tag243.xml"/><Relationship Id="rId6" Type="http://schemas.openxmlformats.org/officeDocument/2006/relationships/tags" Target="../tags/tag242.xml"/><Relationship Id="rId5" Type="http://schemas.openxmlformats.org/officeDocument/2006/relationships/tags" Target="../tags/tag241.xml"/><Relationship Id="rId4" Type="http://schemas.openxmlformats.org/officeDocument/2006/relationships/tags" Target="../tags/tag240.xml"/><Relationship Id="rId3" Type="http://schemas.openxmlformats.org/officeDocument/2006/relationships/tags" Target="../tags/tag239.xml"/><Relationship Id="rId2" Type="http://schemas.openxmlformats.org/officeDocument/2006/relationships/tags" Target="../tags/tag238.xml"/><Relationship Id="rId12" Type="http://schemas.openxmlformats.org/officeDocument/2006/relationships/tags" Target="../tags/tag248.xml"/><Relationship Id="rId11" Type="http://schemas.openxmlformats.org/officeDocument/2006/relationships/tags" Target="../tags/tag247.xml"/><Relationship Id="rId10" Type="http://schemas.openxmlformats.org/officeDocument/2006/relationships/tags" Target="../tags/tag246.xml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9" Type="http://schemas.openxmlformats.org/officeDocument/2006/relationships/tags" Target="../tags/tag256.xml"/><Relationship Id="rId8" Type="http://schemas.openxmlformats.org/officeDocument/2006/relationships/tags" Target="../tags/tag255.xml"/><Relationship Id="rId7" Type="http://schemas.openxmlformats.org/officeDocument/2006/relationships/tags" Target="../tags/tag254.xml"/><Relationship Id="rId6" Type="http://schemas.openxmlformats.org/officeDocument/2006/relationships/tags" Target="../tags/tag253.xml"/><Relationship Id="rId5" Type="http://schemas.openxmlformats.org/officeDocument/2006/relationships/tags" Target="../tags/tag252.xml"/><Relationship Id="rId4" Type="http://schemas.openxmlformats.org/officeDocument/2006/relationships/tags" Target="../tags/tag251.xml"/><Relationship Id="rId3" Type="http://schemas.openxmlformats.org/officeDocument/2006/relationships/tags" Target="../tags/tag250.xml"/><Relationship Id="rId2" Type="http://schemas.openxmlformats.org/officeDocument/2006/relationships/tags" Target="../tags/tag249.xml"/><Relationship Id="rId18" Type="http://schemas.openxmlformats.org/officeDocument/2006/relationships/tags" Target="../tags/tag265.xml"/><Relationship Id="rId17" Type="http://schemas.openxmlformats.org/officeDocument/2006/relationships/tags" Target="../tags/tag264.xml"/><Relationship Id="rId16" Type="http://schemas.openxmlformats.org/officeDocument/2006/relationships/tags" Target="../tags/tag263.xml"/><Relationship Id="rId15" Type="http://schemas.openxmlformats.org/officeDocument/2006/relationships/tags" Target="../tags/tag262.xml"/><Relationship Id="rId14" Type="http://schemas.openxmlformats.org/officeDocument/2006/relationships/tags" Target="../tags/tag261.xml"/><Relationship Id="rId13" Type="http://schemas.openxmlformats.org/officeDocument/2006/relationships/tags" Target="../tags/tag260.xml"/><Relationship Id="rId12" Type="http://schemas.openxmlformats.org/officeDocument/2006/relationships/tags" Target="../tags/tag259.xml"/><Relationship Id="rId11" Type="http://schemas.openxmlformats.org/officeDocument/2006/relationships/tags" Target="../tags/tag258.xml"/><Relationship Id="rId10" Type="http://schemas.openxmlformats.org/officeDocument/2006/relationships/tags" Target="../tags/tag257.xml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9" Type="http://schemas.openxmlformats.org/officeDocument/2006/relationships/tags" Target="../tags/tag273.xml"/><Relationship Id="rId8" Type="http://schemas.openxmlformats.org/officeDocument/2006/relationships/tags" Target="../tags/tag272.xml"/><Relationship Id="rId7" Type="http://schemas.openxmlformats.org/officeDocument/2006/relationships/tags" Target="../tags/tag271.xml"/><Relationship Id="rId6" Type="http://schemas.openxmlformats.org/officeDocument/2006/relationships/tags" Target="../tags/tag270.xml"/><Relationship Id="rId5" Type="http://schemas.openxmlformats.org/officeDocument/2006/relationships/tags" Target="../tags/tag269.xml"/><Relationship Id="rId4" Type="http://schemas.openxmlformats.org/officeDocument/2006/relationships/tags" Target="../tags/tag268.xml"/><Relationship Id="rId3" Type="http://schemas.openxmlformats.org/officeDocument/2006/relationships/tags" Target="../tags/tag267.xml"/><Relationship Id="rId2" Type="http://schemas.openxmlformats.org/officeDocument/2006/relationships/tags" Target="../tags/tag266.xml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9" Type="http://schemas.openxmlformats.org/officeDocument/2006/relationships/tags" Target="../tags/tag281.xml"/><Relationship Id="rId8" Type="http://schemas.openxmlformats.org/officeDocument/2006/relationships/tags" Target="../tags/tag280.xml"/><Relationship Id="rId7" Type="http://schemas.openxmlformats.org/officeDocument/2006/relationships/tags" Target="../tags/tag279.xml"/><Relationship Id="rId6" Type="http://schemas.openxmlformats.org/officeDocument/2006/relationships/tags" Target="../tags/tag278.xml"/><Relationship Id="rId5" Type="http://schemas.openxmlformats.org/officeDocument/2006/relationships/tags" Target="../tags/tag277.xml"/><Relationship Id="rId4" Type="http://schemas.openxmlformats.org/officeDocument/2006/relationships/tags" Target="../tags/tag276.xml"/><Relationship Id="rId3" Type="http://schemas.openxmlformats.org/officeDocument/2006/relationships/tags" Target="../tags/tag275.xml"/><Relationship Id="rId2" Type="http://schemas.openxmlformats.org/officeDocument/2006/relationships/tags" Target="../tags/tag274.xml"/><Relationship Id="rId11" Type="http://schemas.openxmlformats.org/officeDocument/2006/relationships/tags" Target="../tags/tag283.xml"/><Relationship Id="rId10" Type="http://schemas.openxmlformats.org/officeDocument/2006/relationships/tags" Target="../tags/tag282.xml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291.xml"/><Relationship Id="rId8" Type="http://schemas.openxmlformats.org/officeDocument/2006/relationships/tags" Target="../tags/tag290.xml"/><Relationship Id="rId7" Type="http://schemas.openxmlformats.org/officeDocument/2006/relationships/tags" Target="../tags/tag289.xml"/><Relationship Id="rId6" Type="http://schemas.openxmlformats.org/officeDocument/2006/relationships/tags" Target="../tags/tag288.xml"/><Relationship Id="rId5" Type="http://schemas.openxmlformats.org/officeDocument/2006/relationships/tags" Target="../tags/tag287.xml"/><Relationship Id="rId4" Type="http://schemas.openxmlformats.org/officeDocument/2006/relationships/tags" Target="../tags/tag286.xml"/><Relationship Id="rId3" Type="http://schemas.openxmlformats.org/officeDocument/2006/relationships/tags" Target="../tags/tag285.xml"/><Relationship Id="rId24" Type="http://schemas.openxmlformats.org/officeDocument/2006/relationships/tags" Target="../tags/tag306.xml"/><Relationship Id="rId23" Type="http://schemas.openxmlformats.org/officeDocument/2006/relationships/tags" Target="../tags/tag305.xml"/><Relationship Id="rId22" Type="http://schemas.openxmlformats.org/officeDocument/2006/relationships/tags" Target="../tags/tag304.xml"/><Relationship Id="rId21" Type="http://schemas.openxmlformats.org/officeDocument/2006/relationships/tags" Target="../tags/tag303.xml"/><Relationship Id="rId20" Type="http://schemas.openxmlformats.org/officeDocument/2006/relationships/tags" Target="../tags/tag302.xml"/><Relationship Id="rId2" Type="http://schemas.openxmlformats.org/officeDocument/2006/relationships/tags" Target="../tags/tag284.xml"/><Relationship Id="rId19" Type="http://schemas.openxmlformats.org/officeDocument/2006/relationships/tags" Target="../tags/tag301.xml"/><Relationship Id="rId18" Type="http://schemas.openxmlformats.org/officeDocument/2006/relationships/tags" Target="../tags/tag300.xml"/><Relationship Id="rId17" Type="http://schemas.openxmlformats.org/officeDocument/2006/relationships/tags" Target="../tags/tag299.xml"/><Relationship Id="rId16" Type="http://schemas.openxmlformats.org/officeDocument/2006/relationships/tags" Target="../tags/tag298.xml"/><Relationship Id="rId15" Type="http://schemas.openxmlformats.org/officeDocument/2006/relationships/tags" Target="../tags/tag297.xml"/><Relationship Id="rId14" Type="http://schemas.openxmlformats.org/officeDocument/2006/relationships/tags" Target="../tags/tag296.xml"/><Relationship Id="rId13" Type="http://schemas.openxmlformats.org/officeDocument/2006/relationships/tags" Target="../tags/tag295.xml"/><Relationship Id="rId12" Type="http://schemas.openxmlformats.org/officeDocument/2006/relationships/tags" Target="../tags/tag294.xml"/><Relationship Id="rId11" Type="http://schemas.openxmlformats.org/officeDocument/2006/relationships/tags" Target="../tags/tag293.xml"/><Relationship Id="rId10" Type="http://schemas.openxmlformats.org/officeDocument/2006/relationships/tags" Target="../tags/tag292.xml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8" Type="http://schemas.openxmlformats.org/officeDocument/2006/relationships/tags" Target="../tags/tag313.xml"/><Relationship Id="rId7" Type="http://schemas.openxmlformats.org/officeDocument/2006/relationships/tags" Target="../tags/tag312.xml"/><Relationship Id="rId6" Type="http://schemas.openxmlformats.org/officeDocument/2006/relationships/tags" Target="../tags/tag311.xml"/><Relationship Id="rId5" Type="http://schemas.openxmlformats.org/officeDocument/2006/relationships/tags" Target="../tags/tag310.xml"/><Relationship Id="rId4" Type="http://schemas.openxmlformats.org/officeDocument/2006/relationships/tags" Target="../tags/tag309.xml"/><Relationship Id="rId3" Type="http://schemas.openxmlformats.org/officeDocument/2006/relationships/tags" Target="../tags/tag308.xml"/><Relationship Id="rId2" Type="http://schemas.openxmlformats.org/officeDocument/2006/relationships/tags" Target="../tags/tag307.xml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9" Type="http://schemas.openxmlformats.org/officeDocument/2006/relationships/tags" Target="../tags/tag321.xml"/><Relationship Id="rId8" Type="http://schemas.openxmlformats.org/officeDocument/2006/relationships/tags" Target="../tags/tag320.xml"/><Relationship Id="rId7" Type="http://schemas.openxmlformats.org/officeDocument/2006/relationships/tags" Target="../tags/tag319.xml"/><Relationship Id="rId6" Type="http://schemas.openxmlformats.org/officeDocument/2006/relationships/tags" Target="../tags/tag318.xml"/><Relationship Id="rId5" Type="http://schemas.openxmlformats.org/officeDocument/2006/relationships/tags" Target="../tags/tag317.xml"/><Relationship Id="rId4" Type="http://schemas.openxmlformats.org/officeDocument/2006/relationships/tags" Target="../tags/tag316.xml"/><Relationship Id="rId3" Type="http://schemas.openxmlformats.org/officeDocument/2006/relationships/tags" Target="../tags/tag315.xml"/><Relationship Id="rId2" Type="http://schemas.openxmlformats.org/officeDocument/2006/relationships/tags" Target="../tags/tag314.xml"/><Relationship Id="rId12" Type="http://schemas.openxmlformats.org/officeDocument/2006/relationships/tags" Target="../tags/tag324.xml"/><Relationship Id="rId11" Type="http://schemas.openxmlformats.org/officeDocument/2006/relationships/tags" Target="../tags/tag323.xml"/><Relationship Id="rId10" Type="http://schemas.openxmlformats.org/officeDocument/2006/relationships/tags" Target="../tags/tag322.xml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9" Type="http://schemas.openxmlformats.org/officeDocument/2006/relationships/tags" Target="../tags/tag332.xml"/><Relationship Id="rId8" Type="http://schemas.openxmlformats.org/officeDocument/2006/relationships/tags" Target="../tags/tag331.xml"/><Relationship Id="rId7" Type="http://schemas.openxmlformats.org/officeDocument/2006/relationships/tags" Target="../tags/tag330.xml"/><Relationship Id="rId6" Type="http://schemas.openxmlformats.org/officeDocument/2006/relationships/tags" Target="../tags/tag329.xml"/><Relationship Id="rId5" Type="http://schemas.openxmlformats.org/officeDocument/2006/relationships/tags" Target="../tags/tag328.xml"/><Relationship Id="rId4" Type="http://schemas.openxmlformats.org/officeDocument/2006/relationships/tags" Target="../tags/tag327.xml"/><Relationship Id="rId3" Type="http://schemas.openxmlformats.org/officeDocument/2006/relationships/tags" Target="../tags/tag326.xml"/><Relationship Id="rId2" Type="http://schemas.openxmlformats.org/officeDocument/2006/relationships/tags" Target="../tags/tag325.xml"/><Relationship Id="rId14" Type="http://schemas.openxmlformats.org/officeDocument/2006/relationships/tags" Target="../tags/tag337.xml"/><Relationship Id="rId13" Type="http://schemas.openxmlformats.org/officeDocument/2006/relationships/tags" Target="../tags/tag336.xml"/><Relationship Id="rId12" Type="http://schemas.openxmlformats.org/officeDocument/2006/relationships/tags" Target="../tags/tag335.xml"/><Relationship Id="rId11" Type="http://schemas.openxmlformats.org/officeDocument/2006/relationships/tags" Target="../tags/tag334.xml"/><Relationship Id="rId10" Type="http://schemas.openxmlformats.org/officeDocument/2006/relationships/tags" Target="../tags/tag333.xml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9" Type="http://schemas.openxmlformats.org/officeDocument/2006/relationships/tags" Target="../tags/tag345.xml"/><Relationship Id="rId8" Type="http://schemas.openxmlformats.org/officeDocument/2006/relationships/tags" Target="../tags/tag344.xml"/><Relationship Id="rId7" Type="http://schemas.openxmlformats.org/officeDocument/2006/relationships/tags" Target="../tags/tag343.xml"/><Relationship Id="rId6" Type="http://schemas.openxmlformats.org/officeDocument/2006/relationships/tags" Target="../tags/tag342.xml"/><Relationship Id="rId5" Type="http://schemas.openxmlformats.org/officeDocument/2006/relationships/tags" Target="../tags/tag341.xml"/><Relationship Id="rId4" Type="http://schemas.openxmlformats.org/officeDocument/2006/relationships/tags" Target="../tags/tag340.xml"/><Relationship Id="rId3" Type="http://schemas.openxmlformats.org/officeDocument/2006/relationships/tags" Target="../tags/tag339.xml"/><Relationship Id="rId2" Type="http://schemas.openxmlformats.org/officeDocument/2006/relationships/tags" Target="../tags/tag338.xml"/><Relationship Id="rId18" Type="http://schemas.openxmlformats.org/officeDocument/2006/relationships/tags" Target="../tags/tag354.xml"/><Relationship Id="rId17" Type="http://schemas.openxmlformats.org/officeDocument/2006/relationships/tags" Target="../tags/tag353.xml"/><Relationship Id="rId16" Type="http://schemas.openxmlformats.org/officeDocument/2006/relationships/tags" Target="../tags/tag352.xml"/><Relationship Id="rId15" Type="http://schemas.openxmlformats.org/officeDocument/2006/relationships/tags" Target="../tags/tag351.xml"/><Relationship Id="rId14" Type="http://schemas.openxmlformats.org/officeDocument/2006/relationships/tags" Target="../tags/tag350.xml"/><Relationship Id="rId13" Type="http://schemas.openxmlformats.org/officeDocument/2006/relationships/tags" Target="../tags/tag349.xml"/><Relationship Id="rId12" Type="http://schemas.openxmlformats.org/officeDocument/2006/relationships/tags" Target="../tags/tag348.xml"/><Relationship Id="rId11" Type="http://schemas.openxmlformats.org/officeDocument/2006/relationships/tags" Target="../tags/tag347.xml"/><Relationship Id="rId10" Type="http://schemas.openxmlformats.org/officeDocument/2006/relationships/tags" Target="../tags/tag346.xml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9" Type="http://schemas.openxmlformats.org/officeDocument/2006/relationships/tags" Target="../tags/tag362.xml"/><Relationship Id="rId8" Type="http://schemas.openxmlformats.org/officeDocument/2006/relationships/tags" Target="../tags/tag361.xml"/><Relationship Id="rId7" Type="http://schemas.openxmlformats.org/officeDocument/2006/relationships/tags" Target="../tags/tag360.xml"/><Relationship Id="rId6" Type="http://schemas.openxmlformats.org/officeDocument/2006/relationships/tags" Target="../tags/tag359.xml"/><Relationship Id="rId5" Type="http://schemas.openxmlformats.org/officeDocument/2006/relationships/tags" Target="../tags/tag358.xml"/><Relationship Id="rId4" Type="http://schemas.openxmlformats.org/officeDocument/2006/relationships/tags" Target="../tags/tag357.xml"/><Relationship Id="rId3" Type="http://schemas.openxmlformats.org/officeDocument/2006/relationships/tags" Target="../tags/tag356.xml"/><Relationship Id="rId2" Type="http://schemas.openxmlformats.org/officeDocument/2006/relationships/tags" Target="../tags/tag355.xml"/><Relationship Id="rId13" Type="http://schemas.openxmlformats.org/officeDocument/2006/relationships/tags" Target="../tags/tag366.xml"/><Relationship Id="rId12" Type="http://schemas.openxmlformats.org/officeDocument/2006/relationships/tags" Target="../tags/tag365.xml"/><Relationship Id="rId11" Type="http://schemas.openxmlformats.org/officeDocument/2006/relationships/tags" Target="../tags/tag364.xml"/><Relationship Id="rId10" Type="http://schemas.openxmlformats.org/officeDocument/2006/relationships/tags" Target="../tags/tag363.xml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8" Type="http://schemas.openxmlformats.org/officeDocument/2006/relationships/tags" Target="../tags/tag373.xml"/><Relationship Id="rId7" Type="http://schemas.openxmlformats.org/officeDocument/2006/relationships/tags" Target="../tags/tag372.xml"/><Relationship Id="rId6" Type="http://schemas.openxmlformats.org/officeDocument/2006/relationships/tags" Target="../tags/tag371.xml"/><Relationship Id="rId5" Type="http://schemas.openxmlformats.org/officeDocument/2006/relationships/tags" Target="../tags/tag370.xml"/><Relationship Id="rId4" Type="http://schemas.openxmlformats.org/officeDocument/2006/relationships/tags" Target="../tags/tag369.xml"/><Relationship Id="rId3" Type="http://schemas.openxmlformats.org/officeDocument/2006/relationships/tags" Target="../tags/tag368.xml"/><Relationship Id="rId2" Type="http://schemas.openxmlformats.org/officeDocument/2006/relationships/tags" Target="../tags/tag367.xml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9" Type="http://schemas.openxmlformats.org/officeDocument/2006/relationships/tags" Target="../tags/tag381.xml"/><Relationship Id="rId8" Type="http://schemas.openxmlformats.org/officeDocument/2006/relationships/tags" Target="../tags/tag380.xml"/><Relationship Id="rId7" Type="http://schemas.openxmlformats.org/officeDocument/2006/relationships/tags" Target="../tags/tag379.xml"/><Relationship Id="rId6" Type="http://schemas.openxmlformats.org/officeDocument/2006/relationships/tags" Target="../tags/tag378.xml"/><Relationship Id="rId5" Type="http://schemas.openxmlformats.org/officeDocument/2006/relationships/tags" Target="../tags/tag377.xml"/><Relationship Id="rId4" Type="http://schemas.openxmlformats.org/officeDocument/2006/relationships/tags" Target="../tags/tag376.xml"/><Relationship Id="rId3" Type="http://schemas.openxmlformats.org/officeDocument/2006/relationships/tags" Target="../tags/tag375.xml"/><Relationship Id="rId2" Type="http://schemas.openxmlformats.org/officeDocument/2006/relationships/tags" Target="../tags/tag374.xml"/><Relationship Id="rId17" Type="http://schemas.openxmlformats.org/officeDocument/2006/relationships/tags" Target="../tags/tag389.xml"/><Relationship Id="rId16" Type="http://schemas.openxmlformats.org/officeDocument/2006/relationships/tags" Target="../tags/tag388.xml"/><Relationship Id="rId15" Type="http://schemas.openxmlformats.org/officeDocument/2006/relationships/tags" Target="../tags/tag387.xml"/><Relationship Id="rId14" Type="http://schemas.openxmlformats.org/officeDocument/2006/relationships/tags" Target="../tags/tag386.xml"/><Relationship Id="rId13" Type="http://schemas.openxmlformats.org/officeDocument/2006/relationships/tags" Target="../tags/tag385.xml"/><Relationship Id="rId12" Type="http://schemas.openxmlformats.org/officeDocument/2006/relationships/tags" Target="../tags/tag384.xml"/><Relationship Id="rId11" Type="http://schemas.openxmlformats.org/officeDocument/2006/relationships/tags" Target="../tags/tag383.xml"/><Relationship Id="rId10" Type="http://schemas.openxmlformats.org/officeDocument/2006/relationships/tags" Target="../tags/tag382.xml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9" Type="http://schemas.openxmlformats.org/officeDocument/2006/relationships/tags" Target="../tags/tag396.xml"/><Relationship Id="rId8" Type="http://schemas.openxmlformats.org/officeDocument/2006/relationships/tags" Target="../tags/tag395.xml"/><Relationship Id="rId7" Type="http://schemas.openxmlformats.org/officeDocument/2006/relationships/tags" Target="../tags/tag394.xml"/><Relationship Id="rId6" Type="http://schemas.openxmlformats.org/officeDocument/2006/relationships/tags" Target="../tags/tag393.xml"/><Relationship Id="rId5" Type="http://schemas.openxmlformats.org/officeDocument/2006/relationships/tags" Target="../tags/tag392.xml"/><Relationship Id="rId4" Type="http://schemas.openxmlformats.org/officeDocument/2006/relationships/tags" Target="../tags/tag391.xml"/><Relationship Id="rId3" Type="http://schemas.openxmlformats.org/officeDocument/2006/relationships/image" Target="../media/image2.png"/><Relationship Id="rId2" Type="http://schemas.openxmlformats.org/officeDocument/2006/relationships/tags" Target="../tags/tag390.xml"/><Relationship Id="rId19" Type="http://schemas.openxmlformats.org/officeDocument/2006/relationships/tags" Target="../tags/tag406.xml"/><Relationship Id="rId18" Type="http://schemas.openxmlformats.org/officeDocument/2006/relationships/tags" Target="../tags/tag405.xml"/><Relationship Id="rId17" Type="http://schemas.openxmlformats.org/officeDocument/2006/relationships/tags" Target="../tags/tag404.xml"/><Relationship Id="rId16" Type="http://schemas.openxmlformats.org/officeDocument/2006/relationships/tags" Target="../tags/tag403.xml"/><Relationship Id="rId15" Type="http://schemas.openxmlformats.org/officeDocument/2006/relationships/tags" Target="../tags/tag402.xml"/><Relationship Id="rId14" Type="http://schemas.openxmlformats.org/officeDocument/2006/relationships/tags" Target="../tags/tag401.xml"/><Relationship Id="rId13" Type="http://schemas.openxmlformats.org/officeDocument/2006/relationships/tags" Target="../tags/tag400.xml"/><Relationship Id="rId12" Type="http://schemas.openxmlformats.org/officeDocument/2006/relationships/tags" Target="../tags/tag399.xml"/><Relationship Id="rId11" Type="http://schemas.openxmlformats.org/officeDocument/2006/relationships/tags" Target="../tags/tag398.xml"/><Relationship Id="rId10" Type="http://schemas.openxmlformats.org/officeDocument/2006/relationships/tags" Target="../tags/tag397.xml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9" Type="http://schemas.openxmlformats.org/officeDocument/2006/relationships/tags" Target="../tags/tag414.xml"/><Relationship Id="rId8" Type="http://schemas.openxmlformats.org/officeDocument/2006/relationships/tags" Target="../tags/tag413.xml"/><Relationship Id="rId7" Type="http://schemas.openxmlformats.org/officeDocument/2006/relationships/tags" Target="../tags/tag412.xml"/><Relationship Id="rId6" Type="http://schemas.openxmlformats.org/officeDocument/2006/relationships/tags" Target="../tags/tag411.xml"/><Relationship Id="rId5" Type="http://schemas.openxmlformats.org/officeDocument/2006/relationships/tags" Target="../tags/tag410.xml"/><Relationship Id="rId4" Type="http://schemas.openxmlformats.org/officeDocument/2006/relationships/tags" Target="../tags/tag409.xml"/><Relationship Id="rId3" Type="http://schemas.openxmlformats.org/officeDocument/2006/relationships/tags" Target="../tags/tag408.xml"/><Relationship Id="rId2" Type="http://schemas.openxmlformats.org/officeDocument/2006/relationships/tags" Target="../tags/tag407.xml"/><Relationship Id="rId18" Type="http://schemas.openxmlformats.org/officeDocument/2006/relationships/tags" Target="../tags/tag423.xml"/><Relationship Id="rId17" Type="http://schemas.openxmlformats.org/officeDocument/2006/relationships/tags" Target="../tags/tag422.xml"/><Relationship Id="rId16" Type="http://schemas.openxmlformats.org/officeDocument/2006/relationships/tags" Target="../tags/tag421.xml"/><Relationship Id="rId15" Type="http://schemas.openxmlformats.org/officeDocument/2006/relationships/tags" Target="../tags/tag420.xml"/><Relationship Id="rId14" Type="http://schemas.openxmlformats.org/officeDocument/2006/relationships/tags" Target="../tags/tag419.xml"/><Relationship Id="rId13" Type="http://schemas.openxmlformats.org/officeDocument/2006/relationships/tags" Target="../tags/tag418.xml"/><Relationship Id="rId12" Type="http://schemas.openxmlformats.org/officeDocument/2006/relationships/tags" Target="../tags/tag417.xml"/><Relationship Id="rId11" Type="http://schemas.openxmlformats.org/officeDocument/2006/relationships/tags" Target="../tags/tag416.xml"/><Relationship Id="rId10" Type="http://schemas.openxmlformats.org/officeDocument/2006/relationships/tags" Target="../tags/tag415.xml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9" Type="http://schemas.openxmlformats.org/officeDocument/2006/relationships/tags" Target="../tags/tag431.xml"/><Relationship Id="rId8" Type="http://schemas.openxmlformats.org/officeDocument/2006/relationships/tags" Target="../tags/tag430.xml"/><Relationship Id="rId7" Type="http://schemas.openxmlformats.org/officeDocument/2006/relationships/tags" Target="../tags/tag429.xml"/><Relationship Id="rId6" Type="http://schemas.openxmlformats.org/officeDocument/2006/relationships/tags" Target="../tags/tag428.xml"/><Relationship Id="rId5" Type="http://schemas.openxmlformats.org/officeDocument/2006/relationships/tags" Target="../tags/tag427.xml"/><Relationship Id="rId4" Type="http://schemas.openxmlformats.org/officeDocument/2006/relationships/tags" Target="../tags/tag426.xml"/><Relationship Id="rId3" Type="http://schemas.openxmlformats.org/officeDocument/2006/relationships/tags" Target="../tags/tag425.xml"/><Relationship Id="rId21" Type="http://schemas.openxmlformats.org/officeDocument/2006/relationships/tags" Target="../tags/tag443.xml"/><Relationship Id="rId20" Type="http://schemas.openxmlformats.org/officeDocument/2006/relationships/tags" Target="../tags/tag442.xml"/><Relationship Id="rId2" Type="http://schemas.openxmlformats.org/officeDocument/2006/relationships/tags" Target="../tags/tag424.xml"/><Relationship Id="rId19" Type="http://schemas.openxmlformats.org/officeDocument/2006/relationships/tags" Target="../tags/tag441.xml"/><Relationship Id="rId18" Type="http://schemas.openxmlformats.org/officeDocument/2006/relationships/tags" Target="../tags/tag440.xml"/><Relationship Id="rId17" Type="http://schemas.openxmlformats.org/officeDocument/2006/relationships/tags" Target="../tags/tag439.xml"/><Relationship Id="rId16" Type="http://schemas.openxmlformats.org/officeDocument/2006/relationships/tags" Target="../tags/tag438.xml"/><Relationship Id="rId15" Type="http://schemas.openxmlformats.org/officeDocument/2006/relationships/tags" Target="../tags/tag437.xml"/><Relationship Id="rId14" Type="http://schemas.openxmlformats.org/officeDocument/2006/relationships/tags" Target="../tags/tag436.xml"/><Relationship Id="rId13" Type="http://schemas.openxmlformats.org/officeDocument/2006/relationships/tags" Target="../tags/tag435.xml"/><Relationship Id="rId12" Type="http://schemas.openxmlformats.org/officeDocument/2006/relationships/tags" Target="../tags/tag434.xml"/><Relationship Id="rId11" Type="http://schemas.openxmlformats.org/officeDocument/2006/relationships/tags" Target="../tags/tag433.xml"/><Relationship Id="rId10" Type="http://schemas.openxmlformats.org/officeDocument/2006/relationships/tags" Target="../tags/tag432.xml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6" Type="http://schemas.openxmlformats.org/officeDocument/2006/relationships/tags" Target="../tags/tag448.xml"/><Relationship Id="rId5" Type="http://schemas.openxmlformats.org/officeDocument/2006/relationships/tags" Target="../tags/tag447.xml"/><Relationship Id="rId4" Type="http://schemas.openxmlformats.org/officeDocument/2006/relationships/tags" Target="../tags/tag446.xml"/><Relationship Id="rId3" Type="http://schemas.openxmlformats.org/officeDocument/2006/relationships/tags" Target="../tags/tag445.xml"/><Relationship Id="rId2" Type="http://schemas.openxmlformats.org/officeDocument/2006/relationships/tags" Target="../tags/tag444.xml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7" Type="http://schemas.openxmlformats.org/officeDocument/2006/relationships/tags" Target="../tags/tag453.xml"/><Relationship Id="rId6" Type="http://schemas.openxmlformats.org/officeDocument/2006/relationships/tags" Target="../tags/tag452.xml"/><Relationship Id="rId5" Type="http://schemas.openxmlformats.org/officeDocument/2006/relationships/tags" Target="../tags/tag451.xml"/><Relationship Id="rId4" Type="http://schemas.openxmlformats.org/officeDocument/2006/relationships/tags" Target="../tags/tag450.xml"/><Relationship Id="rId3" Type="http://schemas.openxmlformats.org/officeDocument/2006/relationships/image" Target="../media/image3.png"/><Relationship Id="rId2" Type="http://schemas.openxmlformats.org/officeDocument/2006/relationships/tags" Target="../tags/tag449.xml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7" Type="http://schemas.openxmlformats.org/officeDocument/2006/relationships/tags" Target="../tags/tag459.xml"/><Relationship Id="rId6" Type="http://schemas.openxmlformats.org/officeDocument/2006/relationships/tags" Target="../tags/tag458.xml"/><Relationship Id="rId5" Type="http://schemas.openxmlformats.org/officeDocument/2006/relationships/tags" Target="../tags/tag457.xml"/><Relationship Id="rId4" Type="http://schemas.openxmlformats.org/officeDocument/2006/relationships/tags" Target="../tags/tag456.xml"/><Relationship Id="rId3" Type="http://schemas.openxmlformats.org/officeDocument/2006/relationships/tags" Target="../tags/tag455.xml"/><Relationship Id="rId2" Type="http://schemas.openxmlformats.org/officeDocument/2006/relationships/tags" Target="../tags/tag454.xml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9" Type="http://schemas.openxmlformats.org/officeDocument/2006/relationships/tags" Target="../tags/tag467.xml"/><Relationship Id="rId8" Type="http://schemas.openxmlformats.org/officeDocument/2006/relationships/tags" Target="../tags/tag466.xml"/><Relationship Id="rId7" Type="http://schemas.openxmlformats.org/officeDocument/2006/relationships/tags" Target="../tags/tag465.xml"/><Relationship Id="rId6" Type="http://schemas.openxmlformats.org/officeDocument/2006/relationships/tags" Target="../tags/tag464.xml"/><Relationship Id="rId5" Type="http://schemas.openxmlformats.org/officeDocument/2006/relationships/tags" Target="../tags/tag463.xml"/><Relationship Id="rId4" Type="http://schemas.openxmlformats.org/officeDocument/2006/relationships/tags" Target="../tags/tag462.xml"/><Relationship Id="rId3" Type="http://schemas.openxmlformats.org/officeDocument/2006/relationships/tags" Target="../tags/tag461.xml"/><Relationship Id="rId2" Type="http://schemas.openxmlformats.org/officeDocument/2006/relationships/tags" Target="../tags/tag460.xml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5" Type="http://schemas.openxmlformats.org/officeDocument/2006/relationships/tags" Target="../tags/tag471.xml"/><Relationship Id="rId4" Type="http://schemas.openxmlformats.org/officeDocument/2006/relationships/tags" Target="../tags/tag470.xml"/><Relationship Id="rId3" Type="http://schemas.openxmlformats.org/officeDocument/2006/relationships/tags" Target="../tags/tag469.xml"/><Relationship Id="rId2" Type="http://schemas.openxmlformats.org/officeDocument/2006/relationships/tags" Target="../tags/tag468.xml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4" Type="http://schemas.openxmlformats.org/officeDocument/2006/relationships/tags" Target="../tags/tag474.xml"/><Relationship Id="rId3" Type="http://schemas.openxmlformats.org/officeDocument/2006/relationships/tags" Target="../tags/tag473.xml"/><Relationship Id="rId2" Type="http://schemas.openxmlformats.org/officeDocument/2006/relationships/tags" Target="../tags/tag472.xml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5" Type="http://schemas.openxmlformats.org/officeDocument/2006/relationships/tags" Target="../tags/tag478.xml"/><Relationship Id="rId4" Type="http://schemas.openxmlformats.org/officeDocument/2006/relationships/tags" Target="../tags/tag477.xml"/><Relationship Id="rId3" Type="http://schemas.openxmlformats.org/officeDocument/2006/relationships/tags" Target="../tags/tag476.xml"/><Relationship Id="rId2" Type="http://schemas.openxmlformats.org/officeDocument/2006/relationships/tags" Target="../tags/tag475.xml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6" Type="http://schemas.openxmlformats.org/officeDocument/2006/relationships/tags" Target="../tags/tag483.xml"/><Relationship Id="rId5" Type="http://schemas.openxmlformats.org/officeDocument/2006/relationships/tags" Target="../tags/tag482.xml"/><Relationship Id="rId4" Type="http://schemas.openxmlformats.org/officeDocument/2006/relationships/tags" Target="../tags/tag481.xml"/><Relationship Id="rId3" Type="http://schemas.openxmlformats.org/officeDocument/2006/relationships/tags" Target="../tags/tag480.xml"/><Relationship Id="rId2" Type="http://schemas.openxmlformats.org/officeDocument/2006/relationships/tags" Target="../tags/tag479.xml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9" Type="http://schemas.openxmlformats.org/officeDocument/2006/relationships/tags" Target="../tags/tag490.xml"/><Relationship Id="rId8" Type="http://schemas.openxmlformats.org/officeDocument/2006/relationships/tags" Target="../tags/tag489.xml"/><Relationship Id="rId7" Type="http://schemas.openxmlformats.org/officeDocument/2006/relationships/tags" Target="../tags/tag488.xml"/><Relationship Id="rId6" Type="http://schemas.openxmlformats.org/officeDocument/2006/relationships/tags" Target="../tags/tag487.xml"/><Relationship Id="rId5" Type="http://schemas.openxmlformats.org/officeDocument/2006/relationships/tags" Target="../tags/tag486.xml"/><Relationship Id="rId4" Type="http://schemas.openxmlformats.org/officeDocument/2006/relationships/tags" Target="../tags/tag485.xml"/><Relationship Id="rId3" Type="http://schemas.openxmlformats.org/officeDocument/2006/relationships/image" Target="../media/image1.png"/><Relationship Id="rId2" Type="http://schemas.openxmlformats.org/officeDocument/2006/relationships/tags" Target="../tags/tag484.xml"/><Relationship Id="rId10" Type="http://schemas.openxmlformats.org/officeDocument/2006/relationships/tags" Target="../tags/tag491.xml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9" Type="http://schemas.openxmlformats.org/officeDocument/2006/relationships/tags" Target="../tags/tag498.xml"/><Relationship Id="rId8" Type="http://schemas.openxmlformats.org/officeDocument/2006/relationships/tags" Target="../tags/tag497.xml"/><Relationship Id="rId7" Type="http://schemas.openxmlformats.org/officeDocument/2006/relationships/tags" Target="../tags/tag496.xml"/><Relationship Id="rId6" Type="http://schemas.openxmlformats.org/officeDocument/2006/relationships/tags" Target="../tags/tag495.xml"/><Relationship Id="rId5" Type="http://schemas.openxmlformats.org/officeDocument/2006/relationships/tags" Target="../tags/tag494.xml"/><Relationship Id="rId4" Type="http://schemas.openxmlformats.org/officeDocument/2006/relationships/tags" Target="../tags/tag493.xml"/><Relationship Id="rId3" Type="http://schemas.openxmlformats.org/officeDocument/2006/relationships/image" Target="../media/image2.png"/><Relationship Id="rId2" Type="http://schemas.openxmlformats.org/officeDocument/2006/relationships/tags" Target="../tags/tag492.xml"/><Relationship Id="rId19" Type="http://schemas.openxmlformats.org/officeDocument/2006/relationships/tags" Target="../tags/tag508.xml"/><Relationship Id="rId18" Type="http://schemas.openxmlformats.org/officeDocument/2006/relationships/tags" Target="../tags/tag507.xml"/><Relationship Id="rId17" Type="http://schemas.openxmlformats.org/officeDocument/2006/relationships/tags" Target="../tags/tag506.xml"/><Relationship Id="rId16" Type="http://schemas.openxmlformats.org/officeDocument/2006/relationships/tags" Target="../tags/tag505.xml"/><Relationship Id="rId15" Type="http://schemas.openxmlformats.org/officeDocument/2006/relationships/tags" Target="../tags/tag504.xml"/><Relationship Id="rId14" Type="http://schemas.openxmlformats.org/officeDocument/2006/relationships/tags" Target="../tags/tag503.xml"/><Relationship Id="rId13" Type="http://schemas.openxmlformats.org/officeDocument/2006/relationships/tags" Target="../tags/tag502.xml"/><Relationship Id="rId12" Type="http://schemas.openxmlformats.org/officeDocument/2006/relationships/tags" Target="../tags/tag501.xml"/><Relationship Id="rId11" Type="http://schemas.openxmlformats.org/officeDocument/2006/relationships/tags" Target="../tags/tag500.xml"/><Relationship Id="rId10" Type="http://schemas.openxmlformats.org/officeDocument/2006/relationships/tags" Target="../tags/tag499.xml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9" Type="http://schemas.openxmlformats.org/officeDocument/2006/relationships/tags" Target="../tags/tag515.xml"/><Relationship Id="rId8" Type="http://schemas.openxmlformats.org/officeDocument/2006/relationships/tags" Target="../tags/tag514.xml"/><Relationship Id="rId7" Type="http://schemas.openxmlformats.org/officeDocument/2006/relationships/tags" Target="../tags/tag513.xml"/><Relationship Id="rId6" Type="http://schemas.openxmlformats.org/officeDocument/2006/relationships/tags" Target="../tags/tag512.xml"/><Relationship Id="rId5" Type="http://schemas.openxmlformats.org/officeDocument/2006/relationships/tags" Target="../tags/tag511.xml"/><Relationship Id="rId4" Type="http://schemas.openxmlformats.org/officeDocument/2006/relationships/tags" Target="../tags/tag510.xml"/><Relationship Id="rId3" Type="http://schemas.openxmlformats.org/officeDocument/2006/relationships/image" Target="../media/image1.png"/><Relationship Id="rId2" Type="http://schemas.openxmlformats.org/officeDocument/2006/relationships/tags" Target="../tags/tag509.xml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968" y="136131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968" y="384098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184" y="523097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结束页_1_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3" descr="图片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1" name="矩形 40"/>
          <p:cNvSpPr/>
          <p:nvPr userDrawn="1">
            <p:custDataLst>
              <p:tags r:id="rId4"/>
            </p:custDataLst>
          </p:nvPr>
        </p:nvSpPr>
        <p:spPr>
          <a:xfrm>
            <a:off x="333375" y="6185535"/>
            <a:ext cx="124460" cy="1244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42" name="矩形 41"/>
          <p:cNvSpPr/>
          <p:nvPr userDrawn="1">
            <p:custDataLst>
              <p:tags r:id="rId5"/>
            </p:custDataLst>
          </p:nvPr>
        </p:nvSpPr>
        <p:spPr>
          <a:xfrm>
            <a:off x="532765" y="6185535"/>
            <a:ext cx="124460" cy="12446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43" name="矩形 42"/>
          <p:cNvSpPr/>
          <p:nvPr userDrawn="1">
            <p:custDataLst>
              <p:tags r:id="rId6"/>
            </p:custDataLst>
          </p:nvPr>
        </p:nvSpPr>
        <p:spPr>
          <a:xfrm>
            <a:off x="732155" y="6185535"/>
            <a:ext cx="124460" cy="124460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45" name="矩形 44"/>
          <p:cNvSpPr/>
          <p:nvPr userDrawn="1">
            <p:custDataLst>
              <p:tags r:id="rId7"/>
            </p:custDataLst>
          </p:nvPr>
        </p:nvSpPr>
        <p:spPr>
          <a:xfrm>
            <a:off x="931545" y="6185535"/>
            <a:ext cx="124460" cy="12446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1016000" y="2667000"/>
            <a:ext cx="5449358" cy="457200"/>
          </a:xfrm>
          <a:noFill/>
        </p:spPr>
        <p:txBody>
          <a:bodyPr vert="horz"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THE END</a:t>
            </a:r>
            <a:endParaRPr lang="zh-CN" altLang="en-US"/>
          </a:p>
        </p:txBody>
      </p:sp>
      <p:sp>
        <p:nvSpPr>
          <p:cNvPr id="12" name="标题 11"/>
          <p:cNvSpPr>
            <a:spLocks noGrp="1"/>
          </p:cNvSpPr>
          <p:nvPr>
            <p:ph type="ctrTitle" idx="16385" hasCustomPrompt="1"/>
            <p:custDataLst>
              <p:tags r:id="rId9"/>
            </p:custDataLst>
          </p:nvPr>
        </p:nvSpPr>
        <p:spPr>
          <a:xfrm>
            <a:off x="1016000" y="3175000"/>
            <a:ext cx="5451122" cy="1016000"/>
          </a:xfrm>
        </p:spPr>
        <p:txBody>
          <a:bodyPr vert="horz" wrap="square"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400" b="1" spc="0" baseline="0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谢谢观看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59_2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4" hasCustomPrompt="1"/>
            <p:custDataLst>
              <p:tags r:id="rId6"/>
            </p:custDataLst>
          </p:nvPr>
        </p:nvSpPr>
        <p:spPr>
          <a:xfrm>
            <a:off x="609600" y="4013200"/>
            <a:ext cx="10972800" cy="2235200"/>
          </a:xfrm>
          <a:custGeom>
            <a:avLst/>
            <a:gdLst>
              <a:gd name="connisteX0" fmla="*/ 0 w 10972800"/>
              <a:gd name="connsiteY0" fmla="*/ 203200 h 2235200"/>
              <a:gd name="connisteX1" fmla="*/ 203200 w 10972800"/>
              <a:gd name="connsiteY1" fmla="*/ 0 h 2235200"/>
              <a:gd name="connisteX2" fmla="*/ 10769600 w 10972800"/>
              <a:gd name="connsiteY2" fmla="*/ 0 h 2235200"/>
              <a:gd name="connisteX3" fmla="*/ 10972800 w 10972800"/>
              <a:gd name="connsiteY3" fmla="*/ 203200 h 2235200"/>
              <a:gd name="connisteX4" fmla="*/ 10972800 w 10972800"/>
              <a:gd name="connsiteY4" fmla="*/ 2032000 h 2235200"/>
              <a:gd name="connisteX5" fmla="*/ 10769600 w 10972800"/>
              <a:gd name="connsiteY5" fmla="*/ 2235200 h 2235200"/>
              <a:gd name="connisteX6" fmla="*/ 203200 w 10972800"/>
              <a:gd name="connsiteY6" fmla="*/ 2235200 h 2235200"/>
              <a:gd name="connisteX7" fmla="*/ 0 w 10972800"/>
              <a:gd name="connsiteY7" fmla="*/ 2032000 h 2235200"/>
              <a:gd name="connisteX8" fmla="*/ 0 w 10972800"/>
              <a:gd name="connsiteY8" fmla="*/ 203200 h 2235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235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032000"/>
                </a:lnTo>
                <a:cubicBezTo>
                  <a:pt x="10972800" y="2144224"/>
                  <a:pt x="10881824" y="2235200"/>
                  <a:pt x="10769600" y="2235200"/>
                </a:cubicBezTo>
                <a:lnTo>
                  <a:pt x="203200" y="2235200"/>
                </a:lnTo>
                <a:cubicBezTo>
                  <a:pt x="90976" y="2235200"/>
                  <a:pt x="0" y="2144224"/>
                  <a:pt x="0" y="2032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5" hasCustomPrompt="1"/>
            <p:custDataLst>
              <p:tags r:id="rId7"/>
            </p:custDataLst>
          </p:nvPr>
        </p:nvSpPr>
        <p:spPr>
          <a:xfrm>
            <a:off x="609600" y="15240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15240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2032000"/>
            <a:ext cx="2133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6" hasCustomPrompt="1"/>
            <p:custDataLst>
              <p:tags r:id="rId10"/>
            </p:custDataLst>
          </p:nvPr>
        </p:nvSpPr>
        <p:spPr>
          <a:xfrm>
            <a:off x="3505200" y="15240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3657600" y="15240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3657600" y="2032000"/>
            <a:ext cx="2133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7" hasCustomPrompt="1"/>
            <p:custDataLst>
              <p:tags r:id="rId13"/>
            </p:custDataLst>
          </p:nvPr>
        </p:nvSpPr>
        <p:spPr>
          <a:xfrm>
            <a:off x="6400800" y="15240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6553200" y="15240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6553200" y="2032000"/>
            <a:ext cx="2133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2" name="装饰  1"/>
          <p:cNvSpPr>
            <a:spLocks noGrp="1"/>
          </p:cNvSpPr>
          <p:nvPr>
            <p:ph type="body" idx="16398" hasCustomPrompt="1"/>
            <p:custDataLst>
              <p:tags r:id="rId16"/>
            </p:custDataLst>
          </p:nvPr>
        </p:nvSpPr>
        <p:spPr>
          <a:xfrm>
            <a:off x="9296400" y="1524000"/>
            <a:ext cx="50800" cy="2032000"/>
          </a:xfrm>
          <a:custGeom>
            <a:avLst/>
            <a:gdLst>
              <a:gd name="connisteX0" fmla="*/ 0 w 50800"/>
              <a:gd name="connsiteY0" fmla="*/ 25400 h 2032000"/>
              <a:gd name="connisteX1" fmla="*/ 25400 w 50800"/>
              <a:gd name="connsiteY1" fmla="*/ 0 h 2032000"/>
              <a:gd name="connisteX2" fmla="*/ 25400 w 50800"/>
              <a:gd name="connsiteY2" fmla="*/ 0 h 2032000"/>
              <a:gd name="connisteX3" fmla="*/ 50800 w 50800"/>
              <a:gd name="connsiteY3" fmla="*/ 25400 h 2032000"/>
              <a:gd name="connisteX4" fmla="*/ 50800 w 50800"/>
              <a:gd name="connsiteY4" fmla="*/ 2006600 h 2032000"/>
              <a:gd name="connisteX5" fmla="*/ 25400 w 50800"/>
              <a:gd name="connsiteY5" fmla="*/ 2032000 h 2032000"/>
              <a:gd name="connisteX6" fmla="*/ 25400 w 50800"/>
              <a:gd name="connsiteY6" fmla="*/ 2032000 h 2032000"/>
              <a:gd name="connisteX7" fmla="*/ 0 w 50800"/>
              <a:gd name="connsiteY7" fmla="*/ 2006600 h 2032000"/>
              <a:gd name="connisteX8" fmla="*/ 0 w 50800"/>
              <a:gd name="connsiteY8" fmla="*/ 25400 h 203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032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006600"/>
                </a:lnTo>
                <a:cubicBezTo>
                  <a:pt x="50800" y="2020628"/>
                  <a:pt x="39428" y="2032000"/>
                  <a:pt x="25400" y="2032000"/>
                </a:cubicBezTo>
                <a:lnTo>
                  <a:pt x="25400" y="2032000"/>
                </a:lnTo>
                <a:cubicBezTo>
                  <a:pt x="11372" y="2032000"/>
                  <a:pt x="0" y="2020628"/>
                  <a:pt x="0" y="2006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2" hasCustomPrompt="1"/>
            <p:custDataLst>
              <p:tags r:id="rId17"/>
            </p:custDataLst>
          </p:nvPr>
        </p:nvSpPr>
        <p:spPr>
          <a:xfrm>
            <a:off x="9448800" y="15240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9448800" y="2032000"/>
            <a:ext cx="2133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53_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0" hasCustomPrompt="1"/>
            <p:custDataLst>
              <p:tags r:id="rId6"/>
            </p:custDataLst>
          </p:nvPr>
        </p:nvSpPr>
        <p:spPr>
          <a:xfrm>
            <a:off x="609600" y="4165600"/>
            <a:ext cx="5334000" cy="2082800"/>
          </a:xfrm>
          <a:custGeom>
            <a:avLst/>
            <a:gdLst>
              <a:gd name="connisteX0" fmla="*/ 0 w 5334000"/>
              <a:gd name="connsiteY0" fmla="*/ 0 h 2082800"/>
              <a:gd name="connisteX1" fmla="*/ 5334000 w 5334000"/>
              <a:gd name="connsiteY1" fmla="*/ 0 h 2082800"/>
              <a:gd name="connisteX2" fmla="*/ 5334000 w 5334000"/>
              <a:gd name="connsiteY2" fmla="*/ 1879600 h 2082800"/>
              <a:gd name="connisteX3" fmla="*/ 5130800 w 5334000"/>
              <a:gd name="connsiteY3" fmla="*/ 2082800 h 2082800"/>
              <a:gd name="connisteX4" fmla="*/ 203200 w 5334000"/>
              <a:gd name="connsiteY4" fmla="*/ 2082800 h 2082800"/>
              <a:gd name="connisteX5" fmla="*/ 0 w 5334000"/>
              <a:gd name="connsiteY5" fmla="*/ 1879600 h 2082800"/>
              <a:gd name="connisteX6" fmla="*/ 0 w 5334000"/>
              <a:gd name="connsiteY6" fmla="*/ 0 h 208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2082800">
                <a:moveTo>
                  <a:pt x="0" y="0"/>
                </a:moveTo>
                <a:lnTo>
                  <a:pt x="5334000" y="0"/>
                </a:lnTo>
                <a:lnTo>
                  <a:pt x="5334000" y="1879600"/>
                </a:lnTo>
                <a:cubicBezTo>
                  <a:pt x="5334000" y="1991824"/>
                  <a:pt x="5243024" y="2082800"/>
                  <a:pt x="5130800" y="2082800"/>
                </a:cubicBezTo>
                <a:lnTo>
                  <a:pt x="203200" y="2082800"/>
                </a:lnTo>
                <a:cubicBezTo>
                  <a:pt x="90976" y="2082800"/>
                  <a:pt x="0" y="1991824"/>
                  <a:pt x="0" y="18796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1" hasCustomPrompt="1"/>
            <p:custDataLst>
              <p:tags r:id="rId7"/>
            </p:custDataLst>
          </p:nvPr>
        </p:nvSpPr>
        <p:spPr>
          <a:xfrm>
            <a:off x="609600" y="1524000"/>
            <a:ext cx="5334000" cy="2641600"/>
          </a:xfrm>
          <a:custGeom>
            <a:avLst/>
            <a:gdLst>
              <a:gd name="connisteX0" fmla="*/ 0 w 5334000"/>
              <a:gd name="connsiteY0" fmla="*/ 203200 h 2641600"/>
              <a:gd name="connisteX1" fmla="*/ 203200 w 5334000"/>
              <a:gd name="connsiteY1" fmla="*/ 0 h 2641600"/>
              <a:gd name="connisteX2" fmla="*/ 5130800 w 5334000"/>
              <a:gd name="connsiteY2" fmla="*/ 0 h 2641600"/>
              <a:gd name="connisteX3" fmla="*/ 5334000 w 5334000"/>
              <a:gd name="connsiteY3" fmla="*/ 203200 h 2641600"/>
              <a:gd name="connisteX4" fmla="*/ 5334000 w 5334000"/>
              <a:gd name="connsiteY4" fmla="*/ 2641600 h 2641600"/>
              <a:gd name="connisteX5" fmla="*/ 0 w 5334000"/>
              <a:gd name="connsiteY5" fmla="*/ 2641600 h 2641600"/>
              <a:gd name="connisteX6" fmla="*/ 0 w 5334000"/>
              <a:gd name="connsiteY6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641600"/>
                </a:lnTo>
                <a:lnTo>
                  <a:pt x="0" y="26416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914400" y="44704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914400" y="5029200"/>
            <a:ext cx="4724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248400" y="4165600"/>
            <a:ext cx="5334000" cy="2082800"/>
          </a:xfrm>
          <a:custGeom>
            <a:avLst/>
            <a:gdLst>
              <a:gd name="connisteX0" fmla="*/ 0 w 5334000"/>
              <a:gd name="connsiteY0" fmla="*/ 0 h 2082800"/>
              <a:gd name="connisteX1" fmla="*/ 5334000 w 5334000"/>
              <a:gd name="connsiteY1" fmla="*/ 0 h 2082800"/>
              <a:gd name="connisteX2" fmla="*/ 5334000 w 5334000"/>
              <a:gd name="connsiteY2" fmla="*/ 1879600 h 2082800"/>
              <a:gd name="connisteX3" fmla="*/ 5130800 w 5334000"/>
              <a:gd name="connsiteY3" fmla="*/ 2082800 h 2082800"/>
              <a:gd name="connisteX4" fmla="*/ 203200 w 5334000"/>
              <a:gd name="connsiteY4" fmla="*/ 2082800 h 2082800"/>
              <a:gd name="connisteX5" fmla="*/ 0 w 5334000"/>
              <a:gd name="connsiteY5" fmla="*/ 1879600 h 2082800"/>
              <a:gd name="connisteX6" fmla="*/ 0 w 5334000"/>
              <a:gd name="connsiteY6" fmla="*/ 0 h 208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2082800">
                <a:moveTo>
                  <a:pt x="0" y="0"/>
                </a:moveTo>
                <a:lnTo>
                  <a:pt x="5334000" y="0"/>
                </a:lnTo>
                <a:lnTo>
                  <a:pt x="5334000" y="1879600"/>
                </a:lnTo>
                <a:cubicBezTo>
                  <a:pt x="5334000" y="1991824"/>
                  <a:pt x="5243024" y="2082800"/>
                  <a:pt x="5130800" y="2082800"/>
                </a:cubicBezTo>
                <a:lnTo>
                  <a:pt x="203200" y="2082800"/>
                </a:lnTo>
                <a:cubicBezTo>
                  <a:pt x="90976" y="2082800"/>
                  <a:pt x="0" y="1991824"/>
                  <a:pt x="0" y="18796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3" hasCustomPrompt="1"/>
            <p:custDataLst>
              <p:tags r:id="rId11"/>
            </p:custDataLst>
          </p:nvPr>
        </p:nvSpPr>
        <p:spPr>
          <a:xfrm>
            <a:off x="6248400" y="1524000"/>
            <a:ext cx="5334000" cy="2641600"/>
          </a:xfrm>
          <a:custGeom>
            <a:avLst/>
            <a:gdLst>
              <a:gd name="connisteX0" fmla="*/ 0 w 5334000"/>
              <a:gd name="connsiteY0" fmla="*/ 203200 h 2641600"/>
              <a:gd name="connisteX1" fmla="*/ 203200 w 5334000"/>
              <a:gd name="connsiteY1" fmla="*/ 0 h 2641600"/>
              <a:gd name="connisteX2" fmla="*/ 5130800 w 5334000"/>
              <a:gd name="connsiteY2" fmla="*/ 0 h 2641600"/>
              <a:gd name="connisteX3" fmla="*/ 5334000 w 5334000"/>
              <a:gd name="connsiteY3" fmla="*/ 203200 h 2641600"/>
              <a:gd name="connisteX4" fmla="*/ 5334000 w 5334000"/>
              <a:gd name="connsiteY4" fmla="*/ 2641600 h 2641600"/>
              <a:gd name="connisteX5" fmla="*/ 0 w 5334000"/>
              <a:gd name="connsiteY5" fmla="*/ 2641600 h 2641600"/>
              <a:gd name="connisteX6" fmla="*/ 0 w 5334000"/>
              <a:gd name="connsiteY6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641600"/>
                </a:lnTo>
                <a:lnTo>
                  <a:pt x="0" y="26416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6553200" y="44704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6553200" y="5029200"/>
            <a:ext cx="47244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1_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0" hasCustomPrompt="1"/>
            <p:custDataLst>
              <p:tags r:id="rId6"/>
            </p:custDataLst>
          </p:nvPr>
        </p:nvSpPr>
        <p:spPr>
          <a:xfrm>
            <a:off x="609600" y="1524000"/>
            <a:ext cx="5334000" cy="4724400"/>
          </a:xfrm>
          <a:custGeom>
            <a:avLst/>
            <a:gdLst>
              <a:gd name="connisteX0" fmla="*/ 0 w 5334000"/>
              <a:gd name="connsiteY0" fmla="*/ 203200 h 4724400"/>
              <a:gd name="connisteX1" fmla="*/ 203200 w 5334000"/>
              <a:gd name="connsiteY1" fmla="*/ 0 h 4724400"/>
              <a:gd name="connisteX2" fmla="*/ 5130800 w 5334000"/>
              <a:gd name="connsiteY2" fmla="*/ 0 h 4724400"/>
              <a:gd name="connisteX3" fmla="*/ 5334000 w 5334000"/>
              <a:gd name="connsiteY3" fmla="*/ 203200 h 4724400"/>
              <a:gd name="connisteX4" fmla="*/ 5334000 w 5334000"/>
              <a:gd name="connsiteY4" fmla="*/ 4521200 h 4724400"/>
              <a:gd name="connisteX5" fmla="*/ 5130800 w 5334000"/>
              <a:gd name="connsiteY5" fmla="*/ 4724400 h 4724400"/>
              <a:gd name="connisteX6" fmla="*/ 203200 w 5334000"/>
              <a:gd name="connsiteY6" fmla="*/ 4724400 h 4724400"/>
              <a:gd name="connisteX7" fmla="*/ 0 w 5334000"/>
              <a:gd name="connsiteY7" fmla="*/ 4521200 h 4724400"/>
              <a:gd name="connisteX8" fmla="*/ 0 w 53340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4521200"/>
                </a:lnTo>
                <a:cubicBezTo>
                  <a:pt x="5334000" y="4633424"/>
                  <a:pt x="5243024" y="4724400"/>
                  <a:pt x="51308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1" hasCustomPrompt="1"/>
            <p:custDataLst>
              <p:tags r:id="rId7"/>
            </p:custDataLst>
          </p:nvPr>
        </p:nvSpPr>
        <p:spPr>
          <a:xfrm>
            <a:off x="2108200" y="1955800"/>
            <a:ext cx="2336800" cy="2336800"/>
          </a:xfrm>
          <a:custGeom>
            <a:avLst/>
            <a:gdLst>
              <a:gd name="connisteX0" fmla="*/ 0 w 2336800"/>
              <a:gd name="connsiteY0" fmla="*/ 1168400 h 2336800"/>
              <a:gd name="connisteX1" fmla="*/ 1168400 w 2336800"/>
              <a:gd name="connsiteY1" fmla="*/ 0 h 2336800"/>
              <a:gd name="connisteX2" fmla="*/ 1168400 w 2336800"/>
              <a:gd name="connsiteY2" fmla="*/ 0 h 2336800"/>
              <a:gd name="connisteX3" fmla="*/ 2336800 w 2336800"/>
              <a:gd name="connsiteY3" fmla="*/ 1168400 h 2336800"/>
              <a:gd name="connisteX4" fmla="*/ 2336800 w 2336800"/>
              <a:gd name="connsiteY4" fmla="*/ 1168400 h 2336800"/>
              <a:gd name="connisteX5" fmla="*/ 1168400 w 2336800"/>
              <a:gd name="connsiteY5" fmla="*/ 2336800 h 2336800"/>
              <a:gd name="connisteX6" fmla="*/ 1168400 w 2336800"/>
              <a:gd name="connsiteY6" fmla="*/ 2336800 h 2336800"/>
              <a:gd name="connisteX7" fmla="*/ 0 w 2336800"/>
              <a:gd name="connsiteY7" fmla="*/ 1168400 h 2336800"/>
              <a:gd name="connisteX8" fmla="*/ 0 w 2336800"/>
              <a:gd name="connsiteY8" fmla="*/ 1168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336800" h="2336800">
                <a:moveTo>
                  <a:pt x="0" y="1168400"/>
                </a:moveTo>
                <a:cubicBezTo>
                  <a:pt x="0" y="523110"/>
                  <a:pt x="523110" y="0"/>
                  <a:pt x="1168400" y="0"/>
                </a:cubicBezTo>
                <a:lnTo>
                  <a:pt x="1168400" y="0"/>
                </a:lnTo>
                <a:cubicBezTo>
                  <a:pt x="1813690" y="0"/>
                  <a:pt x="2336800" y="523110"/>
                  <a:pt x="2336800" y="1168400"/>
                </a:cubicBezTo>
                <a:lnTo>
                  <a:pt x="2336800" y="1168400"/>
                </a:lnTo>
                <a:cubicBezTo>
                  <a:pt x="2336800" y="1813690"/>
                  <a:pt x="1813690" y="2336800"/>
                  <a:pt x="1168400" y="2336800"/>
                </a:cubicBezTo>
                <a:lnTo>
                  <a:pt x="1168400" y="2336800"/>
                </a:lnTo>
                <a:cubicBezTo>
                  <a:pt x="523110" y="2336800"/>
                  <a:pt x="0" y="1813690"/>
                  <a:pt x="0" y="1168400"/>
                </a:cubicBezTo>
                <a:lnTo>
                  <a:pt x="0" y="11684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1016000" y="4648200"/>
            <a:ext cx="452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1016000" y="5207000"/>
            <a:ext cx="4521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248400" y="1524000"/>
            <a:ext cx="5334000" cy="4724400"/>
          </a:xfrm>
          <a:custGeom>
            <a:avLst/>
            <a:gdLst>
              <a:gd name="connisteX0" fmla="*/ 0 w 5334000"/>
              <a:gd name="connsiteY0" fmla="*/ 203200 h 4724400"/>
              <a:gd name="connisteX1" fmla="*/ 203200 w 5334000"/>
              <a:gd name="connsiteY1" fmla="*/ 0 h 4724400"/>
              <a:gd name="connisteX2" fmla="*/ 5130800 w 5334000"/>
              <a:gd name="connsiteY2" fmla="*/ 0 h 4724400"/>
              <a:gd name="connisteX3" fmla="*/ 5334000 w 5334000"/>
              <a:gd name="connsiteY3" fmla="*/ 203200 h 4724400"/>
              <a:gd name="connisteX4" fmla="*/ 5334000 w 5334000"/>
              <a:gd name="connsiteY4" fmla="*/ 4521200 h 4724400"/>
              <a:gd name="connisteX5" fmla="*/ 5130800 w 5334000"/>
              <a:gd name="connsiteY5" fmla="*/ 4724400 h 4724400"/>
              <a:gd name="connisteX6" fmla="*/ 203200 w 5334000"/>
              <a:gd name="connsiteY6" fmla="*/ 4724400 h 4724400"/>
              <a:gd name="connisteX7" fmla="*/ 0 w 5334000"/>
              <a:gd name="connsiteY7" fmla="*/ 4521200 h 4724400"/>
              <a:gd name="connisteX8" fmla="*/ 0 w 53340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4521200"/>
                </a:lnTo>
                <a:cubicBezTo>
                  <a:pt x="5334000" y="4633424"/>
                  <a:pt x="5243024" y="4724400"/>
                  <a:pt x="51308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3" hasCustomPrompt="1"/>
            <p:custDataLst>
              <p:tags r:id="rId11"/>
            </p:custDataLst>
          </p:nvPr>
        </p:nvSpPr>
        <p:spPr>
          <a:xfrm>
            <a:off x="7747000" y="1955800"/>
            <a:ext cx="2336800" cy="2336800"/>
          </a:xfrm>
          <a:custGeom>
            <a:avLst/>
            <a:gdLst>
              <a:gd name="connisteX0" fmla="*/ 0 w 2336800"/>
              <a:gd name="connsiteY0" fmla="*/ 1168400 h 2336800"/>
              <a:gd name="connisteX1" fmla="*/ 1168400 w 2336800"/>
              <a:gd name="connsiteY1" fmla="*/ 0 h 2336800"/>
              <a:gd name="connisteX2" fmla="*/ 1168400 w 2336800"/>
              <a:gd name="connsiteY2" fmla="*/ 0 h 2336800"/>
              <a:gd name="connisteX3" fmla="*/ 2336800 w 2336800"/>
              <a:gd name="connsiteY3" fmla="*/ 1168400 h 2336800"/>
              <a:gd name="connisteX4" fmla="*/ 2336800 w 2336800"/>
              <a:gd name="connsiteY4" fmla="*/ 1168400 h 2336800"/>
              <a:gd name="connisteX5" fmla="*/ 1168400 w 2336800"/>
              <a:gd name="connsiteY5" fmla="*/ 2336800 h 2336800"/>
              <a:gd name="connisteX6" fmla="*/ 1168400 w 2336800"/>
              <a:gd name="connsiteY6" fmla="*/ 2336800 h 2336800"/>
              <a:gd name="connisteX7" fmla="*/ 0 w 2336800"/>
              <a:gd name="connsiteY7" fmla="*/ 1168400 h 2336800"/>
              <a:gd name="connisteX8" fmla="*/ 0 w 2336800"/>
              <a:gd name="connsiteY8" fmla="*/ 1168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336800" h="2336800">
                <a:moveTo>
                  <a:pt x="0" y="1168400"/>
                </a:moveTo>
                <a:cubicBezTo>
                  <a:pt x="0" y="523110"/>
                  <a:pt x="523110" y="0"/>
                  <a:pt x="1168400" y="0"/>
                </a:cubicBezTo>
                <a:lnTo>
                  <a:pt x="1168400" y="0"/>
                </a:lnTo>
                <a:cubicBezTo>
                  <a:pt x="1813690" y="0"/>
                  <a:pt x="2336800" y="523110"/>
                  <a:pt x="2336800" y="1168400"/>
                </a:cubicBezTo>
                <a:lnTo>
                  <a:pt x="2336800" y="1168400"/>
                </a:lnTo>
                <a:cubicBezTo>
                  <a:pt x="2336800" y="1813690"/>
                  <a:pt x="1813690" y="2336800"/>
                  <a:pt x="1168400" y="2336800"/>
                </a:cubicBezTo>
                <a:lnTo>
                  <a:pt x="1168400" y="2336800"/>
                </a:lnTo>
                <a:cubicBezTo>
                  <a:pt x="523110" y="2336800"/>
                  <a:pt x="0" y="1813690"/>
                  <a:pt x="0" y="1168400"/>
                </a:cubicBezTo>
                <a:lnTo>
                  <a:pt x="0" y="11684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6654800" y="4648200"/>
            <a:ext cx="4521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6654800" y="5207000"/>
            <a:ext cx="4521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上图中标下内-装饰上-默认位置-并列-51_45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3835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2" hasCustomPrompt="1"/>
            <p:custDataLst>
              <p:tags r:id="rId6"/>
            </p:custDataLst>
          </p:nvPr>
        </p:nvSpPr>
        <p:spPr>
          <a:xfrm>
            <a:off x="609600" y="609600"/>
            <a:ext cx="10972800" cy="2692400"/>
          </a:xfrm>
          <a:custGeom>
            <a:avLst/>
            <a:gdLst>
              <a:gd name="connisteX0" fmla="*/ 0 w 10972800"/>
              <a:gd name="connsiteY0" fmla="*/ 203200 h 2692400"/>
              <a:gd name="connisteX1" fmla="*/ 203200 w 10972800"/>
              <a:gd name="connsiteY1" fmla="*/ 0 h 2692400"/>
              <a:gd name="connisteX2" fmla="*/ 10769600 w 10972800"/>
              <a:gd name="connsiteY2" fmla="*/ 0 h 2692400"/>
              <a:gd name="connisteX3" fmla="*/ 10972800 w 10972800"/>
              <a:gd name="connsiteY3" fmla="*/ 203200 h 2692400"/>
              <a:gd name="connisteX4" fmla="*/ 10972800 w 10972800"/>
              <a:gd name="connsiteY4" fmla="*/ 2489200 h 2692400"/>
              <a:gd name="connisteX5" fmla="*/ 10769600 w 10972800"/>
              <a:gd name="connsiteY5" fmla="*/ 2692400 h 2692400"/>
              <a:gd name="connisteX6" fmla="*/ 203200 w 10972800"/>
              <a:gd name="connsiteY6" fmla="*/ 2692400 h 2692400"/>
              <a:gd name="connisteX7" fmla="*/ 0 w 10972800"/>
              <a:gd name="connsiteY7" fmla="*/ 2489200 h 2692400"/>
              <a:gd name="connisteX8" fmla="*/ 0 w 10972800"/>
              <a:gd name="connsiteY8" fmla="*/ 203200 h 269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692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489200"/>
                </a:lnTo>
                <a:cubicBezTo>
                  <a:pt x="10972800" y="2601424"/>
                  <a:pt x="10881824" y="2692400"/>
                  <a:pt x="10769600" y="2692400"/>
                </a:cubicBezTo>
                <a:lnTo>
                  <a:pt x="203200" y="2692400"/>
                </a:lnTo>
                <a:cubicBezTo>
                  <a:pt x="90976" y="2692400"/>
                  <a:pt x="0" y="2601424"/>
                  <a:pt x="0" y="2489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609600" y="48260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4826000"/>
            <a:ext cx="309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5334000"/>
            <a:ext cx="30988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4" hasCustomPrompt="1"/>
            <p:custDataLst>
              <p:tags r:id="rId10"/>
            </p:custDataLst>
          </p:nvPr>
        </p:nvSpPr>
        <p:spPr>
          <a:xfrm>
            <a:off x="4470400" y="48260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4622800" y="4826000"/>
            <a:ext cx="309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4622800" y="5334000"/>
            <a:ext cx="30988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5" hasCustomPrompt="1"/>
            <p:custDataLst>
              <p:tags r:id="rId13"/>
            </p:custDataLst>
          </p:nvPr>
        </p:nvSpPr>
        <p:spPr>
          <a:xfrm>
            <a:off x="8331200" y="48260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8483600" y="4826000"/>
            <a:ext cx="3098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8483600" y="5334000"/>
            <a:ext cx="30988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1_8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5842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7518400" y="1524000"/>
            <a:ext cx="4038600" cy="4724400"/>
          </a:xfrm>
          <a:custGeom>
            <a:avLst/>
            <a:gdLst>
              <a:gd name="connisteX0" fmla="*/ 0 w 4038600"/>
              <a:gd name="connsiteY0" fmla="*/ 0 h 4724400"/>
              <a:gd name="connisteX1" fmla="*/ 3835400 w 4038600"/>
              <a:gd name="connsiteY1" fmla="*/ 0 h 4724400"/>
              <a:gd name="connisteX2" fmla="*/ 4038600 w 4038600"/>
              <a:gd name="connsiteY2" fmla="*/ 203200 h 4724400"/>
              <a:gd name="connisteX3" fmla="*/ 4038600 w 4038600"/>
              <a:gd name="connsiteY3" fmla="*/ 4521200 h 4724400"/>
              <a:gd name="connisteX4" fmla="*/ 3835400 w 4038600"/>
              <a:gd name="connsiteY4" fmla="*/ 4724400 h 4724400"/>
              <a:gd name="connisteX5" fmla="*/ 0 w 4038600"/>
              <a:gd name="connsiteY5" fmla="*/ 4724400 h 4724400"/>
              <a:gd name="connisteX6" fmla="*/ 0 w 40386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038600" h="4724400">
                <a:moveTo>
                  <a:pt x="0" y="0"/>
                </a:move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4521200"/>
                </a:lnTo>
                <a:cubicBezTo>
                  <a:pt x="4038600" y="4633424"/>
                  <a:pt x="3947624" y="4724400"/>
                  <a:pt x="38354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7"/>
            </p:custDataLst>
          </p:nvPr>
        </p:nvSpPr>
        <p:spPr>
          <a:xfrm>
            <a:off x="584200" y="1524000"/>
            <a:ext cx="6934200" cy="4724400"/>
          </a:xfrm>
          <a:custGeom>
            <a:avLst/>
            <a:gdLst>
              <a:gd name="connisteX0" fmla="*/ 0 w 6934200"/>
              <a:gd name="connsiteY0" fmla="*/ 203200 h 4724400"/>
              <a:gd name="connisteX1" fmla="*/ 203200 w 6934200"/>
              <a:gd name="connsiteY1" fmla="*/ 0 h 4724400"/>
              <a:gd name="connisteX2" fmla="*/ 6934200 w 6934200"/>
              <a:gd name="connsiteY2" fmla="*/ 0 h 4724400"/>
              <a:gd name="connisteX3" fmla="*/ 6934200 w 6934200"/>
              <a:gd name="connsiteY3" fmla="*/ 4724400 h 4724400"/>
              <a:gd name="connisteX4" fmla="*/ 203200 w 6934200"/>
              <a:gd name="connsiteY4" fmla="*/ 4724400 h 4724400"/>
              <a:gd name="connisteX5" fmla="*/ 0 w 6934200"/>
              <a:gd name="connsiteY5" fmla="*/ 4521200 h 4724400"/>
              <a:gd name="connisteX6" fmla="*/ 0 w 69342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934200" y="0"/>
                </a:lnTo>
                <a:lnTo>
                  <a:pt x="69342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1041400" y="2997200"/>
            <a:ext cx="601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1041400" y="3556000"/>
            <a:ext cx="6019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左标右内-装饰无-颜色错位-并列-4_10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7188200" y="609600"/>
            <a:ext cx="4394200" cy="2667000"/>
          </a:xfrm>
          <a:custGeom>
            <a:avLst/>
            <a:gdLst>
              <a:gd name="connisteX0" fmla="*/ 0 w 4394200"/>
              <a:gd name="connsiteY0" fmla="*/ 0 h 2667000"/>
              <a:gd name="connisteX1" fmla="*/ 4191000 w 4394200"/>
              <a:gd name="connsiteY1" fmla="*/ 0 h 2667000"/>
              <a:gd name="connisteX2" fmla="*/ 4394200 w 4394200"/>
              <a:gd name="connsiteY2" fmla="*/ 203200 h 2667000"/>
              <a:gd name="connisteX3" fmla="*/ 4394200 w 4394200"/>
              <a:gd name="connsiteY3" fmla="*/ 2463800 h 2667000"/>
              <a:gd name="connisteX4" fmla="*/ 4191000 w 4394200"/>
              <a:gd name="connsiteY4" fmla="*/ 2667000 h 2667000"/>
              <a:gd name="connisteX5" fmla="*/ 0 w 4394200"/>
              <a:gd name="connsiteY5" fmla="*/ 2667000 h 2667000"/>
              <a:gd name="connisteX6" fmla="*/ 0 w 4394200"/>
              <a:gd name="connsiteY6" fmla="*/ 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394200" h="2667000">
                <a:moveTo>
                  <a:pt x="0" y="0"/>
                </a:moveTo>
                <a:lnTo>
                  <a:pt x="4191000" y="0"/>
                </a:lnTo>
                <a:cubicBezTo>
                  <a:pt x="4303224" y="0"/>
                  <a:pt x="4394200" y="90976"/>
                  <a:pt x="4394200" y="203200"/>
                </a:cubicBezTo>
                <a:lnTo>
                  <a:pt x="4394200" y="2463800"/>
                </a:lnTo>
                <a:cubicBezTo>
                  <a:pt x="4394200" y="2576024"/>
                  <a:pt x="4303224" y="2667000"/>
                  <a:pt x="4191000" y="2667000"/>
                </a:cubicBezTo>
                <a:lnTo>
                  <a:pt x="0" y="26670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2" hasCustomPrompt="1"/>
            <p:custDataLst>
              <p:tags r:id="rId8"/>
            </p:custDataLst>
          </p:nvPr>
        </p:nvSpPr>
        <p:spPr>
          <a:xfrm>
            <a:off x="4648200" y="609600"/>
            <a:ext cx="2540000" cy="2667000"/>
          </a:xfrm>
          <a:custGeom>
            <a:avLst/>
            <a:gdLst>
              <a:gd name="connisteX0" fmla="*/ 0 w 2540000"/>
              <a:gd name="connsiteY0" fmla="*/ 203200 h 2667000"/>
              <a:gd name="connisteX1" fmla="*/ 203200 w 2540000"/>
              <a:gd name="connsiteY1" fmla="*/ 0 h 2667000"/>
              <a:gd name="connisteX2" fmla="*/ 2540000 w 2540000"/>
              <a:gd name="connsiteY2" fmla="*/ 0 h 2667000"/>
              <a:gd name="connisteX3" fmla="*/ 2540000 w 2540000"/>
              <a:gd name="connsiteY3" fmla="*/ 2667000 h 2667000"/>
              <a:gd name="connisteX4" fmla="*/ 203200 w 2540000"/>
              <a:gd name="connsiteY4" fmla="*/ 2667000 h 2667000"/>
              <a:gd name="connisteX5" fmla="*/ 0 w 2540000"/>
              <a:gd name="connsiteY5" fmla="*/ 2463800 h 2667000"/>
              <a:gd name="connisteX6" fmla="*/ 0 w 2540000"/>
              <a:gd name="connsiteY6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667000"/>
                </a:ln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493000" y="1054100"/>
            <a:ext cx="378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7493000" y="1612900"/>
            <a:ext cx="3784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3" hasCustomPrompt="1"/>
            <p:custDataLst>
              <p:tags r:id="rId11"/>
            </p:custDataLst>
          </p:nvPr>
        </p:nvSpPr>
        <p:spPr>
          <a:xfrm>
            <a:off x="7188200" y="3581400"/>
            <a:ext cx="4394200" cy="2667000"/>
          </a:xfrm>
          <a:custGeom>
            <a:avLst/>
            <a:gdLst>
              <a:gd name="connisteX0" fmla="*/ 0 w 4394200"/>
              <a:gd name="connsiteY0" fmla="*/ 0 h 2667000"/>
              <a:gd name="connisteX1" fmla="*/ 4191000 w 4394200"/>
              <a:gd name="connsiteY1" fmla="*/ 0 h 2667000"/>
              <a:gd name="connisteX2" fmla="*/ 4394200 w 4394200"/>
              <a:gd name="connsiteY2" fmla="*/ 203200 h 2667000"/>
              <a:gd name="connisteX3" fmla="*/ 4394200 w 4394200"/>
              <a:gd name="connsiteY3" fmla="*/ 2463800 h 2667000"/>
              <a:gd name="connisteX4" fmla="*/ 4191000 w 4394200"/>
              <a:gd name="connsiteY4" fmla="*/ 2667000 h 2667000"/>
              <a:gd name="connisteX5" fmla="*/ 0 w 4394200"/>
              <a:gd name="connsiteY5" fmla="*/ 2667000 h 2667000"/>
              <a:gd name="connisteX6" fmla="*/ 0 w 4394200"/>
              <a:gd name="connsiteY6" fmla="*/ 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394200" h="2667000">
                <a:moveTo>
                  <a:pt x="0" y="0"/>
                </a:moveTo>
                <a:lnTo>
                  <a:pt x="4191000" y="0"/>
                </a:lnTo>
                <a:cubicBezTo>
                  <a:pt x="4303224" y="0"/>
                  <a:pt x="4394200" y="90976"/>
                  <a:pt x="4394200" y="203200"/>
                </a:cubicBezTo>
                <a:lnTo>
                  <a:pt x="4394200" y="2463800"/>
                </a:lnTo>
                <a:cubicBezTo>
                  <a:pt x="4394200" y="2576024"/>
                  <a:pt x="4303224" y="2667000"/>
                  <a:pt x="4191000" y="2667000"/>
                </a:cubicBezTo>
                <a:lnTo>
                  <a:pt x="0" y="2667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4" hasCustomPrompt="1"/>
            <p:custDataLst>
              <p:tags r:id="rId12"/>
            </p:custDataLst>
          </p:nvPr>
        </p:nvSpPr>
        <p:spPr>
          <a:xfrm>
            <a:off x="4648200" y="3581400"/>
            <a:ext cx="2540000" cy="2667000"/>
          </a:xfrm>
          <a:custGeom>
            <a:avLst/>
            <a:gdLst>
              <a:gd name="connisteX0" fmla="*/ 0 w 2540000"/>
              <a:gd name="connsiteY0" fmla="*/ 203200 h 2667000"/>
              <a:gd name="connisteX1" fmla="*/ 203200 w 2540000"/>
              <a:gd name="connsiteY1" fmla="*/ 0 h 2667000"/>
              <a:gd name="connisteX2" fmla="*/ 2540000 w 2540000"/>
              <a:gd name="connsiteY2" fmla="*/ 0 h 2667000"/>
              <a:gd name="connisteX3" fmla="*/ 2540000 w 2540000"/>
              <a:gd name="connsiteY3" fmla="*/ 2667000 h 2667000"/>
              <a:gd name="connisteX4" fmla="*/ 203200 w 2540000"/>
              <a:gd name="connsiteY4" fmla="*/ 2667000 h 2667000"/>
              <a:gd name="connisteX5" fmla="*/ 0 w 2540000"/>
              <a:gd name="connsiteY5" fmla="*/ 2463800 h 2667000"/>
              <a:gd name="connisteX6" fmla="*/ 0 w 2540000"/>
              <a:gd name="connsiteY6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5400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540000" y="0"/>
                </a:lnTo>
                <a:lnTo>
                  <a:pt x="2540000" y="2667000"/>
                </a:ln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7493000" y="4025900"/>
            <a:ext cx="378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7493000" y="4584700"/>
            <a:ext cx="3784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左标上右内下右图-装饰左-默认位置-并列-33_60_group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1" hasCustomPrompt="1"/>
            <p:custDataLst>
              <p:tags r:id="rId7"/>
            </p:custDataLst>
          </p:nvPr>
        </p:nvSpPr>
        <p:spPr>
          <a:xfrm>
            <a:off x="4648200" y="3403600"/>
            <a:ext cx="6934200" cy="2844800"/>
          </a:xfrm>
          <a:custGeom>
            <a:avLst/>
            <a:gdLst>
              <a:gd name="connisteX0" fmla="*/ 0 w 6934200"/>
              <a:gd name="connsiteY0" fmla="*/ 203200 h 2844800"/>
              <a:gd name="connisteX1" fmla="*/ 203200 w 6934200"/>
              <a:gd name="connsiteY1" fmla="*/ 0 h 2844800"/>
              <a:gd name="connisteX2" fmla="*/ 6731000 w 6934200"/>
              <a:gd name="connsiteY2" fmla="*/ 0 h 2844800"/>
              <a:gd name="connisteX3" fmla="*/ 6934200 w 6934200"/>
              <a:gd name="connsiteY3" fmla="*/ 203200 h 2844800"/>
              <a:gd name="connisteX4" fmla="*/ 6934200 w 6934200"/>
              <a:gd name="connsiteY4" fmla="*/ 2641600 h 2844800"/>
              <a:gd name="connisteX5" fmla="*/ 6731000 w 6934200"/>
              <a:gd name="connsiteY5" fmla="*/ 2844800 h 2844800"/>
              <a:gd name="connisteX6" fmla="*/ 203200 w 6934200"/>
              <a:gd name="connsiteY6" fmla="*/ 2844800 h 2844800"/>
              <a:gd name="connisteX7" fmla="*/ 0 w 6934200"/>
              <a:gd name="connsiteY7" fmla="*/ 2641600 h 2844800"/>
              <a:gd name="connisteX8" fmla="*/ 0 w 6934200"/>
              <a:gd name="connsiteY8" fmla="*/ 203200 h 2844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2844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641600"/>
                </a:lnTo>
                <a:cubicBezTo>
                  <a:pt x="6934200" y="2753824"/>
                  <a:pt x="6843224" y="2844800"/>
                  <a:pt x="6731000" y="2844800"/>
                </a:cubicBezTo>
                <a:lnTo>
                  <a:pt x="203200" y="2844800"/>
                </a:lnTo>
                <a:cubicBezTo>
                  <a:pt x="90976" y="2844800"/>
                  <a:pt x="0" y="2753824"/>
                  <a:pt x="0" y="2641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2" hasCustomPrompt="1"/>
            <p:custDataLst>
              <p:tags r:id="rId8"/>
            </p:custDataLst>
          </p:nvPr>
        </p:nvSpPr>
        <p:spPr>
          <a:xfrm>
            <a:off x="4648200" y="609600"/>
            <a:ext cx="50800" cy="2336800"/>
          </a:xfrm>
          <a:custGeom>
            <a:avLst/>
            <a:gdLst>
              <a:gd name="connisteX0" fmla="*/ 0 w 50800"/>
              <a:gd name="connsiteY0" fmla="*/ 25400 h 2336800"/>
              <a:gd name="connisteX1" fmla="*/ 25400 w 50800"/>
              <a:gd name="connsiteY1" fmla="*/ 0 h 2336800"/>
              <a:gd name="connisteX2" fmla="*/ 25400 w 50800"/>
              <a:gd name="connsiteY2" fmla="*/ 0 h 2336800"/>
              <a:gd name="connisteX3" fmla="*/ 50800 w 50800"/>
              <a:gd name="connsiteY3" fmla="*/ 25400 h 2336800"/>
              <a:gd name="connisteX4" fmla="*/ 50800 w 50800"/>
              <a:gd name="connsiteY4" fmla="*/ 2311400 h 2336800"/>
              <a:gd name="connisteX5" fmla="*/ 25400 w 50800"/>
              <a:gd name="connsiteY5" fmla="*/ 2336800 h 2336800"/>
              <a:gd name="connisteX6" fmla="*/ 25400 w 50800"/>
              <a:gd name="connsiteY6" fmla="*/ 2336800 h 2336800"/>
              <a:gd name="connisteX7" fmla="*/ 0 w 50800"/>
              <a:gd name="connsiteY7" fmla="*/ 2311400 h 2336800"/>
              <a:gd name="connisteX8" fmla="*/ 0 w 50800"/>
              <a:gd name="connsiteY8" fmla="*/ 25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336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311400"/>
                </a:lnTo>
                <a:cubicBezTo>
                  <a:pt x="50800" y="2325428"/>
                  <a:pt x="39428" y="2336800"/>
                  <a:pt x="25400" y="2336800"/>
                </a:cubicBezTo>
                <a:lnTo>
                  <a:pt x="25400" y="2336800"/>
                </a:lnTo>
                <a:cubicBezTo>
                  <a:pt x="11372" y="2336800"/>
                  <a:pt x="0" y="2325428"/>
                  <a:pt x="0" y="2311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800600" y="609600"/>
            <a:ext cx="3009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800600" y="1117600"/>
            <a:ext cx="30099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3" hasCustomPrompt="1"/>
            <p:custDataLst>
              <p:tags r:id="rId11"/>
            </p:custDataLst>
          </p:nvPr>
        </p:nvSpPr>
        <p:spPr>
          <a:xfrm>
            <a:off x="8420100" y="609600"/>
            <a:ext cx="50800" cy="2336800"/>
          </a:xfrm>
          <a:custGeom>
            <a:avLst/>
            <a:gdLst>
              <a:gd name="connisteX0" fmla="*/ 0 w 50800"/>
              <a:gd name="connsiteY0" fmla="*/ 25400 h 2336800"/>
              <a:gd name="connisteX1" fmla="*/ 25400 w 50800"/>
              <a:gd name="connsiteY1" fmla="*/ 0 h 2336800"/>
              <a:gd name="connisteX2" fmla="*/ 25400 w 50800"/>
              <a:gd name="connsiteY2" fmla="*/ 0 h 2336800"/>
              <a:gd name="connisteX3" fmla="*/ 50800 w 50800"/>
              <a:gd name="connsiteY3" fmla="*/ 25400 h 2336800"/>
              <a:gd name="connisteX4" fmla="*/ 50800 w 50800"/>
              <a:gd name="connsiteY4" fmla="*/ 2311400 h 2336800"/>
              <a:gd name="connisteX5" fmla="*/ 25400 w 50800"/>
              <a:gd name="connsiteY5" fmla="*/ 2336800 h 2336800"/>
              <a:gd name="connisteX6" fmla="*/ 25400 w 50800"/>
              <a:gd name="connsiteY6" fmla="*/ 2336800 h 2336800"/>
              <a:gd name="connisteX7" fmla="*/ 0 w 50800"/>
              <a:gd name="connsiteY7" fmla="*/ 2311400 h 2336800"/>
              <a:gd name="connisteX8" fmla="*/ 0 w 50800"/>
              <a:gd name="connsiteY8" fmla="*/ 25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2336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2311400"/>
                </a:lnTo>
                <a:cubicBezTo>
                  <a:pt x="50800" y="2325428"/>
                  <a:pt x="39428" y="2336800"/>
                  <a:pt x="25400" y="2336800"/>
                </a:cubicBezTo>
                <a:lnTo>
                  <a:pt x="25400" y="2336800"/>
                </a:lnTo>
                <a:cubicBezTo>
                  <a:pt x="11372" y="2336800"/>
                  <a:pt x="0" y="2325428"/>
                  <a:pt x="0" y="2311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8572500" y="609600"/>
            <a:ext cx="30099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8572500" y="1117600"/>
            <a:ext cx="30099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09_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1524000"/>
            <a:ext cx="10972800" cy="3251200"/>
          </a:xfrm>
          <a:custGeom>
            <a:avLst/>
            <a:gdLst>
              <a:gd name="connisteX0" fmla="*/ 0 w 10972800"/>
              <a:gd name="connsiteY0" fmla="*/ 203200 h 3251200"/>
              <a:gd name="connisteX1" fmla="*/ 203200 w 10972800"/>
              <a:gd name="connsiteY1" fmla="*/ 0 h 3251200"/>
              <a:gd name="connisteX2" fmla="*/ 10769600 w 10972800"/>
              <a:gd name="connsiteY2" fmla="*/ 0 h 3251200"/>
              <a:gd name="connisteX3" fmla="*/ 10972800 w 10972800"/>
              <a:gd name="connsiteY3" fmla="*/ 203200 h 3251200"/>
              <a:gd name="connisteX4" fmla="*/ 10972800 w 10972800"/>
              <a:gd name="connsiteY4" fmla="*/ 3048000 h 3251200"/>
              <a:gd name="connisteX5" fmla="*/ 10769600 w 10972800"/>
              <a:gd name="connsiteY5" fmla="*/ 3251200 h 3251200"/>
              <a:gd name="connisteX6" fmla="*/ 203200 w 10972800"/>
              <a:gd name="connsiteY6" fmla="*/ 3251200 h 3251200"/>
              <a:gd name="connisteX7" fmla="*/ 0 w 10972800"/>
              <a:gd name="connsiteY7" fmla="*/ 3048000 h 3251200"/>
              <a:gd name="connisteX8" fmla="*/ 0 w 10972800"/>
              <a:gd name="connsiteY8" fmla="*/ 203200 h 3251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251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048000"/>
                </a:lnTo>
                <a:cubicBezTo>
                  <a:pt x="10972800" y="3160224"/>
                  <a:pt x="10881824" y="3251200"/>
                  <a:pt x="10769600" y="3251200"/>
                </a:cubicBezTo>
                <a:lnTo>
                  <a:pt x="203200" y="3251200"/>
                </a:lnTo>
                <a:cubicBezTo>
                  <a:pt x="90976" y="3251200"/>
                  <a:pt x="0" y="3160224"/>
                  <a:pt x="0" y="3048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09600" y="5080000"/>
            <a:ext cx="10972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09600" y="56388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84" y="52309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84" y="1983597"/>
            <a:ext cx="10515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左标中内右图-装饰上-默认位置-并列-43_33_group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1" hasCustomPrompt="1"/>
            <p:custDataLst>
              <p:tags r:id="rId7"/>
            </p:custDataLst>
          </p:nvPr>
        </p:nvSpPr>
        <p:spPr>
          <a:xfrm>
            <a:off x="7543800" y="609600"/>
            <a:ext cx="4038600" cy="5638800"/>
          </a:xfrm>
          <a:custGeom>
            <a:avLst/>
            <a:gdLst>
              <a:gd name="connisteX0" fmla="*/ 0 w 4038600"/>
              <a:gd name="connsiteY0" fmla="*/ 0 h 5638800"/>
              <a:gd name="connisteX1" fmla="*/ 3835400 w 4038600"/>
              <a:gd name="connsiteY1" fmla="*/ 0 h 5638800"/>
              <a:gd name="connisteX2" fmla="*/ 4038600 w 4038600"/>
              <a:gd name="connsiteY2" fmla="*/ 203200 h 5638800"/>
              <a:gd name="connisteX3" fmla="*/ 4038600 w 4038600"/>
              <a:gd name="connsiteY3" fmla="*/ 5435600 h 5638800"/>
              <a:gd name="connisteX4" fmla="*/ 3835400 w 4038600"/>
              <a:gd name="connsiteY4" fmla="*/ 5638800 h 5638800"/>
              <a:gd name="connisteX5" fmla="*/ 0 w 4038600"/>
              <a:gd name="connsiteY5" fmla="*/ 5638800 h 5638800"/>
              <a:gd name="connisteX6" fmla="*/ 0 w 4038600"/>
              <a:gd name="connsiteY6" fmla="*/ 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038600" h="5638800">
                <a:moveTo>
                  <a:pt x="0" y="0"/>
                </a:move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0" y="5638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2" hasCustomPrompt="1"/>
            <p:custDataLst>
              <p:tags r:id="rId8"/>
            </p:custDataLst>
          </p:nvPr>
        </p:nvSpPr>
        <p:spPr>
          <a:xfrm>
            <a:off x="4648200" y="609600"/>
            <a:ext cx="2895600" cy="5638800"/>
          </a:xfrm>
          <a:custGeom>
            <a:avLst/>
            <a:gdLst>
              <a:gd name="connisteX0" fmla="*/ 0 w 2895600"/>
              <a:gd name="connsiteY0" fmla="*/ 203200 h 5638800"/>
              <a:gd name="connisteX1" fmla="*/ 203200 w 2895600"/>
              <a:gd name="connsiteY1" fmla="*/ 0 h 5638800"/>
              <a:gd name="connisteX2" fmla="*/ 2895600 w 2895600"/>
              <a:gd name="connsiteY2" fmla="*/ 0 h 5638800"/>
              <a:gd name="connisteX3" fmla="*/ 2895600 w 2895600"/>
              <a:gd name="connsiteY3" fmla="*/ 5638800 h 5638800"/>
              <a:gd name="connisteX4" fmla="*/ 203200 w 2895600"/>
              <a:gd name="connsiteY4" fmla="*/ 5638800 h 5638800"/>
              <a:gd name="connisteX5" fmla="*/ 0 w 2895600"/>
              <a:gd name="connsiteY5" fmla="*/ 5435600 h 5638800"/>
              <a:gd name="connisteX6" fmla="*/ 0 w 2895600"/>
              <a:gd name="connsiteY6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28956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2895600" y="0"/>
                </a:lnTo>
                <a:lnTo>
                  <a:pt x="2895600" y="5638800"/>
                </a:ln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953000" y="16510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953000" y="2209800"/>
            <a:ext cx="2286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4953000" y="37338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4953000" y="4292600"/>
            <a:ext cx="2286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12_15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2" hasCustomPrompt="1"/>
            <p:custDataLst>
              <p:tags r:id="rId6"/>
            </p:custDataLst>
          </p:nvPr>
        </p:nvSpPr>
        <p:spPr>
          <a:xfrm>
            <a:off x="609600" y="1524000"/>
            <a:ext cx="5486400" cy="4724400"/>
          </a:xfrm>
          <a:custGeom>
            <a:avLst/>
            <a:gdLst>
              <a:gd name="connisteX0" fmla="*/ 0 w 5486400"/>
              <a:gd name="connsiteY0" fmla="*/ 203200 h 4724400"/>
              <a:gd name="connisteX1" fmla="*/ 203200 w 5486400"/>
              <a:gd name="connsiteY1" fmla="*/ 0 h 4724400"/>
              <a:gd name="connisteX2" fmla="*/ 5283200 w 5486400"/>
              <a:gd name="connsiteY2" fmla="*/ 0 h 4724400"/>
              <a:gd name="connisteX3" fmla="*/ 5486400 w 5486400"/>
              <a:gd name="connsiteY3" fmla="*/ 203200 h 4724400"/>
              <a:gd name="connisteX4" fmla="*/ 5486400 w 5486400"/>
              <a:gd name="connsiteY4" fmla="*/ 4521200 h 4724400"/>
              <a:gd name="connisteX5" fmla="*/ 5283200 w 5486400"/>
              <a:gd name="connsiteY5" fmla="*/ 4724400 h 4724400"/>
              <a:gd name="connisteX6" fmla="*/ 203200 w 5486400"/>
              <a:gd name="connsiteY6" fmla="*/ 4724400 h 4724400"/>
              <a:gd name="connisteX7" fmla="*/ 0 w 5486400"/>
              <a:gd name="connsiteY7" fmla="*/ 4521200 h 4724400"/>
              <a:gd name="connisteX8" fmla="*/ 0 w 5486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486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4521200"/>
                </a:lnTo>
                <a:cubicBezTo>
                  <a:pt x="5486400" y="4633424"/>
                  <a:pt x="5395424" y="4724400"/>
                  <a:pt x="5283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553200" y="15240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553200" y="2082800"/>
            <a:ext cx="5029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6553200" y="31496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6553200" y="3708400"/>
            <a:ext cx="5029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6553200" y="47752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1" hasCustomPrompt="1"/>
            <p:custDataLst>
              <p:tags r:id="rId12"/>
            </p:custDataLst>
          </p:nvPr>
        </p:nvSpPr>
        <p:spPr>
          <a:xfrm>
            <a:off x="6553200" y="5334000"/>
            <a:ext cx="5029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3_26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35306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4" hasCustomPrompt="1"/>
            <p:custDataLst>
              <p:tags r:id="rId6"/>
            </p:custDataLst>
          </p:nvPr>
        </p:nvSpPr>
        <p:spPr>
          <a:xfrm>
            <a:off x="609600" y="609600"/>
            <a:ext cx="10972800" cy="2387600"/>
          </a:xfrm>
          <a:custGeom>
            <a:avLst/>
            <a:gdLst>
              <a:gd name="connisteX0" fmla="*/ 0 w 10972800"/>
              <a:gd name="connsiteY0" fmla="*/ 203200 h 2387600"/>
              <a:gd name="connisteX1" fmla="*/ 203200 w 10972800"/>
              <a:gd name="connsiteY1" fmla="*/ 0 h 2387600"/>
              <a:gd name="connisteX2" fmla="*/ 10769600 w 10972800"/>
              <a:gd name="connsiteY2" fmla="*/ 0 h 2387600"/>
              <a:gd name="connisteX3" fmla="*/ 10972800 w 10972800"/>
              <a:gd name="connsiteY3" fmla="*/ 203200 h 2387600"/>
              <a:gd name="connisteX4" fmla="*/ 10972800 w 10972800"/>
              <a:gd name="connsiteY4" fmla="*/ 2184400 h 2387600"/>
              <a:gd name="connisteX5" fmla="*/ 10769600 w 10972800"/>
              <a:gd name="connsiteY5" fmla="*/ 2387600 h 2387600"/>
              <a:gd name="connisteX6" fmla="*/ 203200 w 10972800"/>
              <a:gd name="connsiteY6" fmla="*/ 2387600 h 2387600"/>
              <a:gd name="connisteX7" fmla="*/ 0 w 10972800"/>
              <a:gd name="connsiteY7" fmla="*/ 2184400 h 2387600"/>
              <a:gd name="connisteX8" fmla="*/ 0 w 10972800"/>
              <a:gd name="connsiteY8" fmla="*/ 20320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387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184400"/>
                </a:lnTo>
                <a:cubicBezTo>
                  <a:pt x="10972800" y="2296624"/>
                  <a:pt x="10881824" y="2387600"/>
                  <a:pt x="10769600" y="2387600"/>
                </a:cubicBezTo>
                <a:lnTo>
                  <a:pt x="203200" y="2387600"/>
                </a:lnTo>
                <a:cubicBezTo>
                  <a:pt x="90976" y="2387600"/>
                  <a:pt x="0" y="2296624"/>
                  <a:pt x="0" y="21844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4648200" y="3530600"/>
            <a:ext cx="32385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4648200" y="4089400"/>
            <a:ext cx="32385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8343900" y="3530600"/>
            <a:ext cx="32385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8343900" y="4089400"/>
            <a:ext cx="32385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4648200" y="5156200"/>
            <a:ext cx="32385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1" hasCustomPrompt="1"/>
            <p:custDataLst>
              <p:tags r:id="rId12"/>
            </p:custDataLst>
          </p:nvPr>
        </p:nvSpPr>
        <p:spPr>
          <a:xfrm>
            <a:off x="4648200" y="5715000"/>
            <a:ext cx="32385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8343900" y="5156200"/>
            <a:ext cx="32385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3" hasCustomPrompt="1"/>
            <p:custDataLst>
              <p:tags r:id="rId14"/>
            </p:custDataLst>
          </p:nvPr>
        </p:nvSpPr>
        <p:spPr>
          <a:xfrm>
            <a:off x="8343900" y="5715000"/>
            <a:ext cx="32385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_4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6324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4" hasCustomPrompt="1"/>
            <p:custDataLst>
              <p:tags r:id="rId6"/>
            </p:custDataLst>
          </p:nvPr>
        </p:nvSpPr>
        <p:spPr>
          <a:xfrm>
            <a:off x="7543800" y="609600"/>
            <a:ext cx="4038600" cy="5638800"/>
          </a:xfrm>
          <a:custGeom>
            <a:avLst/>
            <a:gdLst>
              <a:gd name="connisteX0" fmla="*/ 0 w 4038600"/>
              <a:gd name="connsiteY0" fmla="*/ 203200 h 5638800"/>
              <a:gd name="connisteX1" fmla="*/ 203200 w 4038600"/>
              <a:gd name="connsiteY1" fmla="*/ 0 h 5638800"/>
              <a:gd name="connisteX2" fmla="*/ 3835400 w 4038600"/>
              <a:gd name="connsiteY2" fmla="*/ 0 h 5638800"/>
              <a:gd name="connisteX3" fmla="*/ 4038600 w 4038600"/>
              <a:gd name="connsiteY3" fmla="*/ 203200 h 5638800"/>
              <a:gd name="connisteX4" fmla="*/ 4038600 w 4038600"/>
              <a:gd name="connsiteY4" fmla="*/ 5435600 h 5638800"/>
              <a:gd name="connisteX5" fmla="*/ 3835400 w 4038600"/>
              <a:gd name="connsiteY5" fmla="*/ 5638800 h 5638800"/>
              <a:gd name="connisteX6" fmla="*/ 203200 w 4038600"/>
              <a:gd name="connsiteY6" fmla="*/ 5638800 h 5638800"/>
              <a:gd name="connisteX7" fmla="*/ 0 w 4038600"/>
              <a:gd name="connsiteY7" fmla="*/ 5435600 h 5638800"/>
              <a:gd name="connisteX8" fmla="*/ 0 w 40386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40386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5" hasCustomPrompt="1"/>
            <p:custDataLst>
              <p:tags r:id="rId7"/>
            </p:custDataLst>
          </p:nvPr>
        </p:nvSpPr>
        <p:spPr>
          <a:xfrm>
            <a:off x="609600" y="19304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1930400"/>
            <a:ext cx="2781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2438400"/>
            <a:ext cx="27813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6" hasCustomPrompt="1"/>
            <p:custDataLst>
              <p:tags r:id="rId10"/>
            </p:custDataLst>
          </p:nvPr>
        </p:nvSpPr>
        <p:spPr>
          <a:xfrm>
            <a:off x="4000500" y="19304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4152900" y="1930400"/>
            <a:ext cx="2781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4152900" y="2438400"/>
            <a:ext cx="27813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7" hasCustomPrompt="1"/>
            <p:custDataLst>
              <p:tags r:id="rId13"/>
            </p:custDataLst>
          </p:nvPr>
        </p:nvSpPr>
        <p:spPr>
          <a:xfrm>
            <a:off x="609600" y="41148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762000" y="4114800"/>
            <a:ext cx="2781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762000" y="4622800"/>
            <a:ext cx="27813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2" name="装饰  1"/>
          <p:cNvSpPr>
            <a:spLocks noGrp="1"/>
          </p:cNvSpPr>
          <p:nvPr>
            <p:ph type="body" idx="16398" hasCustomPrompt="1"/>
            <p:custDataLst>
              <p:tags r:id="rId16"/>
            </p:custDataLst>
          </p:nvPr>
        </p:nvSpPr>
        <p:spPr>
          <a:xfrm>
            <a:off x="4000500" y="41148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2" hasCustomPrompt="1"/>
            <p:custDataLst>
              <p:tags r:id="rId17"/>
            </p:custDataLst>
          </p:nvPr>
        </p:nvSpPr>
        <p:spPr>
          <a:xfrm>
            <a:off x="4152900" y="4114800"/>
            <a:ext cx="2781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4152900" y="4622800"/>
            <a:ext cx="27813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14_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1524000"/>
            <a:ext cx="5588000" cy="4724400"/>
          </a:xfrm>
          <a:custGeom>
            <a:avLst/>
            <a:gdLst>
              <a:gd name="connisteX0" fmla="*/ 0 w 5588000"/>
              <a:gd name="connsiteY0" fmla="*/ 203200 h 4724400"/>
              <a:gd name="connisteX1" fmla="*/ 203200 w 5588000"/>
              <a:gd name="connsiteY1" fmla="*/ 0 h 4724400"/>
              <a:gd name="connisteX2" fmla="*/ 5384800 w 5588000"/>
              <a:gd name="connsiteY2" fmla="*/ 0 h 4724400"/>
              <a:gd name="connisteX3" fmla="*/ 5588000 w 5588000"/>
              <a:gd name="connsiteY3" fmla="*/ 203200 h 4724400"/>
              <a:gd name="connisteX4" fmla="*/ 5588000 w 5588000"/>
              <a:gd name="connsiteY4" fmla="*/ 4521200 h 4724400"/>
              <a:gd name="connisteX5" fmla="*/ 5384800 w 5588000"/>
              <a:gd name="connsiteY5" fmla="*/ 4724400 h 4724400"/>
              <a:gd name="connisteX6" fmla="*/ 203200 w 5588000"/>
              <a:gd name="connsiteY6" fmla="*/ 4724400 h 4724400"/>
              <a:gd name="connisteX7" fmla="*/ 0 w 5588000"/>
              <a:gd name="connsiteY7" fmla="*/ 4521200 h 4724400"/>
              <a:gd name="connisteX8" fmla="*/ 0 w 55880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5880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384800" y="0"/>
                </a:lnTo>
                <a:cubicBezTo>
                  <a:pt x="5497024" y="0"/>
                  <a:pt x="5588000" y="90976"/>
                  <a:pt x="5588000" y="203200"/>
                </a:cubicBezTo>
                <a:lnTo>
                  <a:pt x="5588000" y="4521200"/>
                </a:lnTo>
                <a:cubicBezTo>
                  <a:pt x="5588000" y="4633424"/>
                  <a:pt x="5497024" y="4724400"/>
                  <a:pt x="53848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502400" y="3302000"/>
            <a:ext cx="5080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502400" y="3860800"/>
            <a:ext cx="5080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12_2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4" hasCustomPrompt="1"/>
            <p:custDataLst>
              <p:tags r:id="rId6"/>
            </p:custDataLst>
          </p:nvPr>
        </p:nvSpPr>
        <p:spPr>
          <a:xfrm>
            <a:off x="609600" y="1524000"/>
            <a:ext cx="5486400" cy="4724400"/>
          </a:xfrm>
          <a:custGeom>
            <a:avLst/>
            <a:gdLst>
              <a:gd name="connisteX0" fmla="*/ 0 w 5486400"/>
              <a:gd name="connsiteY0" fmla="*/ 203200 h 4724400"/>
              <a:gd name="connisteX1" fmla="*/ 203200 w 5486400"/>
              <a:gd name="connsiteY1" fmla="*/ 0 h 4724400"/>
              <a:gd name="connisteX2" fmla="*/ 5283200 w 5486400"/>
              <a:gd name="connsiteY2" fmla="*/ 0 h 4724400"/>
              <a:gd name="connisteX3" fmla="*/ 5486400 w 5486400"/>
              <a:gd name="connsiteY3" fmla="*/ 203200 h 4724400"/>
              <a:gd name="connisteX4" fmla="*/ 5486400 w 5486400"/>
              <a:gd name="connsiteY4" fmla="*/ 4521200 h 4724400"/>
              <a:gd name="connisteX5" fmla="*/ 5283200 w 5486400"/>
              <a:gd name="connsiteY5" fmla="*/ 4724400 h 4724400"/>
              <a:gd name="connisteX6" fmla="*/ 203200 w 5486400"/>
              <a:gd name="connsiteY6" fmla="*/ 4724400 h 4724400"/>
              <a:gd name="connisteX7" fmla="*/ 0 w 5486400"/>
              <a:gd name="connsiteY7" fmla="*/ 4521200 h 4724400"/>
              <a:gd name="connisteX8" fmla="*/ 0 w 5486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486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4521200"/>
                </a:lnTo>
                <a:cubicBezTo>
                  <a:pt x="5486400" y="4633424"/>
                  <a:pt x="5395424" y="4724400"/>
                  <a:pt x="5283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553200" y="15748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553200" y="2133600"/>
            <a:ext cx="2286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9296400" y="15748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9296400" y="2133600"/>
            <a:ext cx="2286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6553200" y="41148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1" hasCustomPrompt="1"/>
            <p:custDataLst>
              <p:tags r:id="rId12"/>
            </p:custDataLst>
          </p:nvPr>
        </p:nvSpPr>
        <p:spPr>
          <a:xfrm>
            <a:off x="6553200" y="4673600"/>
            <a:ext cx="2286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9296400" y="41148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3" hasCustomPrompt="1"/>
            <p:custDataLst>
              <p:tags r:id="rId14"/>
            </p:custDataLst>
          </p:nvPr>
        </p:nvSpPr>
        <p:spPr>
          <a:xfrm>
            <a:off x="9296400" y="4673600"/>
            <a:ext cx="22860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13_2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4" hasCustomPrompt="1"/>
            <p:custDataLst>
              <p:tags r:id="rId6"/>
            </p:custDataLst>
          </p:nvPr>
        </p:nvSpPr>
        <p:spPr>
          <a:xfrm>
            <a:off x="609600" y="1524000"/>
            <a:ext cx="10972800" cy="2489200"/>
          </a:xfrm>
          <a:custGeom>
            <a:avLst/>
            <a:gdLst>
              <a:gd name="connisteX0" fmla="*/ 0 w 10972800"/>
              <a:gd name="connsiteY0" fmla="*/ 203200 h 2489200"/>
              <a:gd name="connisteX1" fmla="*/ 203200 w 10972800"/>
              <a:gd name="connsiteY1" fmla="*/ 0 h 2489200"/>
              <a:gd name="connisteX2" fmla="*/ 10769600 w 10972800"/>
              <a:gd name="connsiteY2" fmla="*/ 0 h 2489200"/>
              <a:gd name="connisteX3" fmla="*/ 10972800 w 10972800"/>
              <a:gd name="connsiteY3" fmla="*/ 203200 h 2489200"/>
              <a:gd name="connisteX4" fmla="*/ 10972800 w 10972800"/>
              <a:gd name="connsiteY4" fmla="*/ 2286000 h 2489200"/>
              <a:gd name="connisteX5" fmla="*/ 10769600 w 10972800"/>
              <a:gd name="connsiteY5" fmla="*/ 2489200 h 2489200"/>
              <a:gd name="connisteX6" fmla="*/ 203200 w 10972800"/>
              <a:gd name="connsiteY6" fmla="*/ 2489200 h 2489200"/>
              <a:gd name="connisteX7" fmla="*/ 0 w 10972800"/>
              <a:gd name="connsiteY7" fmla="*/ 2286000 h 2489200"/>
              <a:gd name="connisteX8" fmla="*/ 0 w 10972800"/>
              <a:gd name="connsiteY8" fmla="*/ 203200 h 248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489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286000"/>
                </a:lnTo>
                <a:cubicBezTo>
                  <a:pt x="10972800" y="2398224"/>
                  <a:pt x="10881824" y="2489200"/>
                  <a:pt x="10769600" y="2489200"/>
                </a:cubicBezTo>
                <a:lnTo>
                  <a:pt x="203200" y="2489200"/>
                </a:lnTo>
                <a:cubicBezTo>
                  <a:pt x="90976" y="2489200"/>
                  <a:pt x="0" y="2398224"/>
                  <a:pt x="0" y="2286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09600" y="44704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09600" y="5029200"/>
            <a:ext cx="2286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3505200" y="44704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3505200" y="5029200"/>
            <a:ext cx="2286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6400800" y="44704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1" hasCustomPrompt="1"/>
            <p:custDataLst>
              <p:tags r:id="rId12"/>
            </p:custDataLst>
          </p:nvPr>
        </p:nvSpPr>
        <p:spPr>
          <a:xfrm>
            <a:off x="6400800" y="5029200"/>
            <a:ext cx="2286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9296400" y="44704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3" hasCustomPrompt="1"/>
            <p:custDataLst>
              <p:tags r:id="rId14"/>
            </p:custDataLst>
          </p:nvPr>
        </p:nvSpPr>
        <p:spPr>
          <a:xfrm>
            <a:off x="9296400" y="5029200"/>
            <a:ext cx="2286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上标中内下图-装饰下-默认位置-并列-59_38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609600" y="3454400"/>
            <a:ext cx="10972800" cy="2794000"/>
          </a:xfrm>
          <a:custGeom>
            <a:avLst/>
            <a:gdLst>
              <a:gd name="connisteX0" fmla="*/ 0 w 10972800"/>
              <a:gd name="connsiteY0" fmla="*/ 203200 h 2794000"/>
              <a:gd name="connisteX1" fmla="*/ 203200 w 10972800"/>
              <a:gd name="connsiteY1" fmla="*/ 0 h 2794000"/>
              <a:gd name="connisteX2" fmla="*/ 10769600 w 10972800"/>
              <a:gd name="connsiteY2" fmla="*/ 0 h 2794000"/>
              <a:gd name="connisteX3" fmla="*/ 10972800 w 10972800"/>
              <a:gd name="connsiteY3" fmla="*/ 203200 h 2794000"/>
              <a:gd name="connisteX4" fmla="*/ 10972800 w 10972800"/>
              <a:gd name="connsiteY4" fmla="*/ 2590800 h 2794000"/>
              <a:gd name="connisteX5" fmla="*/ 10769600 w 10972800"/>
              <a:gd name="connsiteY5" fmla="*/ 2794000 h 2794000"/>
              <a:gd name="connisteX6" fmla="*/ 203200 w 10972800"/>
              <a:gd name="connsiteY6" fmla="*/ 2794000 h 2794000"/>
              <a:gd name="connisteX7" fmla="*/ 0 w 10972800"/>
              <a:gd name="connsiteY7" fmla="*/ 2590800 h 2794000"/>
              <a:gd name="connisteX8" fmla="*/ 0 w 10972800"/>
              <a:gd name="connsiteY8" fmla="*/ 203200 h 279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794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590800"/>
                </a:lnTo>
                <a:cubicBezTo>
                  <a:pt x="10972800" y="2703024"/>
                  <a:pt x="10881824" y="2794000"/>
                  <a:pt x="10769600" y="2794000"/>
                </a:cubicBezTo>
                <a:lnTo>
                  <a:pt x="203200" y="2794000"/>
                </a:lnTo>
                <a:cubicBezTo>
                  <a:pt x="90976" y="2794000"/>
                  <a:pt x="0" y="2703024"/>
                  <a:pt x="0" y="2590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609600" y="1524000"/>
            <a:ext cx="5334000" cy="1778000"/>
          </a:xfrm>
          <a:custGeom>
            <a:avLst/>
            <a:gdLst>
              <a:gd name="connisteX0" fmla="*/ 0 w 5334000"/>
              <a:gd name="connsiteY0" fmla="*/ 203200 h 1778000"/>
              <a:gd name="connisteX1" fmla="*/ 203200 w 5334000"/>
              <a:gd name="connsiteY1" fmla="*/ 0 h 1778000"/>
              <a:gd name="connisteX2" fmla="*/ 5130800 w 5334000"/>
              <a:gd name="connsiteY2" fmla="*/ 0 h 1778000"/>
              <a:gd name="connisteX3" fmla="*/ 5334000 w 5334000"/>
              <a:gd name="connsiteY3" fmla="*/ 203200 h 1778000"/>
              <a:gd name="connisteX4" fmla="*/ 5334000 w 5334000"/>
              <a:gd name="connsiteY4" fmla="*/ 1574800 h 1778000"/>
              <a:gd name="connisteX5" fmla="*/ 5130800 w 5334000"/>
              <a:gd name="connsiteY5" fmla="*/ 1778000 h 1778000"/>
              <a:gd name="connisteX6" fmla="*/ 203200 w 5334000"/>
              <a:gd name="connsiteY6" fmla="*/ 1778000 h 1778000"/>
              <a:gd name="connisteX7" fmla="*/ 0 w 5334000"/>
              <a:gd name="connsiteY7" fmla="*/ 1574800 h 1778000"/>
              <a:gd name="connisteX8" fmla="*/ 0 w 5334000"/>
              <a:gd name="connsiteY8" fmla="*/ 20320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177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1574800"/>
                </a:lnTo>
                <a:cubicBezTo>
                  <a:pt x="5334000" y="1687024"/>
                  <a:pt x="5243024" y="1778000"/>
                  <a:pt x="51308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914400" y="18288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914400" y="2387600"/>
            <a:ext cx="4724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248400" y="1524000"/>
            <a:ext cx="5334000" cy="1778000"/>
          </a:xfrm>
          <a:custGeom>
            <a:avLst/>
            <a:gdLst>
              <a:gd name="connisteX0" fmla="*/ 0 w 5334000"/>
              <a:gd name="connsiteY0" fmla="*/ 203200 h 1778000"/>
              <a:gd name="connisteX1" fmla="*/ 203200 w 5334000"/>
              <a:gd name="connsiteY1" fmla="*/ 0 h 1778000"/>
              <a:gd name="connisteX2" fmla="*/ 5130800 w 5334000"/>
              <a:gd name="connsiteY2" fmla="*/ 0 h 1778000"/>
              <a:gd name="connisteX3" fmla="*/ 5334000 w 5334000"/>
              <a:gd name="connsiteY3" fmla="*/ 203200 h 1778000"/>
              <a:gd name="connisteX4" fmla="*/ 5334000 w 5334000"/>
              <a:gd name="connsiteY4" fmla="*/ 1574800 h 1778000"/>
              <a:gd name="connisteX5" fmla="*/ 5130800 w 5334000"/>
              <a:gd name="connsiteY5" fmla="*/ 1778000 h 1778000"/>
              <a:gd name="connisteX6" fmla="*/ 203200 w 5334000"/>
              <a:gd name="connsiteY6" fmla="*/ 1778000 h 1778000"/>
              <a:gd name="connisteX7" fmla="*/ 0 w 5334000"/>
              <a:gd name="connsiteY7" fmla="*/ 1574800 h 1778000"/>
              <a:gd name="connisteX8" fmla="*/ 0 w 5334000"/>
              <a:gd name="connsiteY8" fmla="*/ 20320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177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1574800"/>
                </a:lnTo>
                <a:cubicBezTo>
                  <a:pt x="5334000" y="1687024"/>
                  <a:pt x="5243024" y="1778000"/>
                  <a:pt x="51308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6553200" y="18288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6553200" y="2387600"/>
            <a:ext cx="4724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上标下内-装饰右-默认位置-并列-27_34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8" hasCustomPrompt="1"/>
            <p:custDataLst>
              <p:tags r:id="rId6"/>
            </p:custDataLst>
          </p:nvPr>
        </p:nvSpPr>
        <p:spPr>
          <a:xfrm>
            <a:off x="609600" y="1930400"/>
            <a:ext cx="914400" cy="914400"/>
          </a:xfrm>
          <a:custGeom>
            <a:avLst/>
            <a:gdLst>
              <a:gd name="connisteX0" fmla="*/ 0 w 914400"/>
              <a:gd name="connsiteY0" fmla="*/ 203200 h 914400"/>
              <a:gd name="connisteX1" fmla="*/ 203200 w 914400"/>
              <a:gd name="connsiteY1" fmla="*/ 0 h 914400"/>
              <a:gd name="connisteX2" fmla="*/ 711200 w 914400"/>
              <a:gd name="connsiteY2" fmla="*/ 0 h 914400"/>
              <a:gd name="connisteX3" fmla="*/ 914400 w 914400"/>
              <a:gd name="connsiteY3" fmla="*/ 203200 h 914400"/>
              <a:gd name="connisteX4" fmla="*/ 914400 w 914400"/>
              <a:gd name="connsiteY4" fmla="*/ 711200 h 914400"/>
              <a:gd name="connisteX5" fmla="*/ 711200 w 914400"/>
              <a:gd name="connsiteY5" fmla="*/ 914400 h 914400"/>
              <a:gd name="connisteX6" fmla="*/ 203200 w 914400"/>
              <a:gd name="connsiteY6" fmla="*/ 914400 h 914400"/>
              <a:gd name="connisteX7" fmla="*/ 0 w 914400"/>
              <a:gd name="connsiteY7" fmla="*/ 711200 h 914400"/>
              <a:gd name="connisteX8" fmla="*/ 0 w 914400"/>
              <a:gd name="connsiteY8" fmla="*/ 203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11200" y="0"/>
                </a:lnTo>
                <a:cubicBezTo>
                  <a:pt x="823424" y="0"/>
                  <a:pt x="914400" y="90976"/>
                  <a:pt x="914400" y="203200"/>
                </a:cubicBezTo>
                <a:lnTo>
                  <a:pt x="914400" y="711200"/>
                </a:lnTo>
                <a:cubicBezTo>
                  <a:pt x="914400" y="823424"/>
                  <a:pt x="823424" y="914400"/>
                  <a:pt x="711200" y="914400"/>
                </a:cubicBezTo>
                <a:lnTo>
                  <a:pt x="203200" y="914400"/>
                </a:lnTo>
                <a:cubicBezTo>
                  <a:pt x="90976" y="914400"/>
                  <a:pt x="0" y="823424"/>
                  <a:pt x="0" y="71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8" hasCustomPrompt="1"/>
            <p:custDataLst>
              <p:tags r:id="rId7"/>
            </p:custDataLst>
          </p:nvPr>
        </p:nvSpPr>
        <p:spPr>
          <a:xfrm>
            <a:off x="793750" y="2159000"/>
            <a:ext cx="546100" cy="4572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1778000" y="1930400"/>
            <a:ext cx="4089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1778000" y="2438400"/>
            <a:ext cx="40894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9" hasCustomPrompt="1"/>
            <p:custDataLst>
              <p:tags r:id="rId10"/>
            </p:custDataLst>
          </p:nvPr>
        </p:nvSpPr>
        <p:spPr>
          <a:xfrm>
            <a:off x="6324600" y="1930400"/>
            <a:ext cx="914400" cy="914400"/>
          </a:xfrm>
          <a:custGeom>
            <a:avLst/>
            <a:gdLst>
              <a:gd name="connisteX0" fmla="*/ 0 w 914400"/>
              <a:gd name="connsiteY0" fmla="*/ 203200 h 914400"/>
              <a:gd name="connisteX1" fmla="*/ 203200 w 914400"/>
              <a:gd name="connsiteY1" fmla="*/ 0 h 914400"/>
              <a:gd name="connisteX2" fmla="*/ 711200 w 914400"/>
              <a:gd name="connsiteY2" fmla="*/ 0 h 914400"/>
              <a:gd name="connisteX3" fmla="*/ 914400 w 914400"/>
              <a:gd name="connsiteY3" fmla="*/ 203200 h 914400"/>
              <a:gd name="connisteX4" fmla="*/ 914400 w 914400"/>
              <a:gd name="connsiteY4" fmla="*/ 711200 h 914400"/>
              <a:gd name="connisteX5" fmla="*/ 711200 w 914400"/>
              <a:gd name="connsiteY5" fmla="*/ 914400 h 914400"/>
              <a:gd name="connisteX6" fmla="*/ 203200 w 914400"/>
              <a:gd name="connsiteY6" fmla="*/ 914400 h 914400"/>
              <a:gd name="connisteX7" fmla="*/ 0 w 914400"/>
              <a:gd name="connsiteY7" fmla="*/ 711200 h 914400"/>
              <a:gd name="connisteX8" fmla="*/ 0 w 914400"/>
              <a:gd name="connsiteY8" fmla="*/ 203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11200" y="0"/>
                </a:lnTo>
                <a:cubicBezTo>
                  <a:pt x="823424" y="0"/>
                  <a:pt x="914400" y="90976"/>
                  <a:pt x="914400" y="203200"/>
                </a:cubicBezTo>
                <a:lnTo>
                  <a:pt x="914400" y="711200"/>
                </a:lnTo>
                <a:cubicBezTo>
                  <a:pt x="914400" y="823424"/>
                  <a:pt x="823424" y="914400"/>
                  <a:pt x="711200" y="914400"/>
                </a:cubicBezTo>
                <a:lnTo>
                  <a:pt x="203200" y="914400"/>
                </a:lnTo>
                <a:cubicBezTo>
                  <a:pt x="90976" y="914400"/>
                  <a:pt x="0" y="823424"/>
                  <a:pt x="0" y="71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1" hasCustomPrompt="1"/>
            <p:custDataLst>
              <p:tags r:id="rId11"/>
            </p:custDataLst>
          </p:nvPr>
        </p:nvSpPr>
        <p:spPr>
          <a:xfrm>
            <a:off x="6508750" y="2159000"/>
            <a:ext cx="546100" cy="4572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7493000" y="1930400"/>
            <a:ext cx="4089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7493000" y="2438400"/>
            <a:ext cx="40894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400" hasCustomPrompt="1"/>
            <p:custDataLst>
              <p:tags r:id="rId14"/>
            </p:custDataLst>
          </p:nvPr>
        </p:nvSpPr>
        <p:spPr>
          <a:xfrm>
            <a:off x="609600" y="4114800"/>
            <a:ext cx="914400" cy="914400"/>
          </a:xfrm>
          <a:custGeom>
            <a:avLst/>
            <a:gdLst>
              <a:gd name="connisteX0" fmla="*/ 0 w 914400"/>
              <a:gd name="connsiteY0" fmla="*/ 203200 h 914400"/>
              <a:gd name="connisteX1" fmla="*/ 203200 w 914400"/>
              <a:gd name="connsiteY1" fmla="*/ 0 h 914400"/>
              <a:gd name="connisteX2" fmla="*/ 711200 w 914400"/>
              <a:gd name="connsiteY2" fmla="*/ 0 h 914400"/>
              <a:gd name="connisteX3" fmla="*/ 914400 w 914400"/>
              <a:gd name="connsiteY3" fmla="*/ 203200 h 914400"/>
              <a:gd name="connisteX4" fmla="*/ 914400 w 914400"/>
              <a:gd name="connsiteY4" fmla="*/ 711200 h 914400"/>
              <a:gd name="connisteX5" fmla="*/ 711200 w 914400"/>
              <a:gd name="connsiteY5" fmla="*/ 914400 h 914400"/>
              <a:gd name="connisteX6" fmla="*/ 203200 w 914400"/>
              <a:gd name="connsiteY6" fmla="*/ 914400 h 914400"/>
              <a:gd name="connisteX7" fmla="*/ 0 w 914400"/>
              <a:gd name="connsiteY7" fmla="*/ 711200 h 914400"/>
              <a:gd name="connisteX8" fmla="*/ 0 w 914400"/>
              <a:gd name="connsiteY8" fmla="*/ 203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11200" y="0"/>
                </a:lnTo>
                <a:cubicBezTo>
                  <a:pt x="823424" y="0"/>
                  <a:pt x="914400" y="90976"/>
                  <a:pt x="914400" y="203200"/>
                </a:cubicBezTo>
                <a:lnTo>
                  <a:pt x="914400" y="711200"/>
                </a:lnTo>
                <a:cubicBezTo>
                  <a:pt x="914400" y="823424"/>
                  <a:pt x="823424" y="914400"/>
                  <a:pt x="711200" y="914400"/>
                </a:cubicBezTo>
                <a:lnTo>
                  <a:pt x="203200" y="914400"/>
                </a:lnTo>
                <a:cubicBezTo>
                  <a:pt x="90976" y="914400"/>
                  <a:pt x="0" y="823424"/>
                  <a:pt x="0" y="71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4" hasCustomPrompt="1"/>
            <p:custDataLst>
              <p:tags r:id="rId15"/>
            </p:custDataLst>
          </p:nvPr>
        </p:nvSpPr>
        <p:spPr>
          <a:xfrm>
            <a:off x="793750" y="4343400"/>
            <a:ext cx="546100" cy="4572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2" hasCustomPrompt="1"/>
            <p:custDataLst>
              <p:tags r:id="rId16"/>
            </p:custDataLst>
          </p:nvPr>
        </p:nvSpPr>
        <p:spPr>
          <a:xfrm>
            <a:off x="1778000" y="4114800"/>
            <a:ext cx="4089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3" hasCustomPrompt="1"/>
            <p:custDataLst>
              <p:tags r:id="rId17"/>
            </p:custDataLst>
          </p:nvPr>
        </p:nvSpPr>
        <p:spPr>
          <a:xfrm>
            <a:off x="1778000" y="4622800"/>
            <a:ext cx="40894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4" name="装饰  3"/>
          <p:cNvSpPr>
            <a:spLocks noGrp="1"/>
          </p:cNvSpPr>
          <p:nvPr>
            <p:ph type="body" idx="16401" hasCustomPrompt="1"/>
            <p:custDataLst>
              <p:tags r:id="rId18"/>
            </p:custDataLst>
          </p:nvPr>
        </p:nvSpPr>
        <p:spPr>
          <a:xfrm>
            <a:off x="6324600" y="4114800"/>
            <a:ext cx="914400" cy="914400"/>
          </a:xfrm>
          <a:custGeom>
            <a:avLst/>
            <a:gdLst>
              <a:gd name="connisteX0" fmla="*/ 0 w 914400"/>
              <a:gd name="connsiteY0" fmla="*/ 203200 h 914400"/>
              <a:gd name="connisteX1" fmla="*/ 203200 w 914400"/>
              <a:gd name="connsiteY1" fmla="*/ 0 h 914400"/>
              <a:gd name="connisteX2" fmla="*/ 711200 w 914400"/>
              <a:gd name="connsiteY2" fmla="*/ 0 h 914400"/>
              <a:gd name="connisteX3" fmla="*/ 914400 w 914400"/>
              <a:gd name="connsiteY3" fmla="*/ 203200 h 914400"/>
              <a:gd name="connisteX4" fmla="*/ 914400 w 914400"/>
              <a:gd name="connsiteY4" fmla="*/ 711200 h 914400"/>
              <a:gd name="connisteX5" fmla="*/ 711200 w 914400"/>
              <a:gd name="connsiteY5" fmla="*/ 914400 h 914400"/>
              <a:gd name="connisteX6" fmla="*/ 203200 w 914400"/>
              <a:gd name="connsiteY6" fmla="*/ 914400 h 914400"/>
              <a:gd name="connisteX7" fmla="*/ 0 w 914400"/>
              <a:gd name="connsiteY7" fmla="*/ 711200 h 914400"/>
              <a:gd name="connisteX8" fmla="*/ 0 w 914400"/>
              <a:gd name="connsiteY8" fmla="*/ 203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11200" y="0"/>
                </a:lnTo>
                <a:cubicBezTo>
                  <a:pt x="823424" y="0"/>
                  <a:pt x="914400" y="90976"/>
                  <a:pt x="914400" y="203200"/>
                </a:cubicBezTo>
                <a:lnTo>
                  <a:pt x="914400" y="711200"/>
                </a:lnTo>
                <a:cubicBezTo>
                  <a:pt x="914400" y="823424"/>
                  <a:pt x="823424" y="914400"/>
                  <a:pt x="711200" y="914400"/>
                </a:cubicBezTo>
                <a:lnTo>
                  <a:pt x="203200" y="914400"/>
                </a:lnTo>
                <a:cubicBezTo>
                  <a:pt x="90976" y="914400"/>
                  <a:pt x="0" y="823424"/>
                  <a:pt x="0" y="71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5" name="文本占位符 24"/>
          <p:cNvSpPr>
            <a:spLocks noGrp="1"/>
          </p:cNvSpPr>
          <p:nvPr>
            <p:ph type="body" idx="16397" hasCustomPrompt="1"/>
            <p:custDataLst>
              <p:tags r:id="rId19"/>
            </p:custDataLst>
          </p:nvPr>
        </p:nvSpPr>
        <p:spPr>
          <a:xfrm>
            <a:off x="6508750" y="4343400"/>
            <a:ext cx="546100" cy="4572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  <a:endParaRPr lang="zh-CN" altLang="en-US" smtClean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5" hasCustomPrompt="1"/>
            <p:custDataLst>
              <p:tags r:id="rId20"/>
            </p:custDataLst>
          </p:nvPr>
        </p:nvSpPr>
        <p:spPr>
          <a:xfrm>
            <a:off x="7493000" y="4114800"/>
            <a:ext cx="4089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6" hasCustomPrompt="1"/>
            <p:custDataLst>
              <p:tags r:id="rId21"/>
            </p:custDataLst>
          </p:nvPr>
        </p:nvSpPr>
        <p:spPr>
          <a:xfrm>
            <a:off x="7493000" y="4622800"/>
            <a:ext cx="40894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21_10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962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4648200" y="609600"/>
            <a:ext cx="6934200" cy="2667000"/>
          </a:xfrm>
          <a:custGeom>
            <a:avLst/>
            <a:gdLst>
              <a:gd name="connisteX0" fmla="*/ 0 w 6934200"/>
              <a:gd name="connsiteY0" fmla="*/ 203200 h 2667000"/>
              <a:gd name="connisteX1" fmla="*/ 203200 w 6934200"/>
              <a:gd name="connsiteY1" fmla="*/ 0 h 2667000"/>
              <a:gd name="connisteX2" fmla="*/ 6731000 w 6934200"/>
              <a:gd name="connsiteY2" fmla="*/ 0 h 2667000"/>
              <a:gd name="connisteX3" fmla="*/ 6934200 w 6934200"/>
              <a:gd name="connsiteY3" fmla="*/ 203200 h 2667000"/>
              <a:gd name="connisteX4" fmla="*/ 6934200 w 6934200"/>
              <a:gd name="connsiteY4" fmla="*/ 2463800 h 2667000"/>
              <a:gd name="connisteX5" fmla="*/ 6731000 w 6934200"/>
              <a:gd name="connsiteY5" fmla="*/ 2667000 h 2667000"/>
              <a:gd name="connisteX6" fmla="*/ 203200 w 6934200"/>
              <a:gd name="connsiteY6" fmla="*/ 2667000 h 2667000"/>
              <a:gd name="connisteX7" fmla="*/ 0 w 6934200"/>
              <a:gd name="connsiteY7" fmla="*/ 2463800 h 2667000"/>
              <a:gd name="connisteX8" fmla="*/ 0 w 6934200"/>
              <a:gd name="connsiteY8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463800"/>
                </a:lnTo>
                <a:cubicBezTo>
                  <a:pt x="6934200" y="2576024"/>
                  <a:pt x="6843224" y="2667000"/>
                  <a:pt x="6731000" y="2667000"/>
                </a:cubicBez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4953000" y="1054100"/>
            <a:ext cx="632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4953000" y="1612900"/>
            <a:ext cx="6324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4648200" y="3581400"/>
            <a:ext cx="6934200" cy="2667000"/>
          </a:xfrm>
          <a:custGeom>
            <a:avLst/>
            <a:gdLst>
              <a:gd name="connisteX0" fmla="*/ 0 w 6934200"/>
              <a:gd name="connsiteY0" fmla="*/ 203200 h 2667000"/>
              <a:gd name="connisteX1" fmla="*/ 203200 w 6934200"/>
              <a:gd name="connsiteY1" fmla="*/ 0 h 2667000"/>
              <a:gd name="connisteX2" fmla="*/ 6731000 w 6934200"/>
              <a:gd name="connsiteY2" fmla="*/ 0 h 2667000"/>
              <a:gd name="connisteX3" fmla="*/ 6934200 w 6934200"/>
              <a:gd name="connsiteY3" fmla="*/ 203200 h 2667000"/>
              <a:gd name="connisteX4" fmla="*/ 6934200 w 6934200"/>
              <a:gd name="connsiteY4" fmla="*/ 2463800 h 2667000"/>
              <a:gd name="connisteX5" fmla="*/ 6731000 w 6934200"/>
              <a:gd name="connsiteY5" fmla="*/ 2667000 h 2667000"/>
              <a:gd name="connisteX6" fmla="*/ 203200 w 6934200"/>
              <a:gd name="connsiteY6" fmla="*/ 2667000 h 2667000"/>
              <a:gd name="connisteX7" fmla="*/ 0 w 6934200"/>
              <a:gd name="connsiteY7" fmla="*/ 2463800 h 2667000"/>
              <a:gd name="connisteX8" fmla="*/ 0 w 6934200"/>
              <a:gd name="connsiteY8" fmla="*/ 203200 h 2667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2667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463800"/>
                </a:lnTo>
                <a:cubicBezTo>
                  <a:pt x="6934200" y="2576024"/>
                  <a:pt x="6843224" y="2667000"/>
                  <a:pt x="6731000" y="2667000"/>
                </a:cubicBezTo>
                <a:lnTo>
                  <a:pt x="203200" y="2667000"/>
                </a:lnTo>
                <a:cubicBezTo>
                  <a:pt x="90976" y="2667000"/>
                  <a:pt x="0" y="2576024"/>
                  <a:pt x="0" y="2463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4953000" y="4025900"/>
            <a:ext cx="632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4953000" y="4584700"/>
            <a:ext cx="6324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2_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2794000"/>
            <a:ext cx="10972800" cy="3454400"/>
          </a:xfrm>
          <a:custGeom>
            <a:avLst/>
            <a:gdLst>
              <a:gd name="connisteX0" fmla="*/ 0 w 10972800"/>
              <a:gd name="connsiteY0" fmla="*/ 203200 h 3454400"/>
              <a:gd name="connisteX1" fmla="*/ 203200 w 10972800"/>
              <a:gd name="connsiteY1" fmla="*/ 0 h 3454400"/>
              <a:gd name="connisteX2" fmla="*/ 10769600 w 10972800"/>
              <a:gd name="connsiteY2" fmla="*/ 0 h 3454400"/>
              <a:gd name="connisteX3" fmla="*/ 10972800 w 10972800"/>
              <a:gd name="connsiteY3" fmla="*/ 203200 h 3454400"/>
              <a:gd name="connisteX4" fmla="*/ 10972800 w 10972800"/>
              <a:gd name="connsiteY4" fmla="*/ 3251200 h 3454400"/>
              <a:gd name="connisteX5" fmla="*/ 10769600 w 10972800"/>
              <a:gd name="connsiteY5" fmla="*/ 3454400 h 3454400"/>
              <a:gd name="connisteX6" fmla="*/ 203200 w 10972800"/>
              <a:gd name="connsiteY6" fmla="*/ 3454400 h 3454400"/>
              <a:gd name="connisteX7" fmla="*/ 0 w 10972800"/>
              <a:gd name="connsiteY7" fmla="*/ 3251200 h 3454400"/>
              <a:gd name="connisteX8" fmla="*/ 0 w 10972800"/>
              <a:gd name="connsiteY8" fmla="*/ 203200 h 345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45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251200"/>
                </a:lnTo>
                <a:cubicBezTo>
                  <a:pt x="10972800" y="3363424"/>
                  <a:pt x="10881824" y="3454400"/>
                  <a:pt x="10769600" y="3454400"/>
                </a:cubicBezTo>
                <a:lnTo>
                  <a:pt x="203200" y="3454400"/>
                </a:lnTo>
                <a:cubicBezTo>
                  <a:pt x="90976" y="3454400"/>
                  <a:pt x="0" y="3363424"/>
                  <a:pt x="0" y="325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7"/>
            </p:custDataLst>
          </p:nvPr>
        </p:nvSpPr>
        <p:spPr>
          <a:xfrm>
            <a:off x="4648200" y="6096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4800600" y="609600"/>
            <a:ext cx="6781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800600" y="1117600"/>
            <a:ext cx="6781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上图中标下内-装饰上-默认位置-并列-51_39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3835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609600" y="609600"/>
            <a:ext cx="10972800" cy="2692400"/>
          </a:xfrm>
          <a:custGeom>
            <a:avLst/>
            <a:gdLst>
              <a:gd name="connisteX0" fmla="*/ 0 w 10972800"/>
              <a:gd name="connsiteY0" fmla="*/ 203200 h 2692400"/>
              <a:gd name="connisteX1" fmla="*/ 203200 w 10972800"/>
              <a:gd name="connsiteY1" fmla="*/ 0 h 2692400"/>
              <a:gd name="connisteX2" fmla="*/ 10769600 w 10972800"/>
              <a:gd name="connsiteY2" fmla="*/ 0 h 2692400"/>
              <a:gd name="connisteX3" fmla="*/ 10972800 w 10972800"/>
              <a:gd name="connsiteY3" fmla="*/ 203200 h 2692400"/>
              <a:gd name="connisteX4" fmla="*/ 10972800 w 10972800"/>
              <a:gd name="connsiteY4" fmla="*/ 2489200 h 2692400"/>
              <a:gd name="connisteX5" fmla="*/ 10769600 w 10972800"/>
              <a:gd name="connsiteY5" fmla="*/ 2692400 h 2692400"/>
              <a:gd name="connisteX6" fmla="*/ 203200 w 10972800"/>
              <a:gd name="connsiteY6" fmla="*/ 2692400 h 2692400"/>
              <a:gd name="connisteX7" fmla="*/ 0 w 10972800"/>
              <a:gd name="connsiteY7" fmla="*/ 2489200 h 2692400"/>
              <a:gd name="connisteX8" fmla="*/ 0 w 10972800"/>
              <a:gd name="connsiteY8" fmla="*/ 203200 h 269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692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489200"/>
                </a:lnTo>
                <a:cubicBezTo>
                  <a:pt x="10972800" y="2601424"/>
                  <a:pt x="10881824" y="2692400"/>
                  <a:pt x="10769600" y="2692400"/>
                </a:cubicBezTo>
                <a:lnTo>
                  <a:pt x="203200" y="2692400"/>
                </a:lnTo>
                <a:cubicBezTo>
                  <a:pt x="90976" y="2692400"/>
                  <a:pt x="0" y="2601424"/>
                  <a:pt x="0" y="2489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609600" y="48260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48260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5334000"/>
            <a:ext cx="5029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400800" y="48260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6553200" y="48260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6553200" y="5334000"/>
            <a:ext cx="5029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左标右内-装饰右叠-默认位置-并列-24_20_group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4648200" y="609600"/>
            <a:ext cx="6934200" cy="1778000"/>
          </a:xfrm>
          <a:custGeom>
            <a:avLst/>
            <a:gdLst>
              <a:gd name="connisteX0" fmla="*/ 0 w 6934200"/>
              <a:gd name="connsiteY0" fmla="*/ 203200 h 1778000"/>
              <a:gd name="connisteX1" fmla="*/ 203200 w 6934200"/>
              <a:gd name="connsiteY1" fmla="*/ 0 h 1778000"/>
              <a:gd name="connisteX2" fmla="*/ 6731000 w 6934200"/>
              <a:gd name="connsiteY2" fmla="*/ 0 h 1778000"/>
              <a:gd name="connisteX3" fmla="*/ 6934200 w 6934200"/>
              <a:gd name="connsiteY3" fmla="*/ 203200 h 1778000"/>
              <a:gd name="connisteX4" fmla="*/ 6934200 w 6934200"/>
              <a:gd name="connsiteY4" fmla="*/ 1574800 h 1778000"/>
              <a:gd name="connisteX5" fmla="*/ 6731000 w 6934200"/>
              <a:gd name="connsiteY5" fmla="*/ 1778000 h 1778000"/>
              <a:gd name="connisteX6" fmla="*/ 203200 w 6934200"/>
              <a:gd name="connsiteY6" fmla="*/ 1778000 h 1778000"/>
              <a:gd name="connisteX7" fmla="*/ 0 w 6934200"/>
              <a:gd name="connsiteY7" fmla="*/ 1574800 h 1778000"/>
              <a:gd name="connisteX8" fmla="*/ 0 w 6934200"/>
              <a:gd name="connsiteY8" fmla="*/ 20320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177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1574800"/>
                </a:lnTo>
                <a:cubicBezTo>
                  <a:pt x="6934200" y="1687024"/>
                  <a:pt x="6843224" y="1778000"/>
                  <a:pt x="67310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4" hasCustomPrompt="1"/>
            <p:custDataLst>
              <p:tags r:id="rId8"/>
            </p:custDataLst>
          </p:nvPr>
        </p:nvSpPr>
        <p:spPr>
          <a:xfrm>
            <a:off x="4953000" y="8890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6426200" y="939800"/>
            <a:ext cx="48514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6426200" y="1447800"/>
            <a:ext cx="4851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5" hasCustomPrompt="1"/>
            <p:custDataLst>
              <p:tags r:id="rId11"/>
            </p:custDataLst>
          </p:nvPr>
        </p:nvSpPr>
        <p:spPr>
          <a:xfrm>
            <a:off x="4648200" y="2540000"/>
            <a:ext cx="6934200" cy="1778000"/>
          </a:xfrm>
          <a:custGeom>
            <a:avLst/>
            <a:gdLst>
              <a:gd name="connisteX0" fmla="*/ 0 w 6934200"/>
              <a:gd name="connsiteY0" fmla="*/ 203200 h 1778000"/>
              <a:gd name="connisteX1" fmla="*/ 203200 w 6934200"/>
              <a:gd name="connsiteY1" fmla="*/ 0 h 1778000"/>
              <a:gd name="connisteX2" fmla="*/ 6731000 w 6934200"/>
              <a:gd name="connsiteY2" fmla="*/ 0 h 1778000"/>
              <a:gd name="connisteX3" fmla="*/ 6934200 w 6934200"/>
              <a:gd name="connsiteY3" fmla="*/ 203200 h 1778000"/>
              <a:gd name="connisteX4" fmla="*/ 6934200 w 6934200"/>
              <a:gd name="connsiteY4" fmla="*/ 1574800 h 1778000"/>
              <a:gd name="connisteX5" fmla="*/ 6731000 w 6934200"/>
              <a:gd name="connsiteY5" fmla="*/ 1778000 h 1778000"/>
              <a:gd name="connisteX6" fmla="*/ 203200 w 6934200"/>
              <a:gd name="connsiteY6" fmla="*/ 1778000 h 1778000"/>
              <a:gd name="connisteX7" fmla="*/ 0 w 6934200"/>
              <a:gd name="connsiteY7" fmla="*/ 1574800 h 1778000"/>
              <a:gd name="connisteX8" fmla="*/ 0 w 6934200"/>
              <a:gd name="connsiteY8" fmla="*/ 20320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177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1574800"/>
                </a:lnTo>
                <a:cubicBezTo>
                  <a:pt x="6934200" y="1687024"/>
                  <a:pt x="6843224" y="1778000"/>
                  <a:pt x="67310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6" hasCustomPrompt="1"/>
            <p:custDataLst>
              <p:tags r:id="rId12"/>
            </p:custDataLst>
          </p:nvPr>
        </p:nvSpPr>
        <p:spPr>
          <a:xfrm>
            <a:off x="4953000" y="28194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6426200" y="2870200"/>
            <a:ext cx="48514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6426200" y="3378200"/>
            <a:ext cx="4851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装饰  0"/>
          <p:cNvSpPr>
            <a:spLocks noGrp="1"/>
          </p:cNvSpPr>
          <p:nvPr>
            <p:ph type="body" idx="16397" hasCustomPrompt="1"/>
            <p:custDataLst>
              <p:tags r:id="rId15"/>
            </p:custDataLst>
          </p:nvPr>
        </p:nvSpPr>
        <p:spPr>
          <a:xfrm>
            <a:off x="4648200" y="4470400"/>
            <a:ext cx="6934200" cy="1778000"/>
          </a:xfrm>
          <a:custGeom>
            <a:avLst/>
            <a:gdLst>
              <a:gd name="connisteX0" fmla="*/ 0 w 6934200"/>
              <a:gd name="connsiteY0" fmla="*/ 203200 h 1778000"/>
              <a:gd name="connisteX1" fmla="*/ 203200 w 6934200"/>
              <a:gd name="connsiteY1" fmla="*/ 0 h 1778000"/>
              <a:gd name="connisteX2" fmla="*/ 6731000 w 6934200"/>
              <a:gd name="connsiteY2" fmla="*/ 0 h 1778000"/>
              <a:gd name="connisteX3" fmla="*/ 6934200 w 6934200"/>
              <a:gd name="connsiteY3" fmla="*/ 203200 h 1778000"/>
              <a:gd name="connisteX4" fmla="*/ 6934200 w 6934200"/>
              <a:gd name="connsiteY4" fmla="*/ 1574800 h 1778000"/>
              <a:gd name="connisteX5" fmla="*/ 6731000 w 6934200"/>
              <a:gd name="connsiteY5" fmla="*/ 1778000 h 1778000"/>
              <a:gd name="connisteX6" fmla="*/ 203200 w 6934200"/>
              <a:gd name="connsiteY6" fmla="*/ 1778000 h 1778000"/>
              <a:gd name="connisteX7" fmla="*/ 0 w 6934200"/>
              <a:gd name="connsiteY7" fmla="*/ 1574800 h 1778000"/>
              <a:gd name="connisteX8" fmla="*/ 0 w 6934200"/>
              <a:gd name="connsiteY8" fmla="*/ 20320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177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1574800"/>
                </a:lnTo>
                <a:cubicBezTo>
                  <a:pt x="6934200" y="1687024"/>
                  <a:pt x="6843224" y="1778000"/>
                  <a:pt x="67310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2" name="图片占位符 21"/>
          <p:cNvSpPr>
            <a:spLocks noGrp="1"/>
          </p:cNvSpPr>
          <p:nvPr>
            <p:ph type="pic" idx="16398" hasCustomPrompt="1"/>
            <p:custDataLst>
              <p:tags r:id="rId16"/>
            </p:custDataLst>
          </p:nvPr>
        </p:nvSpPr>
        <p:spPr>
          <a:xfrm>
            <a:off x="4953000" y="47498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6426200" y="4800600"/>
            <a:ext cx="48514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2" hasCustomPrompt="1"/>
            <p:custDataLst>
              <p:tags r:id="rId18"/>
            </p:custDataLst>
          </p:nvPr>
        </p:nvSpPr>
        <p:spPr>
          <a:xfrm>
            <a:off x="6426200" y="5308600"/>
            <a:ext cx="4851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1_5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4648200" y="1524000"/>
            <a:ext cx="6934200" cy="4724400"/>
          </a:xfrm>
          <a:custGeom>
            <a:avLst/>
            <a:gdLst>
              <a:gd name="connisteX0" fmla="*/ 0 w 6934200"/>
              <a:gd name="connsiteY0" fmla="*/ 0 h 4724400"/>
              <a:gd name="connisteX1" fmla="*/ 6731000 w 6934200"/>
              <a:gd name="connsiteY1" fmla="*/ 0 h 4724400"/>
              <a:gd name="connisteX2" fmla="*/ 6934200 w 6934200"/>
              <a:gd name="connsiteY2" fmla="*/ 203200 h 4724400"/>
              <a:gd name="connisteX3" fmla="*/ 6934200 w 6934200"/>
              <a:gd name="connsiteY3" fmla="*/ 4521200 h 4724400"/>
              <a:gd name="connisteX4" fmla="*/ 6731000 w 6934200"/>
              <a:gd name="connsiteY4" fmla="*/ 4724400 h 4724400"/>
              <a:gd name="connisteX5" fmla="*/ 0 w 6934200"/>
              <a:gd name="connsiteY5" fmla="*/ 4724400 h 4724400"/>
              <a:gd name="connisteX6" fmla="*/ 0 w 69342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4724400">
                <a:moveTo>
                  <a:pt x="0" y="0"/>
                </a:move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4521200"/>
                </a:lnTo>
                <a:cubicBezTo>
                  <a:pt x="6934200" y="4633424"/>
                  <a:pt x="6843224" y="4724400"/>
                  <a:pt x="67310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89" hasCustomPrompt="1"/>
            <p:custDataLst>
              <p:tags r:id="rId7"/>
            </p:custDataLst>
          </p:nvPr>
        </p:nvSpPr>
        <p:spPr>
          <a:xfrm>
            <a:off x="609600" y="1524000"/>
            <a:ext cx="4038600" cy="4724400"/>
          </a:xfrm>
          <a:custGeom>
            <a:avLst/>
            <a:gdLst>
              <a:gd name="connisteX0" fmla="*/ 0 w 4038600"/>
              <a:gd name="connsiteY0" fmla="*/ 203200 h 4724400"/>
              <a:gd name="connisteX1" fmla="*/ 203200 w 4038600"/>
              <a:gd name="connsiteY1" fmla="*/ 0 h 4724400"/>
              <a:gd name="connisteX2" fmla="*/ 4038600 w 4038600"/>
              <a:gd name="connsiteY2" fmla="*/ 0 h 4724400"/>
              <a:gd name="connisteX3" fmla="*/ 4038600 w 4038600"/>
              <a:gd name="connsiteY3" fmla="*/ 4724400 h 4724400"/>
              <a:gd name="connisteX4" fmla="*/ 203200 w 4038600"/>
              <a:gd name="connsiteY4" fmla="*/ 4724400 h 4724400"/>
              <a:gd name="connisteX5" fmla="*/ 0 w 4038600"/>
              <a:gd name="connsiteY5" fmla="*/ 4521200 h 4724400"/>
              <a:gd name="connisteX6" fmla="*/ 0 w 40386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0386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4038600" y="0"/>
                </a:lnTo>
                <a:lnTo>
                  <a:pt x="40386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1066800" y="2844800"/>
            <a:ext cx="312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1066800" y="3403600"/>
            <a:ext cx="31242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0_16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609600" y="1524000"/>
            <a:ext cx="5486400" cy="4724400"/>
          </a:xfrm>
          <a:custGeom>
            <a:avLst/>
            <a:gdLst>
              <a:gd name="connisteX0" fmla="*/ 0 w 5486400"/>
              <a:gd name="connsiteY0" fmla="*/ 203200 h 4724400"/>
              <a:gd name="connisteX1" fmla="*/ 203200 w 5486400"/>
              <a:gd name="connsiteY1" fmla="*/ 0 h 4724400"/>
              <a:gd name="connisteX2" fmla="*/ 5486400 w 5486400"/>
              <a:gd name="connsiteY2" fmla="*/ 0 h 4724400"/>
              <a:gd name="connisteX3" fmla="*/ 5486400 w 5486400"/>
              <a:gd name="connsiteY3" fmla="*/ 4724400 h 4724400"/>
              <a:gd name="connisteX4" fmla="*/ 203200 w 5486400"/>
              <a:gd name="connsiteY4" fmla="*/ 4724400 h 4724400"/>
              <a:gd name="connisteX5" fmla="*/ 0 w 5486400"/>
              <a:gd name="connsiteY5" fmla="*/ 4521200 h 4724400"/>
              <a:gd name="connisteX6" fmla="*/ 0 w 54864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486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486400" y="0"/>
                </a:lnTo>
                <a:lnTo>
                  <a:pt x="54864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6096000" y="1524000"/>
            <a:ext cx="5486400" cy="4724400"/>
          </a:xfrm>
          <a:custGeom>
            <a:avLst/>
            <a:gdLst>
              <a:gd name="connisteX0" fmla="*/ 0 w 5486400"/>
              <a:gd name="connsiteY0" fmla="*/ 0 h 4724400"/>
              <a:gd name="connisteX1" fmla="*/ 5283200 w 5486400"/>
              <a:gd name="connsiteY1" fmla="*/ 0 h 4724400"/>
              <a:gd name="connisteX2" fmla="*/ 5486400 w 5486400"/>
              <a:gd name="connsiteY2" fmla="*/ 203200 h 4724400"/>
              <a:gd name="connisteX3" fmla="*/ 5486400 w 5486400"/>
              <a:gd name="connsiteY3" fmla="*/ 4521200 h 4724400"/>
              <a:gd name="connisteX4" fmla="*/ 5283200 w 5486400"/>
              <a:gd name="connsiteY4" fmla="*/ 4724400 h 4724400"/>
              <a:gd name="connisteX5" fmla="*/ 0 w 5486400"/>
              <a:gd name="connsiteY5" fmla="*/ 4724400 h 4724400"/>
              <a:gd name="connisteX6" fmla="*/ 0 w 54864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486400" h="4724400">
                <a:moveTo>
                  <a:pt x="0" y="0"/>
                </a:move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4521200"/>
                </a:lnTo>
                <a:cubicBezTo>
                  <a:pt x="5486400" y="4633424"/>
                  <a:pt x="5395424" y="4724400"/>
                  <a:pt x="52832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6553200" y="2108200"/>
            <a:ext cx="4572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6553200" y="2667000"/>
            <a:ext cx="4572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6553200" y="4191000"/>
            <a:ext cx="4572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6553200" y="4749800"/>
            <a:ext cx="4572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0_11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5257800" y="533400"/>
            <a:ext cx="6324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8" hasCustomPrompt="1"/>
            <p:custDataLst>
              <p:tags r:id="rId6"/>
            </p:custDataLst>
          </p:nvPr>
        </p:nvSpPr>
        <p:spPr>
          <a:xfrm>
            <a:off x="609600" y="609600"/>
            <a:ext cx="4038600" cy="5638800"/>
          </a:xfrm>
          <a:custGeom>
            <a:avLst/>
            <a:gdLst>
              <a:gd name="connisteX0" fmla="*/ 0 w 4038600"/>
              <a:gd name="connsiteY0" fmla="*/ 203200 h 5638800"/>
              <a:gd name="connisteX1" fmla="*/ 203200 w 4038600"/>
              <a:gd name="connsiteY1" fmla="*/ 0 h 5638800"/>
              <a:gd name="connisteX2" fmla="*/ 3835400 w 4038600"/>
              <a:gd name="connsiteY2" fmla="*/ 0 h 5638800"/>
              <a:gd name="connisteX3" fmla="*/ 4038600 w 4038600"/>
              <a:gd name="connsiteY3" fmla="*/ 203200 h 5638800"/>
              <a:gd name="connisteX4" fmla="*/ 4038600 w 4038600"/>
              <a:gd name="connsiteY4" fmla="*/ 5435600 h 5638800"/>
              <a:gd name="connisteX5" fmla="*/ 3835400 w 4038600"/>
              <a:gd name="connsiteY5" fmla="*/ 5638800 h 5638800"/>
              <a:gd name="connisteX6" fmla="*/ 203200 w 4038600"/>
              <a:gd name="connsiteY6" fmla="*/ 5638800 h 5638800"/>
              <a:gd name="connisteX7" fmla="*/ 0 w 4038600"/>
              <a:gd name="connsiteY7" fmla="*/ 5435600 h 5638800"/>
              <a:gd name="connisteX8" fmla="*/ 0 w 40386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40386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9" hasCustomPrompt="1"/>
            <p:custDataLst>
              <p:tags r:id="rId7"/>
            </p:custDataLst>
          </p:nvPr>
        </p:nvSpPr>
        <p:spPr>
          <a:xfrm>
            <a:off x="5257800" y="1828800"/>
            <a:ext cx="50800" cy="1828800"/>
          </a:xfrm>
          <a:custGeom>
            <a:avLst/>
            <a:gdLst>
              <a:gd name="connisteX0" fmla="*/ 0 w 50800"/>
              <a:gd name="connsiteY0" fmla="*/ 25400 h 1828800"/>
              <a:gd name="connisteX1" fmla="*/ 25400 w 50800"/>
              <a:gd name="connsiteY1" fmla="*/ 0 h 1828800"/>
              <a:gd name="connisteX2" fmla="*/ 25400 w 50800"/>
              <a:gd name="connsiteY2" fmla="*/ 0 h 1828800"/>
              <a:gd name="connisteX3" fmla="*/ 50800 w 50800"/>
              <a:gd name="connsiteY3" fmla="*/ 25400 h 1828800"/>
              <a:gd name="connisteX4" fmla="*/ 50800 w 50800"/>
              <a:gd name="connsiteY4" fmla="*/ 1803400 h 1828800"/>
              <a:gd name="connisteX5" fmla="*/ 25400 w 50800"/>
              <a:gd name="connsiteY5" fmla="*/ 1828800 h 1828800"/>
              <a:gd name="connisteX6" fmla="*/ 25400 w 50800"/>
              <a:gd name="connsiteY6" fmla="*/ 1828800 h 1828800"/>
              <a:gd name="connisteX7" fmla="*/ 0 w 50800"/>
              <a:gd name="connsiteY7" fmla="*/ 1803400 h 1828800"/>
              <a:gd name="connisteX8" fmla="*/ 0 w 50800"/>
              <a:gd name="connsiteY8" fmla="*/ 25400 h 182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828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803400"/>
                </a:lnTo>
                <a:cubicBezTo>
                  <a:pt x="50800" y="1817428"/>
                  <a:pt x="39428" y="1828800"/>
                  <a:pt x="25400" y="1828800"/>
                </a:cubicBezTo>
                <a:lnTo>
                  <a:pt x="25400" y="1828800"/>
                </a:lnTo>
                <a:cubicBezTo>
                  <a:pt x="11372" y="1828800"/>
                  <a:pt x="0" y="1817428"/>
                  <a:pt x="0" y="1803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5410200" y="1828800"/>
            <a:ext cx="16510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410200" y="2743200"/>
            <a:ext cx="1651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400" hasCustomPrompt="1"/>
            <p:custDataLst>
              <p:tags r:id="rId10"/>
            </p:custDataLst>
          </p:nvPr>
        </p:nvSpPr>
        <p:spPr>
          <a:xfrm>
            <a:off x="7518400" y="1828800"/>
            <a:ext cx="50800" cy="1828800"/>
          </a:xfrm>
          <a:custGeom>
            <a:avLst/>
            <a:gdLst>
              <a:gd name="connisteX0" fmla="*/ 0 w 50800"/>
              <a:gd name="connsiteY0" fmla="*/ 25400 h 1828800"/>
              <a:gd name="connisteX1" fmla="*/ 25400 w 50800"/>
              <a:gd name="connsiteY1" fmla="*/ 0 h 1828800"/>
              <a:gd name="connisteX2" fmla="*/ 25400 w 50800"/>
              <a:gd name="connsiteY2" fmla="*/ 0 h 1828800"/>
              <a:gd name="connisteX3" fmla="*/ 50800 w 50800"/>
              <a:gd name="connsiteY3" fmla="*/ 25400 h 1828800"/>
              <a:gd name="connisteX4" fmla="*/ 50800 w 50800"/>
              <a:gd name="connsiteY4" fmla="*/ 1803400 h 1828800"/>
              <a:gd name="connisteX5" fmla="*/ 25400 w 50800"/>
              <a:gd name="connsiteY5" fmla="*/ 1828800 h 1828800"/>
              <a:gd name="connisteX6" fmla="*/ 25400 w 50800"/>
              <a:gd name="connsiteY6" fmla="*/ 1828800 h 1828800"/>
              <a:gd name="connisteX7" fmla="*/ 0 w 50800"/>
              <a:gd name="connsiteY7" fmla="*/ 1803400 h 1828800"/>
              <a:gd name="connisteX8" fmla="*/ 0 w 50800"/>
              <a:gd name="connsiteY8" fmla="*/ 25400 h 182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828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803400"/>
                </a:lnTo>
                <a:cubicBezTo>
                  <a:pt x="50800" y="1817428"/>
                  <a:pt x="39428" y="1828800"/>
                  <a:pt x="25400" y="1828800"/>
                </a:cubicBezTo>
                <a:lnTo>
                  <a:pt x="25400" y="1828800"/>
                </a:lnTo>
                <a:cubicBezTo>
                  <a:pt x="11372" y="1828800"/>
                  <a:pt x="0" y="1817428"/>
                  <a:pt x="0" y="1803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7670800" y="1828800"/>
            <a:ext cx="16510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7670800" y="2743200"/>
            <a:ext cx="1651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401" hasCustomPrompt="1"/>
            <p:custDataLst>
              <p:tags r:id="rId13"/>
            </p:custDataLst>
          </p:nvPr>
        </p:nvSpPr>
        <p:spPr>
          <a:xfrm>
            <a:off x="9779000" y="1828800"/>
            <a:ext cx="50800" cy="1828800"/>
          </a:xfrm>
          <a:custGeom>
            <a:avLst/>
            <a:gdLst>
              <a:gd name="connisteX0" fmla="*/ 0 w 50800"/>
              <a:gd name="connsiteY0" fmla="*/ 25400 h 1828800"/>
              <a:gd name="connisteX1" fmla="*/ 25400 w 50800"/>
              <a:gd name="connsiteY1" fmla="*/ 0 h 1828800"/>
              <a:gd name="connisteX2" fmla="*/ 25400 w 50800"/>
              <a:gd name="connsiteY2" fmla="*/ 0 h 1828800"/>
              <a:gd name="connisteX3" fmla="*/ 50800 w 50800"/>
              <a:gd name="connsiteY3" fmla="*/ 25400 h 1828800"/>
              <a:gd name="connisteX4" fmla="*/ 50800 w 50800"/>
              <a:gd name="connsiteY4" fmla="*/ 1803400 h 1828800"/>
              <a:gd name="connisteX5" fmla="*/ 25400 w 50800"/>
              <a:gd name="connsiteY5" fmla="*/ 1828800 h 1828800"/>
              <a:gd name="connisteX6" fmla="*/ 25400 w 50800"/>
              <a:gd name="connsiteY6" fmla="*/ 1828800 h 1828800"/>
              <a:gd name="connisteX7" fmla="*/ 0 w 50800"/>
              <a:gd name="connsiteY7" fmla="*/ 1803400 h 1828800"/>
              <a:gd name="connisteX8" fmla="*/ 0 w 50800"/>
              <a:gd name="connsiteY8" fmla="*/ 25400 h 182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828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803400"/>
                </a:lnTo>
                <a:cubicBezTo>
                  <a:pt x="50800" y="1817428"/>
                  <a:pt x="39428" y="1828800"/>
                  <a:pt x="25400" y="1828800"/>
                </a:cubicBezTo>
                <a:lnTo>
                  <a:pt x="25400" y="1828800"/>
                </a:lnTo>
                <a:cubicBezTo>
                  <a:pt x="11372" y="1828800"/>
                  <a:pt x="0" y="1817428"/>
                  <a:pt x="0" y="1803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9931400" y="1828800"/>
            <a:ext cx="16510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9931400" y="2743200"/>
            <a:ext cx="1651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2" name="装饰  1"/>
          <p:cNvSpPr>
            <a:spLocks noGrp="1"/>
          </p:cNvSpPr>
          <p:nvPr>
            <p:ph type="body" idx="16402" hasCustomPrompt="1"/>
            <p:custDataLst>
              <p:tags r:id="rId16"/>
            </p:custDataLst>
          </p:nvPr>
        </p:nvSpPr>
        <p:spPr>
          <a:xfrm>
            <a:off x="5257800" y="4114800"/>
            <a:ext cx="50800" cy="1828800"/>
          </a:xfrm>
          <a:custGeom>
            <a:avLst/>
            <a:gdLst>
              <a:gd name="connisteX0" fmla="*/ 0 w 50800"/>
              <a:gd name="connsiteY0" fmla="*/ 25400 h 1828800"/>
              <a:gd name="connisteX1" fmla="*/ 25400 w 50800"/>
              <a:gd name="connsiteY1" fmla="*/ 0 h 1828800"/>
              <a:gd name="connisteX2" fmla="*/ 25400 w 50800"/>
              <a:gd name="connsiteY2" fmla="*/ 0 h 1828800"/>
              <a:gd name="connisteX3" fmla="*/ 50800 w 50800"/>
              <a:gd name="connsiteY3" fmla="*/ 25400 h 1828800"/>
              <a:gd name="connisteX4" fmla="*/ 50800 w 50800"/>
              <a:gd name="connsiteY4" fmla="*/ 1803400 h 1828800"/>
              <a:gd name="connisteX5" fmla="*/ 25400 w 50800"/>
              <a:gd name="connsiteY5" fmla="*/ 1828800 h 1828800"/>
              <a:gd name="connisteX6" fmla="*/ 25400 w 50800"/>
              <a:gd name="connsiteY6" fmla="*/ 1828800 h 1828800"/>
              <a:gd name="connisteX7" fmla="*/ 0 w 50800"/>
              <a:gd name="connsiteY7" fmla="*/ 1803400 h 1828800"/>
              <a:gd name="connisteX8" fmla="*/ 0 w 50800"/>
              <a:gd name="connsiteY8" fmla="*/ 25400 h 182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828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803400"/>
                </a:lnTo>
                <a:cubicBezTo>
                  <a:pt x="50800" y="1817428"/>
                  <a:pt x="39428" y="1828800"/>
                  <a:pt x="25400" y="1828800"/>
                </a:cubicBezTo>
                <a:lnTo>
                  <a:pt x="25400" y="1828800"/>
                </a:lnTo>
                <a:cubicBezTo>
                  <a:pt x="11372" y="1828800"/>
                  <a:pt x="0" y="1817428"/>
                  <a:pt x="0" y="1803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2" hasCustomPrompt="1"/>
            <p:custDataLst>
              <p:tags r:id="rId17"/>
            </p:custDataLst>
          </p:nvPr>
        </p:nvSpPr>
        <p:spPr>
          <a:xfrm>
            <a:off x="5410200" y="4114800"/>
            <a:ext cx="16510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5410200" y="5029200"/>
            <a:ext cx="1651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5" name="装饰  4"/>
          <p:cNvSpPr>
            <a:spLocks noGrp="1"/>
          </p:cNvSpPr>
          <p:nvPr>
            <p:ph type="body" idx="16403" hasCustomPrompt="1"/>
            <p:custDataLst>
              <p:tags r:id="rId19"/>
            </p:custDataLst>
          </p:nvPr>
        </p:nvSpPr>
        <p:spPr>
          <a:xfrm>
            <a:off x="7518400" y="4114800"/>
            <a:ext cx="50800" cy="1828800"/>
          </a:xfrm>
          <a:custGeom>
            <a:avLst/>
            <a:gdLst>
              <a:gd name="connisteX0" fmla="*/ 0 w 50800"/>
              <a:gd name="connsiteY0" fmla="*/ 25400 h 1828800"/>
              <a:gd name="connisteX1" fmla="*/ 25400 w 50800"/>
              <a:gd name="connsiteY1" fmla="*/ 0 h 1828800"/>
              <a:gd name="connisteX2" fmla="*/ 25400 w 50800"/>
              <a:gd name="connsiteY2" fmla="*/ 0 h 1828800"/>
              <a:gd name="connisteX3" fmla="*/ 50800 w 50800"/>
              <a:gd name="connsiteY3" fmla="*/ 25400 h 1828800"/>
              <a:gd name="connisteX4" fmla="*/ 50800 w 50800"/>
              <a:gd name="connsiteY4" fmla="*/ 1803400 h 1828800"/>
              <a:gd name="connisteX5" fmla="*/ 25400 w 50800"/>
              <a:gd name="connsiteY5" fmla="*/ 1828800 h 1828800"/>
              <a:gd name="connisteX6" fmla="*/ 25400 w 50800"/>
              <a:gd name="connsiteY6" fmla="*/ 1828800 h 1828800"/>
              <a:gd name="connisteX7" fmla="*/ 0 w 50800"/>
              <a:gd name="connsiteY7" fmla="*/ 1803400 h 1828800"/>
              <a:gd name="connisteX8" fmla="*/ 0 w 50800"/>
              <a:gd name="connsiteY8" fmla="*/ 25400 h 182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828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803400"/>
                </a:lnTo>
                <a:cubicBezTo>
                  <a:pt x="50800" y="1817428"/>
                  <a:pt x="39428" y="1828800"/>
                  <a:pt x="25400" y="1828800"/>
                </a:cubicBezTo>
                <a:lnTo>
                  <a:pt x="25400" y="1828800"/>
                </a:lnTo>
                <a:cubicBezTo>
                  <a:pt x="11372" y="1828800"/>
                  <a:pt x="0" y="1817428"/>
                  <a:pt x="0" y="1803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4" hasCustomPrompt="1"/>
            <p:custDataLst>
              <p:tags r:id="rId20"/>
            </p:custDataLst>
          </p:nvPr>
        </p:nvSpPr>
        <p:spPr>
          <a:xfrm>
            <a:off x="7670800" y="4114800"/>
            <a:ext cx="16510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5" hasCustomPrompt="1"/>
            <p:custDataLst>
              <p:tags r:id="rId21"/>
            </p:custDataLst>
          </p:nvPr>
        </p:nvSpPr>
        <p:spPr>
          <a:xfrm>
            <a:off x="7670800" y="5029200"/>
            <a:ext cx="1651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8" name="装饰  7"/>
          <p:cNvSpPr>
            <a:spLocks noGrp="1"/>
          </p:cNvSpPr>
          <p:nvPr>
            <p:ph type="body" idx="16404" hasCustomPrompt="1"/>
            <p:custDataLst>
              <p:tags r:id="rId22"/>
            </p:custDataLst>
          </p:nvPr>
        </p:nvSpPr>
        <p:spPr>
          <a:xfrm>
            <a:off x="9779000" y="4114800"/>
            <a:ext cx="50800" cy="1828800"/>
          </a:xfrm>
          <a:custGeom>
            <a:avLst/>
            <a:gdLst>
              <a:gd name="connisteX0" fmla="*/ 0 w 50800"/>
              <a:gd name="connsiteY0" fmla="*/ 25400 h 1828800"/>
              <a:gd name="connisteX1" fmla="*/ 25400 w 50800"/>
              <a:gd name="connsiteY1" fmla="*/ 0 h 1828800"/>
              <a:gd name="connisteX2" fmla="*/ 25400 w 50800"/>
              <a:gd name="connsiteY2" fmla="*/ 0 h 1828800"/>
              <a:gd name="connisteX3" fmla="*/ 50800 w 50800"/>
              <a:gd name="connsiteY3" fmla="*/ 25400 h 1828800"/>
              <a:gd name="connisteX4" fmla="*/ 50800 w 50800"/>
              <a:gd name="connsiteY4" fmla="*/ 1803400 h 1828800"/>
              <a:gd name="connisteX5" fmla="*/ 25400 w 50800"/>
              <a:gd name="connsiteY5" fmla="*/ 1828800 h 1828800"/>
              <a:gd name="connisteX6" fmla="*/ 25400 w 50800"/>
              <a:gd name="connsiteY6" fmla="*/ 1828800 h 1828800"/>
              <a:gd name="connisteX7" fmla="*/ 0 w 50800"/>
              <a:gd name="connsiteY7" fmla="*/ 1803400 h 1828800"/>
              <a:gd name="connisteX8" fmla="*/ 0 w 50800"/>
              <a:gd name="connsiteY8" fmla="*/ 25400 h 182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828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803400"/>
                </a:lnTo>
                <a:cubicBezTo>
                  <a:pt x="50800" y="1817428"/>
                  <a:pt x="39428" y="1828800"/>
                  <a:pt x="25400" y="1828800"/>
                </a:cubicBezTo>
                <a:lnTo>
                  <a:pt x="25400" y="1828800"/>
                </a:lnTo>
                <a:cubicBezTo>
                  <a:pt x="11372" y="1828800"/>
                  <a:pt x="0" y="1817428"/>
                  <a:pt x="0" y="1803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9" name="文本占位符 28"/>
          <p:cNvSpPr>
            <a:spLocks noGrp="1"/>
          </p:cNvSpPr>
          <p:nvPr>
            <p:ph type="body" idx="16396" hasCustomPrompt="1"/>
            <p:custDataLst>
              <p:tags r:id="rId23"/>
            </p:custDataLst>
          </p:nvPr>
        </p:nvSpPr>
        <p:spPr>
          <a:xfrm>
            <a:off x="9931400" y="4114800"/>
            <a:ext cx="1651000" cy="812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30" name="文本占位符 29"/>
          <p:cNvSpPr>
            <a:spLocks noGrp="1"/>
          </p:cNvSpPr>
          <p:nvPr>
            <p:ph type="body" idx="16397" hasCustomPrompt="1"/>
            <p:custDataLst>
              <p:tags r:id="rId24"/>
            </p:custDataLst>
          </p:nvPr>
        </p:nvSpPr>
        <p:spPr>
          <a:xfrm>
            <a:off x="9931400" y="5029200"/>
            <a:ext cx="1651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3_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0038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8" hasCustomPrompt="1"/>
            <p:custDataLst>
              <p:tags r:id="rId6"/>
            </p:custDataLst>
          </p:nvPr>
        </p:nvSpPr>
        <p:spPr>
          <a:xfrm>
            <a:off x="609600" y="609600"/>
            <a:ext cx="10972800" cy="3860800"/>
          </a:xfrm>
          <a:custGeom>
            <a:avLst/>
            <a:gdLst>
              <a:gd name="connisteX0" fmla="*/ 0 w 10972800"/>
              <a:gd name="connsiteY0" fmla="*/ 203200 h 3860800"/>
              <a:gd name="connisteX1" fmla="*/ 203200 w 10972800"/>
              <a:gd name="connsiteY1" fmla="*/ 0 h 3860800"/>
              <a:gd name="connisteX2" fmla="*/ 10769600 w 10972800"/>
              <a:gd name="connsiteY2" fmla="*/ 0 h 3860800"/>
              <a:gd name="connisteX3" fmla="*/ 10972800 w 10972800"/>
              <a:gd name="connsiteY3" fmla="*/ 203200 h 3860800"/>
              <a:gd name="connisteX4" fmla="*/ 10972800 w 10972800"/>
              <a:gd name="connsiteY4" fmla="*/ 3657600 h 3860800"/>
              <a:gd name="connisteX5" fmla="*/ 10769600 w 10972800"/>
              <a:gd name="connsiteY5" fmla="*/ 3860800 h 3860800"/>
              <a:gd name="connisteX6" fmla="*/ 203200 w 10972800"/>
              <a:gd name="connsiteY6" fmla="*/ 3860800 h 3860800"/>
              <a:gd name="connisteX7" fmla="*/ 0 w 10972800"/>
              <a:gd name="connsiteY7" fmla="*/ 3657600 h 3860800"/>
              <a:gd name="connisteX8" fmla="*/ 0 w 10972800"/>
              <a:gd name="connsiteY8" fmla="*/ 203200 h 386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860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657600"/>
                </a:lnTo>
                <a:cubicBezTo>
                  <a:pt x="10972800" y="3769824"/>
                  <a:pt x="10881824" y="3860800"/>
                  <a:pt x="10769600" y="3860800"/>
                </a:cubicBezTo>
                <a:lnTo>
                  <a:pt x="203200" y="3860800"/>
                </a:lnTo>
                <a:cubicBezTo>
                  <a:pt x="90976" y="3860800"/>
                  <a:pt x="0" y="3769824"/>
                  <a:pt x="0" y="3657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4648200" y="5080000"/>
            <a:ext cx="6934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4648200" y="5638800"/>
            <a:ext cx="6934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左标上右图下右内-装饰右叠-默认位置-并列-7_56_group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1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057400"/>
            <a:ext cx="3429000" cy="3657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1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idx="16391" hasCustomPrompt="1"/>
            <p:custDataLst>
              <p:tags r:id="rId7"/>
            </p:custDataLst>
          </p:nvPr>
        </p:nvSpPr>
        <p:spPr>
          <a:xfrm>
            <a:off x="4648200" y="609600"/>
            <a:ext cx="6934200" cy="2387600"/>
          </a:xfrm>
          <a:custGeom>
            <a:avLst/>
            <a:gdLst>
              <a:gd name="connisteX0" fmla="*/ 0 w 6934200"/>
              <a:gd name="connsiteY0" fmla="*/ 203200 h 2387600"/>
              <a:gd name="connisteX1" fmla="*/ 203200 w 6934200"/>
              <a:gd name="connsiteY1" fmla="*/ 0 h 2387600"/>
              <a:gd name="connisteX2" fmla="*/ 6731000 w 6934200"/>
              <a:gd name="connsiteY2" fmla="*/ 0 h 2387600"/>
              <a:gd name="connisteX3" fmla="*/ 6934200 w 6934200"/>
              <a:gd name="connsiteY3" fmla="*/ 203200 h 2387600"/>
              <a:gd name="connisteX4" fmla="*/ 6934200 w 6934200"/>
              <a:gd name="connsiteY4" fmla="*/ 2387600 h 2387600"/>
              <a:gd name="connisteX5" fmla="*/ 0 w 6934200"/>
              <a:gd name="connsiteY5" fmla="*/ 2387600 h 2387600"/>
              <a:gd name="connisteX6" fmla="*/ 0 w 6934200"/>
              <a:gd name="connsiteY6" fmla="*/ 20320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2387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2387600"/>
                </a:lnTo>
                <a:lnTo>
                  <a:pt x="0" y="23876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2" hasCustomPrompt="1"/>
            <p:custDataLst>
              <p:tags r:id="rId8"/>
            </p:custDataLst>
          </p:nvPr>
        </p:nvSpPr>
        <p:spPr>
          <a:xfrm>
            <a:off x="4648200" y="2997200"/>
            <a:ext cx="6934200" cy="3251200"/>
          </a:xfrm>
          <a:custGeom>
            <a:avLst/>
            <a:gdLst>
              <a:gd name="connisteX0" fmla="*/ 0 w 6934200"/>
              <a:gd name="connsiteY0" fmla="*/ 0 h 3251200"/>
              <a:gd name="connisteX1" fmla="*/ 6934200 w 6934200"/>
              <a:gd name="connsiteY1" fmla="*/ 0 h 3251200"/>
              <a:gd name="connisteX2" fmla="*/ 6934200 w 6934200"/>
              <a:gd name="connsiteY2" fmla="*/ 3048000 h 3251200"/>
              <a:gd name="connisteX3" fmla="*/ 6731000 w 6934200"/>
              <a:gd name="connsiteY3" fmla="*/ 3251200 h 3251200"/>
              <a:gd name="connisteX4" fmla="*/ 203200 w 6934200"/>
              <a:gd name="connsiteY4" fmla="*/ 3251200 h 3251200"/>
              <a:gd name="connisteX5" fmla="*/ 0 w 6934200"/>
              <a:gd name="connsiteY5" fmla="*/ 3048000 h 3251200"/>
              <a:gd name="connisteX6" fmla="*/ 0 w 6934200"/>
              <a:gd name="connsiteY6" fmla="*/ 0 h 3251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3251200">
                <a:moveTo>
                  <a:pt x="0" y="0"/>
                </a:moveTo>
                <a:lnTo>
                  <a:pt x="6934200" y="0"/>
                </a:lnTo>
                <a:lnTo>
                  <a:pt x="6934200" y="3048000"/>
                </a:lnTo>
                <a:cubicBezTo>
                  <a:pt x="6934200" y="3160224"/>
                  <a:pt x="6843224" y="3251200"/>
                  <a:pt x="6731000" y="3251200"/>
                </a:cubicBezTo>
                <a:lnTo>
                  <a:pt x="203200" y="3251200"/>
                </a:lnTo>
                <a:cubicBezTo>
                  <a:pt x="90976" y="3251200"/>
                  <a:pt x="0" y="3160224"/>
                  <a:pt x="0" y="30480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953000" y="3302000"/>
            <a:ext cx="632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1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953000" y="3860800"/>
            <a:ext cx="6324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1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4953000" y="4775200"/>
            <a:ext cx="6324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1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4953000" y="5334000"/>
            <a:ext cx="6324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1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上左标下左内右图-装饰左叠-默认位置-并列-6_76_group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4876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2" hasCustomPrompt="1"/>
            <p:custDataLst>
              <p:tags r:id="rId6"/>
            </p:custDataLst>
          </p:nvPr>
        </p:nvSpPr>
        <p:spPr>
          <a:xfrm>
            <a:off x="6096000" y="609600"/>
            <a:ext cx="5486400" cy="5638800"/>
          </a:xfrm>
          <a:custGeom>
            <a:avLst/>
            <a:gdLst>
              <a:gd name="connisteX0" fmla="*/ 0 w 5486400"/>
              <a:gd name="connsiteY0" fmla="*/ 203200 h 5638800"/>
              <a:gd name="connisteX1" fmla="*/ 203200 w 5486400"/>
              <a:gd name="connsiteY1" fmla="*/ 0 h 5638800"/>
              <a:gd name="connisteX2" fmla="*/ 5283200 w 5486400"/>
              <a:gd name="connsiteY2" fmla="*/ 0 h 5638800"/>
              <a:gd name="connisteX3" fmla="*/ 5486400 w 5486400"/>
              <a:gd name="connsiteY3" fmla="*/ 203200 h 5638800"/>
              <a:gd name="connisteX4" fmla="*/ 5486400 w 5486400"/>
              <a:gd name="connsiteY4" fmla="*/ 5435600 h 5638800"/>
              <a:gd name="connisteX5" fmla="*/ 5283200 w 5486400"/>
              <a:gd name="connsiteY5" fmla="*/ 5638800 h 5638800"/>
              <a:gd name="connisteX6" fmla="*/ 203200 w 5486400"/>
              <a:gd name="connsiteY6" fmla="*/ 5638800 h 5638800"/>
              <a:gd name="connisteX7" fmla="*/ 0 w 5486400"/>
              <a:gd name="connsiteY7" fmla="*/ 5435600 h 5638800"/>
              <a:gd name="connisteX8" fmla="*/ 0 w 54864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486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5435600"/>
                </a:lnTo>
                <a:cubicBezTo>
                  <a:pt x="5486400" y="5547824"/>
                  <a:pt x="5395424" y="5638800"/>
                  <a:pt x="52832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609600" y="3352800"/>
            <a:ext cx="914400" cy="914400"/>
          </a:xfrm>
          <a:custGeom>
            <a:avLst/>
            <a:gdLst>
              <a:gd name="connisteX0" fmla="*/ 0 w 914400"/>
              <a:gd name="connsiteY0" fmla="*/ 203200 h 914400"/>
              <a:gd name="connisteX1" fmla="*/ 203200 w 914400"/>
              <a:gd name="connsiteY1" fmla="*/ 0 h 914400"/>
              <a:gd name="connisteX2" fmla="*/ 711200 w 914400"/>
              <a:gd name="connsiteY2" fmla="*/ 0 h 914400"/>
              <a:gd name="connisteX3" fmla="*/ 914400 w 914400"/>
              <a:gd name="connsiteY3" fmla="*/ 203200 h 914400"/>
              <a:gd name="connisteX4" fmla="*/ 914400 w 914400"/>
              <a:gd name="connsiteY4" fmla="*/ 711200 h 914400"/>
              <a:gd name="connisteX5" fmla="*/ 711200 w 914400"/>
              <a:gd name="connsiteY5" fmla="*/ 914400 h 914400"/>
              <a:gd name="connisteX6" fmla="*/ 203200 w 914400"/>
              <a:gd name="connsiteY6" fmla="*/ 914400 h 914400"/>
              <a:gd name="connisteX7" fmla="*/ 0 w 914400"/>
              <a:gd name="connsiteY7" fmla="*/ 711200 h 914400"/>
              <a:gd name="connisteX8" fmla="*/ 0 w 914400"/>
              <a:gd name="connsiteY8" fmla="*/ 203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11200" y="0"/>
                </a:lnTo>
                <a:cubicBezTo>
                  <a:pt x="823424" y="0"/>
                  <a:pt x="914400" y="90976"/>
                  <a:pt x="914400" y="203200"/>
                </a:cubicBezTo>
                <a:lnTo>
                  <a:pt x="914400" y="711200"/>
                </a:lnTo>
                <a:cubicBezTo>
                  <a:pt x="914400" y="823424"/>
                  <a:pt x="823424" y="914400"/>
                  <a:pt x="711200" y="914400"/>
                </a:cubicBezTo>
                <a:lnTo>
                  <a:pt x="203200" y="914400"/>
                </a:lnTo>
                <a:cubicBezTo>
                  <a:pt x="90976" y="914400"/>
                  <a:pt x="0" y="823424"/>
                  <a:pt x="0" y="71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8" hasCustomPrompt="1"/>
            <p:custDataLst>
              <p:tags r:id="rId8"/>
            </p:custDataLst>
          </p:nvPr>
        </p:nvSpPr>
        <p:spPr>
          <a:xfrm>
            <a:off x="793750" y="3581400"/>
            <a:ext cx="546100" cy="4572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6" hasCustomPrompt="1"/>
            <p:custDataLst>
              <p:tags r:id="rId9"/>
            </p:custDataLst>
          </p:nvPr>
        </p:nvSpPr>
        <p:spPr>
          <a:xfrm>
            <a:off x="609600" y="45212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7" hasCustomPrompt="1"/>
            <p:custDataLst>
              <p:tags r:id="rId10"/>
            </p:custDataLst>
          </p:nvPr>
        </p:nvSpPr>
        <p:spPr>
          <a:xfrm>
            <a:off x="609600" y="5029200"/>
            <a:ext cx="2133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4" hasCustomPrompt="1"/>
            <p:custDataLst>
              <p:tags r:id="rId11"/>
            </p:custDataLst>
          </p:nvPr>
        </p:nvSpPr>
        <p:spPr>
          <a:xfrm>
            <a:off x="3352800" y="3352800"/>
            <a:ext cx="914400" cy="914400"/>
          </a:xfrm>
          <a:custGeom>
            <a:avLst/>
            <a:gdLst>
              <a:gd name="connisteX0" fmla="*/ 0 w 914400"/>
              <a:gd name="connsiteY0" fmla="*/ 203200 h 914400"/>
              <a:gd name="connisteX1" fmla="*/ 203200 w 914400"/>
              <a:gd name="connsiteY1" fmla="*/ 0 h 914400"/>
              <a:gd name="connisteX2" fmla="*/ 711200 w 914400"/>
              <a:gd name="connsiteY2" fmla="*/ 0 h 914400"/>
              <a:gd name="connisteX3" fmla="*/ 914400 w 914400"/>
              <a:gd name="connsiteY3" fmla="*/ 203200 h 914400"/>
              <a:gd name="connisteX4" fmla="*/ 914400 w 914400"/>
              <a:gd name="connsiteY4" fmla="*/ 711200 h 914400"/>
              <a:gd name="connisteX5" fmla="*/ 711200 w 914400"/>
              <a:gd name="connsiteY5" fmla="*/ 914400 h 914400"/>
              <a:gd name="connisteX6" fmla="*/ 203200 w 914400"/>
              <a:gd name="connsiteY6" fmla="*/ 914400 h 914400"/>
              <a:gd name="connisteX7" fmla="*/ 0 w 914400"/>
              <a:gd name="connsiteY7" fmla="*/ 711200 h 914400"/>
              <a:gd name="connisteX8" fmla="*/ 0 w 914400"/>
              <a:gd name="connsiteY8" fmla="*/ 203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711200" y="0"/>
                </a:lnTo>
                <a:cubicBezTo>
                  <a:pt x="823424" y="0"/>
                  <a:pt x="914400" y="90976"/>
                  <a:pt x="914400" y="203200"/>
                </a:cubicBezTo>
                <a:lnTo>
                  <a:pt x="914400" y="711200"/>
                </a:lnTo>
                <a:cubicBezTo>
                  <a:pt x="914400" y="823424"/>
                  <a:pt x="823424" y="914400"/>
                  <a:pt x="711200" y="914400"/>
                </a:cubicBezTo>
                <a:lnTo>
                  <a:pt x="203200" y="914400"/>
                </a:lnTo>
                <a:cubicBezTo>
                  <a:pt x="90976" y="914400"/>
                  <a:pt x="0" y="823424"/>
                  <a:pt x="0" y="71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1" hasCustomPrompt="1"/>
            <p:custDataLst>
              <p:tags r:id="rId12"/>
            </p:custDataLst>
          </p:nvPr>
        </p:nvSpPr>
        <p:spPr>
          <a:xfrm>
            <a:off x="3536950" y="3581400"/>
            <a:ext cx="546100" cy="4572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3352800" y="45212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3352800" y="5029200"/>
            <a:ext cx="2133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2_59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4" hasCustomPrompt="1"/>
            <p:custDataLst>
              <p:tags r:id="rId6"/>
            </p:custDataLst>
          </p:nvPr>
        </p:nvSpPr>
        <p:spPr>
          <a:xfrm>
            <a:off x="609600" y="1524000"/>
            <a:ext cx="10972800" cy="2540000"/>
          </a:xfrm>
          <a:custGeom>
            <a:avLst/>
            <a:gdLst>
              <a:gd name="connisteX0" fmla="*/ 0 w 10972800"/>
              <a:gd name="connsiteY0" fmla="*/ 203200 h 2540000"/>
              <a:gd name="connisteX1" fmla="*/ 203200 w 10972800"/>
              <a:gd name="connsiteY1" fmla="*/ 0 h 2540000"/>
              <a:gd name="connisteX2" fmla="*/ 10769600 w 10972800"/>
              <a:gd name="connsiteY2" fmla="*/ 0 h 2540000"/>
              <a:gd name="connisteX3" fmla="*/ 10972800 w 10972800"/>
              <a:gd name="connsiteY3" fmla="*/ 203200 h 2540000"/>
              <a:gd name="connisteX4" fmla="*/ 10972800 w 10972800"/>
              <a:gd name="connsiteY4" fmla="*/ 2336800 h 2540000"/>
              <a:gd name="connisteX5" fmla="*/ 10769600 w 10972800"/>
              <a:gd name="connsiteY5" fmla="*/ 2540000 h 2540000"/>
              <a:gd name="connisteX6" fmla="*/ 203200 w 10972800"/>
              <a:gd name="connsiteY6" fmla="*/ 2540000 h 2540000"/>
              <a:gd name="connisteX7" fmla="*/ 0 w 10972800"/>
              <a:gd name="connsiteY7" fmla="*/ 2336800 h 2540000"/>
              <a:gd name="connisteX8" fmla="*/ 0 w 10972800"/>
              <a:gd name="connsiteY8" fmla="*/ 203200 h 2540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540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336800"/>
                </a:lnTo>
                <a:cubicBezTo>
                  <a:pt x="10972800" y="2449024"/>
                  <a:pt x="10881824" y="2540000"/>
                  <a:pt x="10769600" y="2540000"/>
                </a:cubicBezTo>
                <a:lnTo>
                  <a:pt x="203200" y="2540000"/>
                </a:lnTo>
                <a:cubicBezTo>
                  <a:pt x="90976" y="2540000"/>
                  <a:pt x="0" y="2449024"/>
                  <a:pt x="0" y="2336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5" hasCustomPrompt="1"/>
            <p:custDataLst>
              <p:tags r:id="rId7"/>
            </p:custDataLst>
          </p:nvPr>
        </p:nvSpPr>
        <p:spPr>
          <a:xfrm>
            <a:off x="609600" y="45212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45212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5029200"/>
            <a:ext cx="2133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6" hasCustomPrompt="1"/>
            <p:custDataLst>
              <p:tags r:id="rId10"/>
            </p:custDataLst>
          </p:nvPr>
        </p:nvSpPr>
        <p:spPr>
          <a:xfrm>
            <a:off x="3505200" y="45212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3657600" y="45212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3657600" y="5029200"/>
            <a:ext cx="2133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7" hasCustomPrompt="1"/>
            <p:custDataLst>
              <p:tags r:id="rId13"/>
            </p:custDataLst>
          </p:nvPr>
        </p:nvSpPr>
        <p:spPr>
          <a:xfrm>
            <a:off x="6400800" y="45212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6553200" y="45212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6553200" y="5029200"/>
            <a:ext cx="2133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2" name="装饰  1"/>
          <p:cNvSpPr>
            <a:spLocks noGrp="1"/>
          </p:cNvSpPr>
          <p:nvPr>
            <p:ph type="body" idx="16398" hasCustomPrompt="1"/>
            <p:custDataLst>
              <p:tags r:id="rId16"/>
            </p:custDataLst>
          </p:nvPr>
        </p:nvSpPr>
        <p:spPr>
          <a:xfrm>
            <a:off x="9296400" y="4521200"/>
            <a:ext cx="50800" cy="17272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2" hasCustomPrompt="1"/>
            <p:custDataLst>
              <p:tags r:id="rId17"/>
            </p:custDataLst>
          </p:nvPr>
        </p:nvSpPr>
        <p:spPr>
          <a:xfrm>
            <a:off x="9448800" y="4521200"/>
            <a:ext cx="2133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9448800" y="5029200"/>
            <a:ext cx="21336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26_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0" hasCustomPrompt="1"/>
            <p:custDataLst>
              <p:tags r:id="rId6"/>
            </p:custDataLst>
          </p:nvPr>
        </p:nvSpPr>
        <p:spPr>
          <a:xfrm>
            <a:off x="609600" y="3860800"/>
            <a:ext cx="5334000" cy="2387600"/>
          </a:xfrm>
          <a:custGeom>
            <a:avLst/>
            <a:gdLst>
              <a:gd name="connisteX0" fmla="*/ 0 w 5334000"/>
              <a:gd name="connsiteY0" fmla="*/ 0 h 2387600"/>
              <a:gd name="connisteX1" fmla="*/ 5334000 w 5334000"/>
              <a:gd name="connsiteY1" fmla="*/ 0 h 2387600"/>
              <a:gd name="connisteX2" fmla="*/ 5334000 w 5334000"/>
              <a:gd name="connsiteY2" fmla="*/ 2184400 h 2387600"/>
              <a:gd name="connisteX3" fmla="*/ 5130800 w 5334000"/>
              <a:gd name="connsiteY3" fmla="*/ 2387600 h 2387600"/>
              <a:gd name="connisteX4" fmla="*/ 203200 w 5334000"/>
              <a:gd name="connsiteY4" fmla="*/ 2387600 h 2387600"/>
              <a:gd name="connisteX5" fmla="*/ 0 w 5334000"/>
              <a:gd name="connsiteY5" fmla="*/ 2184400 h 2387600"/>
              <a:gd name="connisteX6" fmla="*/ 0 w 5334000"/>
              <a:gd name="connsiteY6" fmla="*/ 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2387600">
                <a:moveTo>
                  <a:pt x="0" y="0"/>
                </a:moveTo>
                <a:lnTo>
                  <a:pt x="5334000" y="0"/>
                </a:lnTo>
                <a:lnTo>
                  <a:pt x="5334000" y="2184400"/>
                </a:lnTo>
                <a:cubicBezTo>
                  <a:pt x="5334000" y="2296624"/>
                  <a:pt x="5243024" y="2387600"/>
                  <a:pt x="5130800" y="2387600"/>
                </a:cubicBezTo>
                <a:lnTo>
                  <a:pt x="203200" y="2387600"/>
                </a:lnTo>
                <a:cubicBezTo>
                  <a:pt x="90976" y="2387600"/>
                  <a:pt x="0" y="2296624"/>
                  <a:pt x="0" y="21844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1" hasCustomPrompt="1"/>
            <p:custDataLst>
              <p:tags r:id="rId7"/>
            </p:custDataLst>
          </p:nvPr>
        </p:nvSpPr>
        <p:spPr>
          <a:xfrm>
            <a:off x="609600" y="1524000"/>
            <a:ext cx="5334000" cy="2336800"/>
          </a:xfrm>
          <a:custGeom>
            <a:avLst/>
            <a:gdLst>
              <a:gd name="connisteX0" fmla="*/ 0 w 5334000"/>
              <a:gd name="connsiteY0" fmla="*/ 203200 h 2336800"/>
              <a:gd name="connisteX1" fmla="*/ 203200 w 5334000"/>
              <a:gd name="connsiteY1" fmla="*/ 0 h 2336800"/>
              <a:gd name="connisteX2" fmla="*/ 5130800 w 5334000"/>
              <a:gd name="connsiteY2" fmla="*/ 0 h 2336800"/>
              <a:gd name="connisteX3" fmla="*/ 5334000 w 5334000"/>
              <a:gd name="connsiteY3" fmla="*/ 203200 h 2336800"/>
              <a:gd name="connisteX4" fmla="*/ 5334000 w 5334000"/>
              <a:gd name="connsiteY4" fmla="*/ 2336800 h 2336800"/>
              <a:gd name="connisteX5" fmla="*/ 0 w 5334000"/>
              <a:gd name="connsiteY5" fmla="*/ 2336800 h 2336800"/>
              <a:gd name="connisteX6" fmla="*/ 0 w 5334000"/>
              <a:gd name="connsiteY6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336800"/>
                </a:lnTo>
                <a:lnTo>
                  <a:pt x="0" y="23368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914400" y="41656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914400" y="4724400"/>
            <a:ext cx="47244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248400" y="1524000"/>
            <a:ext cx="5334000" cy="2387600"/>
          </a:xfrm>
          <a:custGeom>
            <a:avLst/>
            <a:gdLst>
              <a:gd name="connisteX0" fmla="*/ 0 w 5334000"/>
              <a:gd name="connsiteY0" fmla="*/ 203200 h 2387600"/>
              <a:gd name="connisteX1" fmla="*/ 203200 w 5334000"/>
              <a:gd name="connsiteY1" fmla="*/ 0 h 2387600"/>
              <a:gd name="connisteX2" fmla="*/ 5130800 w 5334000"/>
              <a:gd name="connsiteY2" fmla="*/ 0 h 2387600"/>
              <a:gd name="connisteX3" fmla="*/ 5334000 w 5334000"/>
              <a:gd name="connsiteY3" fmla="*/ 203200 h 2387600"/>
              <a:gd name="connisteX4" fmla="*/ 5334000 w 5334000"/>
              <a:gd name="connsiteY4" fmla="*/ 2387600 h 2387600"/>
              <a:gd name="connisteX5" fmla="*/ 0 w 5334000"/>
              <a:gd name="connsiteY5" fmla="*/ 2387600 h 2387600"/>
              <a:gd name="connisteX6" fmla="*/ 0 w 5334000"/>
              <a:gd name="connsiteY6" fmla="*/ 203200 h 238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2387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387600"/>
                </a:lnTo>
                <a:lnTo>
                  <a:pt x="0" y="2387600"/>
                </a:ln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3" hasCustomPrompt="1"/>
            <p:custDataLst>
              <p:tags r:id="rId11"/>
            </p:custDataLst>
          </p:nvPr>
        </p:nvSpPr>
        <p:spPr>
          <a:xfrm>
            <a:off x="6248400" y="3911600"/>
            <a:ext cx="5334000" cy="2336800"/>
          </a:xfrm>
          <a:custGeom>
            <a:avLst/>
            <a:gdLst>
              <a:gd name="connisteX0" fmla="*/ 0 w 5334000"/>
              <a:gd name="connsiteY0" fmla="*/ 0 h 2336800"/>
              <a:gd name="connisteX1" fmla="*/ 5334000 w 5334000"/>
              <a:gd name="connsiteY1" fmla="*/ 0 h 2336800"/>
              <a:gd name="connisteX2" fmla="*/ 5334000 w 5334000"/>
              <a:gd name="connsiteY2" fmla="*/ 2133600 h 2336800"/>
              <a:gd name="connisteX3" fmla="*/ 5130800 w 5334000"/>
              <a:gd name="connsiteY3" fmla="*/ 2336800 h 2336800"/>
              <a:gd name="connisteX4" fmla="*/ 203200 w 5334000"/>
              <a:gd name="connsiteY4" fmla="*/ 2336800 h 2336800"/>
              <a:gd name="connisteX5" fmla="*/ 0 w 5334000"/>
              <a:gd name="connsiteY5" fmla="*/ 2133600 h 2336800"/>
              <a:gd name="connisteX6" fmla="*/ 0 w 5334000"/>
              <a:gd name="connsiteY6" fmla="*/ 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2336800">
                <a:moveTo>
                  <a:pt x="0" y="0"/>
                </a:moveTo>
                <a:lnTo>
                  <a:pt x="5334000" y="0"/>
                </a:lnTo>
                <a:lnTo>
                  <a:pt x="5334000" y="2133600"/>
                </a:lnTo>
                <a:cubicBezTo>
                  <a:pt x="5334000" y="2245824"/>
                  <a:pt x="5243024" y="2336800"/>
                  <a:pt x="5130800" y="2336800"/>
                </a:cubicBezTo>
                <a:lnTo>
                  <a:pt x="203200" y="2336800"/>
                </a:lnTo>
                <a:cubicBezTo>
                  <a:pt x="90976" y="2336800"/>
                  <a:pt x="0" y="2245824"/>
                  <a:pt x="0" y="2133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6553200" y="18288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6553200" y="2387600"/>
            <a:ext cx="47244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0_6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705600" y="533400"/>
            <a:ext cx="4876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7" hasCustomPrompt="1"/>
            <p:custDataLst>
              <p:tags r:id="rId6"/>
            </p:custDataLst>
          </p:nvPr>
        </p:nvSpPr>
        <p:spPr>
          <a:xfrm>
            <a:off x="609600" y="609600"/>
            <a:ext cx="5486400" cy="5638800"/>
          </a:xfrm>
          <a:custGeom>
            <a:avLst/>
            <a:gdLst>
              <a:gd name="connisteX0" fmla="*/ 0 w 5486400"/>
              <a:gd name="connsiteY0" fmla="*/ 203200 h 5638800"/>
              <a:gd name="connisteX1" fmla="*/ 203200 w 5486400"/>
              <a:gd name="connsiteY1" fmla="*/ 0 h 5638800"/>
              <a:gd name="connisteX2" fmla="*/ 5283200 w 5486400"/>
              <a:gd name="connsiteY2" fmla="*/ 0 h 5638800"/>
              <a:gd name="connisteX3" fmla="*/ 5486400 w 5486400"/>
              <a:gd name="connsiteY3" fmla="*/ 203200 h 5638800"/>
              <a:gd name="connisteX4" fmla="*/ 5486400 w 5486400"/>
              <a:gd name="connsiteY4" fmla="*/ 5435600 h 5638800"/>
              <a:gd name="connisteX5" fmla="*/ 5283200 w 5486400"/>
              <a:gd name="connsiteY5" fmla="*/ 5638800 h 5638800"/>
              <a:gd name="connisteX6" fmla="*/ 203200 w 5486400"/>
              <a:gd name="connsiteY6" fmla="*/ 5638800 h 5638800"/>
              <a:gd name="connisteX7" fmla="*/ 0 w 5486400"/>
              <a:gd name="connsiteY7" fmla="*/ 5435600 h 5638800"/>
              <a:gd name="connisteX8" fmla="*/ 0 w 54864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486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5435600"/>
                </a:lnTo>
                <a:cubicBezTo>
                  <a:pt x="5486400" y="5547824"/>
                  <a:pt x="5395424" y="5638800"/>
                  <a:pt x="52832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88" hasCustomPrompt="1"/>
            <p:custDataLst>
              <p:tags r:id="rId7"/>
            </p:custDataLst>
          </p:nvPr>
        </p:nvSpPr>
        <p:spPr>
          <a:xfrm>
            <a:off x="6705600" y="4419600"/>
            <a:ext cx="50800" cy="1828800"/>
          </a:xfrm>
          <a:custGeom>
            <a:avLst/>
            <a:gdLst>
              <a:gd name="connisteX0" fmla="*/ 0 w 50800"/>
              <a:gd name="connsiteY0" fmla="*/ 25400 h 1828800"/>
              <a:gd name="connisteX1" fmla="*/ 25400 w 50800"/>
              <a:gd name="connsiteY1" fmla="*/ 0 h 1828800"/>
              <a:gd name="connisteX2" fmla="*/ 25400 w 50800"/>
              <a:gd name="connsiteY2" fmla="*/ 0 h 1828800"/>
              <a:gd name="connisteX3" fmla="*/ 50800 w 50800"/>
              <a:gd name="connsiteY3" fmla="*/ 25400 h 1828800"/>
              <a:gd name="connisteX4" fmla="*/ 50800 w 50800"/>
              <a:gd name="connsiteY4" fmla="*/ 1803400 h 1828800"/>
              <a:gd name="connisteX5" fmla="*/ 25400 w 50800"/>
              <a:gd name="connsiteY5" fmla="*/ 1828800 h 1828800"/>
              <a:gd name="connisteX6" fmla="*/ 25400 w 50800"/>
              <a:gd name="connsiteY6" fmla="*/ 1828800 h 1828800"/>
              <a:gd name="connisteX7" fmla="*/ 0 w 50800"/>
              <a:gd name="connsiteY7" fmla="*/ 1803400 h 1828800"/>
              <a:gd name="connisteX8" fmla="*/ 0 w 50800"/>
              <a:gd name="connsiteY8" fmla="*/ 25400 h 182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8288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803400"/>
                </a:lnTo>
                <a:cubicBezTo>
                  <a:pt x="50800" y="1817428"/>
                  <a:pt x="39428" y="1828800"/>
                  <a:pt x="25400" y="1828800"/>
                </a:cubicBezTo>
                <a:lnTo>
                  <a:pt x="25400" y="1828800"/>
                </a:lnTo>
                <a:cubicBezTo>
                  <a:pt x="11372" y="1828800"/>
                  <a:pt x="0" y="1817428"/>
                  <a:pt x="0" y="18034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6858000" y="4419600"/>
            <a:ext cx="47244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2_15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2" hasCustomPrompt="1"/>
            <p:custDataLst>
              <p:tags r:id="rId6"/>
            </p:custDataLst>
          </p:nvPr>
        </p:nvSpPr>
        <p:spPr>
          <a:xfrm>
            <a:off x="609600" y="4165600"/>
            <a:ext cx="3454400" cy="2082800"/>
          </a:xfrm>
          <a:custGeom>
            <a:avLst/>
            <a:gdLst>
              <a:gd name="connisteX0" fmla="*/ 0 w 3454400"/>
              <a:gd name="connsiteY0" fmla="*/ 0 h 2082800"/>
              <a:gd name="connisteX1" fmla="*/ 3454400 w 3454400"/>
              <a:gd name="connsiteY1" fmla="*/ 0 h 2082800"/>
              <a:gd name="connisteX2" fmla="*/ 3454400 w 3454400"/>
              <a:gd name="connsiteY2" fmla="*/ 1879600 h 2082800"/>
              <a:gd name="connisteX3" fmla="*/ 3251200 w 3454400"/>
              <a:gd name="connsiteY3" fmla="*/ 2082800 h 2082800"/>
              <a:gd name="connisteX4" fmla="*/ 203200 w 3454400"/>
              <a:gd name="connsiteY4" fmla="*/ 2082800 h 2082800"/>
              <a:gd name="connisteX5" fmla="*/ 0 w 3454400"/>
              <a:gd name="connsiteY5" fmla="*/ 1879600 h 2082800"/>
              <a:gd name="connisteX6" fmla="*/ 0 w 3454400"/>
              <a:gd name="connsiteY6" fmla="*/ 0 h 208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082800">
                <a:moveTo>
                  <a:pt x="0" y="0"/>
                </a:moveTo>
                <a:lnTo>
                  <a:pt x="3454400" y="0"/>
                </a:lnTo>
                <a:lnTo>
                  <a:pt x="3454400" y="1879600"/>
                </a:lnTo>
                <a:cubicBezTo>
                  <a:pt x="3454400" y="1991824"/>
                  <a:pt x="3363424" y="2082800"/>
                  <a:pt x="3251200" y="2082800"/>
                </a:cubicBezTo>
                <a:lnTo>
                  <a:pt x="203200" y="2082800"/>
                </a:lnTo>
                <a:cubicBezTo>
                  <a:pt x="90976" y="2082800"/>
                  <a:pt x="0" y="1991824"/>
                  <a:pt x="0" y="18796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3" hasCustomPrompt="1"/>
            <p:custDataLst>
              <p:tags r:id="rId7"/>
            </p:custDataLst>
          </p:nvPr>
        </p:nvSpPr>
        <p:spPr>
          <a:xfrm>
            <a:off x="609600" y="1524000"/>
            <a:ext cx="3454400" cy="2641600"/>
          </a:xfrm>
          <a:custGeom>
            <a:avLst/>
            <a:gdLst>
              <a:gd name="connisteX0" fmla="*/ 0 w 3454400"/>
              <a:gd name="connsiteY0" fmla="*/ 203200 h 2641600"/>
              <a:gd name="connisteX1" fmla="*/ 203200 w 3454400"/>
              <a:gd name="connsiteY1" fmla="*/ 0 h 2641600"/>
              <a:gd name="connisteX2" fmla="*/ 3251200 w 3454400"/>
              <a:gd name="connsiteY2" fmla="*/ 0 h 2641600"/>
              <a:gd name="connisteX3" fmla="*/ 3454400 w 3454400"/>
              <a:gd name="connsiteY3" fmla="*/ 203200 h 2641600"/>
              <a:gd name="connisteX4" fmla="*/ 3454400 w 3454400"/>
              <a:gd name="connsiteY4" fmla="*/ 2641600 h 2641600"/>
              <a:gd name="connisteX5" fmla="*/ 0 w 3454400"/>
              <a:gd name="connsiteY5" fmla="*/ 2641600 h 2641600"/>
              <a:gd name="connisteX6" fmla="*/ 0 w 3454400"/>
              <a:gd name="connsiteY6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2641600"/>
                </a:lnTo>
                <a:lnTo>
                  <a:pt x="0" y="26416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914400" y="44704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914400" y="5029200"/>
            <a:ext cx="28448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4" hasCustomPrompt="1"/>
            <p:custDataLst>
              <p:tags r:id="rId10"/>
            </p:custDataLst>
          </p:nvPr>
        </p:nvSpPr>
        <p:spPr>
          <a:xfrm>
            <a:off x="4368800" y="4165600"/>
            <a:ext cx="3454400" cy="2082800"/>
          </a:xfrm>
          <a:custGeom>
            <a:avLst/>
            <a:gdLst>
              <a:gd name="connisteX0" fmla="*/ 0 w 3454400"/>
              <a:gd name="connsiteY0" fmla="*/ 0 h 2082800"/>
              <a:gd name="connisteX1" fmla="*/ 3454400 w 3454400"/>
              <a:gd name="connsiteY1" fmla="*/ 0 h 2082800"/>
              <a:gd name="connisteX2" fmla="*/ 3454400 w 3454400"/>
              <a:gd name="connsiteY2" fmla="*/ 1879600 h 2082800"/>
              <a:gd name="connisteX3" fmla="*/ 3251200 w 3454400"/>
              <a:gd name="connsiteY3" fmla="*/ 2082800 h 2082800"/>
              <a:gd name="connisteX4" fmla="*/ 203200 w 3454400"/>
              <a:gd name="connsiteY4" fmla="*/ 2082800 h 2082800"/>
              <a:gd name="connisteX5" fmla="*/ 0 w 3454400"/>
              <a:gd name="connsiteY5" fmla="*/ 1879600 h 2082800"/>
              <a:gd name="connisteX6" fmla="*/ 0 w 3454400"/>
              <a:gd name="connsiteY6" fmla="*/ 0 h 208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082800">
                <a:moveTo>
                  <a:pt x="0" y="0"/>
                </a:moveTo>
                <a:lnTo>
                  <a:pt x="3454400" y="0"/>
                </a:lnTo>
                <a:lnTo>
                  <a:pt x="3454400" y="1879600"/>
                </a:lnTo>
                <a:cubicBezTo>
                  <a:pt x="3454400" y="1991824"/>
                  <a:pt x="3363424" y="2082800"/>
                  <a:pt x="3251200" y="2082800"/>
                </a:cubicBezTo>
                <a:lnTo>
                  <a:pt x="203200" y="2082800"/>
                </a:lnTo>
                <a:cubicBezTo>
                  <a:pt x="90976" y="2082800"/>
                  <a:pt x="0" y="1991824"/>
                  <a:pt x="0" y="187960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5" hasCustomPrompt="1"/>
            <p:custDataLst>
              <p:tags r:id="rId11"/>
            </p:custDataLst>
          </p:nvPr>
        </p:nvSpPr>
        <p:spPr>
          <a:xfrm>
            <a:off x="4368800" y="1524000"/>
            <a:ext cx="3454400" cy="2641600"/>
          </a:xfrm>
          <a:custGeom>
            <a:avLst/>
            <a:gdLst>
              <a:gd name="connisteX0" fmla="*/ 0 w 3454400"/>
              <a:gd name="connsiteY0" fmla="*/ 203200 h 2641600"/>
              <a:gd name="connisteX1" fmla="*/ 203200 w 3454400"/>
              <a:gd name="connsiteY1" fmla="*/ 0 h 2641600"/>
              <a:gd name="connisteX2" fmla="*/ 3251200 w 3454400"/>
              <a:gd name="connsiteY2" fmla="*/ 0 h 2641600"/>
              <a:gd name="connisteX3" fmla="*/ 3454400 w 3454400"/>
              <a:gd name="connsiteY3" fmla="*/ 203200 h 2641600"/>
              <a:gd name="connisteX4" fmla="*/ 3454400 w 3454400"/>
              <a:gd name="connsiteY4" fmla="*/ 2641600 h 2641600"/>
              <a:gd name="connisteX5" fmla="*/ 0 w 3454400"/>
              <a:gd name="connsiteY5" fmla="*/ 2641600 h 2641600"/>
              <a:gd name="connisteX6" fmla="*/ 0 w 3454400"/>
              <a:gd name="connsiteY6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2641600"/>
                </a:lnTo>
                <a:lnTo>
                  <a:pt x="0" y="26416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4673600" y="44704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4673600" y="5029200"/>
            <a:ext cx="28448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6" hasCustomPrompt="1"/>
            <p:custDataLst>
              <p:tags r:id="rId14"/>
            </p:custDataLst>
          </p:nvPr>
        </p:nvSpPr>
        <p:spPr>
          <a:xfrm>
            <a:off x="8128000" y="4165600"/>
            <a:ext cx="3454400" cy="2082800"/>
          </a:xfrm>
          <a:custGeom>
            <a:avLst/>
            <a:gdLst>
              <a:gd name="connisteX0" fmla="*/ 0 w 3454400"/>
              <a:gd name="connsiteY0" fmla="*/ 0 h 2082800"/>
              <a:gd name="connisteX1" fmla="*/ 3454400 w 3454400"/>
              <a:gd name="connsiteY1" fmla="*/ 0 h 2082800"/>
              <a:gd name="connisteX2" fmla="*/ 3454400 w 3454400"/>
              <a:gd name="connsiteY2" fmla="*/ 1879600 h 2082800"/>
              <a:gd name="connisteX3" fmla="*/ 3251200 w 3454400"/>
              <a:gd name="connsiteY3" fmla="*/ 2082800 h 2082800"/>
              <a:gd name="connisteX4" fmla="*/ 203200 w 3454400"/>
              <a:gd name="connsiteY4" fmla="*/ 2082800 h 2082800"/>
              <a:gd name="connisteX5" fmla="*/ 0 w 3454400"/>
              <a:gd name="connsiteY5" fmla="*/ 1879600 h 2082800"/>
              <a:gd name="connisteX6" fmla="*/ 0 w 3454400"/>
              <a:gd name="connsiteY6" fmla="*/ 0 h 208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082800">
                <a:moveTo>
                  <a:pt x="0" y="0"/>
                </a:moveTo>
                <a:lnTo>
                  <a:pt x="3454400" y="0"/>
                </a:lnTo>
                <a:lnTo>
                  <a:pt x="3454400" y="1879600"/>
                </a:lnTo>
                <a:cubicBezTo>
                  <a:pt x="3454400" y="1991824"/>
                  <a:pt x="3363424" y="2082800"/>
                  <a:pt x="3251200" y="2082800"/>
                </a:cubicBezTo>
                <a:lnTo>
                  <a:pt x="203200" y="2082800"/>
                </a:lnTo>
                <a:cubicBezTo>
                  <a:pt x="90976" y="2082800"/>
                  <a:pt x="0" y="1991824"/>
                  <a:pt x="0" y="18796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图片占位符 20"/>
          <p:cNvSpPr>
            <a:spLocks noGrp="1"/>
          </p:cNvSpPr>
          <p:nvPr>
            <p:ph type="pic" idx="16397" hasCustomPrompt="1"/>
            <p:custDataLst>
              <p:tags r:id="rId15"/>
            </p:custDataLst>
          </p:nvPr>
        </p:nvSpPr>
        <p:spPr>
          <a:xfrm>
            <a:off x="8128000" y="1524000"/>
            <a:ext cx="3454400" cy="2641600"/>
          </a:xfrm>
          <a:custGeom>
            <a:avLst/>
            <a:gdLst>
              <a:gd name="connisteX0" fmla="*/ 0 w 3454400"/>
              <a:gd name="connsiteY0" fmla="*/ 203200 h 2641600"/>
              <a:gd name="connisteX1" fmla="*/ 203200 w 3454400"/>
              <a:gd name="connsiteY1" fmla="*/ 0 h 2641600"/>
              <a:gd name="connisteX2" fmla="*/ 3251200 w 3454400"/>
              <a:gd name="connsiteY2" fmla="*/ 0 h 2641600"/>
              <a:gd name="connisteX3" fmla="*/ 3454400 w 3454400"/>
              <a:gd name="connsiteY3" fmla="*/ 203200 h 2641600"/>
              <a:gd name="connisteX4" fmla="*/ 3454400 w 3454400"/>
              <a:gd name="connsiteY4" fmla="*/ 2641600 h 2641600"/>
              <a:gd name="connisteX5" fmla="*/ 0 w 3454400"/>
              <a:gd name="connsiteY5" fmla="*/ 2641600 h 2641600"/>
              <a:gd name="connisteX6" fmla="*/ 0 w 3454400"/>
              <a:gd name="connsiteY6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2641600"/>
                </a:lnTo>
                <a:lnTo>
                  <a:pt x="0" y="26416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6"/>
            </p:custDataLst>
          </p:nvPr>
        </p:nvSpPr>
        <p:spPr>
          <a:xfrm>
            <a:off x="8432800" y="44704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8432800" y="5029200"/>
            <a:ext cx="28448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章节页_1_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1" descr="图片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1" name="组合 70"/>
          <p:cNvGrpSpPr/>
          <p:nvPr userDrawn="1">
            <p:custDataLst>
              <p:tags r:id="rId4"/>
            </p:custDataLst>
          </p:nvPr>
        </p:nvGrpSpPr>
        <p:grpSpPr>
          <a:xfrm>
            <a:off x="4736465" y="1978660"/>
            <a:ext cx="7458710" cy="3365500"/>
            <a:chOff x="7459" y="3116"/>
            <a:chExt cx="11746" cy="5300"/>
          </a:xfrm>
        </p:grpSpPr>
        <p:cxnSp>
          <p:nvCxnSpPr>
            <p:cNvPr id="12" name="直接连接符 11"/>
            <p:cNvCxnSpPr/>
            <p:nvPr>
              <p:custDataLst>
                <p:tags r:id="rId5"/>
              </p:custDataLst>
            </p:nvPr>
          </p:nvCxnSpPr>
          <p:spPr>
            <a:xfrm flipH="1" flipV="1">
              <a:off x="17171" y="4545"/>
              <a:ext cx="730" cy="436"/>
            </a:xfrm>
            <a:prstGeom prst="line">
              <a:avLst/>
            </a:prstGeom>
            <a:ln w="19050" cap="rnd">
              <a:gradFill>
                <a:gsLst>
                  <a:gs pos="30000">
                    <a:schemeClr val="accent1">
                      <a:alpha val="5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>
              <p:custDataLst>
                <p:tags r:id="rId6"/>
              </p:custDataLst>
            </p:nvPr>
          </p:nvCxnSpPr>
          <p:spPr>
            <a:xfrm flipH="1">
              <a:off x="14883" y="4545"/>
              <a:ext cx="2288" cy="1249"/>
            </a:xfrm>
            <a:prstGeom prst="line">
              <a:avLst/>
            </a:prstGeom>
            <a:ln w="19050" cap="rnd">
              <a:gradFill>
                <a:gsLst>
                  <a:gs pos="20000">
                    <a:schemeClr val="accent1">
                      <a:alpha val="5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>
              <p:custDataLst>
                <p:tags r:id="rId7"/>
              </p:custDataLst>
            </p:nvPr>
          </p:nvCxnSpPr>
          <p:spPr>
            <a:xfrm flipH="1" flipV="1">
              <a:off x="17171" y="4185"/>
              <a:ext cx="1516" cy="905"/>
            </a:xfrm>
            <a:prstGeom prst="line">
              <a:avLst/>
            </a:prstGeom>
            <a:ln w="19050" cap="rnd">
              <a:gradFill>
                <a:gsLst>
                  <a:gs pos="30000">
                    <a:schemeClr val="accent1">
                      <a:alpha val="5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>
              <p:custDataLst>
                <p:tags r:id="rId8"/>
              </p:custDataLst>
            </p:nvPr>
          </p:nvCxnSpPr>
          <p:spPr>
            <a:xfrm flipH="1">
              <a:off x="13282" y="4185"/>
              <a:ext cx="3889" cy="2123"/>
            </a:xfrm>
            <a:prstGeom prst="line">
              <a:avLst/>
            </a:prstGeom>
            <a:ln w="19050" cap="rnd">
              <a:gradFill>
                <a:gsLst>
                  <a:gs pos="20000">
                    <a:schemeClr val="accent1">
                      <a:alpha val="5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>
              <p:custDataLst>
                <p:tags r:id="rId9"/>
              </p:custDataLst>
            </p:nvPr>
          </p:nvCxnSpPr>
          <p:spPr>
            <a:xfrm flipH="1" flipV="1">
              <a:off x="17171" y="3729"/>
              <a:ext cx="2034" cy="1216"/>
            </a:xfrm>
            <a:prstGeom prst="line">
              <a:avLst/>
            </a:prstGeom>
            <a:ln w="19050" cap="rnd">
              <a:gradFill>
                <a:gsLst>
                  <a:gs pos="30000">
                    <a:schemeClr val="accent1">
                      <a:alpha val="4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>
              <p:custDataLst>
                <p:tags r:id="rId10"/>
              </p:custDataLst>
            </p:nvPr>
          </p:nvCxnSpPr>
          <p:spPr>
            <a:xfrm flipH="1">
              <a:off x="11074" y="3729"/>
              <a:ext cx="6097" cy="3327"/>
            </a:xfrm>
            <a:prstGeom prst="line">
              <a:avLst/>
            </a:prstGeom>
            <a:ln w="19050" cap="rnd">
              <a:gradFill>
                <a:gsLst>
                  <a:gs pos="20000">
                    <a:schemeClr val="accent1">
                      <a:alpha val="4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>
              <p:custDataLst>
                <p:tags r:id="rId11"/>
              </p:custDataLst>
            </p:nvPr>
          </p:nvCxnSpPr>
          <p:spPr>
            <a:xfrm flipH="1" flipV="1">
              <a:off x="17171" y="3116"/>
              <a:ext cx="2016" cy="1208"/>
            </a:xfrm>
            <a:prstGeom prst="line">
              <a:avLst/>
            </a:prstGeom>
            <a:ln w="19050" cap="rnd">
              <a:gradFill>
                <a:gsLst>
                  <a:gs pos="30000">
                    <a:schemeClr val="accent1">
                      <a:alpha val="25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>
              <p:custDataLst>
                <p:tags r:id="rId12"/>
              </p:custDataLst>
            </p:nvPr>
          </p:nvCxnSpPr>
          <p:spPr>
            <a:xfrm flipH="1">
              <a:off x="7459" y="3116"/>
              <a:ext cx="9712" cy="5300"/>
            </a:xfrm>
            <a:prstGeom prst="line">
              <a:avLst/>
            </a:prstGeom>
            <a:ln w="19050" cap="rnd">
              <a:gradFill>
                <a:gsLst>
                  <a:gs pos="20000">
                    <a:schemeClr val="accent1">
                      <a:alpha val="2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2"/>
          <p:cNvGrpSpPr/>
          <p:nvPr userDrawn="1">
            <p:custDataLst>
              <p:tags r:id="rId13"/>
            </p:custDataLst>
          </p:nvPr>
        </p:nvGrpSpPr>
        <p:grpSpPr>
          <a:xfrm>
            <a:off x="333375" y="6185535"/>
            <a:ext cx="722630" cy="124460"/>
            <a:chOff x="525" y="9741"/>
            <a:chExt cx="1138" cy="196"/>
          </a:xfrm>
        </p:grpSpPr>
        <p:sp>
          <p:nvSpPr>
            <p:cNvPr id="8" name="矩形 3"/>
            <p:cNvSpPr/>
            <p:nvPr>
              <p:custDataLst>
                <p:tags r:id="rId14"/>
              </p:custDataLst>
            </p:nvPr>
          </p:nvSpPr>
          <p:spPr>
            <a:xfrm>
              <a:off x="525" y="9741"/>
              <a:ext cx="196" cy="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MiSans Medium" panose="00000600000000000000" charset="-122"/>
              </a:endParaRPr>
            </a:p>
          </p:txBody>
        </p:sp>
        <p:sp>
          <p:nvSpPr>
            <p:cNvPr id="9" name="矩形 4"/>
            <p:cNvSpPr/>
            <p:nvPr>
              <p:custDataLst>
                <p:tags r:id="rId15"/>
              </p:custDataLst>
            </p:nvPr>
          </p:nvSpPr>
          <p:spPr>
            <a:xfrm>
              <a:off x="839" y="9741"/>
              <a:ext cx="196" cy="196"/>
            </a:xfrm>
            <a:prstGeom prst="rect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MiSans Medium" panose="00000600000000000000" charset="-122"/>
              </a:endParaRPr>
            </a:p>
          </p:txBody>
        </p:sp>
        <p:sp>
          <p:nvSpPr>
            <p:cNvPr id="10" name="矩形 5"/>
            <p:cNvSpPr/>
            <p:nvPr>
              <p:custDataLst>
                <p:tags r:id="rId16"/>
              </p:custDataLst>
            </p:nvPr>
          </p:nvSpPr>
          <p:spPr>
            <a:xfrm>
              <a:off x="1153" y="9741"/>
              <a:ext cx="196" cy="196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MiSans Medium" panose="00000600000000000000" charset="-122"/>
              </a:endParaRPr>
            </a:p>
          </p:txBody>
        </p:sp>
        <p:sp>
          <p:nvSpPr>
            <p:cNvPr id="11" name="矩形 10"/>
            <p:cNvSpPr/>
            <p:nvPr>
              <p:custDataLst>
                <p:tags r:id="rId17"/>
              </p:custDataLst>
            </p:nvPr>
          </p:nvSpPr>
          <p:spPr>
            <a:xfrm>
              <a:off x="1467" y="9741"/>
              <a:ext cx="196" cy="196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MiSans Medium" panose="00000600000000000000" charset="-122"/>
              </a:endParaRPr>
            </a:p>
          </p:txBody>
        </p:sp>
      </p:grpSp>
      <p:sp>
        <p:nvSpPr>
          <p:cNvPr id="25" name="标题 24"/>
          <p:cNvSpPr>
            <a:spLocks noGrp="1"/>
          </p:cNvSpPr>
          <p:nvPr>
            <p:ph type="title" idx="16385" hasCustomPrompt="1"/>
            <p:custDataLst>
              <p:tags r:id="rId18"/>
            </p:custDataLst>
          </p:nvPr>
        </p:nvSpPr>
        <p:spPr>
          <a:xfrm>
            <a:off x="1016000" y="3530600"/>
            <a:ext cx="6352117" cy="1524000"/>
          </a:xfrm>
        </p:spPr>
        <p:txBody>
          <a:bodyPr vert="horz" lIns="0" tIns="0" rIns="0" bIns="0" anchor="t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800" b="0" spc="0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单击此处添加章节标题</a:t>
            </a:r>
            <a:endParaRPr lang="zh-CN" altLang="en-US" dirty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86" hasCustomPrompt="1"/>
            <p:custDataLst>
              <p:tags r:id="rId19"/>
            </p:custDataLst>
          </p:nvPr>
        </p:nvSpPr>
        <p:spPr>
          <a:xfrm>
            <a:off x="1016000" y="1905000"/>
            <a:ext cx="1527175" cy="1524000"/>
          </a:xfrm>
        </p:spPr>
        <p:txBody>
          <a:bodyPr vert="horz" wrap="none" lIns="0" tIns="0" rIns="0" bIns="0" anchor="ctr" anchorCtr="0">
            <a:normAutofit/>
          </a:bodyPr>
          <a:lstStyle>
            <a:lvl1pPr marL="0" indent="0" algn="l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72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-1-5_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副标题 10"/>
          <p:cNvSpPr>
            <a:spLocks noGrp="1"/>
          </p:cNvSpPr>
          <p:nvPr>
            <p:ph type="subTitle" idx="16386" hasCustomPrompt="1"/>
            <p:custDataLst>
              <p:tags r:id="rId5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12" name="标题 11"/>
          <p:cNvSpPr>
            <a:spLocks noGrp="1"/>
          </p:cNvSpPr>
          <p:nvPr>
            <p:ph type="ctrTitle" idx="16385" hasCustomPrompt="1"/>
            <p:custDataLst>
              <p:tags r:id="rId6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8" hasCustomPrompt="1"/>
            <p:custDataLst>
              <p:tags r:id="rId7"/>
            </p:custDataLst>
          </p:nvPr>
        </p:nvSpPr>
        <p:spPr>
          <a:xfrm>
            <a:off x="40703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5" hasCustomPrompt="1"/>
            <p:custDataLst>
              <p:tags r:id="rId8"/>
            </p:custDataLst>
          </p:nvPr>
        </p:nvSpPr>
        <p:spPr>
          <a:xfrm>
            <a:off x="48514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0800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90" hasCustomPrompt="1"/>
            <p:custDataLst>
              <p:tags r:id="rId10"/>
            </p:custDataLst>
          </p:nvPr>
        </p:nvSpPr>
        <p:spPr>
          <a:xfrm>
            <a:off x="79946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6" hasCustomPrompt="1"/>
            <p:custDataLst>
              <p:tags r:id="rId11"/>
            </p:custDataLst>
          </p:nvPr>
        </p:nvSpPr>
        <p:spPr>
          <a:xfrm>
            <a:off x="87757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90043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40703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7" hasCustomPrompt="1"/>
            <p:custDataLst>
              <p:tags r:id="rId14"/>
            </p:custDataLst>
          </p:nvPr>
        </p:nvSpPr>
        <p:spPr>
          <a:xfrm>
            <a:off x="48514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50800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4" hasCustomPrompt="1"/>
            <p:custDataLst>
              <p:tags r:id="rId16"/>
            </p:custDataLst>
          </p:nvPr>
        </p:nvSpPr>
        <p:spPr>
          <a:xfrm>
            <a:off x="79946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16398" hasCustomPrompt="1"/>
            <p:custDataLst>
              <p:tags r:id="rId17"/>
            </p:custDataLst>
          </p:nvPr>
        </p:nvSpPr>
        <p:spPr>
          <a:xfrm>
            <a:off x="87757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90043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-1-5_5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副标题 10"/>
          <p:cNvSpPr>
            <a:spLocks noGrp="1"/>
          </p:cNvSpPr>
          <p:nvPr>
            <p:ph type="subTitle" idx="16386" hasCustomPrompt="1"/>
            <p:custDataLst>
              <p:tags r:id="rId5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12" name="标题 11"/>
          <p:cNvSpPr>
            <a:spLocks noGrp="1"/>
          </p:cNvSpPr>
          <p:nvPr>
            <p:ph type="ctrTitle" idx="16385" hasCustomPrompt="1"/>
            <p:custDataLst>
              <p:tags r:id="rId6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8" hasCustomPrompt="1"/>
            <p:custDataLst>
              <p:tags r:id="rId7"/>
            </p:custDataLst>
          </p:nvPr>
        </p:nvSpPr>
        <p:spPr>
          <a:xfrm>
            <a:off x="4070350" y="14478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7" hasCustomPrompt="1"/>
            <p:custDataLst>
              <p:tags r:id="rId8"/>
            </p:custDataLst>
          </p:nvPr>
        </p:nvSpPr>
        <p:spPr>
          <a:xfrm>
            <a:off x="4851400" y="13716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080000" y="12954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90" hasCustomPrompt="1"/>
            <p:custDataLst>
              <p:tags r:id="rId10"/>
            </p:custDataLst>
          </p:nvPr>
        </p:nvSpPr>
        <p:spPr>
          <a:xfrm>
            <a:off x="7994650" y="14478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8" hasCustomPrompt="1"/>
            <p:custDataLst>
              <p:tags r:id="rId11"/>
            </p:custDataLst>
          </p:nvPr>
        </p:nvSpPr>
        <p:spPr>
          <a:xfrm>
            <a:off x="8775700" y="13716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9004300" y="12954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4070350" y="31242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9" hasCustomPrompt="1"/>
            <p:custDataLst>
              <p:tags r:id="rId14"/>
            </p:custDataLst>
          </p:nvPr>
        </p:nvSpPr>
        <p:spPr>
          <a:xfrm>
            <a:off x="4851400" y="30480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5080000" y="29718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4" hasCustomPrompt="1"/>
            <p:custDataLst>
              <p:tags r:id="rId16"/>
            </p:custDataLst>
          </p:nvPr>
        </p:nvSpPr>
        <p:spPr>
          <a:xfrm>
            <a:off x="7994650" y="31242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16400" hasCustomPrompt="1"/>
            <p:custDataLst>
              <p:tags r:id="rId17"/>
            </p:custDataLst>
          </p:nvPr>
        </p:nvSpPr>
        <p:spPr>
          <a:xfrm>
            <a:off x="8775700" y="30480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9004300" y="29718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5" name="文本占位符 24"/>
          <p:cNvSpPr>
            <a:spLocks noGrp="1"/>
          </p:cNvSpPr>
          <p:nvPr>
            <p:ph type="body" idx="16396" hasCustomPrompt="1"/>
            <p:custDataLst>
              <p:tags r:id="rId19"/>
            </p:custDataLst>
          </p:nvPr>
        </p:nvSpPr>
        <p:spPr>
          <a:xfrm>
            <a:off x="4070350" y="48006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05</a:t>
            </a:r>
            <a:endParaRPr lang="zh-CN" altLang="en-US" smtClean="0"/>
          </a:p>
        </p:txBody>
      </p:sp>
      <p:sp>
        <p:nvSpPr>
          <p:cNvPr id="26" name="装饰  5"/>
          <p:cNvSpPr>
            <a:spLocks noGrp="1"/>
          </p:cNvSpPr>
          <p:nvPr>
            <p:ph type="body" idx="16401" hasCustomPrompt="1"/>
            <p:custDataLst>
              <p:tags r:id="rId20"/>
            </p:custDataLst>
          </p:nvPr>
        </p:nvSpPr>
        <p:spPr>
          <a:xfrm>
            <a:off x="4851400" y="47244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5" hasCustomPrompt="1"/>
            <p:custDataLst>
              <p:tags r:id="rId21"/>
            </p:custDataLst>
          </p:nvPr>
        </p:nvSpPr>
        <p:spPr>
          <a:xfrm>
            <a:off x="5080000" y="46482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 userDrawn="1">
            <p:ph type="title" hasCustomPrompt="1"/>
            <p:custDataLst>
              <p:tags r:id="rId4"/>
            </p:custDataLst>
          </p:nvPr>
        </p:nvSpPr>
        <p:spPr>
          <a:xfrm>
            <a:off x="8754110" y="643890"/>
            <a:ext cx="3038475" cy="1149350"/>
          </a:xfrm>
        </p:spPr>
        <p:txBody>
          <a:bodyPr vert="horz" wrap="square" anchor="b">
            <a:normAutofit/>
          </a:bodyPr>
          <a:lstStyle>
            <a:lvl1pPr algn="ctr">
              <a:defRPr kumimoji="0" lang="zh-CN" altLang="en-US" sz="6000" b="1" i="0" u="none" strike="noStrike" kern="1200" cap="none" spc="0" normalizeH="0" baseline="0" noProof="1">
                <a:solidFill>
                  <a:srgbClr val="FFFFFF"/>
                </a:solidFill>
                <a:latin typeface="+mj-lt"/>
                <a:ea typeface="+mj-ea"/>
                <a:cs typeface="MiSans Medium" panose="00000600000000000000" charset="-122"/>
                <a:sym typeface="+mn-ea"/>
              </a:defRPr>
            </a:lvl1pPr>
          </a:lstStyle>
          <a:p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9" name="灯片编号占位符 5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 userDrawn="1"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 userDrawn="1"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95960" y="1301750"/>
            <a:ext cx="5323840" cy="48758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72200" y="1301750"/>
            <a:ext cx="5323840" cy="48758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95960" y="1301750"/>
            <a:ext cx="5323840" cy="411303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95960" y="1875099"/>
            <a:ext cx="5323840" cy="43002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72200" y="1301750"/>
            <a:ext cx="5323840" cy="411303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0" y="1875099"/>
            <a:ext cx="5323840" cy="43002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84" y="52309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84" y="1983597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184" y="1983597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95960" y="360045"/>
            <a:ext cx="10801985" cy="581787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3" hasCustomPrompt="1"/>
            <p:custDataLst>
              <p:tags r:id="rId5"/>
            </p:custDataLst>
          </p:nvPr>
        </p:nvSpPr>
        <p:spPr>
          <a:xfrm>
            <a:off x="695960" y="1301750"/>
            <a:ext cx="10799088" cy="405553"/>
          </a:xfrm>
        </p:spPr>
        <p:txBody>
          <a:bodyPr/>
          <a:lstStyle>
            <a:lvl5pPr>
              <a:buNone/>
              <a:defRPr/>
            </a:lvl5pPr>
          </a:lstStyle>
          <a:p>
            <a:pPr lvl="0"/>
            <a:r>
              <a:rPr lang="zh-CN" altLang="en-US" smtClean="0"/>
              <a:t>单击此处编辑副标题</a:t>
            </a:r>
            <a:endParaRPr lang="zh-CN" altLang="en-US" smtClean="0"/>
          </a:p>
        </p:txBody>
      </p:sp>
      <p:sp>
        <p:nvSpPr>
          <p:cNvPr id="7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封面页_1_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1" descr="图片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1" name="矩形 40"/>
          <p:cNvSpPr/>
          <p:nvPr userDrawn="1">
            <p:custDataLst>
              <p:tags r:id="rId4"/>
            </p:custDataLst>
          </p:nvPr>
        </p:nvSpPr>
        <p:spPr>
          <a:xfrm>
            <a:off x="333375" y="6185535"/>
            <a:ext cx="124460" cy="1244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42" name="矩形 41"/>
          <p:cNvSpPr/>
          <p:nvPr userDrawn="1">
            <p:custDataLst>
              <p:tags r:id="rId5"/>
            </p:custDataLst>
          </p:nvPr>
        </p:nvSpPr>
        <p:spPr>
          <a:xfrm>
            <a:off x="532765" y="6185535"/>
            <a:ext cx="124460" cy="12446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43" name="矩形 42"/>
          <p:cNvSpPr/>
          <p:nvPr userDrawn="1">
            <p:custDataLst>
              <p:tags r:id="rId6"/>
            </p:custDataLst>
          </p:nvPr>
        </p:nvSpPr>
        <p:spPr>
          <a:xfrm>
            <a:off x="732155" y="6185535"/>
            <a:ext cx="124460" cy="124460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45" name="矩形 44"/>
          <p:cNvSpPr/>
          <p:nvPr userDrawn="1">
            <p:custDataLst>
              <p:tags r:id="rId7"/>
            </p:custDataLst>
          </p:nvPr>
        </p:nvSpPr>
        <p:spPr>
          <a:xfrm>
            <a:off x="931545" y="6185535"/>
            <a:ext cx="124460" cy="12446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11" name="日期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1016000" y="1651000"/>
            <a:ext cx="6097058" cy="457200"/>
          </a:xfrm>
        </p:spPr>
        <p:txBody>
          <a:bodyPr vert="horz" wrap="square"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spc="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20XX YEAR</a:t>
            </a:r>
            <a:endParaRPr lang="zh-CN" altLang="en-US" dirty="0"/>
          </a:p>
        </p:txBody>
      </p:sp>
      <p:sp>
        <p:nvSpPr>
          <p:cNvPr id="7" name="标题 5"/>
          <p:cNvSpPr>
            <a:spLocks noGrp="1"/>
          </p:cNvSpPr>
          <p:nvPr>
            <p:ph type="ctrTitle" idx="16385" hasCustomPrompt="1"/>
            <p:custDataLst>
              <p:tags r:id="rId9"/>
            </p:custDataLst>
          </p:nvPr>
        </p:nvSpPr>
        <p:spPr>
          <a:xfrm>
            <a:off x="1016000" y="2159000"/>
            <a:ext cx="6352646" cy="2540000"/>
          </a:xfrm>
        </p:spPr>
        <p:txBody>
          <a:bodyPr vert="horz" wrap="square" lIns="0" tIns="0" rIns="0" bIns="0" anchor="t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000" spc="0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单击此处
添加文档标题</a:t>
            </a:r>
            <a:endParaRPr lang="zh-CN" altLang="en-US" dirty="0"/>
          </a:p>
        </p:txBody>
      </p:sp>
      <p:sp>
        <p:nvSpPr>
          <p:cNvPr id="19" name="署名占位符 10"/>
          <p:cNvSpPr>
            <a:spLocks noGrp="1"/>
          </p:cNvSpPr>
          <p:nvPr>
            <p:ph type="body" sz="quarter" idx="16387" hasCustomPrompt="1"/>
            <p:custDataLst>
              <p:tags r:id="rId10"/>
            </p:custDataLst>
          </p:nvPr>
        </p:nvSpPr>
        <p:spPr>
          <a:xfrm>
            <a:off x="1016000" y="4749800"/>
            <a:ext cx="2540882" cy="5334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vert="horz" wrap="square" lIns="0" tIns="0" rIns="0" bIns="0" anchor="ctr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0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BY WPS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章节页-1_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1" descr="图片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1" name="组合 70"/>
          <p:cNvGrpSpPr/>
          <p:nvPr userDrawn="1">
            <p:custDataLst>
              <p:tags r:id="rId4"/>
            </p:custDataLst>
          </p:nvPr>
        </p:nvGrpSpPr>
        <p:grpSpPr>
          <a:xfrm>
            <a:off x="4736465" y="1978660"/>
            <a:ext cx="7458710" cy="3365500"/>
            <a:chOff x="7459" y="3116"/>
            <a:chExt cx="11746" cy="5300"/>
          </a:xfrm>
        </p:grpSpPr>
        <p:cxnSp>
          <p:nvCxnSpPr>
            <p:cNvPr id="12" name="直接连接符 11"/>
            <p:cNvCxnSpPr/>
            <p:nvPr>
              <p:custDataLst>
                <p:tags r:id="rId5"/>
              </p:custDataLst>
            </p:nvPr>
          </p:nvCxnSpPr>
          <p:spPr>
            <a:xfrm flipH="1" flipV="1">
              <a:off x="17171" y="4545"/>
              <a:ext cx="730" cy="436"/>
            </a:xfrm>
            <a:prstGeom prst="line">
              <a:avLst/>
            </a:prstGeom>
            <a:ln w="19050" cap="rnd">
              <a:gradFill>
                <a:gsLst>
                  <a:gs pos="30000">
                    <a:schemeClr val="accent1">
                      <a:alpha val="5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>
              <p:custDataLst>
                <p:tags r:id="rId6"/>
              </p:custDataLst>
            </p:nvPr>
          </p:nvCxnSpPr>
          <p:spPr>
            <a:xfrm flipH="1">
              <a:off x="14883" y="4545"/>
              <a:ext cx="2288" cy="1249"/>
            </a:xfrm>
            <a:prstGeom prst="line">
              <a:avLst/>
            </a:prstGeom>
            <a:ln w="19050" cap="rnd">
              <a:gradFill>
                <a:gsLst>
                  <a:gs pos="20000">
                    <a:schemeClr val="accent1">
                      <a:alpha val="5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>
              <p:custDataLst>
                <p:tags r:id="rId7"/>
              </p:custDataLst>
            </p:nvPr>
          </p:nvCxnSpPr>
          <p:spPr>
            <a:xfrm flipH="1" flipV="1">
              <a:off x="17171" y="4185"/>
              <a:ext cx="1516" cy="905"/>
            </a:xfrm>
            <a:prstGeom prst="line">
              <a:avLst/>
            </a:prstGeom>
            <a:ln w="19050" cap="rnd">
              <a:gradFill>
                <a:gsLst>
                  <a:gs pos="30000">
                    <a:schemeClr val="accent1">
                      <a:alpha val="5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>
              <p:custDataLst>
                <p:tags r:id="rId8"/>
              </p:custDataLst>
            </p:nvPr>
          </p:nvCxnSpPr>
          <p:spPr>
            <a:xfrm flipH="1">
              <a:off x="13282" y="4185"/>
              <a:ext cx="3889" cy="2123"/>
            </a:xfrm>
            <a:prstGeom prst="line">
              <a:avLst/>
            </a:prstGeom>
            <a:ln w="19050" cap="rnd">
              <a:gradFill>
                <a:gsLst>
                  <a:gs pos="20000">
                    <a:schemeClr val="accent1">
                      <a:alpha val="5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>
              <p:custDataLst>
                <p:tags r:id="rId9"/>
              </p:custDataLst>
            </p:nvPr>
          </p:nvCxnSpPr>
          <p:spPr>
            <a:xfrm flipH="1" flipV="1">
              <a:off x="17171" y="3729"/>
              <a:ext cx="2034" cy="1216"/>
            </a:xfrm>
            <a:prstGeom prst="line">
              <a:avLst/>
            </a:prstGeom>
            <a:ln w="19050" cap="rnd">
              <a:gradFill>
                <a:gsLst>
                  <a:gs pos="30000">
                    <a:schemeClr val="accent1">
                      <a:alpha val="4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>
              <p:custDataLst>
                <p:tags r:id="rId10"/>
              </p:custDataLst>
            </p:nvPr>
          </p:nvCxnSpPr>
          <p:spPr>
            <a:xfrm flipH="1">
              <a:off x="11074" y="3729"/>
              <a:ext cx="6097" cy="3327"/>
            </a:xfrm>
            <a:prstGeom prst="line">
              <a:avLst/>
            </a:prstGeom>
            <a:ln w="19050" cap="rnd">
              <a:gradFill>
                <a:gsLst>
                  <a:gs pos="20000">
                    <a:schemeClr val="accent1">
                      <a:alpha val="4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>
              <p:custDataLst>
                <p:tags r:id="rId11"/>
              </p:custDataLst>
            </p:nvPr>
          </p:nvCxnSpPr>
          <p:spPr>
            <a:xfrm flipH="1" flipV="1">
              <a:off x="17171" y="3116"/>
              <a:ext cx="2016" cy="1208"/>
            </a:xfrm>
            <a:prstGeom prst="line">
              <a:avLst/>
            </a:prstGeom>
            <a:ln w="19050" cap="rnd">
              <a:gradFill>
                <a:gsLst>
                  <a:gs pos="30000">
                    <a:schemeClr val="accent1">
                      <a:alpha val="25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>
              <p:custDataLst>
                <p:tags r:id="rId12"/>
              </p:custDataLst>
            </p:nvPr>
          </p:nvCxnSpPr>
          <p:spPr>
            <a:xfrm flipH="1">
              <a:off x="7459" y="3116"/>
              <a:ext cx="9712" cy="5300"/>
            </a:xfrm>
            <a:prstGeom prst="line">
              <a:avLst/>
            </a:prstGeom>
            <a:ln w="19050" cap="rnd">
              <a:gradFill>
                <a:gsLst>
                  <a:gs pos="20000">
                    <a:schemeClr val="accent1">
                      <a:alpha val="2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2"/>
          <p:cNvGrpSpPr/>
          <p:nvPr userDrawn="1">
            <p:custDataLst>
              <p:tags r:id="rId13"/>
            </p:custDataLst>
          </p:nvPr>
        </p:nvGrpSpPr>
        <p:grpSpPr>
          <a:xfrm>
            <a:off x="333375" y="6185535"/>
            <a:ext cx="722630" cy="124460"/>
            <a:chOff x="525" y="9741"/>
            <a:chExt cx="1138" cy="196"/>
          </a:xfrm>
        </p:grpSpPr>
        <p:sp>
          <p:nvSpPr>
            <p:cNvPr id="8" name="矩形 3"/>
            <p:cNvSpPr/>
            <p:nvPr>
              <p:custDataLst>
                <p:tags r:id="rId14"/>
              </p:custDataLst>
            </p:nvPr>
          </p:nvSpPr>
          <p:spPr>
            <a:xfrm>
              <a:off x="525" y="9741"/>
              <a:ext cx="196" cy="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MiSans Medium" panose="00000600000000000000" charset="-122"/>
              </a:endParaRPr>
            </a:p>
          </p:txBody>
        </p:sp>
        <p:sp>
          <p:nvSpPr>
            <p:cNvPr id="9" name="矩形 4"/>
            <p:cNvSpPr/>
            <p:nvPr>
              <p:custDataLst>
                <p:tags r:id="rId15"/>
              </p:custDataLst>
            </p:nvPr>
          </p:nvSpPr>
          <p:spPr>
            <a:xfrm>
              <a:off x="839" y="9741"/>
              <a:ext cx="196" cy="196"/>
            </a:xfrm>
            <a:prstGeom prst="rect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MiSans Medium" panose="00000600000000000000" charset="-122"/>
              </a:endParaRPr>
            </a:p>
          </p:txBody>
        </p:sp>
        <p:sp>
          <p:nvSpPr>
            <p:cNvPr id="10" name="矩形 5"/>
            <p:cNvSpPr/>
            <p:nvPr>
              <p:custDataLst>
                <p:tags r:id="rId16"/>
              </p:custDataLst>
            </p:nvPr>
          </p:nvSpPr>
          <p:spPr>
            <a:xfrm>
              <a:off x="1153" y="9741"/>
              <a:ext cx="196" cy="196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MiSans Medium" panose="00000600000000000000" charset="-122"/>
              </a:endParaRPr>
            </a:p>
          </p:txBody>
        </p:sp>
        <p:sp>
          <p:nvSpPr>
            <p:cNvPr id="11" name="矩形 10"/>
            <p:cNvSpPr/>
            <p:nvPr>
              <p:custDataLst>
                <p:tags r:id="rId17"/>
              </p:custDataLst>
            </p:nvPr>
          </p:nvSpPr>
          <p:spPr>
            <a:xfrm>
              <a:off x="1467" y="9741"/>
              <a:ext cx="196" cy="196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cs typeface="MiSans Medium" panose="00000600000000000000" charset="-122"/>
              </a:endParaRPr>
            </a:p>
          </p:txBody>
        </p:sp>
      </p:grpSp>
      <p:sp>
        <p:nvSpPr>
          <p:cNvPr id="25" name="标题 24"/>
          <p:cNvSpPr>
            <a:spLocks noGrp="1"/>
          </p:cNvSpPr>
          <p:nvPr>
            <p:ph type="title" idx="17826049" hasCustomPrompt="1"/>
            <p:custDataLst>
              <p:tags r:id="rId18"/>
            </p:custDataLst>
          </p:nvPr>
        </p:nvSpPr>
        <p:spPr>
          <a:xfrm>
            <a:off x="1016000" y="3530600"/>
            <a:ext cx="6352117" cy="1524000"/>
          </a:xfrm>
        </p:spPr>
        <p:txBody>
          <a:bodyPr vert="horz" lIns="0" tIns="0" rIns="0" bIns="0" anchor="t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800" b="0" spc="0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单击此处添加章节标题</a:t>
            </a:r>
            <a:endParaRPr lang="zh-CN" altLang="en-US" dirty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7826561" hasCustomPrompt="1"/>
            <p:custDataLst>
              <p:tags r:id="rId19"/>
            </p:custDataLst>
          </p:nvPr>
        </p:nvSpPr>
        <p:spPr>
          <a:xfrm>
            <a:off x="1016000" y="1905000"/>
            <a:ext cx="1527175" cy="1524000"/>
          </a:xfrm>
        </p:spPr>
        <p:txBody>
          <a:bodyPr vert="horz" wrap="none" lIns="0" tIns="0" rIns="0" bIns="0" anchor="ctr" anchorCtr="0">
            <a:normAutofit/>
          </a:bodyPr>
          <a:lstStyle>
            <a:lvl1pPr marL="0" indent="0" algn="l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72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结束页-1_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3" descr="图片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1" name="矩形 40"/>
          <p:cNvSpPr/>
          <p:nvPr userDrawn="1">
            <p:custDataLst>
              <p:tags r:id="rId4"/>
            </p:custDataLst>
          </p:nvPr>
        </p:nvSpPr>
        <p:spPr>
          <a:xfrm>
            <a:off x="333375" y="6185535"/>
            <a:ext cx="124460" cy="1244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42" name="矩形 41"/>
          <p:cNvSpPr/>
          <p:nvPr userDrawn="1">
            <p:custDataLst>
              <p:tags r:id="rId5"/>
            </p:custDataLst>
          </p:nvPr>
        </p:nvSpPr>
        <p:spPr>
          <a:xfrm>
            <a:off x="532765" y="6185535"/>
            <a:ext cx="124460" cy="12446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43" name="矩形 42"/>
          <p:cNvSpPr/>
          <p:nvPr userDrawn="1">
            <p:custDataLst>
              <p:tags r:id="rId6"/>
            </p:custDataLst>
          </p:nvPr>
        </p:nvSpPr>
        <p:spPr>
          <a:xfrm>
            <a:off x="732155" y="6185535"/>
            <a:ext cx="124460" cy="124460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45" name="矩形 44"/>
          <p:cNvSpPr/>
          <p:nvPr userDrawn="1">
            <p:custDataLst>
              <p:tags r:id="rId7"/>
            </p:custDataLst>
          </p:nvPr>
        </p:nvSpPr>
        <p:spPr>
          <a:xfrm>
            <a:off x="931545" y="6185535"/>
            <a:ext cx="124460" cy="12446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cs typeface="MiSans Medium" panose="00000600000000000000" charset="-122"/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body" idx="17826305" hasCustomPrompt="1"/>
            <p:custDataLst>
              <p:tags r:id="rId8"/>
            </p:custDataLst>
          </p:nvPr>
        </p:nvSpPr>
        <p:spPr>
          <a:xfrm>
            <a:off x="1016000" y="2667000"/>
            <a:ext cx="5449358" cy="457200"/>
          </a:xfrm>
          <a:noFill/>
        </p:spPr>
        <p:txBody>
          <a:bodyPr vert="horz"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THE END</a:t>
            </a:r>
            <a:endParaRPr lang="zh-CN" altLang="en-US"/>
          </a:p>
        </p:txBody>
      </p:sp>
      <p:sp>
        <p:nvSpPr>
          <p:cNvPr id="12" name="标题 11"/>
          <p:cNvSpPr>
            <a:spLocks noGrp="1"/>
          </p:cNvSpPr>
          <p:nvPr>
            <p:ph type="ctrTitle" idx="17826049" hasCustomPrompt="1"/>
            <p:custDataLst>
              <p:tags r:id="rId9"/>
            </p:custDataLst>
          </p:nvPr>
        </p:nvSpPr>
        <p:spPr>
          <a:xfrm>
            <a:off x="1016000" y="3175000"/>
            <a:ext cx="5451122" cy="1016000"/>
          </a:xfrm>
        </p:spPr>
        <p:txBody>
          <a:bodyPr vert="horz" wrap="square"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400" b="1" spc="0" baseline="0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谢谢观看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39" y="516256"/>
            <a:ext cx="10515890" cy="132434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39" y="1935192"/>
            <a:ext cx="5163349" cy="8277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039" y="2818085"/>
            <a:ext cx="5163349" cy="352369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66931" y="1935192"/>
            <a:ext cx="5186998" cy="8277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66931" y="2818085"/>
            <a:ext cx="5186998" cy="352369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84" y="723122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1584" y="723123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184" y="2323322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884" y="523097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84" y="523097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5" Type="http://schemas.openxmlformats.org/officeDocument/2006/relationships/theme" Target="../theme/theme2.xml"/><Relationship Id="rId54" Type="http://schemas.openxmlformats.org/officeDocument/2006/relationships/tags" Target="../tags/tag523.xml"/><Relationship Id="rId53" Type="http://schemas.openxmlformats.org/officeDocument/2006/relationships/tags" Target="../tags/tag522.xml"/><Relationship Id="rId52" Type="http://schemas.openxmlformats.org/officeDocument/2006/relationships/tags" Target="../tags/tag521.xml"/><Relationship Id="rId51" Type="http://schemas.openxmlformats.org/officeDocument/2006/relationships/tags" Target="../tags/tag520.xml"/><Relationship Id="rId50" Type="http://schemas.openxmlformats.org/officeDocument/2006/relationships/tags" Target="../tags/tag519.xml"/><Relationship Id="rId5" Type="http://schemas.openxmlformats.org/officeDocument/2006/relationships/slideLayout" Target="../slideLayouts/slideLayout15.xml"/><Relationship Id="rId49" Type="http://schemas.openxmlformats.org/officeDocument/2006/relationships/tags" Target="../tags/tag518.xml"/><Relationship Id="rId48" Type="http://schemas.openxmlformats.org/officeDocument/2006/relationships/tags" Target="../tags/tag517.xml"/><Relationship Id="rId47" Type="http://schemas.openxmlformats.org/officeDocument/2006/relationships/tags" Target="../tags/tag516.xml"/><Relationship Id="rId46" Type="http://schemas.openxmlformats.org/officeDocument/2006/relationships/slideLayout" Target="../slideLayouts/slideLayout56.xml"/><Relationship Id="rId45" Type="http://schemas.openxmlformats.org/officeDocument/2006/relationships/slideLayout" Target="../slideLayouts/slideLayout55.xml"/><Relationship Id="rId44" Type="http://schemas.openxmlformats.org/officeDocument/2006/relationships/slideLayout" Target="../slideLayouts/slideLayout54.xml"/><Relationship Id="rId43" Type="http://schemas.openxmlformats.org/officeDocument/2006/relationships/slideLayout" Target="../slideLayouts/slideLayout53.xml"/><Relationship Id="rId42" Type="http://schemas.openxmlformats.org/officeDocument/2006/relationships/slideLayout" Target="../slideLayouts/slideLayout52.xml"/><Relationship Id="rId41" Type="http://schemas.openxmlformats.org/officeDocument/2006/relationships/slideLayout" Target="../slideLayouts/slideLayout51.xml"/><Relationship Id="rId4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14.xml"/><Relationship Id="rId39" Type="http://schemas.openxmlformats.org/officeDocument/2006/relationships/slideLayout" Target="../slideLayouts/slideLayout49.xml"/><Relationship Id="rId38" Type="http://schemas.openxmlformats.org/officeDocument/2006/relationships/slideLayout" Target="../slideLayouts/slideLayout48.xml"/><Relationship Id="rId37" Type="http://schemas.openxmlformats.org/officeDocument/2006/relationships/slideLayout" Target="../slideLayouts/slideLayout47.xml"/><Relationship Id="rId36" Type="http://schemas.openxmlformats.org/officeDocument/2006/relationships/slideLayout" Target="../slideLayouts/slideLayout46.xml"/><Relationship Id="rId35" Type="http://schemas.openxmlformats.org/officeDocument/2006/relationships/slideLayout" Target="../slideLayouts/slideLayout45.xml"/><Relationship Id="rId34" Type="http://schemas.openxmlformats.org/officeDocument/2006/relationships/slideLayout" Target="../slideLayouts/slideLayout44.xml"/><Relationship Id="rId33" Type="http://schemas.openxmlformats.org/officeDocument/2006/relationships/slideLayout" Target="../slideLayouts/slideLayout43.xml"/><Relationship Id="rId32" Type="http://schemas.openxmlformats.org/officeDocument/2006/relationships/slideLayout" Target="../slideLayouts/slideLayout42.xml"/><Relationship Id="rId31" Type="http://schemas.openxmlformats.org/officeDocument/2006/relationships/slideLayout" Target="../slideLayouts/slideLayout41.xml"/><Relationship Id="rId30" Type="http://schemas.openxmlformats.org/officeDocument/2006/relationships/slideLayout" Target="../slideLayouts/slideLayout40.xml"/><Relationship Id="rId3" Type="http://schemas.openxmlformats.org/officeDocument/2006/relationships/slideLayout" Target="../slideLayouts/slideLayout13.xml"/><Relationship Id="rId29" Type="http://schemas.openxmlformats.org/officeDocument/2006/relationships/slideLayout" Target="../slideLayouts/slideLayout39.xml"/><Relationship Id="rId28" Type="http://schemas.openxmlformats.org/officeDocument/2006/relationships/slideLayout" Target="../slideLayouts/slideLayout38.xml"/><Relationship Id="rId27" Type="http://schemas.openxmlformats.org/officeDocument/2006/relationships/slideLayout" Target="../slideLayouts/slideLayout37.xml"/><Relationship Id="rId26" Type="http://schemas.openxmlformats.org/officeDocument/2006/relationships/slideLayout" Target="../slideLayouts/slideLayout36.xml"/><Relationship Id="rId25" Type="http://schemas.openxmlformats.org/officeDocument/2006/relationships/slideLayout" Target="../slideLayouts/slideLayout35.xml"/><Relationship Id="rId24" Type="http://schemas.openxmlformats.org/officeDocument/2006/relationships/slideLayout" Target="../slideLayouts/slideLayout34.xml"/><Relationship Id="rId23" Type="http://schemas.openxmlformats.org/officeDocument/2006/relationships/slideLayout" Target="../slideLayouts/slideLayout33.xml"/><Relationship Id="rId22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31.xml"/><Relationship Id="rId20" Type="http://schemas.openxmlformats.org/officeDocument/2006/relationships/slideLayout" Target="../slideLayouts/slideLayout30.xml"/><Relationship Id="rId2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9.xml"/><Relationship Id="rId18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168" y="52311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168" y="1983613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  <a:endParaRPr lang="en-US" altLang="zh-CN" dirty="0"/>
          </a:p>
          <a:p>
            <a:pPr marL="2971800" marR="0" lvl="6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第七级</a:t>
            </a:r>
            <a:endParaRPr lang="en-US" altLang="zh-CN" dirty="0"/>
          </a:p>
          <a:p>
            <a:pPr marL="3429000" marR="0" lvl="7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第八级</a:t>
            </a:r>
            <a:endParaRPr lang="en-US" altLang="zh-CN" dirty="0"/>
          </a:p>
          <a:p>
            <a:pPr marL="3886200" marR="0" lvl="8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第九级</a:t>
            </a:r>
            <a:endParaRPr lang="en-US" altLang="zh-CN" dirty="0"/>
          </a:p>
          <a:p>
            <a:pPr marL="3886200" marR="0" lvl="8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lang="en-US" altLang="zh-CN" dirty="0"/>
          </a:p>
          <a:p>
            <a:pPr lvl="5"/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defRPr lang="zh-CN" altLang="en-US" sz="2400" kern="1200" dirty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altLang="zh-CN" sz="24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altLang="zh-CN" sz="24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8pPr>
      <a:lvl9pPr marL="3657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lang="en-US" altLang="zh-CN" sz="24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7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8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49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50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51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" name="矩形 6"/>
          <p:cNvSpPr/>
          <p:nvPr userDrawn="1">
            <p:custDataLst>
              <p:tags r:id="rId52"/>
            </p:custDataLst>
          </p:nvPr>
        </p:nvSpPr>
        <p:spPr>
          <a:xfrm>
            <a:off x="0" y="6721475"/>
            <a:ext cx="12192000" cy="137160"/>
          </a:xfrm>
          <a:prstGeom prst="rect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3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KSO_TEMPLATE" hidden="1"/>
          <p:cNvSpPr/>
          <p:nvPr userDrawn="1">
            <p:custDataLst>
              <p:tags r:id="rId5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54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  <p:sldLayoutId id="2147483678" r:id="rId19"/>
    <p:sldLayoutId id="2147483679" r:id="rId20"/>
    <p:sldLayoutId id="2147483680" r:id="rId21"/>
    <p:sldLayoutId id="2147483681" r:id="rId22"/>
    <p:sldLayoutId id="2147483682" r:id="rId23"/>
    <p:sldLayoutId id="2147483683" r:id="rId24"/>
    <p:sldLayoutId id="2147483684" r:id="rId25"/>
    <p:sldLayoutId id="2147483685" r:id="rId26"/>
    <p:sldLayoutId id="2147483686" r:id="rId27"/>
    <p:sldLayoutId id="2147483687" r:id="rId28"/>
    <p:sldLayoutId id="2147483688" r:id="rId29"/>
    <p:sldLayoutId id="2147483689" r:id="rId30"/>
    <p:sldLayoutId id="2147483690" r:id="rId31"/>
    <p:sldLayoutId id="2147483691" r:id="rId32"/>
    <p:sldLayoutId id="2147483692" r:id="rId33"/>
    <p:sldLayoutId id="2147483693" r:id="rId34"/>
    <p:sldLayoutId id="2147483694" r:id="rId35"/>
    <p:sldLayoutId id="2147483695" r:id="rId36"/>
    <p:sldLayoutId id="2147483696" r:id="rId37"/>
    <p:sldLayoutId id="2147483697" r:id="rId38"/>
    <p:sldLayoutId id="2147483698" r:id="rId39"/>
    <p:sldLayoutId id="2147483699" r:id="rId40"/>
    <p:sldLayoutId id="2147483700" r:id="rId41"/>
    <p:sldLayoutId id="2147483701" r:id="rId42"/>
    <p:sldLayoutId id="2147483702" r:id="rId43"/>
    <p:sldLayoutId id="2147483703" r:id="rId44"/>
    <p:sldLayoutId id="2147483704" r:id="rId45"/>
    <p:sldLayoutId id="2147483705" r:id="rId4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u="none" kern="1200" spc="0">
          <a:solidFill>
            <a:schemeClr val="tx1"/>
          </a:solidFill>
          <a:effectLst/>
          <a:uFill>
            <a:solidFill>
              <a:schemeClr val="bg1"/>
            </a:solidFill>
          </a:uFill>
          <a:latin typeface="+mj-lt"/>
          <a:ea typeface="+mj-ea"/>
          <a:cs typeface="+mj-cs"/>
        </a:defRPr>
      </a:lvl1pPr>
    </p:titleStyle>
    <p:bodyStyle>
      <a:lvl1pPr marL="228600" indent="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6858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4.xml"/><Relationship Id="rId2" Type="http://schemas.openxmlformats.org/officeDocument/2006/relationships/tags" Target="../tags/tag525.xml"/><Relationship Id="rId1" Type="http://schemas.openxmlformats.org/officeDocument/2006/relationships/tags" Target="../tags/tag524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594.xml"/><Relationship Id="rId8" Type="http://schemas.openxmlformats.org/officeDocument/2006/relationships/tags" Target="../tags/tag593.xml"/><Relationship Id="rId7" Type="http://schemas.openxmlformats.org/officeDocument/2006/relationships/tags" Target="../tags/tag592.xml"/><Relationship Id="rId6" Type="http://schemas.openxmlformats.org/officeDocument/2006/relationships/tags" Target="../tags/tag591.xml"/><Relationship Id="rId5" Type="http://schemas.openxmlformats.org/officeDocument/2006/relationships/tags" Target="../tags/tag590.xml"/><Relationship Id="rId4" Type="http://schemas.openxmlformats.org/officeDocument/2006/relationships/tags" Target="../tags/tag589.xml"/><Relationship Id="rId3" Type="http://schemas.openxmlformats.org/officeDocument/2006/relationships/image" Target="../media/image10.jpeg"/><Relationship Id="rId2" Type="http://schemas.openxmlformats.org/officeDocument/2006/relationships/tags" Target="../tags/tag588.xml"/><Relationship Id="rId17" Type="http://schemas.openxmlformats.org/officeDocument/2006/relationships/slideLayout" Target="../slideLayouts/slideLayout39.xml"/><Relationship Id="rId16" Type="http://schemas.openxmlformats.org/officeDocument/2006/relationships/tags" Target="../tags/tag601.xml"/><Relationship Id="rId15" Type="http://schemas.openxmlformats.org/officeDocument/2006/relationships/tags" Target="../tags/tag600.xml"/><Relationship Id="rId14" Type="http://schemas.openxmlformats.org/officeDocument/2006/relationships/tags" Target="../tags/tag599.xml"/><Relationship Id="rId13" Type="http://schemas.openxmlformats.org/officeDocument/2006/relationships/tags" Target="../tags/tag598.xml"/><Relationship Id="rId12" Type="http://schemas.openxmlformats.org/officeDocument/2006/relationships/tags" Target="../tags/tag597.xml"/><Relationship Id="rId11" Type="http://schemas.openxmlformats.org/officeDocument/2006/relationships/tags" Target="../tags/tag596.xml"/><Relationship Id="rId10" Type="http://schemas.openxmlformats.org/officeDocument/2006/relationships/tags" Target="../tags/tag595.xml"/><Relationship Id="rId1" Type="http://schemas.openxmlformats.org/officeDocument/2006/relationships/tags" Target="../tags/tag587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3.xml"/><Relationship Id="rId3" Type="http://schemas.openxmlformats.org/officeDocument/2006/relationships/tags" Target="../tags/tag604.xml"/><Relationship Id="rId2" Type="http://schemas.openxmlformats.org/officeDocument/2006/relationships/tags" Target="../tags/tag603.xml"/><Relationship Id="rId1" Type="http://schemas.openxmlformats.org/officeDocument/2006/relationships/tags" Target="../tags/tag602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612.xml"/><Relationship Id="rId8" Type="http://schemas.openxmlformats.org/officeDocument/2006/relationships/tags" Target="../tags/tag611.xml"/><Relationship Id="rId7" Type="http://schemas.openxmlformats.org/officeDocument/2006/relationships/tags" Target="../tags/tag610.xml"/><Relationship Id="rId6" Type="http://schemas.openxmlformats.org/officeDocument/2006/relationships/tags" Target="../tags/tag609.xml"/><Relationship Id="rId5" Type="http://schemas.openxmlformats.org/officeDocument/2006/relationships/tags" Target="../tags/tag608.xml"/><Relationship Id="rId4" Type="http://schemas.openxmlformats.org/officeDocument/2006/relationships/tags" Target="../tags/tag607.xml"/><Relationship Id="rId3" Type="http://schemas.openxmlformats.org/officeDocument/2006/relationships/image" Target="../media/image11.jpeg"/><Relationship Id="rId2" Type="http://schemas.openxmlformats.org/officeDocument/2006/relationships/tags" Target="../tags/tag606.xml"/><Relationship Id="rId13" Type="http://schemas.openxmlformats.org/officeDocument/2006/relationships/slideLayout" Target="../slideLayouts/slideLayout38.xml"/><Relationship Id="rId12" Type="http://schemas.openxmlformats.org/officeDocument/2006/relationships/tags" Target="../tags/tag615.xml"/><Relationship Id="rId11" Type="http://schemas.openxmlformats.org/officeDocument/2006/relationships/tags" Target="../tags/tag614.xml"/><Relationship Id="rId10" Type="http://schemas.openxmlformats.org/officeDocument/2006/relationships/tags" Target="../tags/tag613.xml"/><Relationship Id="rId1" Type="http://schemas.openxmlformats.org/officeDocument/2006/relationships/tags" Target="../tags/tag605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623.xml"/><Relationship Id="rId8" Type="http://schemas.openxmlformats.org/officeDocument/2006/relationships/image" Target="../media/image12.png"/><Relationship Id="rId7" Type="http://schemas.openxmlformats.org/officeDocument/2006/relationships/tags" Target="../tags/tag622.xml"/><Relationship Id="rId6" Type="http://schemas.openxmlformats.org/officeDocument/2006/relationships/tags" Target="../tags/tag621.xml"/><Relationship Id="rId5" Type="http://schemas.openxmlformats.org/officeDocument/2006/relationships/tags" Target="../tags/tag620.xml"/><Relationship Id="rId4" Type="http://schemas.openxmlformats.org/officeDocument/2006/relationships/tags" Target="../tags/tag619.xml"/><Relationship Id="rId3" Type="http://schemas.openxmlformats.org/officeDocument/2006/relationships/tags" Target="../tags/tag618.xml"/><Relationship Id="rId2" Type="http://schemas.openxmlformats.org/officeDocument/2006/relationships/tags" Target="../tags/tag617.xml"/><Relationship Id="rId10" Type="http://schemas.openxmlformats.org/officeDocument/2006/relationships/slideLayout" Target="../slideLayouts/slideLayout37.xml"/><Relationship Id="rId1" Type="http://schemas.openxmlformats.org/officeDocument/2006/relationships/tags" Target="../tags/tag61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7" Type="http://schemas.openxmlformats.org/officeDocument/2006/relationships/tags" Target="../tags/tag62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tags" Target="../tags/tag626.xml"/><Relationship Id="rId2" Type="http://schemas.openxmlformats.org/officeDocument/2006/relationships/tags" Target="../tags/tag625.xml"/><Relationship Id="rId1" Type="http://schemas.openxmlformats.org/officeDocument/2006/relationships/tags" Target="../tags/tag624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636.xml"/><Relationship Id="rId8" Type="http://schemas.openxmlformats.org/officeDocument/2006/relationships/tags" Target="../tags/tag635.xml"/><Relationship Id="rId7" Type="http://schemas.openxmlformats.org/officeDocument/2006/relationships/tags" Target="../tags/tag634.xml"/><Relationship Id="rId6" Type="http://schemas.openxmlformats.org/officeDocument/2006/relationships/tags" Target="../tags/tag633.xml"/><Relationship Id="rId5" Type="http://schemas.openxmlformats.org/officeDocument/2006/relationships/tags" Target="../tags/tag632.xml"/><Relationship Id="rId4" Type="http://schemas.openxmlformats.org/officeDocument/2006/relationships/tags" Target="../tags/tag631.xml"/><Relationship Id="rId3" Type="http://schemas.openxmlformats.org/officeDocument/2006/relationships/tags" Target="../tags/tag630.xml"/><Relationship Id="rId25" Type="http://schemas.openxmlformats.org/officeDocument/2006/relationships/slideLayout" Target="../slideLayouts/slideLayout35.xml"/><Relationship Id="rId24" Type="http://schemas.openxmlformats.org/officeDocument/2006/relationships/tags" Target="../tags/tag647.xml"/><Relationship Id="rId23" Type="http://schemas.openxmlformats.org/officeDocument/2006/relationships/image" Target="../media/image19.png"/><Relationship Id="rId22" Type="http://schemas.openxmlformats.org/officeDocument/2006/relationships/image" Target="../media/image18.png"/><Relationship Id="rId21" Type="http://schemas.openxmlformats.org/officeDocument/2006/relationships/image" Target="../media/image17.png"/><Relationship Id="rId20" Type="http://schemas.openxmlformats.org/officeDocument/2006/relationships/image" Target="../media/image16.png"/><Relationship Id="rId2" Type="http://schemas.openxmlformats.org/officeDocument/2006/relationships/tags" Target="../tags/tag629.xml"/><Relationship Id="rId19" Type="http://schemas.openxmlformats.org/officeDocument/2006/relationships/tags" Target="../tags/tag646.xml"/><Relationship Id="rId18" Type="http://schemas.openxmlformats.org/officeDocument/2006/relationships/tags" Target="../tags/tag645.xml"/><Relationship Id="rId17" Type="http://schemas.openxmlformats.org/officeDocument/2006/relationships/tags" Target="../tags/tag644.xml"/><Relationship Id="rId16" Type="http://schemas.openxmlformats.org/officeDocument/2006/relationships/tags" Target="../tags/tag643.xml"/><Relationship Id="rId15" Type="http://schemas.openxmlformats.org/officeDocument/2006/relationships/tags" Target="../tags/tag642.xml"/><Relationship Id="rId14" Type="http://schemas.openxmlformats.org/officeDocument/2006/relationships/tags" Target="../tags/tag641.xml"/><Relationship Id="rId13" Type="http://schemas.openxmlformats.org/officeDocument/2006/relationships/tags" Target="../tags/tag640.xml"/><Relationship Id="rId12" Type="http://schemas.openxmlformats.org/officeDocument/2006/relationships/tags" Target="../tags/tag639.xml"/><Relationship Id="rId11" Type="http://schemas.openxmlformats.org/officeDocument/2006/relationships/tags" Target="../tags/tag638.xml"/><Relationship Id="rId10" Type="http://schemas.openxmlformats.org/officeDocument/2006/relationships/tags" Target="../tags/tag637.xml"/><Relationship Id="rId1" Type="http://schemas.openxmlformats.org/officeDocument/2006/relationships/tags" Target="../tags/tag628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6.xml"/><Relationship Id="rId3" Type="http://schemas.openxmlformats.org/officeDocument/2006/relationships/tags" Target="../tags/tag648.xml"/><Relationship Id="rId2" Type="http://schemas.openxmlformats.org/officeDocument/2006/relationships/image" Target="../media/image21.jpe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656.xml"/><Relationship Id="rId8" Type="http://schemas.openxmlformats.org/officeDocument/2006/relationships/tags" Target="../tags/tag655.xml"/><Relationship Id="rId7" Type="http://schemas.openxmlformats.org/officeDocument/2006/relationships/tags" Target="../tags/tag654.xml"/><Relationship Id="rId6" Type="http://schemas.openxmlformats.org/officeDocument/2006/relationships/tags" Target="../tags/tag653.xml"/><Relationship Id="rId5" Type="http://schemas.openxmlformats.org/officeDocument/2006/relationships/tags" Target="../tags/tag652.xml"/><Relationship Id="rId4" Type="http://schemas.openxmlformats.org/officeDocument/2006/relationships/tags" Target="../tags/tag651.xml"/><Relationship Id="rId3" Type="http://schemas.openxmlformats.org/officeDocument/2006/relationships/image" Target="../media/image22.jpeg"/><Relationship Id="rId2" Type="http://schemas.openxmlformats.org/officeDocument/2006/relationships/tags" Target="../tags/tag650.xml"/><Relationship Id="rId10" Type="http://schemas.openxmlformats.org/officeDocument/2006/relationships/slideLayout" Target="../slideLayouts/slideLayout34.xml"/><Relationship Id="rId1" Type="http://schemas.openxmlformats.org/officeDocument/2006/relationships/tags" Target="../tags/tag649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7" Type="http://schemas.openxmlformats.org/officeDocument/2006/relationships/tags" Target="../tags/tag662.xml"/><Relationship Id="rId6" Type="http://schemas.openxmlformats.org/officeDocument/2006/relationships/image" Target="../media/image23.png"/><Relationship Id="rId5" Type="http://schemas.openxmlformats.org/officeDocument/2006/relationships/tags" Target="../tags/tag661.xml"/><Relationship Id="rId4" Type="http://schemas.openxmlformats.org/officeDocument/2006/relationships/tags" Target="../tags/tag660.xml"/><Relationship Id="rId3" Type="http://schemas.openxmlformats.org/officeDocument/2006/relationships/tags" Target="../tags/tag659.xml"/><Relationship Id="rId2" Type="http://schemas.openxmlformats.org/officeDocument/2006/relationships/tags" Target="../tags/tag658.xml"/><Relationship Id="rId1" Type="http://schemas.openxmlformats.org/officeDocument/2006/relationships/tags" Target="../tags/tag657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671.xml"/><Relationship Id="rId8" Type="http://schemas.openxmlformats.org/officeDocument/2006/relationships/tags" Target="../tags/tag670.xml"/><Relationship Id="rId7" Type="http://schemas.openxmlformats.org/officeDocument/2006/relationships/tags" Target="../tags/tag669.xml"/><Relationship Id="rId6" Type="http://schemas.openxmlformats.org/officeDocument/2006/relationships/tags" Target="../tags/tag668.xml"/><Relationship Id="rId5" Type="http://schemas.openxmlformats.org/officeDocument/2006/relationships/tags" Target="../tags/tag667.xml"/><Relationship Id="rId4" Type="http://schemas.openxmlformats.org/officeDocument/2006/relationships/tags" Target="../tags/tag666.xml"/><Relationship Id="rId3" Type="http://schemas.openxmlformats.org/officeDocument/2006/relationships/tags" Target="../tags/tag665.xml"/><Relationship Id="rId2" Type="http://schemas.openxmlformats.org/officeDocument/2006/relationships/tags" Target="../tags/tag664.xml"/><Relationship Id="rId15" Type="http://schemas.openxmlformats.org/officeDocument/2006/relationships/slideLayout" Target="../slideLayouts/slideLayout32.xml"/><Relationship Id="rId14" Type="http://schemas.openxmlformats.org/officeDocument/2006/relationships/tags" Target="../tags/tag674.xml"/><Relationship Id="rId13" Type="http://schemas.openxmlformats.org/officeDocument/2006/relationships/image" Target="../media/image25.png"/><Relationship Id="rId12" Type="http://schemas.openxmlformats.org/officeDocument/2006/relationships/image" Target="../media/image24.png"/><Relationship Id="rId11" Type="http://schemas.openxmlformats.org/officeDocument/2006/relationships/tags" Target="../tags/tag673.xml"/><Relationship Id="rId10" Type="http://schemas.openxmlformats.org/officeDocument/2006/relationships/tags" Target="../tags/tag672.xml"/><Relationship Id="rId1" Type="http://schemas.openxmlformats.org/officeDocument/2006/relationships/tags" Target="../tags/tag663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534.xml"/><Relationship Id="rId8" Type="http://schemas.openxmlformats.org/officeDocument/2006/relationships/tags" Target="../tags/tag533.xml"/><Relationship Id="rId7" Type="http://schemas.openxmlformats.org/officeDocument/2006/relationships/tags" Target="../tags/tag532.xml"/><Relationship Id="rId6" Type="http://schemas.openxmlformats.org/officeDocument/2006/relationships/tags" Target="../tags/tag531.xml"/><Relationship Id="rId5" Type="http://schemas.openxmlformats.org/officeDocument/2006/relationships/tags" Target="../tags/tag530.xml"/><Relationship Id="rId4" Type="http://schemas.openxmlformats.org/officeDocument/2006/relationships/tags" Target="../tags/tag529.xml"/><Relationship Id="rId3" Type="http://schemas.openxmlformats.org/officeDocument/2006/relationships/tags" Target="../tags/tag528.xml"/><Relationship Id="rId21" Type="http://schemas.openxmlformats.org/officeDocument/2006/relationships/slideLayout" Target="../slideLayouts/slideLayout45.xml"/><Relationship Id="rId20" Type="http://schemas.openxmlformats.org/officeDocument/2006/relationships/tags" Target="../tags/tag545.xml"/><Relationship Id="rId2" Type="http://schemas.openxmlformats.org/officeDocument/2006/relationships/tags" Target="../tags/tag527.xml"/><Relationship Id="rId19" Type="http://schemas.openxmlformats.org/officeDocument/2006/relationships/tags" Target="../tags/tag544.xml"/><Relationship Id="rId18" Type="http://schemas.openxmlformats.org/officeDocument/2006/relationships/tags" Target="../tags/tag543.xml"/><Relationship Id="rId17" Type="http://schemas.openxmlformats.org/officeDocument/2006/relationships/tags" Target="../tags/tag542.xml"/><Relationship Id="rId16" Type="http://schemas.openxmlformats.org/officeDocument/2006/relationships/tags" Target="../tags/tag541.xml"/><Relationship Id="rId15" Type="http://schemas.openxmlformats.org/officeDocument/2006/relationships/tags" Target="../tags/tag540.xml"/><Relationship Id="rId14" Type="http://schemas.openxmlformats.org/officeDocument/2006/relationships/tags" Target="../tags/tag539.xml"/><Relationship Id="rId13" Type="http://schemas.openxmlformats.org/officeDocument/2006/relationships/tags" Target="../tags/tag538.xml"/><Relationship Id="rId12" Type="http://schemas.openxmlformats.org/officeDocument/2006/relationships/tags" Target="../tags/tag537.xml"/><Relationship Id="rId11" Type="http://schemas.openxmlformats.org/officeDocument/2006/relationships/tags" Target="../tags/tag536.xml"/><Relationship Id="rId10" Type="http://schemas.openxmlformats.org/officeDocument/2006/relationships/tags" Target="../tags/tag535.xml"/><Relationship Id="rId1" Type="http://schemas.openxmlformats.org/officeDocument/2006/relationships/tags" Target="../tags/tag526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tags" Target="../tags/tag682.xml"/><Relationship Id="rId7" Type="http://schemas.openxmlformats.org/officeDocument/2006/relationships/tags" Target="../tags/tag681.xml"/><Relationship Id="rId6" Type="http://schemas.openxmlformats.org/officeDocument/2006/relationships/tags" Target="../tags/tag680.xml"/><Relationship Id="rId5" Type="http://schemas.openxmlformats.org/officeDocument/2006/relationships/tags" Target="../tags/tag679.xml"/><Relationship Id="rId4" Type="http://schemas.openxmlformats.org/officeDocument/2006/relationships/tags" Target="../tags/tag678.xml"/><Relationship Id="rId3" Type="http://schemas.openxmlformats.org/officeDocument/2006/relationships/tags" Target="../tags/tag677.xml"/><Relationship Id="rId2" Type="http://schemas.openxmlformats.org/officeDocument/2006/relationships/tags" Target="../tags/tag676.xml"/><Relationship Id="rId11" Type="http://schemas.openxmlformats.org/officeDocument/2006/relationships/slideLayout" Target="../slideLayouts/slideLayout31.xml"/><Relationship Id="rId10" Type="http://schemas.openxmlformats.org/officeDocument/2006/relationships/tags" Target="../tags/tag683.xml"/><Relationship Id="rId1" Type="http://schemas.openxmlformats.org/officeDocument/2006/relationships/tags" Target="../tags/tag67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7" Type="http://schemas.openxmlformats.org/officeDocument/2006/relationships/tags" Target="../tags/tag689.xml"/><Relationship Id="rId6" Type="http://schemas.openxmlformats.org/officeDocument/2006/relationships/tags" Target="../tags/tag688.xml"/><Relationship Id="rId5" Type="http://schemas.openxmlformats.org/officeDocument/2006/relationships/tags" Target="../tags/tag687.xml"/><Relationship Id="rId4" Type="http://schemas.openxmlformats.org/officeDocument/2006/relationships/tags" Target="../tags/tag686.xml"/><Relationship Id="rId3" Type="http://schemas.openxmlformats.org/officeDocument/2006/relationships/image" Target="../media/image26.png"/><Relationship Id="rId2" Type="http://schemas.openxmlformats.org/officeDocument/2006/relationships/tags" Target="../tags/tag685.xml"/><Relationship Id="rId1" Type="http://schemas.openxmlformats.org/officeDocument/2006/relationships/tags" Target="../tags/tag684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697.xml"/><Relationship Id="rId7" Type="http://schemas.openxmlformats.org/officeDocument/2006/relationships/tags" Target="../tags/tag696.xml"/><Relationship Id="rId6" Type="http://schemas.openxmlformats.org/officeDocument/2006/relationships/tags" Target="../tags/tag695.xml"/><Relationship Id="rId5" Type="http://schemas.openxmlformats.org/officeDocument/2006/relationships/tags" Target="../tags/tag694.xml"/><Relationship Id="rId4" Type="http://schemas.openxmlformats.org/officeDocument/2006/relationships/tags" Target="../tags/tag693.xml"/><Relationship Id="rId3" Type="http://schemas.openxmlformats.org/officeDocument/2006/relationships/tags" Target="../tags/tag692.xml"/><Relationship Id="rId2" Type="http://schemas.openxmlformats.org/officeDocument/2006/relationships/tags" Target="../tags/tag691.xml"/><Relationship Id="rId12" Type="http://schemas.openxmlformats.org/officeDocument/2006/relationships/slideLayout" Target="../slideLayouts/slideLayout29.xml"/><Relationship Id="rId11" Type="http://schemas.openxmlformats.org/officeDocument/2006/relationships/tags" Target="../tags/tag698.xml"/><Relationship Id="rId10" Type="http://schemas.openxmlformats.org/officeDocument/2006/relationships/image" Target="../media/image27.png"/><Relationship Id="rId1" Type="http://schemas.openxmlformats.org/officeDocument/2006/relationships/tags" Target="../tags/tag690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3.xml"/><Relationship Id="rId3" Type="http://schemas.openxmlformats.org/officeDocument/2006/relationships/tags" Target="../tags/tag701.xml"/><Relationship Id="rId2" Type="http://schemas.openxmlformats.org/officeDocument/2006/relationships/tags" Target="../tags/tag700.xml"/><Relationship Id="rId1" Type="http://schemas.openxmlformats.org/officeDocument/2006/relationships/tags" Target="../tags/tag699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710.xml"/><Relationship Id="rId8" Type="http://schemas.openxmlformats.org/officeDocument/2006/relationships/tags" Target="../tags/tag709.xml"/><Relationship Id="rId7" Type="http://schemas.openxmlformats.org/officeDocument/2006/relationships/tags" Target="../tags/tag708.xml"/><Relationship Id="rId6" Type="http://schemas.openxmlformats.org/officeDocument/2006/relationships/tags" Target="../tags/tag707.xml"/><Relationship Id="rId5" Type="http://schemas.openxmlformats.org/officeDocument/2006/relationships/tags" Target="../tags/tag706.xml"/><Relationship Id="rId4" Type="http://schemas.openxmlformats.org/officeDocument/2006/relationships/tags" Target="../tags/tag705.xml"/><Relationship Id="rId3" Type="http://schemas.openxmlformats.org/officeDocument/2006/relationships/tags" Target="../tags/tag704.xml"/><Relationship Id="rId2" Type="http://schemas.openxmlformats.org/officeDocument/2006/relationships/tags" Target="../tags/tag703.xml"/><Relationship Id="rId19" Type="http://schemas.openxmlformats.org/officeDocument/2006/relationships/slideLayout" Target="../slideLayouts/slideLayout28.xml"/><Relationship Id="rId18" Type="http://schemas.openxmlformats.org/officeDocument/2006/relationships/tags" Target="../tags/tag719.xml"/><Relationship Id="rId17" Type="http://schemas.openxmlformats.org/officeDocument/2006/relationships/tags" Target="../tags/tag718.xml"/><Relationship Id="rId16" Type="http://schemas.openxmlformats.org/officeDocument/2006/relationships/tags" Target="../tags/tag717.xml"/><Relationship Id="rId15" Type="http://schemas.openxmlformats.org/officeDocument/2006/relationships/tags" Target="../tags/tag716.xml"/><Relationship Id="rId14" Type="http://schemas.openxmlformats.org/officeDocument/2006/relationships/tags" Target="../tags/tag715.xml"/><Relationship Id="rId13" Type="http://schemas.openxmlformats.org/officeDocument/2006/relationships/tags" Target="../tags/tag714.xml"/><Relationship Id="rId12" Type="http://schemas.openxmlformats.org/officeDocument/2006/relationships/tags" Target="../tags/tag713.xml"/><Relationship Id="rId11" Type="http://schemas.openxmlformats.org/officeDocument/2006/relationships/tags" Target="../tags/tag712.xml"/><Relationship Id="rId10" Type="http://schemas.openxmlformats.org/officeDocument/2006/relationships/tags" Target="../tags/tag711.xml"/><Relationship Id="rId1" Type="http://schemas.openxmlformats.org/officeDocument/2006/relationships/tags" Target="../tags/tag702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727.xml"/><Relationship Id="rId8" Type="http://schemas.openxmlformats.org/officeDocument/2006/relationships/tags" Target="../tags/tag726.xml"/><Relationship Id="rId7" Type="http://schemas.openxmlformats.org/officeDocument/2006/relationships/tags" Target="../tags/tag725.xml"/><Relationship Id="rId6" Type="http://schemas.openxmlformats.org/officeDocument/2006/relationships/tags" Target="../tags/tag724.xml"/><Relationship Id="rId5" Type="http://schemas.openxmlformats.org/officeDocument/2006/relationships/tags" Target="../tags/tag723.xml"/><Relationship Id="rId4" Type="http://schemas.openxmlformats.org/officeDocument/2006/relationships/tags" Target="../tags/tag722.xml"/><Relationship Id="rId3" Type="http://schemas.openxmlformats.org/officeDocument/2006/relationships/image" Target="../media/image28.png"/><Relationship Id="rId2" Type="http://schemas.openxmlformats.org/officeDocument/2006/relationships/tags" Target="../tags/tag721.xml"/><Relationship Id="rId11" Type="http://schemas.openxmlformats.org/officeDocument/2006/relationships/slideLayout" Target="../slideLayouts/slideLayout27.xml"/><Relationship Id="rId10" Type="http://schemas.openxmlformats.org/officeDocument/2006/relationships/tags" Target="../tags/tag728.xml"/><Relationship Id="rId1" Type="http://schemas.openxmlformats.org/officeDocument/2006/relationships/tags" Target="../tags/tag720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737.xml"/><Relationship Id="rId8" Type="http://schemas.openxmlformats.org/officeDocument/2006/relationships/tags" Target="../tags/tag736.xml"/><Relationship Id="rId7" Type="http://schemas.openxmlformats.org/officeDocument/2006/relationships/tags" Target="../tags/tag735.xml"/><Relationship Id="rId6" Type="http://schemas.openxmlformats.org/officeDocument/2006/relationships/tags" Target="../tags/tag734.xml"/><Relationship Id="rId5" Type="http://schemas.openxmlformats.org/officeDocument/2006/relationships/tags" Target="../tags/tag733.xml"/><Relationship Id="rId4" Type="http://schemas.openxmlformats.org/officeDocument/2006/relationships/tags" Target="../tags/tag732.xml"/><Relationship Id="rId3" Type="http://schemas.openxmlformats.org/officeDocument/2006/relationships/tags" Target="../tags/tag731.xml"/><Relationship Id="rId2" Type="http://schemas.openxmlformats.org/officeDocument/2006/relationships/tags" Target="../tags/tag730.xml"/><Relationship Id="rId14" Type="http://schemas.openxmlformats.org/officeDocument/2006/relationships/slideLayout" Target="../slideLayouts/slideLayout26.xml"/><Relationship Id="rId13" Type="http://schemas.openxmlformats.org/officeDocument/2006/relationships/tags" Target="../tags/tag738.xml"/><Relationship Id="rId12" Type="http://schemas.openxmlformats.org/officeDocument/2006/relationships/image" Target="../media/image31.jpeg"/><Relationship Id="rId11" Type="http://schemas.openxmlformats.org/officeDocument/2006/relationships/image" Target="../media/image30.png"/><Relationship Id="rId10" Type="http://schemas.openxmlformats.org/officeDocument/2006/relationships/image" Target="../media/image29.png"/><Relationship Id="rId1" Type="http://schemas.openxmlformats.org/officeDocument/2006/relationships/tags" Target="../tags/tag729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3.xml"/><Relationship Id="rId3" Type="http://schemas.openxmlformats.org/officeDocument/2006/relationships/tags" Target="../tags/tag741.xml"/><Relationship Id="rId2" Type="http://schemas.openxmlformats.org/officeDocument/2006/relationships/tags" Target="../tags/tag740.xml"/><Relationship Id="rId1" Type="http://schemas.openxmlformats.org/officeDocument/2006/relationships/tags" Target="../tags/tag739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749.xml"/><Relationship Id="rId8" Type="http://schemas.openxmlformats.org/officeDocument/2006/relationships/tags" Target="../tags/tag748.xml"/><Relationship Id="rId7" Type="http://schemas.openxmlformats.org/officeDocument/2006/relationships/tags" Target="../tags/tag747.xml"/><Relationship Id="rId6" Type="http://schemas.openxmlformats.org/officeDocument/2006/relationships/tags" Target="../tags/tag746.xml"/><Relationship Id="rId5" Type="http://schemas.openxmlformats.org/officeDocument/2006/relationships/tags" Target="../tags/tag745.xml"/><Relationship Id="rId4" Type="http://schemas.openxmlformats.org/officeDocument/2006/relationships/image" Target="../media/image32.jpeg"/><Relationship Id="rId3" Type="http://schemas.openxmlformats.org/officeDocument/2006/relationships/tags" Target="../tags/tag744.xml"/><Relationship Id="rId2" Type="http://schemas.openxmlformats.org/officeDocument/2006/relationships/tags" Target="../tags/tag743.xml"/><Relationship Id="rId11" Type="http://schemas.openxmlformats.org/officeDocument/2006/relationships/slideLayout" Target="../slideLayouts/slideLayout14.xml"/><Relationship Id="rId10" Type="http://schemas.openxmlformats.org/officeDocument/2006/relationships/tags" Target="../tags/tag750.xml"/><Relationship Id="rId1" Type="http://schemas.openxmlformats.org/officeDocument/2006/relationships/tags" Target="../tags/tag742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tags" Target="../tags/tag753.xml"/><Relationship Id="rId2" Type="http://schemas.openxmlformats.org/officeDocument/2006/relationships/tags" Target="../tags/tag752.xml"/><Relationship Id="rId1" Type="http://schemas.openxmlformats.org/officeDocument/2006/relationships/tags" Target="../tags/tag75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3.xml"/><Relationship Id="rId3" Type="http://schemas.openxmlformats.org/officeDocument/2006/relationships/tags" Target="../tags/tag548.xml"/><Relationship Id="rId2" Type="http://schemas.openxmlformats.org/officeDocument/2006/relationships/tags" Target="../tags/tag547.xml"/><Relationship Id="rId1" Type="http://schemas.openxmlformats.org/officeDocument/2006/relationships/tags" Target="../tags/tag546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jpeg"/><Relationship Id="rId8" Type="http://schemas.openxmlformats.org/officeDocument/2006/relationships/tags" Target="../tags/tag555.xml"/><Relationship Id="rId7" Type="http://schemas.openxmlformats.org/officeDocument/2006/relationships/tags" Target="../tags/tag554.xml"/><Relationship Id="rId6" Type="http://schemas.openxmlformats.org/officeDocument/2006/relationships/tags" Target="../tags/tag553.xml"/><Relationship Id="rId5" Type="http://schemas.openxmlformats.org/officeDocument/2006/relationships/tags" Target="../tags/tag552.xml"/><Relationship Id="rId4" Type="http://schemas.openxmlformats.org/officeDocument/2006/relationships/image" Target="../media/image4.jpeg"/><Relationship Id="rId3" Type="http://schemas.openxmlformats.org/officeDocument/2006/relationships/tags" Target="../tags/tag551.xml"/><Relationship Id="rId2" Type="http://schemas.openxmlformats.org/officeDocument/2006/relationships/tags" Target="../tags/tag550.xml"/><Relationship Id="rId18" Type="http://schemas.openxmlformats.org/officeDocument/2006/relationships/slideLayout" Target="../slideLayouts/slideLayout42.xml"/><Relationship Id="rId17" Type="http://schemas.openxmlformats.org/officeDocument/2006/relationships/tags" Target="../tags/tag562.xml"/><Relationship Id="rId16" Type="http://schemas.openxmlformats.org/officeDocument/2006/relationships/tags" Target="../tags/tag561.xml"/><Relationship Id="rId15" Type="http://schemas.openxmlformats.org/officeDocument/2006/relationships/tags" Target="../tags/tag560.xml"/><Relationship Id="rId14" Type="http://schemas.openxmlformats.org/officeDocument/2006/relationships/image" Target="../media/image6.jpeg"/><Relationship Id="rId13" Type="http://schemas.openxmlformats.org/officeDocument/2006/relationships/tags" Target="../tags/tag559.xml"/><Relationship Id="rId12" Type="http://schemas.openxmlformats.org/officeDocument/2006/relationships/tags" Target="../tags/tag558.xml"/><Relationship Id="rId11" Type="http://schemas.openxmlformats.org/officeDocument/2006/relationships/tags" Target="../tags/tag557.xml"/><Relationship Id="rId10" Type="http://schemas.openxmlformats.org/officeDocument/2006/relationships/tags" Target="../tags/tag556.xml"/><Relationship Id="rId1" Type="http://schemas.openxmlformats.org/officeDocument/2006/relationships/tags" Target="../tags/tag549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3.xml"/><Relationship Id="rId3" Type="http://schemas.openxmlformats.org/officeDocument/2006/relationships/tags" Target="../tags/tag565.xml"/><Relationship Id="rId2" Type="http://schemas.openxmlformats.org/officeDocument/2006/relationships/tags" Target="../tags/tag564.xml"/><Relationship Id="rId1" Type="http://schemas.openxmlformats.org/officeDocument/2006/relationships/tags" Target="../tags/tag563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1.xml"/><Relationship Id="rId6" Type="http://schemas.openxmlformats.org/officeDocument/2006/relationships/tags" Target="../tags/tag570.xml"/><Relationship Id="rId5" Type="http://schemas.openxmlformats.org/officeDocument/2006/relationships/tags" Target="../tags/tag569.xml"/><Relationship Id="rId4" Type="http://schemas.openxmlformats.org/officeDocument/2006/relationships/tags" Target="../tags/tag568.xml"/><Relationship Id="rId3" Type="http://schemas.openxmlformats.org/officeDocument/2006/relationships/image" Target="../media/image7.jpeg"/><Relationship Id="rId2" Type="http://schemas.openxmlformats.org/officeDocument/2006/relationships/tags" Target="../tags/tag567.xml"/><Relationship Id="rId1" Type="http://schemas.openxmlformats.org/officeDocument/2006/relationships/tags" Target="../tags/tag566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3.xml"/><Relationship Id="rId3" Type="http://schemas.openxmlformats.org/officeDocument/2006/relationships/tags" Target="../tags/tag573.xml"/><Relationship Id="rId2" Type="http://schemas.openxmlformats.org/officeDocument/2006/relationships/tags" Target="../tags/tag572.xml"/><Relationship Id="rId1" Type="http://schemas.openxmlformats.org/officeDocument/2006/relationships/tags" Target="../tags/tag571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jpeg"/><Relationship Id="rId8" Type="http://schemas.openxmlformats.org/officeDocument/2006/relationships/tags" Target="../tags/tag580.xml"/><Relationship Id="rId7" Type="http://schemas.openxmlformats.org/officeDocument/2006/relationships/tags" Target="../tags/tag579.xml"/><Relationship Id="rId6" Type="http://schemas.openxmlformats.org/officeDocument/2006/relationships/tags" Target="../tags/tag578.xml"/><Relationship Id="rId5" Type="http://schemas.openxmlformats.org/officeDocument/2006/relationships/tags" Target="../tags/tag577.xml"/><Relationship Id="rId4" Type="http://schemas.openxmlformats.org/officeDocument/2006/relationships/image" Target="../media/image8.jpeg"/><Relationship Id="rId3" Type="http://schemas.openxmlformats.org/officeDocument/2006/relationships/tags" Target="../tags/tag576.xml"/><Relationship Id="rId2" Type="http://schemas.openxmlformats.org/officeDocument/2006/relationships/tags" Target="../tags/tag575.xml"/><Relationship Id="rId13" Type="http://schemas.openxmlformats.org/officeDocument/2006/relationships/slideLayout" Target="../slideLayouts/slideLayout40.xml"/><Relationship Id="rId12" Type="http://schemas.openxmlformats.org/officeDocument/2006/relationships/tags" Target="../tags/tag583.xml"/><Relationship Id="rId11" Type="http://schemas.openxmlformats.org/officeDocument/2006/relationships/tags" Target="../tags/tag582.xml"/><Relationship Id="rId10" Type="http://schemas.openxmlformats.org/officeDocument/2006/relationships/tags" Target="../tags/tag581.xml"/><Relationship Id="rId1" Type="http://schemas.openxmlformats.org/officeDocument/2006/relationships/tags" Target="../tags/tag574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3.xml"/><Relationship Id="rId3" Type="http://schemas.openxmlformats.org/officeDocument/2006/relationships/tags" Target="../tags/tag586.xml"/><Relationship Id="rId2" Type="http://schemas.openxmlformats.org/officeDocument/2006/relationships/tags" Target="../tags/tag585.xml"/><Relationship Id="rId1" Type="http://schemas.openxmlformats.org/officeDocument/2006/relationships/tags" Target="../tags/tag58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5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项目一 熟悉AutoCAD基本操作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AutoCAD 2024绘图基础学习指南</a:t>
            </a:r>
            <a:endParaRPr lang="zh-CN" altLang="en-US"/>
          </a:p>
        </p:txBody>
      </p:sp>
      <p:pic>
        <p:nvPicPr>
          <p:cNvPr id="3" name="内容占位符 2" descr="55b9fa4a-9a9d-11f0-8195-7e84fd11bd32"/>
          <p:cNvPicPr>
            <a:picLocks noChangeAspect="1"/>
          </p:cNvPicPr>
          <p:nvPr>
            <p:ph idx="16394"/>
            <p:custDataLst>
              <p:tags r:id="rId2"/>
            </p:custDataLst>
          </p:nvPr>
        </p:nvPicPr>
        <p:blipFill>
          <a:blip r:embed="rId3"/>
          <a:srcRect t="1309" b="1309"/>
          <a:stretch>
            <a:fillRect/>
          </a:stretch>
        </p:blipFill>
        <p:spPr>
          <a:xfrm>
            <a:off x="609600" y="1524000"/>
            <a:ext cx="10972800" cy="2540000"/>
          </a:xfrm>
          <a:custGeom>
            <a:avLst/>
            <a:gdLst>
              <a:gd name="connisteX0" fmla="*/ 0 w 10972800"/>
              <a:gd name="connsiteY0" fmla="*/ 203200 h 2540000"/>
              <a:gd name="connisteX1" fmla="*/ 203200 w 10972800"/>
              <a:gd name="connsiteY1" fmla="*/ 0 h 2540000"/>
              <a:gd name="connisteX2" fmla="*/ 10769600 w 10972800"/>
              <a:gd name="connsiteY2" fmla="*/ 0 h 2540000"/>
              <a:gd name="connisteX3" fmla="*/ 10972800 w 10972800"/>
              <a:gd name="connsiteY3" fmla="*/ 203200 h 2540000"/>
              <a:gd name="connisteX4" fmla="*/ 10972800 w 10972800"/>
              <a:gd name="connsiteY4" fmla="*/ 2336800 h 2540000"/>
              <a:gd name="connisteX5" fmla="*/ 10769600 w 10972800"/>
              <a:gd name="connsiteY5" fmla="*/ 2540000 h 2540000"/>
              <a:gd name="connisteX6" fmla="*/ 203200 w 10972800"/>
              <a:gd name="connsiteY6" fmla="*/ 2540000 h 2540000"/>
              <a:gd name="connisteX7" fmla="*/ 0 w 10972800"/>
              <a:gd name="connsiteY7" fmla="*/ 2336800 h 2540000"/>
              <a:gd name="connisteX8" fmla="*/ 0 w 10972800"/>
              <a:gd name="connsiteY8" fmla="*/ 203200 h 2540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540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336800"/>
                </a:lnTo>
                <a:cubicBezTo>
                  <a:pt x="10972800" y="2449024"/>
                  <a:pt x="10881824" y="2540000"/>
                  <a:pt x="10769600" y="2540000"/>
                </a:cubicBezTo>
                <a:lnTo>
                  <a:pt x="203200" y="2540000"/>
                </a:lnTo>
                <a:cubicBezTo>
                  <a:pt x="90976" y="2540000"/>
                  <a:pt x="0" y="2449024"/>
                  <a:pt x="0" y="23368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5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AutoCAD界面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p>
            <a:r>
              <a:rPr lang="zh-CN" altLang="en-US" sz="1400"/>
              <a:t>掌握AutoCAD 2024操作界面布局，包括菜单栏、工具栏、绘图区和状态栏的基本功能。</a:t>
            </a:r>
            <a:endParaRPr lang="zh-CN" altLang="en-US" sz="1400"/>
          </a:p>
        </p:txBody>
      </p:sp>
      <p:sp>
        <p:nvSpPr>
          <p:cNvPr id="7" name="装饰  5"/>
          <p:cNvSpPr>
            <a:spLocks noGrp="1"/>
          </p:cNvSpPr>
          <p:nvPr>
            <p:ph type="body" idx="16396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文件管理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/>
          <a:p>
            <a:r>
              <a:rPr lang="zh-CN" altLang="en-US" sz="1400"/>
              <a:t>熟练使用AutoCAD进行文件的新建、打开、保存和关闭，以及版本控制和备份策略。</a:t>
            </a:r>
            <a:endParaRPr lang="zh-CN" altLang="en-US" sz="1400"/>
          </a:p>
        </p:txBody>
      </p:sp>
      <p:sp>
        <p:nvSpPr>
          <p:cNvPr id="10" name="装饰  8"/>
          <p:cNvSpPr>
            <a:spLocks noGrp="1"/>
          </p:cNvSpPr>
          <p:nvPr>
            <p:ph type="body" idx="16397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基本输入操作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 sz="1400"/>
              <a:t>学会使用坐标系统、捕捉和栅格、对象捕捉和追踪等基本输入技巧，提高绘图效率。</a:t>
            </a:r>
            <a:endParaRPr lang="zh-CN" altLang="en-US" sz="1400"/>
          </a:p>
        </p:txBody>
      </p:sp>
      <p:sp>
        <p:nvSpPr>
          <p:cNvPr id="13" name="装饰  1"/>
          <p:cNvSpPr>
            <a:spLocks noGrp="1"/>
          </p:cNvSpPr>
          <p:nvPr>
            <p:ph type="body" idx="16398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2"/>
            <p:custDataLst>
              <p:tags r:id="rId14"/>
            </p:custDataLst>
          </p:nvPr>
        </p:nvSpPr>
        <p:spPr/>
        <p:txBody>
          <a:bodyPr/>
          <a:p>
            <a:r>
              <a:rPr lang="zh-CN" altLang="en-US"/>
              <a:t>工作态度培养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5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培养在AutoCAD绘图中严谨细致的工作习惯，注重精度和规范，为未来工程技术职业打下基础。</a:t>
            </a:r>
            <a:endParaRPr lang="zh-CN" altLang="en-US"/>
          </a:p>
        </p:txBody>
      </p:sp>
    </p:spTree>
    <p:custDataLst>
      <p:tags r:id="rId16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24"/>
          <p:cNvSpPr>
            <a:spLocks noGrp="1"/>
          </p:cNvSpPr>
          <p:nvPr>
            <p:ph type="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任务一  设置操作环境</a:t>
            </a:r>
            <a:endParaRPr lang="zh-CN" altLang="en-US"/>
          </a:p>
        </p:txBody>
      </p:sp>
      <p:sp>
        <p:nvSpPr>
          <p:cNvPr id="3" name="文本占位符 25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05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任务背景</a:t>
            </a:r>
            <a:endParaRPr lang="zh-CN" altLang="en-US"/>
          </a:p>
        </p:txBody>
      </p:sp>
      <p:pic>
        <p:nvPicPr>
          <p:cNvPr id="3" name="内容占位符 2" descr="55a48ab8-9a9d-11f0-befd-96f93e3fa4e6"/>
          <p:cNvPicPr>
            <a:picLocks noChangeAspect="1"/>
          </p:cNvPicPr>
          <p:nvPr>
            <p:ph idx="16392"/>
            <p:custDataLst>
              <p:tags r:id="rId2"/>
            </p:custDataLst>
          </p:nvPr>
        </p:nvPicPr>
        <p:blipFill>
          <a:blip r:embed="rId3"/>
          <a:srcRect t="31481"/>
          <a:stretch>
            <a:fillRect/>
          </a:stretch>
        </p:blipFill>
        <p:spPr>
          <a:xfrm>
            <a:off x="6096000" y="609600"/>
            <a:ext cx="5486400" cy="5638800"/>
          </a:xfrm>
          <a:custGeom>
            <a:avLst/>
            <a:gdLst>
              <a:gd name="connisteX0" fmla="*/ 0 w 5486400"/>
              <a:gd name="connsiteY0" fmla="*/ 203200 h 5638800"/>
              <a:gd name="connisteX1" fmla="*/ 203200 w 5486400"/>
              <a:gd name="connsiteY1" fmla="*/ 0 h 5638800"/>
              <a:gd name="connisteX2" fmla="*/ 5283200 w 5486400"/>
              <a:gd name="connsiteY2" fmla="*/ 0 h 5638800"/>
              <a:gd name="connisteX3" fmla="*/ 5486400 w 5486400"/>
              <a:gd name="connsiteY3" fmla="*/ 203200 h 5638800"/>
              <a:gd name="connisteX4" fmla="*/ 5486400 w 5486400"/>
              <a:gd name="connsiteY4" fmla="*/ 5435600 h 5638800"/>
              <a:gd name="connisteX5" fmla="*/ 5283200 w 5486400"/>
              <a:gd name="connsiteY5" fmla="*/ 5638800 h 5638800"/>
              <a:gd name="connisteX6" fmla="*/ 203200 w 5486400"/>
              <a:gd name="connsiteY6" fmla="*/ 5638800 h 5638800"/>
              <a:gd name="connisteX7" fmla="*/ 0 w 5486400"/>
              <a:gd name="connsiteY7" fmla="*/ 5435600 h 5638800"/>
              <a:gd name="connisteX8" fmla="*/ 0 w 54864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486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5435600"/>
                </a:lnTo>
                <a:cubicBezTo>
                  <a:pt x="5486400" y="5547824"/>
                  <a:pt x="5395424" y="5638800"/>
                  <a:pt x="52832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3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01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6"/>
            <p:custDataLst>
              <p:tags r:id="rId6"/>
            </p:custDataLst>
          </p:nvPr>
        </p:nvSpPr>
        <p:spPr/>
        <p:txBody>
          <a:bodyPr>
            <a:normAutofit lnSpcReduction="20000"/>
          </a:bodyPr>
          <a:p>
            <a:r>
              <a:rPr lang="zh-CN" altLang="en-US"/>
              <a:t>软件界面认知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7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初识AutoCAD 2024，体验其Windows风格界面，了解各区域功能，为绘图打基础。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4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1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02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0"/>
            </p:custDataLst>
          </p:nvPr>
        </p:nvSpPr>
        <p:spPr/>
        <p:txBody>
          <a:bodyPr>
            <a:normAutofit lnSpcReduction="20000"/>
          </a:bodyPr>
          <a:p>
            <a:r>
              <a:rPr lang="zh-CN" altLang="en-US"/>
              <a:t>基本参数设定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尝试调整十字光标尺寸，自定义图形窗口色彩，个性化你的绘图环境。</a:t>
            </a:r>
            <a:endParaRPr lang="zh-CN" altLang="en-US"/>
          </a:p>
        </p:txBody>
      </p:sp>
    </p:spTree>
    <p:custDataLst>
      <p:tags r:id="rId12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481965" y="193675"/>
            <a:ext cx="9171305" cy="441960"/>
          </a:xfrm>
        </p:spPr>
        <p:txBody>
          <a:bodyPr>
            <a:normAutofit fontScale="90000"/>
          </a:bodyPr>
          <a:p>
            <a:r>
              <a:rPr lang="zh-CN" altLang="en-US"/>
              <a:t>操作步骤：</a:t>
            </a:r>
            <a:r>
              <a:rPr lang="en-US" altLang="zh-CN"/>
              <a:t>1</a:t>
            </a:r>
            <a:r>
              <a:rPr lang="zh-CN" altLang="en-US"/>
              <a:t>．</a:t>
            </a:r>
            <a:r>
              <a:rPr lang="zh-CN" altLang="en-US"/>
              <a:t>熟悉操作界面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>
          <a:xfrm>
            <a:off x="481965" y="1117600"/>
            <a:ext cx="3429000" cy="504190"/>
          </a:xfrm>
        </p:spPr>
        <p:txBody>
          <a:bodyPr>
            <a:normAutofit/>
          </a:bodyPr>
          <a:p>
            <a:r>
              <a:rPr lang="zh-CN" altLang="en-US" sz="2000"/>
              <a:t>（</a:t>
            </a:r>
            <a:r>
              <a:rPr lang="en-US" altLang="zh-CN" sz="2000"/>
              <a:t>1</a:t>
            </a:r>
            <a:r>
              <a:rPr lang="zh-CN" altLang="en-US" sz="2000"/>
              <a:t>）</a:t>
            </a:r>
            <a:r>
              <a:rPr lang="zh-CN" altLang="en-US" sz="2000"/>
              <a:t>打开AutoCAD 2024</a:t>
            </a:r>
            <a:endParaRPr lang="zh-CN" altLang="en-US" sz="2000"/>
          </a:p>
        </p:txBody>
      </p:sp>
      <p:sp>
        <p:nvSpPr>
          <p:cNvPr id="5" name="装饰  3"/>
          <p:cNvSpPr>
            <a:spLocks noGrp="1"/>
          </p:cNvSpPr>
          <p:nvPr>
            <p:ph type="body" idx="16392"/>
            <p:custDataLst>
              <p:tags r:id="rId3"/>
            </p:custDataLst>
          </p:nvPr>
        </p:nvSpPr>
        <p:spPr>
          <a:xfrm>
            <a:off x="481965" y="2016125"/>
            <a:ext cx="5350510" cy="4298315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652780" y="2247265"/>
            <a:ext cx="3835400" cy="406400"/>
          </a:xfrm>
        </p:spPr>
        <p:txBody>
          <a:bodyPr/>
          <a:p>
            <a:r>
              <a:rPr lang="zh-CN" altLang="en-US"/>
              <a:t>界面启动方式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>
          <a:xfrm>
            <a:off x="652780" y="2893695"/>
            <a:ext cx="4925060" cy="835660"/>
          </a:xfrm>
        </p:spPr>
        <p:txBody>
          <a:bodyPr>
            <a:normAutofit lnSpcReduction="20000"/>
          </a:bodyPr>
          <a:p>
            <a:r>
              <a:rPr lang="zh-CN" altLang="en-US"/>
              <a:t>单击桌面快捷图标或通过开始菜单路径选择Autodesk→AutoCAD 2024简体中文，系统显示如图所示的操作界面。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6"/>
            </p:custDataLst>
          </p:nvPr>
        </p:nvSpPr>
        <p:spPr>
          <a:xfrm>
            <a:off x="652780" y="4048760"/>
            <a:ext cx="4925695" cy="406400"/>
          </a:xfrm>
        </p:spPr>
        <p:txBody>
          <a:bodyPr/>
          <a:p>
            <a:r>
              <a:rPr lang="zh-CN" altLang="en-US"/>
              <a:t>界面构成要素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7"/>
            </p:custDataLst>
          </p:nvPr>
        </p:nvSpPr>
        <p:spPr>
          <a:xfrm>
            <a:off x="652780" y="4739640"/>
            <a:ext cx="4925060" cy="1153795"/>
          </a:xfrm>
        </p:spPr>
        <p:txBody>
          <a:bodyPr/>
          <a:p>
            <a:r>
              <a:rPr lang="zh-CN" altLang="en-US"/>
              <a:t>完整界面含快速访问工具栏、标题栏、功能区、菜单栏、绘图区、十字光标、导航栏、坐标系图标、布局标签、命令行窗口及状态栏。</a:t>
            </a:r>
            <a:endParaRPr lang="zh-CN" altLang="en-US"/>
          </a:p>
        </p:txBody>
      </p:sp>
      <p:pic>
        <p:nvPicPr>
          <p:cNvPr id="4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87110" y="2016125"/>
            <a:ext cx="5908040" cy="41351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6501130" y="6222683"/>
            <a:ext cx="5080000" cy="460375"/>
          </a:xfrm>
          <a:prstGeom prst="rect">
            <a:avLst/>
          </a:prstGeom>
        </p:spPr>
        <p:txBody>
          <a:bodyPr>
            <a:spAutoFit/>
          </a:bodyPr>
          <a:p>
            <a:pPr marL="0" indent="0" algn="ct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操作界面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操作步骤：</a:t>
            </a:r>
            <a:r>
              <a:rPr lang="en-US" altLang="zh-CN"/>
              <a:t>1</a:t>
            </a:r>
            <a:r>
              <a:rPr lang="zh-CN" altLang="en-US"/>
              <a:t>．</a:t>
            </a:r>
            <a:r>
              <a:rPr lang="zh-CN" altLang="en-US"/>
              <a:t>熟悉操作界面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zh-CN" altLang="en-US"/>
              <a:t>设置AutoCAD 2024界面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右击选选项，设置颜色主题为“明”并确认，界面转为亮色模式。</a:t>
            </a:r>
            <a:endParaRPr lang="zh-CN" altLang="en-US"/>
          </a:p>
        </p:txBody>
      </p:sp>
      <p:pic>
        <p:nvPicPr>
          <p:cNvPr id="3" name="图片 -214748246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22220" y="930275"/>
            <a:ext cx="3760470" cy="28498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6260" y="1100455"/>
            <a:ext cx="1249680" cy="28047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98970" y="704215"/>
            <a:ext cx="4458335" cy="30759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105410" y="3977005"/>
            <a:ext cx="10977880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4572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 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快捷菜单</a:t>
            </a:r>
            <a:r>
              <a:rPr lang="zh-CN" altLang="en-US" sz="1600"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     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         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              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选项”对话框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颜色主题调整为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明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后的操作界面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4968240" y="78740"/>
            <a:ext cx="5151120" cy="609600"/>
          </a:xfrm>
        </p:spPr>
        <p:txBody>
          <a:bodyPr/>
          <a:p>
            <a:r>
              <a:rPr lang="zh-CN" altLang="en-US" sz="2800"/>
              <a:t>操作步骤：</a:t>
            </a:r>
            <a:r>
              <a:rPr lang="en-US" altLang="zh-CN" sz="2800"/>
              <a:t>2</a:t>
            </a:r>
            <a:r>
              <a:rPr lang="zh-CN" altLang="en-US" sz="2800"/>
              <a:t>．</a:t>
            </a:r>
            <a:r>
              <a:rPr lang="zh-CN" altLang="en-US" sz="2800"/>
              <a:t>操作菜单栏</a:t>
            </a:r>
            <a:endParaRPr lang="zh-CN" altLang="en-US" sz="2800"/>
          </a:p>
        </p:txBody>
      </p:sp>
      <p:sp>
        <p:nvSpPr>
          <p:cNvPr id="4" name="装饰  2"/>
          <p:cNvSpPr>
            <a:spLocks noGrp="1"/>
          </p:cNvSpPr>
          <p:nvPr>
            <p:ph type="body" idx="16399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>
          <a:xfrm>
            <a:off x="5410200" y="1969770"/>
            <a:ext cx="1803400" cy="671830"/>
          </a:xfrm>
        </p:spPr>
        <p:txBody>
          <a:bodyPr/>
          <a:p>
            <a:r>
              <a:rPr lang="zh-CN" altLang="en-US" sz="1900"/>
              <a:t>菜单栏显示方法</a:t>
            </a:r>
            <a:endParaRPr lang="zh-CN" altLang="en-US" sz="1900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单击快速访问工具栏右侧三角按钮，选择“显示菜单栏”命令，如图1-5所示。调出菜单栏后显示为图1-6。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400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>
          <a:xfrm>
            <a:off x="7670800" y="1969770"/>
            <a:ext cx="1651000" cy="671830"/>
          </a:xfrm>
        </p:spPr>
        <p:txBody>
          <a:bodyPr/>
          <a:p>
            <a:r>
              <a:rPr lang="zh-CN" altLang="en-US" sz="1900"/>
              <a:t>菜单栏构成</a:t>
            </a:r>
            <a:endParaRPr lang="zh-CN" altLang="en-US" sz="1900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菜单栏含文件、编辑、视图等13个下拉菜单，涵盖AutoCAD2024全部绘图命令，后续内容基于此展开。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401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>
          <a:xfrm>
            <a:off x="9931400" y="1969770"/>
            <a:ext cx="1651000" cy="671830"/>
          </a:xfrm>
        </p:spPr>
        <p:txBody>
          <a:bodyPr/>
          <a:p>
            <a:r>
              <a:rPr lang="zh-CN" altLang="en-US" sz="1900"/>
              <a:t>命令类型分类</a:t>
            </a:r>
            <a:endParaRPr lang="zh-CN" altLang="en-US" sz="1900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菜单栏命令分为三种类型：基础操作指令、功能扩展工具及参数设置选项，支持多样化绘图需求。</a:t>
            </a:r>
            <a:endParaRPr lang="zh-CN" altLang="en-US"/>
          </a:p>
        </p:txBody>
      </p:sp>
      <p:sp>
        <p:nvSpPr>
          <p:cNvPr id="13" name="装饰  1"/>
          <p:cNvSpPr>
            <a:spLocks noGrp="1"/>
          </p:cNvSpPr>
          <p:nvPr>
            <p:ph type="body" idx="16402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2"/>
            <p:custDataLst>
              <p:tags r:id="rId12"/>
            </p:custDataLst>
          </p:nvPr>
        </p:nvSpPr>
        <p:spPr/>
        <p:txBody>
          <a:bodyPr>
            <a:normAutofit fontScale="70000"/>
          </a:bodyPr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zh-CN" altLang="en-US"/>
              <a:t>带有小三角形的菜单命令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/>
        <p:txBody>
          <a:bodyPr>
            <a:normAutofit/>
          </a:bodyPr>
          <a:p>
            <a:r>
              <a:rPr lang="zh-CN" altLang="en-US" sz="1100"/>
              <a:t>菜单命令后带小三角形，展开子菜单如"绘图→圆弧"选项。（24字）</a:t>
            </a:r>
            <a:endParaRPr lang="zh-CN" altLang="en-US" sz="1100"/>
          </a:p>
        </p:txBody>
      </p:sp>
      <p:sp>
        <p:nvSpPr>
          <p:cNvPr id="16" name="装饰  4"/>
          <p:cNvSpPr>
            <a:spLocks noGrp="1"/>
          </p:cNvSpPr>
          <p:nvPr>
            <p:ph type="body" idx="16403"/>
            <p:custDataLst>
              <p:tags r:id="rId1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4"/>
            <p:custDataLst>
              <p:tags r:id="rId15"/>
            </p:custDataLst>
          </p:nvPr>
        </p:nvSpPr>
        <p:spPr/>
        <p:txBody>
          <a:bodyPr/>
          <a:p>
            <a:r>
              <a:rPr lang="zh-CN" altLang="en-US" sz="1900"/>
              <a:t>（</a:t>
            </a:r>
            <a:r>
              <a:rPr lang="en-US" altLang="zh-CN" sz="1900"/>
              <a:t>2</a:t>
            </a:r>
            <a:r>
              <a:rPr lang="zh-CN" altLang="en-US" sz="1900"/>
              <a:t>）</a:t>
            </a:r>
            <a:r>
              <a:rPr lang="zh-CN" altLang="en-US" sz="1900"/>
              <a:t>打开对话框的菜单命令</a:t>
            </a:r>
            <a:endParaRPr lang="zh-CN" altLang="en-US" sz="190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5"/>
            <p:custDataLst>
              <p:tags r:id="rId16"/>
            </p:custDataLst>
          </p:nvPr>
        </p:nvSpPr>
        <p:spPr/>
        <p:txBody>
          <a:bodyPr/>
          <a:p>
            <a:r>
              <a:rPr lang="zh-CN" altLang="en-US" sz="1100"/>
              <a:t>菜单命令后带省略号，执行后打开对应对话框。</a:t>
            </a:r>
            <a:endParaRPr lang="zh-CN" altLang="en-US" sz="1100"/>
          </a:p>
        </p:txBody>
      </p:sp>
      <p:sp>
        <p:nvSpPr>
          <p:cNvPr id="19" name="装饰  7"/>
          <p:cNvSpPr>
            <a:spLocks noGrp="1"/>
          </p:cNvSpPr>
          <p:nvPr>
            <p:ph type="body" idx="16404"/>
            <p:custDataLst>
              <p:tags r:id="rId1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6"/>
            <p:custDataLst>
              <p:tags r:id="rId18"/>
            </p:custDataLst>
          </p:nvPr>
        </p:nvSpPr>
        <p:spPr/>
        <p:txBody>
          <a:bodyPr/>
          <a:p>
            <a:r>
              <a:rPr lang="zh-CN" altLang="en-US" sz="1900"/>
              <a:t>（</a:t>
            </a:r>
            <a:r>
              <a:rPr lang="en-US" altLang="zh-CN" sz="1900"/>
              <a:t>3</a:t>
            </a:r>
            <a:r>
              <a:rPr lang="zh-CN" altLang="en-US" sz="1900"/>
              <a:t>）</a:t>
            </a:r>
            <a:r>
              <a:rPr lang="zh-CN" altLang="en-US" sz="1900"/>
              <a:t>直接操作的菜单命令</a:t>
            </a:r>
            <a:endParaRPr lang="zh-CN" altLang="en-US" sz="190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7"/>
            <p:custDataLst>
              <p:tags r:id="rId19"/>
            </p:custDataLst>
          </p:nvPr>
        </p:nvSpPr>
        <p:spPr/>
        <p:txBody>
          <a:bodyPr/>
          <a:p>
            <a:r>
              <a:rPr lang="zh-CN" altLang="en-US" sz="1100"/>
              <a:t>菜单命令直接执行绘图操作，如视图重画刷新显示。</a:t>
            </a:r>
            <a:endParaRPr lang="zh-CN" altLang="en-US" sz="1100"/>
          </a:p>
        </p:txBody>
      </p:sp>
      <p:pic>
        <p:nvPicPr>
          <p:cNvPr id="3" name="图片 1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94970" y="221933"/>
            <a:ext cx="1841500" cy="20008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图片 -2147482464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840038" y="845185"/>
            <a:ext cx="4678045" cy="8267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文本框 22"/>
          <p:cNvSpPr txBox="1"/>
          <p:nvPr/>
        </p:nvSpPr>
        <p:spPr>
          <a:xfrm>
            <a:off x="925195" y="2297430"/>
            <a:ext cx="1311275" cy="233680"/>
          </a:xfrm>
          <a:prstGeom prst="rect">
            <a:avLst/>
          </a:prstGeom>
        </p:spPr>
        <p:txBody>
          <a:bodyPr>
            <a:noAutofit/>
          </a:bodyPr>
          <a:p>
            <a:pPr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  <a:t>调出菜单栏</a:t>
            </a:r>
            <a:endParaRPr lang="zh-CN" altLang="en-US" sz="1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137660" y="1671955"/>
            <a:ext cx="1632585" cy="287655"/>
          </a:xfrm>
          <a:prstGeom prst="rect">
            <a:avLst/>
          </a:prstGeom>
        </p:spPr>
        <p:txBody>
          <a:bodyPr>
            <a:noAutofit/>
          </a:bodyPr>
          <a:p>
            <a:pPr algn="just" defTabSz="266700">
              <a:buClrTx/>
              <a:buSzTx/>
              <a:buFontTx/>
            </a:pP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 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菜单栏显示界面</a:t>
            </a:r>
            <a:endParaRPr lang="zh-CN" altLang="en-US" sz="12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25" name="图片 1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805815" y="3196590"/>
            <a:ext cx="1549400" cy="26492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图片 -2147482463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298508" y="3163570"/>
            <a:ext cx="1167765" cy="26822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文本框 26"/>
          <p:cNvSpPr txBox="1"/>
          <p:nvPr/>
        </p:nvSpPr>
        <p:spPr>
          <a:xfrm>
            <a:off x="690245" y="5943600"/>
            <a:ext cx="5080000" cy="448310"/>
          </a:xfrm>
          <a:prstGeom prst="rect">
            <a:avLst/>
          </a:prstGeom>
        </p:spPr>
        <p:txBody>
          <a:bodyPr>
            <a:noAutofit/>
          </a:bodyPr>
          <a:p>
            <a:pPr lvl="0" algn="just" defTabSz="266700">
              <a:buClrTx/>
              <a:buSzTx/>
              <a:buFontTx/>
            </a:pP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 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带有子菜单的菜单命令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    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 </a:t>
            </a: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 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打开相应对话框的菜单命令</a:t>
            </a:r>
            <a:endParaRPr lang="zh-CN" altLang="en-US" sz="12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24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-214748246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3340" y="2349500"/>
            <a:ext cx="4570095" cy="29349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2460" descr="Snap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2030" y="408305"/>
            <a:ext cx="1716405" cy="47313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650490" y="5375910"/>
            <a:ext cx="7398385" cy="829945"/>
          </a:xfrm>
          <a:prstGeom prst="rect">
            <a:avLst/>
          </a:prstGeom>
        </p:spPr>
        <p:txBody>
          <a:bodyPr>
            <a:noAutofit/>
          </a:bodyPr>
          <a:p>
            <a:pPr lvl="0" algn="just" defTabSz="266700">
              <a:buClrTx/>
              <a:buSzTx/>
              <a:buFontTx/>
            </a:pP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表格样式”对话框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          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 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  </a:t>
            </a: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                 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 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直接执行菜单命令</a:t>
            </a:r>
            <a:endParaRPr lang="zh-CN" altLang="en-US" sz="12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</a:t>
            </a:r>
            <a:r>
              <a:rPr lang="en-US" altLang="zh-CN"/>
              <a:t>3</a:t>
            </a:r>
            <a:r>
              <a:rPr lang="zh-CN" altLang="en-US"/>
              <a:t>．</a:t>
            </a:r>
            <a:r>
              <a:rPr lang="zh-CN" altLang="en-US"/>
              <a:t>设置工具栏</a:t>
            </a:r>
            <a:endParaRPr lang="zh-CN" altLang="en-US"/>
          </a:p>
        </p:txBody>
      </p:sp>
      <p:pic>
        <p:nvPicPr>
          <p:cNvPr id="3" name="内容占位符 2" descr="57298ba7-9a9d-11f0-ab12-d2193324a0f1"/>
          <p:cNvPicPr>
            <a:picLocks noChangeAspect="1"/>
          </p:cNvPicPr>
          <p:nvPr>
            <p:ph idx="16390"/>
            <p:custDataLst>
              <p:tags r:id="rId2"/>
            </p:custDataLst>
          </p:nvPr>
        </p:nvPicPr>
        <p:blipFill>
          <a:blip r:embed="rId3"/>
          <a:srcRect t="1657" b="1657"/>
          <a:stretch>
            <a:fillRect/>
          </a:stretch>
        </p:blipFill>
        <p:spPr>
          <a:xfrm>
            <a:off x="609600" y="1524000"/>
            <a:ext cx="5486400" cy="4724400"/>
          </a:xfrm>
          <a:custGeom>
            <a:avLst/>
            <a:gdLst>
              <a:gd name="connisteX0" fmla="*/ 0 w 5486400"/>
              <a:gd name="connsiteY0" fmla="*/ 203200 h 4724400"/>
              <a:gd name="connisteX1" fmla="*/ 203200 w 5486400"/>
              <a:gd name="connsiteY1" fmla="*/ 0 h 4724400"/>
              <a:gd name="connisteX2" fmla="*/ 5486400 w 5486400"/>
              <a:gd name="connsiteY2" fmla="*/ 0 h 4724400"/>
              <a:gd name="connisteX3" fmla="*/ 5486400 w 5486400"/>
              <a:gd name="connsiteY3" fmla="*/ 4724400 h 4724400"/>
              <a:gd name="connisteX4" fmla="*/ 203200 w 5486400"/>
              <a:gd name="connsiteY4" fmla="*/ 4724400 h 4724400"/>
              <a:gd name="connisteX5" fmla="*/ 0 w 5486400"/>
              <a:gd name="connsiteY5" fmla="*/ 4521200 h 4724400"/>
              <a:gd name="connisteX6" fmla="*/ 0 w 54864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486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486400" y="0"/>
                </a:lnTo>
                <a:lnTo>
                  <a:pt x="54864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工具栏调用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选择菜单栏</a:t>
            </a:r>
            <a:r>
              <a:rPr lang="en-US" altLang="zh-CN"/>
              <a:t>“</a:t>
            </a:r>
            <a:r>
              <a:rPr lang="zh-CN" altLang="en-US"/>
              <a:t>工具</a:t>
            </a:r>
            <a:r>
              <a:rPr lang="en-US" altLang="zh-CN"/>
              <a:t>”</a:t>
            </a:r>
            <a:r>
              <a:rPr lang="zh-CN" altLang="en-US"/>
              <a:t>→</a:t>
            </a:r>
            <a:r>
              <a:rPr lang="en-US" altLang="zh-CN"/>
              <a:t>“</a:t>
            </a:r>
            <a:r>
              <a:rPr lang="zh-CN" altLang="en-US"/>
              <a:t>工具栏</a:t>
            </a:r>
            <a:r>
              <a:rPr lang="en-US" altLang="zh-CN"/>
              <a:t>”</a:t>
            </a:r>
            <a:r>
              <a:rPr lang="zh-CN" altLang="en-US"/>
              <a:t>→</a:t>
            </a:r>
            <a:r>
              <a:rPr lang="en-US" altLang="zh-CN"/>
              <a:t>“</a:t>
            </a:r>
            <a:r>
              <a:rPr lang="zh-CN" altLang="en-US"/>
              <a:t>AutoCAD</a:t>
            </a:r>
            <a:r>
              <a:rPr lang="en-US" altLang="zh-CN"/>
              <a:t>”</a:t>
            </a:r>
            <a:r>
              <a:rPr lang="zh-CN" altLang="en-US"/>
              <a:t>，光标悬停图标显示工具提示，状态栏同步显示说明与命令名。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启动命令方式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单击所需图标，即可直接启动对应命令，实现快捷操作。</a:t>
            </a:r>
            <a:endParaRPr lang="zh-CN" altLang="en-US"/>
          </a:p>
        </p:txBody>
      </p:sp>
    </p:spTree>
    <p:custDataLst>
      <p:tags r:id="rId9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</a:t>
            </a:r>
            <a:r>
              <a:rPr lang="en-US" altLang="zh-CN"/>
              <a:t>3</a:t>
            </a:r>
            <a:r>
              <a:rPr lang="zh-CN" altLang="en-US"/>
              <a:t>．</a:t>
            </a:r>
            <a:r>
              <a:rPr lang="zh-CN" altLang="en-US"/>
              <a:t>设置工具栏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89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zh-CN" altLang="en-US"/>
              <a:t>调出工具栏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通过菜单栏调用工具栏，实现工具栏的显示或隐藏。</a:t>
            </a:r>
            <a:endParaRPr lang="zh-CN" altLang="en-US"/>
          </a:p>
        </p:txBody>
      </p:sp>
      <p:pic>
        <p:nvPicPr>
          <p:cNvPr id="3" name="图片 92"/>
          <p:cNvPicPr>
            <a:picLocks noChangeAspect="1"/>
          </p:cNvPicPr>
          <p:nvPr>
            <p:ph idx="16388"/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496685" y="1524000"/>
            <a:ext cx="2726690" cy="47244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7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255905" y="264795"/>
            <a:ext cx="5507990" cy="524510"/>
          </a:xfrm>
        </p:spPr>
        <p:txBody>
          <a:bodyPr>
            <a:normAutofit fontScale="90000"/>
          </a:bodyPr>
          <a:p>
            <a:r>
              <a:rPr lang="zh-CN" altLang="en-US" sz="3200"/>
              <a:t>操作步骤：</a:t>
            </a:r>
            <a:r>
              <a:rPr lang="en-US" altLang="zh-CN" sz="3200"/>
              <a:t>3</a:t>
            </a:r>
            <a:r>
              <a:rPr lang="zh-CN" altLang="en-US" sz="3200"/>
              <a:t>．</a:t>
            </a:r>
            <a:r>
              <a:rPr lang="zh-CN" altLang="en-US" sz="3200"/>
              <a:t>设置工具栏</a:t>
            </a:r>
            <a:endParaRPr lang="zh-CN" altLang="en-US" sz="3200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>
          <a:xfrm>
            <a:off x="397510" y="1143000"/>
            <a:ext cx="4234180" cy="603250"/>
          </a:xfrm>
        </p:spPr>
        <p:txBody>
          <a:bodyPr>
            <a:normAutofit/>
          </a:bodyPr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zh-CN" altLang="en-US"/>
              <a:t>工具栏的“固定”“浮动”与“打开”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3"/>
            <p:custDataLst>
              <p:tags r:id="rId3"/>
            </p:custDataLst>
          </p:nvPr>
        </p:nvSpPr>
        <p:spPr>
          <a:xfrm>
            <a:off x="6245860" y="609600"/>
            <a:ext cx="5336540" cy="177800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工具栏状态切换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工具栏可浮动于绘图区，显示标题并支持拖动。拖至边界即固定，标题隐藏；反之亦然。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5"/>
            <p:custDataLst>
              <p:tags r:id="rId6"/>
            </p:custDataLst>
          </p:nvPr>
        </p:nvSpPr>
        <p:spPr>
          <a:xfrm>
            <a:off x="6245860" y="2540000"/>
            <a:ext cx="5336540" cy="177800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图标操作说明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带小三角图标单击展开子工具栏，光标悬停图标即激活，单击按钮执行对应命令。</a:t>
            </a:r>
            <a:endParaRPr lang="zh-CN" altLang="en-US"/>
          </a:p>
        </p:txBody>
      </p:sp>
      <p:sp>
        <p:nvSpPr>
          <p:cNvPr id="12" name="装饰  0"/>
          <p:cNvSpPr>
            <a:spLocks noGrp="1"/>
          </p:cNvSpPr>
          <p:nvPr>
            <p:ph type="body" idx="16397"/>
            <p:custDataLst>
              <p:tags r:id="rId9"/>
            </p:custDataLst>
          </p:nvPr>
        </p:nvSpPr>
        <p:spPr>
          <a:xfrm>
            <a:off x="6245860" y="4470400"/>
            <a:ext cx="5336540" cy="177800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按钮执行规则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2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当前显示按钮支持单击触发，命令即时生效，操作路径清晰，界面交互直观高效。</a:t>
            </a:r>
            <a:endParaRPr lang="zh-CN" altLang="en-US"/>
          </a:p>
        </p:txBody>
      </p:sp>
      <p:pic>
        <p:nvPicPr>
          <p:cNvPr id="5" name="图片 9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293813" y="1590675"/>
            <a:ext cx="3430905" cy="26136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9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456690" y="4669790"/>
            <a:ext cx="3105785" cy="15786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文本框 18"/>
          <p:cNvSpPr txBox="1"/>
          <p:nvPr/>
        </p:nvSpPr>
        <p:spPr>
          <a:xfrm>
            <a:off x="2225675" y="4204335"/>
            <a:ext cx="1884045" cy="3683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ct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  <a:t>“浮动”工具栏</a:t>
            </a:r>
            <a:endParaRPr lang="zh-CN" altLang="en-US" sz="1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508885" y="6345555"/>
            <a:ext cx="1600835" cy="288925"/>
          </a:xfrm>
          <a:prstGeom prst="rect">
            <a:avLst/>
          </a:prstGeom>
        </p:spPr>
        <p:txBody>
          <a:bodyPr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  <a:t>“打开”工具栏</a:t>
            </a:r>
            <a:endParaRPr lang="zh-CN" altLang="en-US" sz="1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4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副标题 1"/>
          <p:cNvSpPr>
            <a:spLocks noGrp="1"/>
          </p:cNvSpPr>
          <p:nvPr>
            <p:ph type="subTitle" idx="16386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8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01</a:t>
            </a:r>
            <a:endParaRPr lang="zh-CN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7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学习情境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02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8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知识目标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2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03</a:t>
            </a:r>
            <a:endParaRPr lang="zh-CN" altLang="en-US"/>
          </a:p>
        </p:txBody>
      </p:sp>
      <p:sp>
        <p:nvSpPr>
          <p:cNvPr id="11" name="装饰  9"/>
          <p:cNvSpPr>
            <a:spLocks noGrp="1"/>
          </p:cNvSpPr>
          <p:nvPr>
            <p:ph type="body" idx="16399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能力目标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4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04</a:t>
            </a:r>
            <a:endParaRPr lang="zh-CN" altLang="en-US"/>
          </a:p>
        </p:txBody>
      </p:sp>
      <p:sp>
        <p:nvSpPr>
          <p:cNvPr id="14" name="装饰  2"/>
          <p:cNvSpPr>
            <a:spLocks noGrp="1"/>
          </p:cNvSpPr>
          <p:nvPr>
            <p:ph type="body" idx="16400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4"/>
            </p:custDataLst>
          </p:nvPr>
        </p:nvSpPr>
        <p:spPr/>
        <p:txBody>
          <a:bodyPr/>
          <a:p>
            <a:r>
              <a:rPr lang="zh-CN" altLang="en-US"/>
              <a:t>素质目标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96"/>
            <p:custDataLst>
              <p:tags r:id="rId15"/>
            </p:custDataLst>
          </p:nvPr>
        </p:nvSpPr>
        <p:spPr/>
        <p:txBody>
          <a:bodyPr/>
          <a:p>
            <a:r>
              <a:rPr lang="zh-CN" altLang="en-US"/>
              <a:t>05</a:t>
            </a:r>
            <a:endParaRPr lang="zh-CN" altLang="en-US"/>
          </a:p>
        </p:txBody>
      </p:sp>
      <p:sp>
        <p:nvSpPr>
          <p:cNvPr id="17" name="装饰  5"/>
          <p:cNvSpPr>
            <a:spLocks noGrp="1"/>
          </p:cNvSpPr>
          <p:nvPr>
            <p:ph type="body" idx="16401"/>
            <p:custDataLst>
              <p:tags r:id="rId16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5"/>
            <p:custDataLst>
              <p:tags r:id="rId17"/>
            </p:custDataLst>
          </p:nvPr>
        </p:nvSpPr>
        <p:spPr/>
        <p:txBody>
          <a:bodyPr/>
          <a:p>
            <a:r>
              <a:rPr lang="zh-CN" altLang="en-US"/>
              <a:t>任务一  设置操作环境</a:t>
            </a:r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8775700" y="497840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sym typeface="+mn-ea"/>
              </a:rPr>
              <a:t>任务二  管理文件</a:t>
            </a:r>
            <a:endParaRPr lang="zh-CN" altLang="en-US" sz="2400">
              <a:sym typeface="+mn-ea"/>
            </a:endParaRPr>
          </a:p>
        </p:txBody>
      </p:sp>
      <p:sp>
        <p:nvSpPr>
          <p:cNvPr id="20" name="文本占位符 15"/>
          <p:cNvSpPr>
            <a:spLocks noGrp="1"/>
          </p:cNvSpPr>
          <p:nvPr>
            <p:custDataLst>
              <p:tags r:id="rId18"/>
            </p:custDataLst>
          </p:nvPr>
        </p:nvSpPr>
        <p:spPr>
          <a:xfrm>
            <a:off x="7778750" y="4978400"/>
            <a:ext cx="596900" cy="50800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4000" b="0" kern="1200" spc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0</a:t>
            </a:r>
            <a:r>
              <a:rPr lang="en-US" altLang="zh-CN"/>
              <a:t>6</a:t>
            </a:r>
            <a:endParaRPr lang="en-US" altLang="zh-CN"/>
          </a:p>
        </p:txBody>
      </p:sp>
      <p:sp>
        <p:nvSpPr>
          <p:cNvPr id="21" name="装饰  2"/>
          <p:cNvSpPr>
            <a:spLocks noGrp="1"/>
          </p:cNvSpPr>
          <p:nvPr>
            <p:custDataLst>
              <p:tags r:id="rId19"/>
            </p:custDataLst>
          </p:nvPr>
        </p:nvSpPr>
        <p:spPr>
          <a:xfrm>
            <a:off x="8750300" y="48006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 vert="horz" lIns="91440" tIns="45720" rIns="91440" bIns="45720" rtlCol="0">
            <a:noAutofit/>
          </a:bodyPr>
          <a:lstStyle>
            <a:lvl1pPr marL="228600" indent="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</p:spTree>
    <p:custDataLst>
      <p:tags r:id="rId20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</a:t>
            </a:r>
            <a:r>
              <a:rPr lang="en-US" altLang="zh-CN"/>
              <a:t>4</a:t>
            </a:r>
            <a:r>
              <a:rPr lang="zh-CN" altLang="en-US"/>
              <a:t>．</a:t>
            </a:r>
            <a:r>
              <a:rPr lang="zh-CN" altLang="en-US"/>
              <a:t>配置绘图系统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配置绘图系统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输入preferences或选“工具”→“选项”，右击选“选项”，开“选项”对话框。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主要选项卡说明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在“选项”对话框中，选择相关选项，进行系统配置，详细说明见后续使用。</a:t>
            </a:r>
            <a:endParaRPr lang="zh-CN" altLang="en-US"/>
          </a:p>
        </p:txBody>
      </p:sp>
      <p:pic>
        <p:nvPicPr>
          <p:cNvPr id="3" name="图片 91"/>
          <p:cNvPicPr>
            <a:picLocks noChangeAspect="1"/>
          </p:cNvPicPr>
          <p:nvPr>
            <p:ph idx="16390"/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766685" y="358140"/>
            <a:ext cx="1545590" cy="34772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7548245" y="3835400"/>
            <a:ext cx="198310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选项”快捷菜单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操作步骤：</a:t>
            </a:r>
            <a:r>
              <a:rPr lang="en-US" altLang="zh-CN"/>
              <a:t>4</a:t>
            </a:r>
            <a:r>
              <a:rPr lang="zh-CN" altLang="en-US"/>
              <a:t>．</a:t>
            </a:r>
            <a:r>
              <a:rPr lang="zh-CN" altLang="en-US"/>
              <a:t>配置绘图系统</a:t>
            </a:r>
            <a:endParaRPr lang="zh-CN" altLang="en-US"/>
          </a:p>
        </p:txBody>
      </p:sp>
      <p:pic>
        <p:nvPicPr>
          <p:cNvPr id="9" name="内容占位符 8" descr="/data/temp/53abfe16-9a9d-11f0-befd-96f93e3fa4e6.PNG53abfe16-9a9d-11f0-befd-96f93e3fa4e6"/>
          <p:cNvPicPr>
            <a:picLocks noChangeAspect="1"/>
          </p:cNvPicPr>
          <p:nvPr>
            <p:ph idx="16388"/>
            <p:custDataLst>
              <p:tags r:id="rId2"/>
            </p:custDataLst>
          </p:nvPr>
        </p:nvPicPr>
        <p:blipFill>
          <a:blip r:embed="rId3"/>
          <a:srcRect l="-70502" r="-70502"/>
          <a:stretch>
            <a:fillRect/>
          </a:stretch>
        </p:blipFill>
        <p:spPr>
          <a:xfrm>
            <a:off x="609600" y="2794000"/>
            <a:ext cx="10972800" cy="3454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4" name="装饰  2"/>
          <p:cNvSpPr>
            <a:spLocks noGrp="1"/>
          </p:cNvSpPr>
          <p:nvPr>
            <p:ph type="body" idx="16389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zh-CN" altLang="en-US"/>
              <a:t>系统配置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AutoCAD 2024系统配置在选项对话框第五个选项卡中设置，通过常规选项调整基础参数。</a:t>
            </a:r>
            <a:endParaRPr lang="zh-CN" altLang="en-US"/>
          </a:p>
        </p:txBody>
      </p:sp>
    </p:spTree>
    <p:custDataLst>
      <p:tags r:id="rId7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340995" y="241300"/>
            <a:ext cx="5535930" cy="621665"/>
          </a:xfrm>
        </p:spPr>
        <p:txBody>
          <a:bodyPr>
            <a:normAutofit fontScale="90000"/>
          </a:bodyPr>
          <a:p>
            <a:r>
              <a:rPr lang="zh-CN" altLang="en-US"/>
              <a:t>操作步骤：</a:t>
            </a:r>
            <a:r>
              <a:rPr lang="en-US" altLang="zh-CN"/>
              <a:t>4</a:t>
            </a:r>
            <a:r>
              <a:rPr lang="zh-CN" altLang="en-US"/>
              <a:t>．</a:t>
            </a:r>
            <a:r>
              <a:rPr lang="zh-CN" altLang="en-US"/>
              <a:t>配置绘图系统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>
          <a:xfrm>
            <a:off x="340995" y="1054100"/>
            <a:ext cx="3429000" cy="894080"/>
          </a:xfrm>
        </p:spPr>
        <p:txBody>
          <a:bodyPr>
            <a:normAutofit/>
          </a:bodyPr>
          <a:p>
            <a:r>
              <a:rPr lang="zh-CN" altLang="en-US" sz="2000"/>
              <a:t>（</a:t>
            </a:r>
            <a:r>
              <a:rPr lang="en-US" altLang="zh-CN" sz="2000"/>
              <a:t>2</a:t>
            </a:r>
            <a:r>
              <a:rPr lang="zh-CN" altLang="en-US" sz="2000"/>
              <a:t>）</a:t>
            </a:r>
            <a:r>
              <a:rPr lang="zh-CN" altLang="en-US" sz="2000"/>
              <a:t>显示配置</a:t>
            </a:r>
            <a:endParaRPr lang="zh-CN" altLang="en-US" sz="2000"/>
          </a:p>
        </p:txBody>
      </p:sp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3"/>
            </p:custDataLst>
          </p:nvPr>
        </p:nvSpPr>
        <p:spPr>
          <a:xfrm>
            <a:off x="7887335" y="609600"/>
            <a:ext cx="3695065" cy="266700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8078470" y="1054100"/>
            <a:ext cx="3199130" cy="406400"/>
          </a:xfrm>
        </p:spPr>
        <p:txBody>
          <a:bodyPr/>
          <a:p>
            <a:r>
              <a:rPr lang="zh-CN" altLang="en-US"/>
              <a:t>光标大小调整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>
          <a:xfrm>
            <a:off x="8078470" y="1612900"/>
            <a:ext cx="3383280" cy="1569085"/>
          </a:xfrm>
        </p:spPr>
        <p:txBody>
          <a:bodyPr/>
          <a:p>
            <a:r>
              <a:rPr lang="zh-CN" altLang="en-US"/>
              <a:t>通过“工具”→“选项”进入显示选项卡，修改十字光标大小或设置CURSORSIZE变量，输入新值调整百分比，支持滑块与数值输入两种方式。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6"/>
            </p:custDataLst>
          </p:nvPr>
        </p:nvSpPr>
        <p:spPr>
          <a:xfrm>
            <a:off x="7886700" y="3581400"/>
            <a:ext cx="3695700" cy="2667000"/>
          </a:xfrm>
        </p:spPr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>
          <a:xfrm>
            <a:off x="8177530" y="3727450"/>
            <a:ext cx="3199130" cy="406400"/>
          </a:xfrm>
        </p:spPr>
        <p:txBody>
          <a:bodyPr/>
          <a:p>
            <a:r>
              <a:rPr lang="zh-CN" altLang="en-US"/>
              <a:t>颜色设置优化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>
          <a:xfrm>
            <a:off x="8177530" y="4429125"/>
            <a:ext cx="3001010" cy="1663700"/>
          </a:xfrm>
        </p:spPr>
        <p:txBody>
          <a:bodyPr/>
          <a:p>
            <a:r>
              <a:rPr lang="zh-CN" altLang="en-US"/>
              <a:t>在显示选项卡中点击“颜色”按钮，选择白色背景等预设方案，调整图形窗口颜色后应用生效，避免高分辨率导致运算延迟。</a:t>
            </a:r>
            <a:endParaRPr lang="zh-CN" altLang="en-US"/>
          </a:p>
        </p:txBody>
      </p:sp>
      <p:pic>
        <p:nvPicPr>
          <p:cNvPr id="10" name="图片 -214748245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1290" y="3181985"/>
            <a:ext cx="3788410" cy="28708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696595" y="6092825"/>
            <a:ext cx="2717800" cy="368300"/>
          </a:xfrm>
          <a:prstGeom prst="rect">
            <a:avLst/>
          </a:prstGeom>
        </p:spPr>
        <p:txBody>
          <a:bodyPr wrap="square">
            <a:spAutoFit/>
          </a:bodyPr>
          <a:p>
            <a:pPr algn="ctr" defTabSz="266700">
              <a:lnSpc>
                <a:spcPct val="150000"/>
              </a:lnSpc>
              <a:buClrTx/>
              <a:buSzTx/>
              <a:buFontTx/>
            </a:pP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 </a:t>
            </a: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</a:t>
            </a: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选项”对话框中的“显示”选项卡</a:t>
            </a:r>
            <a:endParaRPr lang="en-US" altLang="zh-CN" sz="12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12" name="图片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345940" y="3202940"/>
            <a:ext cx="3230245" cy="28898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文本框 12"/>
          <p:cNvSpPr txBox="1"/>
          <p:nvPr/>
        </p:nvSpPr>
        <p:spPr>
          <a:xfrm>
            <a:off x="4497070" y="6092825"/>
            <a:ext cx="2533650" cy="368300"/>
          </a:xfrm>
          <a:prstGeom prst="rect">
            <a:avLst/>
          </a:prstGeom>
        </p:spPr>
        <p:txBody>
          <a:bodyPr wrap="square">
            <a:spAutoFit/>
          </a:bodyPr>
          <a:p>
            <a:pPr lvl="0" algn="ctr" defTabSz="266700">
              <a:lnSpc>
                <a:spcPct val="150000"/>
              </a:lnSpc>
              <a:buClrTx/>
              <a:buSzTx/>
              <a:buFontTx/>
            </a:pP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 </a:t>
            </a: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</a:t>
            </a: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图形窗口颜色”对话框</a:t>
            </a:r>
            <a:endParaRPr lang="en-US" altLang="zh-CN" sz="12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9895" y="1844675"/>
            <a:ext cx="6126480" cy="704215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p>
            <a:pPr lvl="0" algn="l">
              <a:lnSpc>
                <a:spcPct val="125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1600">
                <a:sym typeface="+mn-ea"/>
              </a:rPr>
              <a:t>在“选项”对话框中的第二个选项卡为“显示”，该选项卡控制</a:t>
            </a:r>
            <a:r>
              <a:rPr lang="zh-CN" altLang="en-US" sz="1600">
                <a:sym typeface="+mn-ea"/>
              </a:rPr>
              <a:t>AutoCAD2024</a:t>
            </a:r>
            <a:r>
              <a:rPr lang="zh-CN" altLang="en-US" sz="1600">
                <a:sym typeface="+mn-ea"/>
              </a:rPr>
              <a:t>窗口的外观，如图所示。</a:t>
            </a:r>
            <a:endParaRPr lang="zh-CN" altLang="en-US" sz="1600">
              <a:sym typeface="+mn-ea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24"/>
          <p:cNvSpPr>
            <a:spLocks noGrp="1"/>
          </p:cNvSpPr>
          <p:nvPr>
            <p:ph type="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任务二  管理文件</a:t>
            </a:r>
            <a:endParaRPr lang="zh-CN" altLang="en-US"/>
          </a:p>
        </p:txBody>
      </p:sp>
      <p:sp>
        <p:nvSpPr>
          <p:cNvPr id="3" name="文本占位符 25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06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任务背景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8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8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01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新建文件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在AutoCAD 2024中，点击“文件”菜单，选择“新建”，或使用快捷键Ctrl+N，即可创建一个空白文件。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9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91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02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打开文件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通过“文件”菜单中的“打开”选项，或快捷键Ctrl+O，浏览并选择需要打开的文件，即可在AutoCAD中加载文件。</a:t>
            </a:r>
            <a:endParaRPr lang="zh-CN" altLang="en-US"/>
          </a:p>
        </p:txBody>
      </p:sp>
      <p:sp>
        <p:nvSpPr>
          <p:cNvPr id="11" name="装饰  9"/>
          <p:cNvSpPr>
            <a:spLocks noGrp="1"/>
          </p:cNvSpPr>
          <p:nvPr>
            <p:ph type="body" idx="16400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4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03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2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保存文件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3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使用“文件”菜单下的“保存”功能，或快捷键Ctrl+S，可将当前文件保存，确保工作进度不丢失。</a:t>
            </a:r>
            <a:endParaRPr lang="zh-CN" altLang="en-US"/>
          </a:p>
        </p:txBody>
      </p:sp>
      <p:sp>
        <p:nvSpPr>
          <p:cNvPr id="15" name="装饰  3"/>
          <p:cNvSpPr>
            <a:spLocks noGrp="1"/>
          </p:cNvSpPr>
          <p:nvPr>
            <p:ph type="body" idx="16401"/>
            <p:custDataLst>
              <p:tags r:id="rId1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97"/>
            <p:custDataLst>
              <p:tags r:id="rId15"/>
            </p:custDataLst>
          </p:nvPr>
        </p:nvSpPr>
        <p:spPr/>
        <p:txBody>
          <a:bodyPr/>
          <a:p>
            <a:r>
              <a:rPr lang="zh-CN" altLang="en-US"/>
              <a:t>04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5"/>
            <p:custDataLst>
              <p:tags r:id="rId16"/>
            </p:custDataLst>
          </p:nvPr>
        </p:nvSpPr>
        <p:spPr/>
        <p:txBody>
          <a:bodyPr/>
          <a:p>
            <a:r>
              <a:rPr lang="zh-CN" altLang="en-US"/>
              <a:t>另存文件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6"/>
            <p:custDataLst>
              <p:tags r:id="rId17"/>
            </p:custDataLst>
          </p:nvPr>
        </p:nvSpPr>
        <p:spPr/>
        <p:txBody>
          <a:bodyPr/>
          <a:p>
            <a:r>
              <a:rPr lang="zh-CN" altLang="en-US"/>
              <a:t>选择“文件”菜单中的“另存为”，或使用快捷键Ctrl+Shift+S，可以将文件以不同名称或位置保存，便于文件管理。</a:t>
            </a:r>
            <a:endParaRPr lang="zh-CN" altLang="en-US"/>
          </a:p>
        </p:txBody>
      </p:sp>
    </p:spTree>
    <p:custDataLst>
      <p:tags r:id="rId18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操作步骤：</a:t>
            </a:r>
            <a:r>
              <a:rPr lang="en-US" altLang="zh-CN" sz="2400">
                <a:latin typeface="+mn-lt"/>
                <a:ea typeface="+mn-ea"/>
                <a:cs typeface="+mn-cs"/>
              </a:rPr>
              <a:t>1</a:t>
            </a:r>
            <a:r>
              <a:rPr lang="zh-CN" altLang="en-US" sz="2400"/>
              <a:t>．新建文件</a:t>
            </a:r>
            <a:endParaRPr lang="zh-CN" altLang="en-US" sz="2400"/>
          </a:p>
        </p:txBody>
      </p:sp>
      <p:pic>
        <p:nvPicPr>
          <p:cNvPr id="12" name="内容占位符 11" descr="/data/temp/53e74b78-9a9d-11f0-8eee-0a8f23b83154.PNG53e74b78-9a9d-11f0-8eee-0a8f23b83154"/>
          <p:cNvPicPr>
            <a:picLocks noChangeAspect="1"/>
          </p:cNvPicPr>
          <p:nvPr>
            <p:ph idx="16390"/>
            <p:custDataLst>
              <p:tags r:id="rId2"/>
            </p:custDataLst>
          </p:nvPr>
        </p:nvPicPr>
        <p:blipFill>
          <a:blip r:embed="rId3"/>
          <a:srcRect l="-93309" r="-93309"/>
          <a:stretch>
            <a:fillRect/>
          </a:stretch>
        </p:blipFill>
        <p:spPr>
          <a:xfrm>
            <a:off x="609600" y="3454400"/>
            <a:ext cx="10972800" cy="2794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创建新图形的方法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通过命令行、菜单或工具栏新建，选择样板文件（默认acadiso.dwt）创建图形。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样板文件的类型及作用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样板文件含.dwt、.dwg、.dws三种类型，用于参数预设与规范绘图标准。</a:t>
            </a:r>
            <a:endParaRPr lang="zh-CN" altLang="en-US"/>
          </a:p>
        </p:txBody>
      </p:sp>
    </p:spTree>
    <p:custDataLst>
      <p:tags r:id="rId10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>
          <a:xfrm>
            <a:off x="255905" y="236220"/>
            <a:ext cx="10972800" cy="609600"/>
          </a:xfrm>
        </p:spPr>
        <p:txBody>
          <a:bodyPr/>
          <a:p>
            <a:r>
              <a:rPr lang="zh-CN" altLang="en-US"/>
              <a:t>操作步骤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en-US" altLang="zh-CN"/>
              <a:t>2</a:t>
            </a:r>
            <a:r>
              <a:rPr lang="zh-CN" altLang="en-US"/>
              <a:t>．</a:t>
            </a:r>
            <a:r>
              <a:rPr lang="zh-CN" altLang="en-US"/>
              <a:t>保存文件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通过命令行、菜单或按钮保存，命名后自动存或手动指定路径及类型。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/>
        <p:txBody>
          <a:bodyPr/>
          <a:p>
            <a:r>
              <a:rPr lang="en-US" altLang="zh-CN"/>
              <a:t>3</a:t>
            </a:r>
            <a:r>
              <a:rPr lang="zh-CN" altLang="en-US"/>
              <a:t>．</a:t>
            </a:r>
            <a:r>
              <a:rPr lang="zh-CN" altLang="en-US"/>
              <a:t>打开文件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通过命令行、菜单栏或快速访问工具栏的“打开”命令，调用对话框选择文件。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/>
        <p:txBody>
          <a:bodyPr/>
          <a:p>
            <a:r>
              <a:rPr lang="en-US" altLang="zh-CN"/>
              <a:t>4</a:t>
            </a:r>
            <a:r>
              <a:rPr lang="zh-CN" altLang="en-US"/>
              <a:t>．</a:t>
            </a:r>
            <a:r>
              <a:rPr lang="zh-CN" altLang="en-US"/>
              <a:t>另存文件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1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通过命令行或菜单栏另存为，输入新文件名及路径保存。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2"/>
            <p:custDataLst>
              <p:tags r:id="rId8"/>
            </p:custDataLst>
          </p:nvPr>
        </p:nvSpPr>
        <p:spPr/>
        <p:txBody>
          <a:bodyPr/>
          <a:p>
            <a:r>
              <a:rPr lang="en-US" altLang="zh-CN"/>
              <a:t>5</a:t>
            </a:r>
            <a:r>
              <a:rPr lang="zh-CN" altLang="en-US"/>
              <a:t>．</a:t>
            </a:r>
            <a:r>
              <a:rPr lang="zh-CN" altLang="en-US"/>
              <a:t>退出系统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3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退出AutoCAD可通过QUIT命令、菜单关闭或按钮，修改未保存时提示选择保存选项。</a:t>
            </a:r>
            <a:endParaRPr lang="zh-CN" altLang="en-US"/>
          </a:p>
        </p:txBody>
      </p:sp>
      <p:pic>
        <p:nvPicPr>
          <p:cNvPr id="3" name="图片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55905" y="1400175"/>
            <a:ext cx="3446780" cy="25158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914775" y="1818323"/>
            <a:ext cx="2692400" cy="196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9583" y="1532255"/>
            <a:ext cx="3079115" cy="22517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-2147482587" descr="Snap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096500" y="2805113"/>
            <a:ext cx="1864360" cy="97853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3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24"/>
          <p:cNvSpPr>
            <a:spLocks noGrp="1"/>
          </p:cNvSpPr>
          <p:nvPr>
            <p:ph type="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上机实验</a:t>
            </a:r>
            <a:endParaRPr lang="zh-CN" altLang="en-US"/>
          </a:p>
        </p:txBody>
      </p:sp>
      <p:sp>
        <p:nvSpPr>
          <p:cNvPr id="3" name="文本占位符 25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09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实验</a:t>
            </a:r>
            <a:r>
              <a:rPr lang="en-US" altLang="zh-CN"/>
              <a:t> </a:t>
            </a:r>
            <a:r>
              <a:rPr lang="zh-CN" altLang="en-US"/>
              <a:t>  熟悉操作界面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0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4" name="图片占位符 3" descr="5647f363-9a9d-11f0-ab12-d2193324a0f1"/>
          <p:cNvPicPr>
            <a:picLocks noChangeAspect="1"/>
          </p:cNvPicPr>
          <p:nvPr>
            <p:ph type="pic" idx="16391"/>
            <p:custDataLst>
              <p:tags r:id="rId3"/>
            </p:custDataLst>
          </p:nvPr>
        </p:nvPicPr>
        <p:blipFill>
          <a:blip r:embed="rId4"/>
          <a:srcRect l="16667" r="16667"/>
          <a:stretch>
            <a:fillRect/>
          </a:stretch>
        </p:blipFill>
        <p:spPr>
          <a:xfrm>
            <a:off x="2108200" y="1955800"/>
            <a:ext cx="2336800" cy="2336800"/>
          </a:xfrm>
          <a:custGeom>
            <a:avLst/>
            <a:gdLst>
              <a:gd name="connisteX0" fmla="*/ 0 w 2336800"/>
              <a:gd name="connsiteY0" fmla="*/ 1168400 h 2336800"/>
              <a:gd name="connisteX1" fmla="*/ 1168400 w 2336800"/>
              <a:gd name="connsiteY1" fmla="*/ 0 h 2336800"/>
              <a:gd name="connisteX2" fmla="*/ 1168400 w 2336800"/>
              <a:gd name="connsiteY2" fmla="*/ 0 h 2336800"/>
              <a:gd name="connisteX3" fmla="*/ 2336800 w 2336800"/>
              <a:gd name="connsiteY3" fmla="*/ 1168400 h 2336800"/>
              <a:gd name="connisteX4" fmla="*/ 2336800 w 2336800"/>
              <a:gd name="connsiteY4" fmla="*/ 1168400 h 2336800"/>
              <a:gd name="connisteX5" fmla="*/ 1168400 w 2336800"/>
              <a:gd name="connsiteY5" fmla="*/ 2336800 h 2336800"/>
              <a:gd name="connisteX6" fmla="*/ 1168400 w 2336800"/>
              <a:gd name="connsiteY6" fmla="*/ 2336800 h 2336800"/>
              <a:gd name="connisteX7" fmla="*/ 0 w 2336800"/>
              <a:gd name="connsiteY7" fmla="*/ 1168400 h 2336800"/>
              <a:gd name="connisteX8" fmla="*/ 0 w 2336800"/>
              <a:gd name="connsiteY8" fmla="*/ 1168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336800" h="2336800">
                <a:moveTo>
                  <a:pt x="0" y="1168400"/>
                </a:moveTo>
                <a:cubicBezTo>
                  <a:pt x="0" y="523110"/>
                  <a:pt x="523110" y="0"/>
                  <a:pt x="1168400" y="0"/>
                </a:cubicBezTo>
                <a:lnTo>
                  <a:pt x="1168400" y="0"/>
                </a:lnTo>
                <a:cubicBezTo>
                  <a:pt x="1813690" y="0"/>
                  <a:pt x="2336800" y="523110"/>
                  <a:pt x="2336800" y="1168400"/>
                </a:cubicBezTo>
                <a:lnTo>
                  <a:pt x="2336800" y="1168400"/>
                </a:lnTo>
                <a:cubicBezTo>
                  <a:pt x="2336800" y="1813690"/>
                  <a:pt x="1813690" y="2336800"/>
                  <a:pt x="1168400" y="2336800"/>
                </a:cubicBezTo>
                <a:lnTo>
                  <a:pt x="1168400" y="2336800"/>
                </a:lnTo>
                <a:cubicBezTo>
                  <a:pt x="523110" y="2336800"/>
                  <a:pt x="0" y="1813690"/>
                  <a:pt x="0" y="1168400"/>
                </a:cubicBezTo>
                <a:lnTo>
                  <a:pt x="0" y="116840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◆ 目的要求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掌握操作界面功能，学会调整颜色、光标大小及工具栏操作方法。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>
          <a:xfrm>
            <a:off x="6654800" y="1847850"/>
            <a:ext cx="4521200" cy="406400"/>
          </a:xfrm>
        </p:spPr>
        <p:txBody>
          <a:bodyPr/>
          <a:p>
            <a:r>
              <a:rPr lang="zh-CN" altLang="en-US"/>
              <a:t>◆ 操作提示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>
          <a:xfrm>
            <a:off x="6654800" y="2759710"/>
            <a:ext cx="4521200" cy="3056890"/>
          </a:xfrm>
        </p:spPr>
        <p:txBody>
          <a:bodyPr>
            <a:normAutofit/>
          </a:bodyPr>
          <a:p>
            <a:pPr algn="l"/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）启动</a:t>
            </a:r>
            <a:r>
              <a:rPr lang="en-US" altLang="zh-CN"/>
              <a:t>AutoCAD 2024</a:t>
            </a:r>
            <a:r>
              <a:rPr lang="zh-CN" altLang="en-US"/>
              <a:t>，进入操作界面。</a:t>
            </a:r>
            <a:endParaRPr lang="zh-CN" altLang="en-US"/>
          </a:p>
          <a:p>
            <a:pPr algn="l"/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）调整操作界面大小。</a:t>
            </a:r>
            <a:endParaRPr lang="zh-CN" altLang="en-US"/>
          </a:p>
          <a:p>
            <a:pPr algn="l"/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）设置图形窗口颜色与光标大小。</a:t>
            </a:r>
            <a:endParaRPr lang="zh-CN" altLang="en-US"/>
          </a:p>
          <a:p>
            <a:pPr algn="l"/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）打开、移动、关闭工具栏。</a:t>
            </a:r>
            <a:endParaRPr lang="zh-CN" altLang="en-US"/>
          </a:p>
          <a:p>
            <a:pPr algn="l"/>
            <a:r>
              <a:rPr lang="zh-CN" altLang="en-US"/>
              <a:t>（</a:t>
            </a:r>
            <a:r>
              <a:rPr lang="en-US" altLang="zh-CN"/>
              <a:t>5</a:t>
            </a:r>
            <a:r>
              <a:rPr lang="zh-CN" altLang="en-US"/>
              <a:t>）尝试同时利用命令行、下拉菜单和工具栏绘制一条线段。</a:t>
            </a:r>
            <a:endParaRPr lang="zh-CN" altLang="en-US"/>
          </a:p>
        </p:txBody>
      </p:sp>
    </p:spTree>
    <p:custDataLst>
      <p:tags r:id="rId10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ubtitle 7"/>
          <p:cNvSpPr>
            <a:spLocks noGrp="1"/>
          </p:cNvSpPr>
          <p:nvPr>
            <p:ph type="body" idx="16386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THE END</a:t>
            </a:r>
            <a:endParaRPr lang="zh-CN" altLang="en-US"/>
          </a:p>
        </p:txBody>
      </p:sp>
      <p:sp>
        <p:nvSpPr>
          <p:cNvPr id="3" name="标题 1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谢谢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24"/>
          <p:cNvSpPr>
            <a:spLocks noGrp="1"/>
          </p:cNvSpPr>
          <p:nvPr>
            <p:ph type="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学习情境</a:t>
            </a:r>
            <a:endParaRPr lang="zh-CN" altLang="en-US"/>
          </a:p>
        </p:txBody>
      </p:sp>
      <p:sp>
        <p:nvSpPr>
          <p:cNvPr id="3" name="文本占位符 25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01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AutoCAD 2024基础入门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2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4" name="图片占位符 3" descr="562054ce-9a9d-11f0-a24a-9acf34624a16"/>
          <p:cNvPicPr>
            <a:picLocks noChangeAspect="1"/>
          </p:cNvPicPr>
          <p:nvPr>
            <p:ph type="pic" idx="16393"/>
            <p:custDataLst>
              <p:tags r:id="rId3"/>
            </p:custDataLst>
          </p:nvPr>
        </p:nvPicPr>
        <p:blipFill>
          <a:blip r:embed="rId4"/>
          <a:srcRect l="6410" r="6410"/>
          <a:stretch>
            <a:fillRect/>
          </a:stretch>
        </p:blipFill>
        <p:spPr>
          <a:xfrm>
            <a:off x="609600" y="1524000"/>
            <a:ext cx="3454400" cy="2641600"/>
          </a:xfrm>
          <a:custGeom>
            <a:avLst/>
            <a:gdLst>
              <a:gd name="connisteX0" fmla="*/ 0 w 3454400"/>
              <a:gd name="connsiteY0" fmla="*/ 203200 h 2641600"/>
              <a:gd name="connisteX1" fmla="*/ 203200 w 3454400"/>
              <a:gd name="connsiteY1" fmla="*/ 0 h 2641600"/>
              <a:gd name="connisteX2" fmla="*/ 3251200 w 3454400"/>
              <a:gd name="connsiteY2" fmla="*/ 0 h 2641600"/>
              <a:gd name="connisteX3" fmla="*/ 3454400 w 3454400"/>
              <a:gd name="connsiteY3" fmla="*/ 203200 h 2641600"/>
              <a:gd name="connisteX4" fmla="*/ 3454400 w 3454400"/>
              <a:gd name="connsiteY4" fmla="*/ 2641600 h 2641600"/>
              <a:gd name="connisteX5" fmla="*/ 0 w 3454400"/>
              <a:gd name="connsiteY5" fmla="*/ 2641600 h 2641600"/>
              <a:gd name="connisteX6" fmla="*/ 0 w 3454400"/>
              <a:gd name="connsiteY6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2641600"/>
                </a:lnTo>
                <a:lnTo>
                  <a:pt x="0" y="26416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AutoCAD初识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了解AutoCAD 2024操作环境，掌握基本功能，通过简单任务逐步熟悉软件。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4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8" name="图片占位符 7" descr="562053d2-9a9d-11f0-a24a-9acf34624a16"/>
          <p:cNvPicPr>
            <a:picLocks noChangeAspect="1"/>
          </p:cNvPicPr>
          <p:nvPr>
            <p:ph type="pic" idx="16395"/>
            <p:custDataLst>
              <p:tags r:id="rId8"/>
            </p:custDataLst>
          </p:nvPr>
        </p:nvPicPr>
        <p:blipFill>
          <a:blip r:embed="rId9"/>
          <a:srcRect l="13243" r="13243"/>
          <a:stretch>
            <a:fillRect/>
          </a:stretch>
        </p:blipFill>
        <p:spPr>
          <a:xfrm>
            <a:off x="4368800" y="1524000"/>
            <a:ext cx="3454400" cy="2641600"/>
          </a:xfrm>
          <a:custGeom>
            <a:avLst/>
            <a:gdLst>
              <a:gd name="connisteX0" fmla="*/ 0 w 3454400"/>
              <a:gd name="connsiteY0" fmla="*/ 203200 h 2641600"/>
              <a:gd name="connisteX1" fmla="*/ 203200 w 3454400"/>
              <a:gd name="connsiteY1" fmla="*/ 0 h 2641600"/>
              <a:gd name="connisteX2" fmla="*/ 3251200 w 3454400"/>
              <a:gd name="connsiteY2" fmla="*/ 0 h 2641600"/>
              <a:gd name="connisteX3" fmla="*/ 3454400 w 3454400"/>
              <a:gd name="connsiteY3" fmla="*/ 203200 h 2641600"/>
              <a:gd name="connisteX4" fmla="*/ 3454400 w 3454400"/>
              <a:gd name="connsiteY4" fmla="*/ 2641600 h 2641600"/>
              <a:gd name="connisteX5" fmla="*/ 0 w 3454400"/>
              <a:gd name="connsiteY5" fmla="*/ 2641600 h 2641600"/>
              <a:gd name="connisteX6" fmla="*/ 0 w 3454400"/>
              <a:gd name="connsiteY6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2641600"/>
                </a:lnTo>
                <a:lnTo>
                  <a:pt x="0" y="26416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系统参数设置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学习如何设置图形的系统参数，包括尺寸、单位等，为绘图做好准备。</a:t>
            </a:r>
            <a:endParaRPr lang="zh-CN" altLang="en-US"/>
          </a:p>
        </p:txBody>
      </p:sp>
      <p:sp>
        <p:nvSpPr>
          <p:cNvPr id="11" name="装饰  9"/>
          <p:cNvSpPr>
            <a:spLocks noGrp="1"/>
          </p:cNvSpPr>
          <p:nvPr>
            <p:ph type="body" idx="16396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2" name="图片占位符 11" descr="56205272-9a9d-11f0-a24a-9acf34624a16"/>
          <p:cNvPicPr>
            <a:picLocks noChangeAspect="1"/>
          </p:cNvPicPr>
          <p:nvPr>
            <p:ph type="pic" idx="16397"/>
            <p:custDataLst>
              <p:tags r:id="rId13"/>
            </p:custDataLst>
          </p:nvPr>
        </p:nvPicPr>
        <p:blipFill>
          <a:blip r:embed="rId14"/>
          <a:srcRect l="12000" r="6240" b="6066"/>
          <a:stretch>
            <a:fillRect/>
          </a:stretch>
        </p:blipFill>
        <p:spPr>
          <a:xfrm>
            <a:off x="8128000" y="1524000"/>
            <a:ext cx="3454400" cy="2641600"/>
          </a:xfrm>
          <a:custGeom>
            <a:avLst/>
            <a:gdLst>
              <a:gd name="connisteX0" fmla="*/ 0 w 3454400"/>
              <a:gd name="connsiteY0" fmla="*/ 203200 h 2641600"/>
              <a:gd name="connisteX1" fmla="*/ 203200 w 3454400"/>
              <a:gd name="connsiteY1" fmla="*/ 0 h 2641600"/>
              <a:gd name="connisteX2" fmla="*/ 3251200 w 3454400"/>
              <a:gd name="connsiteY2" fmla="*/ 0 h 2641600"/>
              <a:gd name="connisteX3" fmla="*/ 3454400 w 3454400"/>
              <a:gd name="connsiteY3" fmla="*/ 203200 h 2641600"/>
              <a:gd name="connisteX4" fmla="*/ 3454400 w 3454400"/>
              <a:gd name="connsiteY4" fmla="*/ 2641600 h 2641600"/>
              <a:gd name="connisteX5" fmla="*/ 0 w 3454400"/>
              <a:gd name="connsiteY5" fmla="*/ 2641600 h 2641600"/>
              <a:gd name="connisteX6" fmla="*/ 0 w 3454400"/>
              <a:gd name="connsiteY6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544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2641600"/>
                </a:lnTo>
                <a:lnTo>
                  <a:pt x="0" y="26416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5"/>
            </p:custDataLst>
          </p:nvPr>
        </p:nvSpPr>
        <p:spPr/>
        <p:txBody>
          <a:bodyPr/>
          <a:p>
            <a:r>
              <a:rPr lang="zh-CN" altLang="en-US"/>
              <a:t>文件操作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6"/>
            </p:custDataLst>
          </p:nvPr>
        </p:nvSpPr>
        <p:spPr/>
        <p:txBody>
          <a:bodyPr/>
          <a:p>
            <a:r>
              <a:rPr lang="zh-CN" altLang="en-US"/>
              <a:t>掌握建立新图形文件及打开已有文件的方法，为后续学习打下基础。</a:t>
            </a:r>
            <a:endParaRPr lang="zh-CN" altLang="en-US"/>
          </a:p>
        </p:txBody>
      </p:sp>
    </p:spTree>
    <p:custDataLst>
      <p:tags r:id="rId17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24"/>
          <p:cNvSpPr>
            <a:spLocks noGrp="1"/>
          </p:cNvSpPr>
          <p:nvPr>
            <p:ph type="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知识目标</a:t>
            </a:r>
            <a:endParaRPr lang="zh-CN" altLang="en-US"/>
          </a:p>
        </p:txBody>
      </p:sp>
      <p:sp>
        <p:nvSpPr>
          <p:cNvPr id="3" name="文本占位符 25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02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计算机基础操作指南</a:t>
            </a:r>
            <a:endParaRPr lang="zh-CN" altLang="en-US"/>
          </a:p>
        </p:txBody>
      </p:sp>
      <p:pic>
        <p:nvPicPr>
          <p:cNvPr id="3" name="内容占位符 2" descr="55633382-9a9d-11f0-8195-7e84fd11bd32"/>
          <p:cNvPicPr>
            <a:picLocks noChangeAspect="1"/>
          </p:cNvPicPr>
          <p:nvPr>
            <p:ph idx="16387"/>
            <p:custDataLst>
              <p:tags r:id="rId2"/>
            </p:custDataLst>
          </p:nvPr>
        </p:nvPicPr>
        <p:blipFill>
          <a:blip r:embed="rId3"/>
          <a:srcRect t="25116" b="6366"/>
          <a:stretch>
            <a:fillRect/>
          </a:stretch>
        </p:blipFill>
        <p:spPr>
          <a:xfrm>
            <a:off x="609600" y="609600"/>
            <a:ext cx="5486400" cy="5638800"/>
          </a:xfrm>
          <a:custGeom>
            <a:avLst/>
            <a:gdLst>
              <a:gd name="connisteX0" fmla="*/ 0 w 5486400"/>
              <a:gd name="connsiteY0" fmla="*/ 203200 h 5638800"/>
              <a:gd name="connisteX1" fmla="*/ 203200 w 5486400"/>
              <a:gd name="connsiteY1" fmla="*/ 0 h 5638800"/>
              <a:gd name="connisteX2" fmla="*/ 5283200 w 5486400"/>
              <a:gd name="connsiteY2" fmla="*/ 0 h 5638800"/>
              <a:gd name="connisteX3" fmla="*/ 5486400 w 5486400"/>
              <a:gd name="connsiteY3" fmla="*/ 203200 h 5638800"/>
              <a:gd name="connisteX4" fmla="*/ 5486400 w 5486400"/>
              <a:gd name="connsiteY4" fmla="*/ 5435600 h 5638800"/>
              <a:gd name="connisteX5" fmla="*/ 5283200 w 5486400"/>
              <a:gd name="connsiteY5" fmla="*/ 5638800 h 5638800"/>
              <a:gd name="connisteX6" fmla="*/ 203200 w 5486400"/>
              <a:gd name="connsiteY6" fmla="*/ 5638800 h 5638800"/>
              <a:gd name="connisteX7" fmla="*/ 0 w 5486400"/>
              <a:gd name="connsiteY7" fmla="*/ 5435600 h 5638800"/>
              <a:gd name="connisteX8" fmla="*/ 0 w 54864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4864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5435600"/>
                </a:lnTo>
                <a:cubicBezTo>
                  <a:pt x="5486400" y="5547824"/>
                  <a:pt x="5395424" y="5638800"/>
                  <a:pt x="52832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（学会设置操作环境
（熟悉文件管理
（了解基本输入操作
（掌握显示控制操作</a:t>
            </a:r>
            <a:endParaRPr lang="zh-CN" altLang="en-US"/>
          </a:p>
        </p:txBody>
      </p:sp>
    </p:spTree>
    <p:custDataLst>
      <p:tags r:id="rId6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24"/>
          <p:cNvSpPr>
            <a:spLocks noGrp="1"/>
          </p:cNvSpPr>
          <p:nvPr>
            <p:ph type="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能力目标</a:t>
            </a:r>
            <a:endParaRPr lang="zh-CN" altLang="en-US"/>
          </a:p>
        </p:txBody>
      </p:sp>
      <p:sp>
        <p:nvSpPr>
          <p:cNvPr id="3" name="文本占位符 25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03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AutoCAD 基本操作与绘图技能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0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4" name="图片占位符 3" descr="56331650-9a9d-11f0-befd-96f93e3fa4e6"/>
          <p:cNvPicPr>
            <a:picLocks noChangeAspect="1"/>
          </p:cNvPicPr>
          <p:nvPr>
            <p:ph type="pic" idx="16391"/>
            <p:custDataLst>
              <p:tags r:id="rId3"/>
            </p:custDataLst>
          </p:nvPr>
        </p:nvPicPr>
        <p:blipFill>
          <a:blip r:embed="rId4"/>
          <a:srcRect t="714" b="714"/>
          <a:stretch>
            <a:fillRect/>
          </a:stretch>
        </p:blipFill>
        <p:spPr>
          <a:xfrm>
            <a:off x="609600" y="1524000"/>
            <a:ext cx="5334000" cy="2336800"/>
          </a:xfrm>
          <a:custGeom>
            <a:avLst/>
            <a:gdLst>
              <a:gd name="connisteX0" fmla="*/ 0 w 5334000"/>
              <a:gd name="connsiteY0" fmla="*/ 203200 h 2336800"/>
              <a:gd name="connisteX1" fmla="*/ 203200 w 5334000"/>
              <a:gd name="connsiteY1" fmla="*/ 0 h 2336800"/>
              <a:gd name="connisteX2" fmla="*/ 5130800 w 5334000"/>
              <a:gd name="connsiteY2" fmla="*/ 0 h 2336800"/>
              <a:gd name="connisteX3" fmla="*/ 5334000 w 5334000"/>
              <a:gd name="connsiteY3" fmla="*/ 203200 h 2336800"/>
              <a:gd name="connisteX4" fmla="*/ 5334000 w 5334000"/>
              <a:gd name="connsiteY4" fmla="*/ 2336800 h 2336800"/>
              <a:gd name="connisteX5" fmla="*/ 0 w 5334000"/>
              <a:gd name="connsiteY5" fmla="*/ 2336800 h 2336800"/>
              <a:gd name="connisteX6" fmla="*/ 0 w 5334000"/>
              <a:gd name="connsiteY6" fmla="*/ 2032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2336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336800"/>
                </a:lnTo>
                <a:lnTo>
                  <a:pt x="0" y="23368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AutoCAD基础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掌握AutoCAD界面布局，了解绘图区、工具栏、命令行等功能区域，熟悉菜单选项和快捷键使用。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8" name="图片占位符 7" descr="563315fb-9a9d-11f0-befd-96f93e3fa4e6"/>
          <p:cNvPicPr>
            <a:picLocks noChangeAspect="1"/>
          </p:cNvPicPr>
          <p:nvPr>
            <p:ph type="pic" idx="16393"/>
            <p:custDataLst>
              <p:tags r:id="rId8"/>
            </p:custDataLst>
          </p:nvPr>
        </p:nvPicPr>
        <p:blipFill>
          <a:blip r:embed="rId9"/>
          <a:srcRect t="714" b="714"/>
          <a:stretch>
            <a:fillRect/>
          </a:stretch>
        </p:blipFill>
        <p:spPr>
          <a:xfrm>
            <a:off x="6248400" y="3911600"/>
            <a:ext cx="5334000" cy="2336800"/>
          </a:xfrm>
          <a:custGeom>
            <a:avLst/>
            <a:gdLst>
              <a:gd name="connisteX0" fmla="*/ 0 w 5334000"/>
              <a:gd name="connsiteY0" fmla="*/ 0 h 2336800"/>
              <a:gd name="connisteX1" fmla="*/ 5334000 w 5334000"/>
              <a:gd name="connsiteY1" fmla="*/ 0 h 2336800"/>
              <a:gd name="connisteX2" fmla="*/ 5334000 w 5334000"/>
              <a:gd name="connsiteY2" fmla="*/ 2133600 h 2336800"/>
              <a:gd name="connisteX3" fmla="*/ 5130800 w 5334000"/>
              <a:gd name="connsiteY3" fmla="*/ 2336800 h 2336800"/>
              <a:gd name="connisteX4" fmla="*/ 203200 w 5334000"/>
              <a:gd name="connsiteY4" fmla="*/ 2336800 h 2336800"/>
              <a:gd name="connisteX5" fmla="*/ 0 w 5334000"/>
              <a:gd name="connsiteY5" fmla="*/ 2133600 h 2336800"/>
              <a:gd name="connisteX6" fmla="*/ 0 w 5334000"/>
              <a:gd name="connsiteY6" fmla="*/ 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2336800">
                <a:moveTo>
                  <a:pt x="0" y="0"/>
                </a:moveTo>
                <a:lnTo>
                  <a:pt x="5334000" y="0"/>
                </a:lnTo>
                <a:lnTo>
                  <a:pt x="5334000" y="2133600"/>
                </a:lnTo>
                <a:cubicBezTo>
                  <a:pt x="5334000" y="2245824"/>
                  <a:pt x="5243024" y="2336800"/>
                  <a:pt x="5130800" y="2336800"/>
                </a:cubicBezTo>
                <a:lnTo>
                  <a:pt x="203200" y="2336800"/>
                </a:lnTo>
                <a:cubicBezTo>
                  <a:pt x="90976" y="2336800"/>
                  <a:pt x="0" y="2245824"/>
                  <a:pt x="0" y="2133600"/>
                </a:cubicBez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绘图技能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学会使用直线、圆、矩形等基本图形绘制，掌握尺寸标注、图层管理，能够完成简单平面图绘制任务。</a:t>
            </a:r>
            <a:endParaRPr lang="zh-CN" altLang="en-US"/>
          </a:p>
        </p:txBody>
      </p:sp>
    </p:spTree>
    <p:custDataLst>
      <p:tags r:id="rId1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24"/>
          <p:cNvSpPr>
            <a:spLocks noGrp="1"/>
          </p:cNvSpPr>
          <p:nvPr>
            <p:ph type="title" idx="16385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素质目标</a:t>
            </a:r>
            <a:endParaRPr lang="zh-CN" altLang="en-US"/>
          </a:p>
        </p:txBody>
      </p:sp>
      <p:sp>
        <p:nvSpPr>
          <p:cNvPr id="3" name="文本占位符 25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04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1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adabdf3963e6b3e3739f963c805626bd4d2b30c"/>
  <p:tag name="KSO_WM_NEWLAYOUT_GROUP_ID" val="layout_43"/>
  <p:tag name="KSO_WM_NEWLAYOUT_ID" val="slide_1dcb7edecbada3fd"/>
</p:tagLst>
</file>

<file path=ppt/tags/tag10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10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09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1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8e8176af8413d28fc452fc77fbbbecad0e90399"/>
  <p:tag name="KSO_WM_NEWLAYOUT_GROUP_ID" val="layout_59"/>
  <p:tag name="KSO_WM_NEWLAYOUT_ID" val="slide_e34c289ae02001f1"/>
</p:tagLst>
</file>

<file path=ppt/tags/tag1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1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d0808af55e224c4215a6eac5af8a22dca5f88f2"/>
  <p:tag name="KSO_WM_NEWLAYOUT_GROUP_ID" val="layout_10012"/>
  <p:tag name="KSO_WM_NEWLAYOUT_ID" val="slide_ed19c0db6ed585c4"/>
</p:tagLst>
</file>

<file path=ppt/tags/tag11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2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d3a5ed4d99e318bc1931e69aae981ae971028e3"/>
  <p:tag name="KSO_WM_NEWLAYOUT_GROUP_ID" val="layout_63"/>
  <p:tag name="KSO_WM_NEWLAYOUT_ID" val="slide_f35b556d12691d4f"/>
</p:tagLst>
</file>

<file path=ppt/tags/tag12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1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4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cfc6e21a2d9e3a2b0823bf2c12a8adc9b62ce42"/>
  <p:tag name="KSO_WM_NEWLAYOUT_GROUP_ID" val="layout_6"/>
  <p:tag name="KSO_WM_NEWLAYOUT_ID" val="slide_f130d032ab3e4666"/>
</p:tagLst>
</file>

<file path=ppt/tags/tag14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4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1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4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1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4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5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1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5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d5e0dca17bd08ba95756f0bfe3badeb96b215c1e"/>
  <p:tag name="KSO_WM_NEWLAYOUT_GROUP_ID" val="layout_10014"/>
  <p:tag name="KSO_WM_NEWLAYOUT_ID" val="slide_7531d66211daa599"/>
</p:tagLst>
</file>

<file path=ppt/tags/tag1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1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1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6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4e2c143c9a61f0bd3640e2c7b735fb7e074e49f"/>
  <p:tag name="KSO_WM_NEWLAYOUT_GROUP_ID" val="layout_10012"/>
  <p:tag name="KSO_WM_NEWLAYOUT_ID" val="slide_b9fb2f82040eace4"/>
</p:tagLst>
</file>

<file path=ppt/tags/tag16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7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172183fce14c9e7e11bcc25b307bafd8a91b51b"/>
  <p:tag name="KSO_WM_NEWLAYOUT_GROUP_ID" val="layout_10013"/>
  <p:tag name="KSO_WM_NEWLAYOUT_ID" val="slide_3a7d2f05d99a81e7"/>
</p:tagLst>
</file>

<file path=ppt/tags/tag17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9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dd4ce145c6809865d857c51841bee4bb053850c"/>
  <p:tag name="KSO_WM_NEWLAYOUT_GROUP_ID" val="layout_59"/>
  <p:tag name="KSO_WM_NEWLAYOUT_ID" val="slide_79a6e287972545b5"/>
</p:tagLst>
</file>

<file path=ppt/tags/tag19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9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1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9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1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LayoutZOrder" val="12"/>
  <p:tag name="KSO_WM_UNIT_ID" val="_11*i*1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0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7bcf0ad29765c30107ed544e670747efe5177d0"/>
  <p:tag name="KSO_WM_NEWLAYOUT_GROUP_ID" val="layout_27"/>
  <p:tag name="KSO_WM_NEWLAYOUT_ID" val="slide_ba2b56ba259b4ce2"/>
</p:tagLst>
</file>

<file path=ppt/tags/tag203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2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</p:tagLst>
</file>

<file path=ppt/tags/tag2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07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2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</p:tagLst>
</file>

<file path=ppt/tags/tag2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11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2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2"/>
  <p:tag name="KSO_WM_UNIT_SUBTYPE" val="d"/>
  <p:tag name="KSO_WM_UNIT_TYPE" val="l_h_i"/>
</p:tagLst>
</file>

<file path=ppt/tags/tag2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15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2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2"/>
  <p:tag name="KSO_WM_UNIT_SUBTYPE" val="d"/>
  <p:tag name="KSO_WM_UNIT_TYPE" val="l_h_i"/>
</p:tagLst>
</file>

<file path=ppt/tags/tag2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2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2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0c07f95cc69439987cf8b7f612501b24dff4ff8"/>
  <p:tag name="KSO_WM_NEWLAYOUT_GROUP_ID" val="layout_10021"/>
  <p:tag name="KSO_WM_NEWLAYOUT_ID" val="slide_613cf81f9a839d54"/>
</p:tagLst>
</file>

<file path=ppt/tags/tag22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22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2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2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2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3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f44ca6ed6028ab4631369475b4698221d212986"/>
  <p:tag name="KSO_WM_NEWLAYOUT_GROUP_ID" val="layout_62"/>
  <p:tag name="KSO_WM_NEWLAYOUT_ID" val="slide_a373048ffa62b182"/>
</p:tagLst>
</file>

<file path=ppt/tags/tag23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3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2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4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41b2e1559a531f44787648802b3cdf62f87b557"/>
  <p:tag name="KSO_WM_NEWLAYOUT_GROUP_ID" val="layout_51"/>
  <p:tag name="KSO_WM_NEWLAYOUT_ID" val="slide_3caf32f083888fcf"/>
</p:tagLst>
</file>

<file path=ppt/tags/tag24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4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2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4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2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5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4d529f0b79fc09f94555fc43c03fd3f20f0c2c7"/>
  <p:tag name="KSO_WM_NEWLAYOUT_GROUP_ID" val="layout_24"/>
  <p:tag name="KSO_WM_NEWLAYOUT_ID" val="slide_96bba096ac0774bc"/>
</p:tagLst>
</file>

<file path=ppt/tags/tag25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25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2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2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5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2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6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2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2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6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820e30bb4fcf74cacf8d93fa530294f1d4056df"/>
  <p:tag name="KSO_WM_NEWLAYOUT_GROUP_ID" val="layout_61"/>
  <p:tag name="KSO_WM_NEWLAYOUT_ID" val="slide_28f216744a794637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7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71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</p:tagLst>
</file>

<file path=ppt/tags/tag2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7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094dbbf976d96e1eba4d9b6f16edd0f52bbd415"/>
  <p:tag name="KSO_WM_NEWLAYOUT_GROUP_ID" val="layout_60"/>
  <p:tag name="KSO_WM_NEWLAYOUT_ID" val="slide_7a497b07d3397511"/>
</p:tagLst>
</file>

<file path=ppt/tags/tag27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79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2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b04f3b211d1b130a18805385573e3d4bb0b7320"/>
  <p:tag name="KSO_WM_NEWLAYOUT_GROUP_ID" val="layout_53"/>
  <p:tag name="KSO_WM_NEWLAYOUT_ID" val="slide_5243c459b85cdfba"/>
</p:tagLst>
</file>

<file path=ppt/tags/tag2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8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baa72e00f8208e0f9a4db9443eb22235fba9866"/>
  <p:tag name="KSO_WM_NEWLAYOUT_GROUP_ID" val="layout_30"/>
  <p:tag name="KSO_WM_NEWLAYOUT_ID" val="slide_9cd1c87ecbc15c03"/>
</p:tagLst>
</file>

<file path=ppt/tags/tag28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28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2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29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9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2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9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2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9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2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3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LayoutZOrder" val="13"/>
  <p:tag name="KSO_WM_UNIT_ID" val="_11*i*2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3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30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</p:tagLst>
</file>

<file path=ppt/tags/tag3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3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</p:tagLst>
</file>

<file path=ppt/tags/tag30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6_1"/>
  <p:tag name="KSO_WM_UNIT_TYPE" val="l_h_i"/>
</p:tagLst>
</file>

<file path=ppt/tags/tag3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a"/>
</p:tagLst>
</file>

<file path=ppt/tags/tag3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f"/>
</p:tagLst>
</file>

<file path=ppt/tags/tag3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1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05c251cd159e940cf2bcb447303c1fce32733c5"/>
  <p:tag name="KSO_WM_NEWLAYOUT_GROUP_ID" val="layout_63"/>
  <p:tag name="KSO_WM_NEWLAYOUT_ID" val="slide_293c73111293b7b7"/>
</p:tagLst>
</file>

<file path=ppt/tags/tag31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1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7fc9a1a6bdf44aa79a6a1be65bf3c49c7a70aee"/>
  <p:tag name="KSO_WM_NEWLAYOUT_GROUP_ID" val="layout_7"/>
  <p:tag name="KSO_WM_NEWLAYOUT_ID" val="slide_eef05bd7a6d154cf"/>
</p:tagLst>
</file>

<file path=ppt/tags/tag31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31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20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3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2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b7a5e68b3a09f6b7551d35af20b75c707eb1bc0"/>
  <p:tag name="KSO_WM_NEWLAYOUT_GROUP_ID" val="layout_6"/>
  <p:tag name="KSO_WM_NEWLAYOUT_ID" val="slide_5afdd17c03011f64"/>
</p:tagLst>
</file>

<file path=ppt/tags/tag32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330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3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</p:tagLst>
</file>

<file path=ppt/tags/tag3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34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3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</p:tagLst>
</file>

<file path=ppt/tags/tag3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3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4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3ede7727238de1fdd2e1bd5fb36befb4dc84d92"/>
  <p:tag name="KSO_WM_NEWLAYOUT_GROUP_ID" val="layout_42"/>
  <p:tag name="KSO_WM_NEWLAYOUT_ID" val="slide_2af77e59147e532d"/>
</p:tagLst>
</file>

<file path=ppt/tags/tag34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4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3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4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3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4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5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3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3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3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5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1f8b004a2a954698005f650f1d04917cbcd51bd"/>
  <p:tag name="KSO_WM_NEWLAYOUT_GROUP_ID" val="layout_26"/>
  <p:tag name="KSO_WM_NEWLAYOUT_ID" val="slide_f6a8e2910f66020f"/>
</p:tagLst>
</file>

<file path=ppt/tags/tag35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3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6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3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3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7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66209b9c352941a5b883149df62b6f46db44af0"/>
  <p:tag name="KSO_WM_NEWLAYOUT_GROUP_ID" val="layout_30"/>
  <p:tag name="KSO_WM_NEWLAYOUT_ID" val="slide_0ec479bf941ca8be"/>
</p:tagLst>
</file>

<file path=ppt/tags/tag37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7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3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7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fa8b6a480749eb82efd28c1565bb81bf1031529"/>
  <p:tag name="KSO_WM_NEWLAYOUT_GROUP_ID" val="layout_2"/>
  <p:tag name="KSO_WM_NEWLAYOUT_ID" val="slide_ae82171bf138ca61"/>
</p:tagLst>
</file>

<file path=ppt/tags/tag37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3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82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3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3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8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3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3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90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392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93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94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95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96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97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98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99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LayoutZOrder" val="14"/>
  <p:tag name="KSO_WM_UNIT_ID" val="_11*i*3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4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d95657e5217291110c8d3b16e36d2b6cb2979b0"/>
  <p:tag name="KSO_WM_NEWLAYOUT_GROUP_ID" val="layout_31"/>
  <p:tag name="KSO_WM_NEWLAYOUT_ID" val="slide_d326cc5a9d07c076"/>
</p:tagLst>
</file>

<file path=ppt/tags/tag4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40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0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0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0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05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406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UNIT_PRESET_TEXT_INDEX" val="-1"/>
  <p:tag name="KSO_WM_UNIT_PRESET_TEXT_LEN" val="0"/>
</p:tagLst>
</file>

<file path=ppt/tags/tag4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41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41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ba9095c9351779ba0ca2b65dde42510bc78975e2"/>
  <p:tag name="KSO_WM_NEWLAYOUT_GROUP_ID" val="layout_1-5"/>
  <p:tag name="KSO_WM_NEWLAYOUT_ID" val="slide_61223ae7a7f7aefc"/>
</p:tagLst>
</file>

<file path=ppt/tags/tag4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413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4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</p:tagLst>
</file>

<file path=ppt/tags/tag416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</p:tagLst>
</file>

<file path=ppt/tags/tag4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</p:tagLst>
</file>

<file path=ppt/tags/tag419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</p:tagLst>
</file>

<file path=ppt/tags/tag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4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4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SUBTYPE" val="d"/>
  <p:tag name="KSO_WM_UNIT_TYPE" val="l_h_i"/>
</p:tagLst>
</file>

<file path=ppt/tags/tag422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2"/>
  <p:tag name="KSO_WM_UNIT_TYPE" val="l_h_i"/>
</p:tagLst>
</file>

<file path=ppt/tags/tag4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4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2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42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a785a140cb81f853456c0d6af214cc58562a366f"/>
  <p:tag name="KSO_WM_NEWLAYOUT_GROUP_ID" val="layout_1-5"/>
  <p:tag name="KSO_WM_NEWLAYOUT_ID" val="slide_cea45c27deb23863"/>
</p:tagLst>
</file>

<file path=ppt/tags/tag4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30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4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</p:tagLst>
</file>

<file path=ppt/tags/tag433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</p:tagLst>
</file>

<file path=ppt/tags/tag4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</p:tagLst>
</file>

<file path=ppt/tags/tag436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</p:tagLst>
</file>

<file path=ppt/tags/tag4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4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SUBTYPE" val="d"/>
  <p:tag name="KSO_WM_UNIT_TYPE" val="l_h_i"/>
</p:tagLst>
</file>

<file path=ppt/tags/tag439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2"/>
  <p:tag name="KSO_WM_UNIT_TYPE" val="l_h_i"/>
</p:tagLst>
</file>

<file path=ppt/tags/tag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4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SUBTYPE" val="d"/>
  <p:tag name="KSO_WM_UNIT_TYPE" val="l_h_i"/>
</p:tagLst>
</file>

<file path=ppt/tags/tag442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2"/>
  <p:tag name="KSO_WM_UNIT_TYPE" val="l_h_i"/>
</p:tagLst>
</file>

<file path=ppt/tags/tag4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444.xml><?xml version="1.0" encoding="utf-8"?>
<p:tagLst xmlns:p="http://schemas.openxmlformats.org/presentationml/2006/main">
  <p:tag name="KSO_WM_UNIT_TYPE" val="a"/>
  <p:tag name="KSO_WM_UNIT_INDEX" val="1"/>
  <p:tag name="KSO_WM_UNIT_ID" val="_1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4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ISNUMDGMTITLE" val="0"/>
  <p:tag name="KSO_WM_UNIT_TEXT_LAYER_COUNT" val="1"/>
</p:tagLst>
</file>

<file path=ppt/tags/tag4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49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4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  <p:tag name="KSO_WM_TEMPLATE_USER_THEME" val="1"/>
</p:tagLst>
</file>

<file path=ppt/tags/tag4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USER_THEME" val="1"/>
  <p:tag name="KSO_WM_UNIT_ISNUMDGMTITLE" val="0"/>
  <p:tag name="KSO_WM_UNIT_NOCLEAR" val="0"/>
</p:tagLst>
</file>

<file path=ppt/tags/tag4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USER_THEME" val="1"/>
  <p:tag name="KSO_WM_UNIT_ISNUMDGMTITLE" val="0"/>
  <p:tag name="KSO_WM_UNIT_NOCLEAR" val="0"/>
</p:tagLst>
</file>

<file path=ppt/tags/tag4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USER_THEME" val="1"/>
  <p:tag name="KSO_WM_UNIT_ISNUMDGMTITLE" val="0"/>
  <p:tag name="KSO_WM_UNIT_NOCLEAR" val="0"/>
</p:tagLst>
</file>

<file path=ppt/tags/tag454.xml><?xml version="1.0" encoding="utf-8"?>
<p:tagLst xmlns:p="http://schemas.openxmlformats.org/presentationml/2006/main">
  <p:tag name="KSO_WM_UNIT_TYPE" val="f"/>
  <p:tag name="KSO_WM_UNIT_INDEX" val="1"/>
  <p:tag name="KSO_WM_UNIT_ID" val="_3*f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455.xml><?xml version="1.0" encoding="utf-8"?>
<p:tagLst xmlns:p="http://schemas.openxmlformats.org/presentationml/2006/main">
  <p:tag name="KSO_WM_UNIT_TYPE" val="f"/>
  <p:tag name="KSO_WM_UNIT_INDEX" val="2"/>
  <p:tag name="KSO_WM_UNIT_ID" val="_3*f*2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456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457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458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459.xml><?xml version="1.0" encoding="utf-8"?>
<p:tagLst xmlns:p="http://schemas.openxmlformats.org/presentationml/2006/main">
  <p:tag name="KSO_WM_UNIT_TYPE" val="a"/>
  <p:tag name="KSO_WM_UNIT_INDEX" val="1"/>
  <p:tag name="KSO_WM_UNIT_ID" val="_3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460.xml><?xml version="1.0" encoding="utf-8"?>
<p:tagLst xmlns:p="http://schemas.openxmlformats.org/presentationml/2006/main">
  <p:tag name="KSO_WM_UNIT_TYPE" val="f"/>
  <p:tag name="KSO_WM_UNIT_INDEX" val="1"/>
  <p:tag name="KSO_WM_UNIT_ID" val="_4*f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461.xml><?xml version="1.0" encoding="utf-8"?>
<p:tagLst xmlns:p="http://schemas.openxmlformats.org/presentationml/2006/main">
  <p:tag name="KSO_WM_UNIT_TYPE" val="f"/>
  <p:tag name="KSO_WM_UNIT_INDEX" val="2"/>
  <p:tag name="KSO_WM_UNIT_ID" val="_4*f*2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462.xml><?xml version="1.0" encoding="utf-8"?>
<p:tagLst xmlns:p="http://schemas.openxmlformats.org/presentationml/2006/main">
  <p:tag name="KSO_WM_UNIT_TYPE" val="f"/>
  <p:tag name="KSO_WM_UNIT_INDEX" val="3"/>
  <p:tag name="KSO_WM_UNIT_ID" val="_4*f*3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463.xml><?xml version="1.0" encoding="utf-8"?>
<p:tagLst xmlns:p="http://schemas.openxmlformats.org/presentationml/2006/main">
  <p:tag name="KSO_WM_UNIT_TYPE" val="f"/>
  <p:tag name="KSO_WM_UNIT_INDEX" val="4"/>
  <p:tag name="KSO_WM_UNIT_ID" val="_4*f*4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464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465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466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467.xml><?xml version="1.0" encoding="utf-8"?>
<p:tagLst xmlns:p="http://schemas.openxmlformats.org/presentationml/2006/main">
  <p:tag name="KSO_WM_UNIT_TYPE" val="a"/>
  <p:tag name="KSO_WM_UNIT_INDEX" val="1"/>
  <p:tag name="KSO_WM_UNIT_ID" val="_4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468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469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70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471.xml><?xml version="1.0" encoding="utf-8"?>
<p:tagLst xmlns:p="http://schemas.openxmlformats.org/presentationml/2006/main">
  <p:tag name="KSO_WM_UNIT_TYPE" val="a"/>
  <p:tag name="KSO_WM_UNIT_INDEX" val="1"/>
  <p:tag name="KSO_WM_UNIT_ID" val="_5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472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473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474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475.xml><?xml version="1.0" encoding="utf-8"?>
<p:tagLst xmlns:p="http://schemas.openxmlformats.org/presentationml/2006/main">
  <p:tag name="KSO_WM_UNIT_TYPE" val="f"/>
  <p:tag name="KSO_WM_UNIT_INDEX" val="1"/>
  <p:tag name="KSO_WM_UNIT_ID" val="_7*f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476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477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478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479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80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481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482.xml><?xml version="1.0" encoding="utf-8"?>
<p:tagLst xmlns:p="http://schemas.openxmlformats.org/presentationml/2006/main">
  <p:tag name="KSO_WM_UNIT_TYPE" val="f"/>
  <p:tag name="KSO_WM_UNIT_INDEX" val="1"/>
  <p:tag name="KSO_WM_UNIT_ID" val="_8*f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483.xml><?xml version="1.0" encoding="utf-8"?>
<p:tagLst xmlns:p="http://schemas.openxmlformats.org/presentationml/2006/main">
  <p:tag name="KSO_WM_UNIT_TYPE" val="a"/>
  <p:tag name="KSO_WM_UNIT_INDEX" val="1"/>
  <p:tag name="KSO_WM_UNIT_ID" val="_8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484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85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LayoutZOrder" val="12"/>
  <p:tag name="KSO_WM_UNIT_ID" val="_9*i*1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486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LayoutZOrder" val="13"/>
  <p:tag name="KSO_WM_UNIT_ID" val="_9*i*2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487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LayoutZOrder" val="14"/>
  <p:tag name="KSO_WM_UNIT_ID" val="_9*i*3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488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LayoutZOrder" val="15"/>
  <p:tag name="KSO_WM_UNIT_ID" val="_9*i*4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489.xml><?xml version="1.0" encoding="utf-8"?>
<p:tagLst xmlns:p="http://schemas.openxmlformats.org/presentationml/2006/main">
  <p:tag name="KSO_WM_UNIT_TYPE" val="f"/>
  <p:tag name="KSO_WM_BEAUTIFY_FLAG" val="#wm#"/>
  <p:tag name="KSO_WM_FIGMA_FLAG" val="#fgm#"/>
  <p:tag name="KSO_WM_UNIT_INDEX" val="1"/>
  <p:tag name="KSO_WM_UNIT_SUBTYPE" val="c"/>
  <p:tag name="KSO_WM_UNIT_TEXT_TYPE" val="1"/>
  <p:tag name="KSO_WM_UNIT_ID" val="_9*f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PRESET_TEXT_INDEX" val="-1"/>
  <p:tag name="KSO_WM_UNIT_PRESET_TEXT_LEN" val="0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90.xml><?xml version="1.0" encoding="utf-8"?>
<p:tagLst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fba304baddfe07cc5646fe8a53a28bbad209fdc9"/>
  <p:tag name="KSO_WM_NEWLAYOUT_ID" val="328"/>
  <p:tag name="KSO_WM_UNIT_ID" val="_9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491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2"/>
  <p:tag name="KSO_WM_UNIT_SUBTYPE" val="b"/>
  <p:tag name="KSO_WM_UNIT_TEXT_TYPE" val="1"/>
  <p:tag name="KSO_WM_UNIT_TYPE" val="f"/>
  <p:tag name="KSO_WM_UNIT_ID" val="_9*f*2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PRESET_TEXT_INDEX" val="-1"/>
  <p:tag name="KSO_WM_UNIT_PRESET_TEXT_LEN" val="0"/>
</p:tagLst>
</file>

<file path=ppt/tags/tag492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494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95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96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97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98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99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LayoutZOrder" val="15"/>
  <p:tag name="KSO_WM_UNIT_ID" val="_11*i*4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00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01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50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0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0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0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07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508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UNIT_PRESET_TEXT_INDEX" val="-1"/>
  <p:tag name="KSO_WM_UNIT_PRESET_TEXT_LEN" val="0"/>
</p:tagLst>
</file>

<file path=ppt/tags/tag509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510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LayoutZOrder" val="12"/>
  <p:tag name="KSO_WM_UNIT_ID" val="_11*i*1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11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LayoutZOrder" val="13"/>
  <p:tag name="KSO_WM_UNIT_ID" val="_11*i*2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12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LayoutZOrder" val="14"/>
  <p:tag name="KSO_WM_UNIT_ID" val="_11*i*3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13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LayoutZOrder" val="15"/>
  <p:tag name="KSO_WM_UNIT_ID" val="_11*i*4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14.xml><?xml version="1.0" encoding="utf-8"?>
<p:tagLst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b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515.xml><?xml version="1.0" encoding="utf-8"?>
<p:tagLst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bb5c31990e30e2bc8d56efe2b88db3f7b6ef68fd"/>
  <p:tag name="KSO_WM_NEWLAYOUT_ID" val="340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516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17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18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519.xml><?xml version="1.0" encoding="utf-8"?>
<p:tagLst xmlns:p="http://schemas.openxmlformats.org/presentationml/2006/main">
  <p:tag name="KSO_WM_UNIT_TYPE" val="f"/>
  <p:tag name="KSO_WM_UNIT_INDEX" val="1"/>
  <p:tag name="KSO_WM_UNIT_ID" val="_0*f*1"/>
  <p:tag name="KSO_WM_BEAUTIFY_FLAG" val="#wm#"/>
  <p:tag name="KSO_WM_TAG_VERSION" val="1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  <p:tag name="KSO_WM_TEMPLATE_CATEGORY" val="custom"/>
  <p:tag name="KSO_WM_TEMPLATE_INDEX" val="40480767"/>
</p:tagLst>
</file>

<file path=ppt/tags/tag5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d9dd36d8524da2ff13afd70f1529364e6625764"/>
  <p:tag name="KSO_WM_NEWLAYOUT_GROUP_ID" val="layout_51"/>
  <p:tag name="KSO_WM_NEWLAYOUT_ID" val="slide_aaa6327b7f6ff5c7"/>
</p:tagLst>
</file>

<file path=ppt/tags/tag520.xml><?xml version="1.0" encoding="utf-8"?>
<p:tagLst xmlns:p="http://schemas.openxmlformats.org/presentationml/2006/main">
  <p:tag name="KSO_WM_UNIT_TYPE" val="a"/>
  <p:tag name="KSO_WM_UNIT_INDEX" val="1"/>
  <p:tag name="KSO_WM_UNIT_ID" val="_0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  <p:tag name="KSO_WM_TEMPLATE_CATEGORY" val="custom"/>
  <p:tag name="KSO_WM_TEMPLATE_INDEX" val="40480767"/>
</p:tagLst>
</file>

<file path=ppt/tags/tag521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22.xml><?xml version="1.0" encoding="utf-8"?>
<p:tagLst xmlns:p="http://schemas.openxmlformats.org/presentationml/2006/main">
  <p:tag name="KSO_WM_TEMPLATE_SUBCATEGORY" val="29"/>
  <p:tag name="KSO_WM_BEAUTIFY_FLAG" val="#wm#"/>
  <p:tag name="KSO_WM_TEMPLATE_SLIDE_ID" val="slide_d799d37ec7ee1a76"/>
  <p:tag name="KSO_WM_TEMPLATE_THUMBS_INDEX" val="1、9"/>
  <p:tag name="KSO_WM_TEMPLATE_INDEX" val="40480767"/>
  <p:tag name="KSO_WM_TEMPLATE_CATEGORY" val="custom"/>
  <p:tag name="KSO_WM_TEMPLATE_MASTER_TYPE" val="0"/>
  <p:tag name="KSO_WM_TEMPLATE_COLOR_TYPE" val="0"/>
  <p:tag name="KSO_WM_TAG_VERSION" val="3.0"/>
</p:tagLst>
</file>

<file path=ppt/tags/tag523.xml><?xml version="1.0" encoding="utf-8"?>
<p:tagLst xmlns:p="http://schemas.openxmlformats.org/presentationml/2006/main">
  <p:tag name="KSO_WM_AITEMPLATE_STYLE_ID" val="69796641177"/>
</p:tagLst>
</file>

<file path=ppt/tags/tag524.xml><?xml version="1.0" encoding="utf-8"?>
<p:tagLst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fba304baddfe07cc5646fe8a53a28bbad209fdc9"/>
  <p:tag name="KSO_WM_NEWLAYOUT_ID" val="328"/>
  <p:tag name="KSO_WM_UNIT_PRESET_TEXT" val="单击此处&#10;添加文档标题"/>
  <p:tag name="KSO_WM_UNIT_ID" val="_9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525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title"/>
  <p:tag name="KSO_WM_TEMPLATE_SUBCATEGORY" val="29"/>
  <p:tag name="KSO_WM_BEAUTIFY_FLAG" val="#wm#"/>
  <p:tag name="KSO_WM_TEMPLATE_SLIDE_ID" val="slide_d799d37ec7ee1a76"/>
  <p:tag name="KSO_WM_TEMPLATE_THUMBS_INDEX" val="1、9"/>
  <p:tag name="KSO_WM_TEMPLATE_INDEX" val="40480767"/>
  <p:tag name="KSO_WM_TEMPLATE_CATEGORY" val="custom"/>
  <p:tag name="KSO_WM_SLIDE_INDEX" val="1"/>
  <p:tag name="KSO_WM_SLIDE_ID" val="custom40480767_1"/>
  <p:tag name="KSO_WM_TEMPLATE_MASTER_TYPE" val="0"/>
  <p:tag name="KSO_WM_SLIDE_LAYOUT" val="a_f"/>
  <p:tag name="KSO_WM_SLIDE_LAYOUT_CNT" val="1_2"/>
  <p:tag name="KSO_WM_TEMPLATE_COLOR_TYPE" val="0"/>
  <p:tag name="KSO_WM_TAG_VERSION" val="3.0"/>
</p:tagLst>
</file>

<file path=ppt/tags/tag52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52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a785a140cb81f853456c0d6af214cc58562a366f"/>
  <p:tag name="KSO_WM_NEWLAYOUT_GROUP_ID" val="layout_1-5"/>
  <p:tag name="KSO_WM_NEWLAYOUT_ID" val="slide_cea45c27deb23863"/>
</p:tagLst>
</file>

<file path=ppt/tags/tag5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  <p:tag name="KSO_WM_UNIT_PRESET_TEXT" val="01"/>
  <p:tag name="KSO_WM_SLIDE_FIGMA_DIAGRAM" val="1"/>
</p:tagLst>
</file>

<file path=ppt/tags/tag529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  <p:tag name="KSO_WM_UNIT_PRESET_TEXT" val=" "/>
  <p:tag name="KSO_WM_SLIDE_FIGMA_DIAGRAM" val="1"/>
</p:tagLst>
</file>

<file path=ppt/tags/tag5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5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  <p:tag name="KSO_WM_SLIDE_FIGMA_DIAGRAM" val="1"/>
</p:tagLst>
</file>

<file path=ppt/tags/tag5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  <p:tag name="KSO_WM_UNIT_PRESET_TEXT" val="02"/>
  <p:tag name="KSO_WM_SLIDE_FIGMA_DIAGRAM" val="1"/>
</p:tagLst>
</file>

<file path=ppt/tags/tag532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  <p:tag name="KSO_WM_UNIT_PRESET_TEXT" val=" "/>
  <p:tag name="KSO_WM_SLIDE_FIGMA_DIAGRAM" val="1"/>
</p:tagLst>
</file>

<file path=ppt/tags/tag5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  <p:tag name="KSO_WM_SLIDE_FIGMA_DIAGRAM" val="1"/>
</p:tagLst>
</file>

<file path=ppt/tags/tag5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  <p:tag name="KSO_WM_UNIT_PRESET_TEXT" val="03"/>
  <p:tag name="KSO_WM_SLIDE_FIGMA_DIAGRAM" val="1"/>
</p:tagLst>
</file>

<file path=ppt/tags/tag535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  <p:tag name="KSO_WM_UNIT_PRESET_TEXT" val=" "/>
  <p:tag name="KSO_WM_SLIDE_FIGMA_DIAGRAM" val="1"/>
</p:tagLst>
</file>

<file path=ppt/tags/tag5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  <p:tag name="KSO_WM_SLIDE_FIGMA_DIAGRAM" val="1"/>
</p:tagLst>
</file>

<file path=ppt/tags/tag5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SUBTYPE" val="d"/>
  <p:tag name="KSO_WM_UNIT_TYPE" val="l_h_i"/>
  <p:tag name="KSO_WM_UNIT_PRESET_TEXT" val="04"/>
  <p:tag name="KSO_WM_SLIDE_FIGMA_DIAGRAM" val="1"/>
</p:tagLst>
</file>

<file path=ppt/tags/tag538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2"/>
  <p:tag name="KSO_WM_UNIT_TYPE" val="l_h_i"/>
  <p:tag name="KSO_WM_UNIT_PRESET_TEXT" val=" "/>
  <p:tag name="KSO_WM_SLIDE_FIGMA_DIAGRAM" val="1"/>
</p:tagLst>
</file>

<file path=ppt/tags/tag5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  <p:tag name="KSO_WM_SLIDE_FIGMA_DIAGRAM" val="1"/>
</p:tagLst>
</file>

<file path=ppt/tags/tag5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5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SUBTYPE" val="d"/>
  <p:tag name="KSO_WM_UNIT_TYPE" val="l_h_i"/>
  <p:tag name="KSO_WM_UNIT_PRESET_TEXT" val="05"/>
  <p:tag name="KSO_WM_SLIDE_FIGMA_DIAGRAM" val="1"/>
</p:tagLst>
</file>

<file path=ppt/tags/tag541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2"/>
  <p:tag name="KSO_WM_UNIT_TYPE" val="l_h_i"/>
  <p:tag name="KSO_WM_UNIT_PRESET_TEXT" val=" "/>
  <p:tag name="KSO_WM_SLIDE_FIGMA_DIAGRAM" val="1"/>
</p:tagLst>
</file>

<file path=ppt/tags/tag5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单击此处添加项标题"/>
  <p:tag name="KSO_WM_SLIDE_FIGMA_DIAGRAM" val="1"/>
</p:tagLst>
</file>

<file path=ppt/tags/tag5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SUBTYPE" val="d"/>
  <p:tag name="KSO_WM_UNIT_TYPE" val="l_h_i"/>
  <p:tag name="KSO_WM_UNIT_PRESET_TEXT" val="05"/>
  <p:tag name="KSO_WM_SLIDE_FIGMA_DIAGRAM" val="1"/>
</p:tagLst>
</file>

<file path=ppt/tags/tag544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2"/>
  <p:tag name="KSO_WM_UNIT_TYPE" val="l_h_i"/>
  <p:tag name="KSO_WM_UNIT_PRESET_TEXT" val=" "/>
  <p:tag name="KSO_WM_SLIDE_FIGMA_DIAGRAM" val="1"/>
</p:tagLst>
</file>

<file path=ppt/tags/tag545.xml><?xml version="1.0" encoding="utf-8"?>
<p:tagLst xmlns:p="http://schemas.openxmlformats.org/presentationml/2006/main">
  <p:tag name="KSO_WM_SLIDE_CONTENT_ORIENTATION" val=""/>
  <p:tag name="KSO_WM_SLIDE_HAS_MASK" val="0"/>
  <p:tag name="KSO_WM_SLIDE_ITEM_CNT" val="5"/>
  <p:tag name="KSO_WM_SLIDE_TYPE" val="contents"/>
  <p:tag name="KSO_WM_TEMPLATE_SUBCATEGORY" val="29"/>
  <p:tag name="KSO_WM_BEAUTIFY_FLAG" val="#wm#"/>
  <p:tag name="KSO_WM_TEMPLATE_FIGMA_ID" val="69796641177"/>
  <p:tag name="KSO_WM_TEMPLATE_SLIDE_ID" val="slide_cea45c27deb23863"/>
</p:tagLst>
</file>

<file path=ppt/tags/tag546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547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PRESET_TEXT_INDEX" val="-1"/>
  <p:tag name="KSO_WM_UNIT_PRESET_TEXT_LEN" val="0"/>
</p:tagLst>
</file>

<file path=ppt/tags/tag548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0e3ab8503af4c08e"/>
  <p:tag name="KSO_WM_TEMPLATE_INDEX" val="40480767"/>
  <p:tag name="KSO_WM_TEMPLATE_CATEGORY" val="custom"/>
  <p:tag name="KSO_WM_SLIDE_INDEX" val="7"/>
  <p:tag name="KSO_WM_SLIDE_ID" val="custom40480767_7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54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fa8b6a480749eb82efd28c1565bb81bf1031529"/>
  <p:tag name="KSO_WM_NEWLAYOUT_GROUP_ID" val="layout_2"/>
  <p:tag name="KSO_WM_NEWLAYOUT_ID" val="slide_ae82171bf138ca61"/>
  <p:tag name="KSO_WM_UNIT_PRESET_TEXT" val="单击此处添加标题"/>
</p:tagLst>
</file>

<file path=ppt/tags/tag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5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5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VCG41N1447071253&quot;,&quot;product_name&quot;:&quot;wps-wpp-pc&quot;,&quot;intention_code&quot;:&quot;wps_wpp_generate_doc_pay&quot;}*auto_gallery_ai_v2.1.6_ONLINE*3465323530306162396632373165363833623735613130313339643164636530-slide-4"/>
</p:tagLst>
</file>

<file path=ppt/tags/tag5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添加项标题"/>
</p:tagLst>
</file>

<file path=ppt/tags/tag5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554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5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VCG41N1496111613&quot;,&quot;product_name&quot;:&quot;wps-wpp-pc&quot;,&quot;intention_code&quot;:&quot;wps_wpp_generate_doc_pay&quot;}*auto_gallery_ai_v2.1.6_ONLINE*3465323530306162396632373165363833623735613130313339643164636530-slide-4"/>
</p:tagLst>
</file>

<file path=ppt/tags/tag5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添加项标题"/>
</p:tagLst>
</file>

<file path=ppt/tags/tag5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55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5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  <p:tag name="MH_PIC_SOURCE_TYPE" val="generate_slide_ai*{&quot;id&quot;:&quot;VCG41N1436449851&quot;,&quot;product_name&quot;:&quot;wps-wpp-pc&quot;,&quot;intention_code&quot;:&quot;wps_wpp_generate_doc_pay&quot;}*auto_gallery_ai_v2.1.6_ONLINE*3465323530306162396632373165363833623735613130313339643164636530-slide-4"/>
</p:tagLst>
</file>

<file path=ppt/tags/tag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添加项标题"/>
</p:tagLst>
</file>

<file path=ppt/tags/tag5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562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41177"/>
  <p:tag name="KSO_WM_TEMPLATE_SLIDE_ID" val="slide_ae82171bf138ca61"/>
</p:tagLst>
</file>

<file path=ppt/tags/tag563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564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PRESET_TEXT_INDEX" val="-1"/>
  <p:tag name="KSO_WM_UNIT_PRESET_TEXT_LEN" val="0"/>
</p:tagLst>
</file>

<file path=ppt/tags/tag565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0e3ab8503af4c08e"/>
  <p:tag name="KSO_WM_TEMPLATE_INDEX" val="40480767"/>
  <p:tag name="KSO_WM_TEMPLATE_CATEGORY" val="custom"/>
  <p:tag name="KSO_WM_SLIDE_INDEX" val="7"/>
  <p:tag name="KSO_WM_SLIDE_ID" val="custom40480767_7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56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66209b9c352941a5b883149df62b6f46db44af0"/>
  <p:tag name="KSO_WM_NEWLAYOUT_GROUP_ID" val="layout_30"/>
  <p:tag name="KSO_WM_NEWLAYOUT_ID" val="slide_0ec479bf941ca8be"/>
  <p:tag name="KSO_WM_UNIT_PRESET_TEXT" val="单击此处添加标题"/>
</p:tagLst>
</file>

<file path=ppt/tags/tag56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VCG41N1188858480&quot;,&quot;product_name&quot;:&quot;wps-wpp-pc&quot;,&quot;intention_code&quot;:&quot;wps_wpp_generate_doc_pay&quot;}*auto_gallery_ai_v2.1.6_ONLINE*3465323530306162396632373165363833623735613130313339643164636530-slide-6"/>
</p:tagLst>
</file>

<file path=ppt/tags/tag56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5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5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570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41177"/>
  <p:tag name="KSO_WM_TEMPLATE_SLIDE_ID" val="slide_0ec479bf941ca8be"/>
</p:tagLst>
</file>

<file path=ppt/tags/tag571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572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PRESET_TEXT_INDEX" val="-1"/>
  <p:tag name="KSO_WM_UNIT_PRESET_TEXT_LEN" val="0"/>
</p:tagLst>
</file>

<file path=ppt/tags/tag573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0e3ab8503af4c08e"/>
  <p:tag name="KSO_WM_TEMPLATE_INDEX" val="40480767"/>
  <p:tag name="KSO_WM_TEMPLATE_CATEGORY" val="custom"/>
  <p:tag name="KSO_WM_SLIDE_INDEX" val="7"/>
  <p:tag name="KSO_WM_SLIDE_ID" val="custom40480767_7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57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1f8b004a2a954698005f650f1d04917cbcd51bd"/>
  <p:tag name="KSO_WM_NEWLAYOUT_GROUP_ID" val="layout_26"/>
  <p:tag name="KSO_WM_NEWLAYOUT_ID" val="slide_f6a8e2910f66020f"/>
  <p:tag name="KSO_WM_UNIT_PRESET_TEXT" val="单击此处添加标题"/>
</p:tagLst>
</file>

<file path=ppt/tags/tag57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5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509/8921f7fa-d1e8-44e6-b510-4b3141f91e23.jpg?Expires=1790402099\u0026AWSAccessKeyId=AKLT9NSy7kh8TIS1UzNqLRY2\u0026Signature=ZB6wo5kLygUQHGqjM496uvyb0j4%3D&quot;,&quot;product_name&quot;:&quot;wps-wpp-pc&quot;,&quot;intention_code&quot;:&quot;wps_wpp_generate_doc_pay&quot;}*auto_qingqiu_ai_v2.1.6_ONLINE*3465323530306162396632373165363833623735613130313339643164636530-slide-8"/>
</p:tagLst>
</file>

<file path=ppt/tags/tag5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5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57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://zh-ai-group.ks3-cn-beijing-internal.ksyun.com/image_generate/image_process/production/202509/798bb0f9-cb24-4db4-b8a2-294e2ce428ba.jpg?Expires=1790402099\u0026AWSAccessKeyId=AKLT9NSy7kh8TIS1UzNqLRY2\u0026Signature=FZjkOgZ1Lbh%2BG4YxXAqbOATyeCA%3D&quot;,&quot;product_name&quot;:&quot;wps-wpp-pc&quot;,&quot;intention_code&quot;:&quot;wps_wpp_generate_doc_pay&quot;}*auto_qingqiu_ai_v2.1.6_ONLINE*3465323530306162396632373165363833623735613130313339643164636530-slide-8"/>
</p:tagLst>
</file>

<file path=ppt/tags/tag5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5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583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f6a8e2910f66020f"/>
</p:tagLst>
</file>

<file path=ppt/tags/tag584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585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PRESET_TEXT_INDEX" val="-1"/>
  <p:tag name="KSO_WM_UNIT_PRESET_TEXT_LEN" val="0"/>
</p:tagLst>
</file>

<file path=ppt/tags/tag586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0e3ab8503af4c08e"/>
  <p:tag name="KSO_WM_TEMPLATE_INDEX" val="40480767"/>
  <p:tag name="KSO_WM_TEMPLATE_CATEGORY" val="custom"/>
  <p:tag name="KSO_WM_SLIDE_INDEX" val="7"/>
  <p:tag name="KSO_WM_SLIDE_ID" val="custom40480767_7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58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3ede7727238de1fdd2e1bd5fb36befb4dc84d92"/>
  <p:tag name="KSO_WM_NEWLAYOUT_GROUP_ID" val="layout_42"/>
  <p:tag name="KSO_WM_NEWLAYOUT_ID" val="slide_2af77e59147e532d"/>
  <p:tag name="KSO_WM_UNIT_PRESET_TEXT" val="单击此处添加标题"/>
</p:tagLst>
</file>

<file path=ppt/tags/tag58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09/a643878c-ed03-4f9b-ab03-705631894074.jpg?Expires=1790402098\u0026AWSAccessKeyId=AKLT9NSy7kh8TIS1UzNqLRY2\u0026Signature=d0hNApnpe5JR01yxxH7WCFYKp8I%3D&quot;,&quot;product_name&quot;:&quot;wps-wpp-pc&quot;,&quot;intention_code&quot;:&quot;wps_wpp_generate_doc_pay&quot;}*auto_qingqiu_ai_v2.1.6_ONLINE*3465323530306162396632373165363833623735613130313339643164636530-slide-10"/>
</p:tagLst>
</file>

<file path=ppt/tags/tag58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9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5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59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5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5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59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5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5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59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5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6.xml><?xml version="1.0" encoding="utf-8"?>
<p:tagLst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b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6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6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601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41177"/>
  <p:tag name="KSO_WM_TEMPLATE_SLIDE_ID" val="slide_2af77e59147e532d"/>
</p:tagLst>
</file>

<file path=ppt/tags/tag602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603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PRESET_TEXT_INDEX" val="-1"/>
  <p:tag name="KSO_WM_UNIT_PRESET_TEXT_LEN" val="0"/>
</p:tagLst>
</file>

<file path=ppt/tags/tag604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0e3ab8503af4c08e"/>
  <p:tag name="KSO_WM_TEMPLATE_INDEX" val="40480767"/>
  <p:tag name="KSO_WM_TEMPLATE_CATEGORY" val="custom"/>
  <p:tag name="KSO_WM_SLIDE_INDEX" val="7"/>
  <p:tag name="KSO_WM_SLIDE_ID" val="custom40480767_7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60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b7a5e68b3a09f6b7551d35af20b75c707eb1bc0"/>
  <p:tag name="KSO_WM_NEWLAYOUT_GROUP_ID" val="layout_6"/>
  <p:tag name="KSO_WM_NEWLAYOUT_ID" val="slide_5afdd17c03011f64"/>
  <p:tag name="KSO_WM_UNIT_PRESET_TEXT" val="单击此处添加标题"/>
</p:tagLst>
</file>

<file path=ppt/tags/tag60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VCG41N1420927848&quot;,&quot;product_name&quot;:&quot;wps-wpp-pc&quot;,&quot;intention_code&quot;:&quot;wps_wpp_generate_doc_pay&quot;}*auto_gallery_ai_v2.1.6_ONLINE*3465323530306162396632373165363833623735613130313339643164636530-slide-12"/>
</p:tagLst>
</file>

<file path=ppt/tags/tag607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6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  <p:tag name="KSO_WM_UNIT_PRESET_TEXT" val="01"/>
</p:tagLst>
</file>

<file path=ppt/tags/tag6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6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611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6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  <p:tag name="KSO_WM_UNIT_PRESET_TEXT" val="02"/>
</p:tagLst>
</file>

<file path=ppt/tags/tag6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6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615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5afdd17c03011f64"/>
</p:tagLst>
</file>

<file path=ppt/tags/tag61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7fc9a1a6bdf44aa79a6a1be65bf3c49c7a70aee"/>
  <p:tag name="KSO_WM_NEWLAYOUT_GROUP_ID" val="layout_7"/>
  <p:tag name="KSO_WM_NEWLAYOUT_ID" val="slide_eef05bd7a6d154cf"/>
  <p:tag name="KSO_WM_UNIT_PRESET_TEXT" val="单击此处添加标题"/>
</p:tagLst>
</file>

<file path=ppt/tags/tag61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618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6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6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6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6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623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eef05bd7a6d154cf"/>
</p:tagLst>
</file>

<file path=ppt/tags/tag62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05c251cd159e940cf2bcb447303c1fce32733c5"/>
  <p:tag name="KSO_WM_NEWLAYOUT_GROUP_ID" val="layout_63"/>
  <p:tag name="KSO_WM_NEWLAYOUT_ID" val="slide_293c73111293b7b7"/>
  <p:tag name="KSO_WM_UNIT_PRESET_TEXT" val="单击此处添加标题"/>
</p:tagLst>
</file>

<file path=ppt/tags/tag6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6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627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41177"/>
  <p:tag name="KSO_WM_TEMPLATE_SLIDE_ID" val="slide_293c73111293b7b7"/>
</p:tagLst>
</file>

<file path=ppt/tags/tag62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baa72e00f8208e0f9a4db9443eb22235fba9866"/>
  <p:tag name="KSO_WM_NEWLAYOUT_GROUP_ID" val="layout_30"/>
  <p:tag name="KSO_WM_NEWLAYOUT_ID" val="slide_9cd1c87ecbc15c03"/>
  <p:tag name="KSO_WM_UNIT_PRESET_TEXT" val="单击此处添加标题"/>
</p:tagLst>
</file>

<file path=ppt/tags/tag62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添加项标题"/>
</p:tagLst>
</file>

<file path=ppt/tags/tag6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63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6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添加项标题"/>
</p:tagLst>
</file>

<file path=ppt/tags/tag6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63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6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添加项标题"/>
</p:tagLst>
</file>

<file path=ppt/tags/tag6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63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6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添加项标题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64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1"/>
  <p:tag name="KSO_WM_UNIT_TYPE" val="l_h_i"/>
  <p:tag name="KSO_WM_UNIT_PRESET_TEXT" val=" "/>
</p:tagLst>
</file>

<file path=ppt/tags/tag6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单击添加项标题"/>
</p:tagLst>
</file>

<file path=ppt/tags/tag6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f"/>
  <p:tag name="KSO_WM_UNIT_PRESET_TEXT" val="单击此处添加项正文"/>
</p:tagLst>
</file>

<file path=ppt/tags/tag64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6_1"/>
  <p:tag name="KSO_WM_UNIT_TYPE" val="l_h_i"/>
  <p:tag name="KSO_WM_UNIT_PRESET_TEXT" val=" "/>
</p:tagLst>
</file>

<file path=ppt/tags/tag6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a"/>
  <p:tag name="KSO_WM_UNIT_PRESET_TEXT" val="单击添加项标题"/>
</p:tagLst>
</file>

<file path=ppt/tags/tag6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f"/>
  <p:tag name="KSO_WM_UNIT_PRESET_TEXT" val="单击此处添加项正文"/>
</p:tagLst>
</file>

<file path=ppt/tags/tag647.xml><?xml version="1.0" encoding="utf-8"?>
<p:tagLst xmlns:p="http://schemas.openxmlformats.org/presentationml/2006/main">
  <p:tag name="KSO_WM_SLIDE_CONTENT_ORIENTATION" val=""/>
  <p:tag name="KSO_WM_SLIDE_HAS_MASK" val="0"/>
  <p:tag name="KSO_WM_SLIDE_ITEM_CNT" val="6"/>
  <p:tag name="KSO_WM_SLIDE_TYPE" val="text"/>
  <p:tag name="KSO_WM_TEMPLATE_SUBCATEGORY" val="29"/>
  <p:tag name="KSO_WM_BEAUTIFY_FLAG" val="#wm#"/>
  <p:tag name="KSO_WM_TEMPLATE_FIGMA_ID" val="69796641177"/>
  <p:tag name="KSO_WM_TEMPLATE_SLIDE_ID" val="slide_9cd1c87ecbc15c03"/>
</p:tagLst>
</file>

<file path=ppt/tags/tag648.xml><?xml version="1.0" encoding="utf-8"?>
<p:tagLst xmlns:p="http://schemas.openxmlformats.org/presentationml/2006/main">
  <p:tag name="KSO_WM_BEAUTIFY_FLAG" val="#wm#"/>
  <p:tag name="KSO_WM_TEMPLATE_CATEGORY" val="custom"/>
  <p:tag name="KSO_WM_TEMPLATE_INDEX" val="40480767"/>
</p:tagLst>
</file>

<file path=ppt/tags/tag64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094dbbf976d96e1eba4d9b6f16edd0f52bbd415"/>
  <p:tag name="KSO_WM_NEWLAYOUT_GROUP_ID" val="layout_60"/>
  <p:tag name="KSO_WM_NEWLAYOUT_ID" val="slide_7a497b07d3397511"/>
  <p:tag name="KSO_WM_UNIT_PRESET_TEXT" val="单击此处添加标题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5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509/7de3e505-0030-480d-98d9-0f41e36d795e.jpg?Expires=1790402101\u0026AWSAccessKeyId=AKLT9NSy7kh8TIS1UzNqLRY2\u0026Signature=2EJl4srNX%2FRAvwPA4n1AOwHjImE%3D&quot;,&quot;product_name&quot;:&quot;wps-wpp-pc&quot;,&quot;intention_code&quot;:&quot;wps_wpp_generate_doc_pay&quot;}*auto_qingqiu_ai_v2.1.6_ONLINE*3465323530306162396632373165363833623735613130313339643164636530-slide-16"/>
</p:tagLst>
</file>

<file path=ppt/tags/tag651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6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6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6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6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656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7a497b07d3397511"/>
</p:tagLst>
</file>

<file path=ppt/tags/tag65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820e30bb4fcf74cacf8d93fa530294f1d4056df"/>
  <p:tag name="KSO_WM_NEWLAYOUT_GROUP_ID" val="layout_61"/>
  <p:tag name="KSO_WM_NEWLAYOUT_ID" val="slide_28f216744a794637"/>
  <p:tag name="KSO_WM_UNIT_PRESET_TEXT" val="单击此处添加标题"/>
</p:tagLst>
</file>

<file path=ppt/tags/tag658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  <p:tag name="KSO_WM_UNIT_PRESET_TEXT" val=" "/>
</p:tagLst>
</file>

<file path=ppt/tags/tag6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6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fda5727510b0cd2e6f75c4c2d31f3d3927ead41"/>
  <p:tag name="KSO_WM_NEWLAYOUT_GROUP_ID" val="layout_61"/>
  <p:tag name="KSO_WM_NEWLAYOUT_ID" val="slide_89fab3003bcd9cb6"/>
</p:tagLst>
</file>

<file path=ppt/tags/tag6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66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662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41177"/>
  <p:tag name="KSO_WM_TEMPLATE_SLIDE_ID" val="slide_28f216744a794637"/>
</p:tagLst>
</file>

<file path=ppt/tags/tag66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4d529f0b79fc09f94555fc43c03fd3f20f0c2c7"/>
  <p:tag name="KSO_WM_NEWLAYOUT_GROUP_ID" val="layout_24"/>
  <p:tag name="KSO_WM_NEWLAYOUT_ID" val="slide_96bba096ac0774bc"/>
  <p:tag name="KSO_WM_UNIT_PRESET_TEXT" val="单击此处添加标题"/>
</p:tagLst>
</file>

<file path=ppt/tags/tag66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66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6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6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66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6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6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6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67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6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6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674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41177"/>
  <p:tag name="KSO_WM_TEMPLATE_SLIDE_ID" val="slide_96bba096ac0774bc"/>
</p:tagLst>
</file>

<file path=ppt/tags/tag67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41b2e1559a531f44787648802b3cdf62f87b557"/>
  <p:tag name="KSO_WM_NEWLAYOUT_GROUP_ID" val="layout_51"/>
  <p:tag name="KSO_WM_NEWLAYOUT_ID" val="slide_3caf32f083888fcf"/>
  <p:tag name="KSO_WM_UNIT_PRESET_TEXT" val="单击此处添加标题"/>
</p:tagLst>
</file>

<file path=ppt/tags/tag67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6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6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67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68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</p:tagLst>
</file>

<file path=ppt/tags/tag6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6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68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683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3caf32f083888fcf"/>
</p:tagLst>
</file>

<file path=ppt/tags/tag68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f44ca6ed6028ab4631369475b4698221d212986"/>
  <p:tag name="KSO_WM_NEWLAYOUT_GROUP_ID" val="layout_62"/>
  <p:tag name="KSO_WM_NEWLAYOUT_ID" val="slide_a373048ffa62b182"/>
  <p:tag name="KSO_WM_UNIT_PRESET_TEXT" val="单击此处添加标题"/>
</p:tagLst>
</file>

<file path=ppt/tags/tag68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&quot;,&quot;id&quot;:&quot;&quot;}*_ai_*175886609536896c654ed4d4d-slide-0"/>
</p:tagLst>
</file>

<file path=ppt/tags/tag68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6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6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689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41177"/>
  <p:tag name="KSO_WM_TEMPLATE_SLIDE_ID" val="slide_a373048ffa62b182"/>
</p:tagLst>
</file>

<file path=ppt/tags/tag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9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0c07f95cc69439987cf8b7f612501b24dff4ff8"/>
  <p:tag name="KSO_WM_NEWLAYOUT_GROUP_ID" val="layout_10021"/>
  <p:tag name="KSO_WM_NEWLAYOUT_ID" val="slide_613cf81f9a839d54"/>
  <p:tag name="KSO_WM_UNIT_PRESET_TEXT" val="单击此处添加标题"/>
</p:tagLst>
</file>

<file path=ppt/tags/tag69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  <p:tag name="KSO_WM_UNIT_PRESET_TEXT" val="单击此处添加正文"/>
</p:tagLst>
</file>

<file path=ppt/tags/tag69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6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6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69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6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6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698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613cf81f9a839d54"/>
</p:tagLst>
</file>

<file path=ppt/tags/tag699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7.xml><?xml version="1.0" encoding="utf-8"?>
<p:tagLst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bb5c31990e30e2bc8d56efe2b88db3f7b6ef68fd"/>
  <p:tag name="KSO_WM_NEWLAYOUT_ID" val="340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700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PRESET_TEXT_INDEX" val="-1"/>
  <p:tag name="KSO_WM_UNIT_PRESET_TEXT_LEN" val="0"/>
</p:tagLst>
</file>

<file path=ppt/tags/tag701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0e3ab8503af4c08e"/>
  <p:tag name="KSO_WM_TEMPLATE_INDEX" val="40480767"/>
  <p:tag name="KSO_WM_TEMPLATE_CATEGORY" val="custom"/>
  <p:tag name="KSO_WM_SLIDE_INDEX" val="7"/>
  <p:tag name="KSO_WM_SLIDE_ID" val="custom40480767_7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70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7bcf0ad29765c30107ed544e670747efe5177d0"/>
  <p:tag name="KSO_WM_NEWLAYOUT_GROUP_ID" val="layout_27"/>
  <p:tag name="KSO_WM_NEWLAYOUT_ID" val="slide_ba2b56ba259b4ce2"/>
  <p:tag name="KSO_WM_UNIT_PRESET_TEXT" val="单击此处添加标题"/>
</p:tagLst>
</file>

<file path=ppt/tags/tag703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7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2"/>
  <p:tag name="KSO_WM_UNIT_SUBTYPE" val="d"/>
  <p:tag name="KSO_WM_UNIT_TYPE" val="l_h_i"/>
  <p:tag name="KSO_WM_UNIT_PRESET_TEXT" val="01"/>
</p:tagLst>
</file>

<file path=ppt/tags/tag7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7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707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7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2"/>
  <p:tag name="KSO_WM_UNIT_SUBTYPE" val="d"/>
  <p:tag name="KSO_WM_UNIT_TYPE" val="l_h_i"/>
  <p:tag name="KSO_WM_UNIT_PRESET_TEXT" val="02"/>
</p:tagLst>
</file>

<file path=ppt/tags/tag7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711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7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2"/>
  <p:tag name="KSO_WM_UNIT_SUBTYPE" val="d"/>
  <p:tag name="KSO_WM_UNIT_TYPE" val="l_h_i"/>
  <p:tag name="KSO_WM_UNIT_PRESET_TEXT" val="03"/>
</p:tagLst>
</file>

<file path=ppt/tags/tag7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7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715.xml><?xml version="1.0" encoding="utf-8"?>
<p:tagLst xmlns:p="http://schemas.openxmlformats.org/presentationml/2006/main">
  <p:tag name="KSO_WM_FIGMA_DECORATION_INDEX" val="14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7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2"/>
  <p:tag name="KSO_WM_UNIT_SUBTYPE" val="d"/>
  <p:tag name="KSO_WM_UNIT_TYPE" val="l_h_i"/>
  <p:tag name="KSO_WM_UNIT_PRESET_TEXT" val="04"/>
</p:tagLst>
</file>

<file path=ppt/tags/tag7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</p:tagLst>
</file>

<file path=ppt/tags/tag7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719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41177"/>
  <p:tag name="KSO_WM_TEMPLATE_SLIDE_ID" val="slide_ba2b56ba259b4ce2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2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dd4ce145c6809865d857c51841bee4bb053850c"/>
  <p:tag name="KSO_WM_NEWLAYOUT_GROUP_ID" val="layout_59"/>
  <p:tag name="KSO_WM_NEWLAYOUT_ID" val="slide_79a6e287972545b5"/>
  <p:tag name="KSO_WM_UNIT_PRESET_TEXT" val="单击此处添加标题"/>
</p:tagLst>
</file>

<file path=ppt/tags/tag72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&quot;,&quot;id&quot;:&quot;&quot;}*_ai_*1758866095794dab0159c92b7-slide-0"/>
</p:tagLst>
</file>

<file path=ppt/tags/tag72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7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7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72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7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7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728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79a6e287972545b5"/>
</p:tagLst>
</file>

<file path=ppt/tags/tag72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172183fce14c9e7e11bcc25b307bafd8a91b51b"/>
  <p:tag name="KSO_WM_NEWLAYOUT_GROUP_ID" val="layout_10013"/>
  <p:tag name="KSO_WM_NEWLAYOUT_ID" val="slide_3a7d2f05d99a81e7"/>
  <p:tag name="KSO_WM_UNIT_PRESET_TEXT" val="单击此处添加标题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7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7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7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7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7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7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7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738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41177"/>
  <p:tag name="KSO_WM_TEMPLATE_SLIDE_ID" val="slide_3a7d2f05d99a81e7"/>
</p:tagLst>
</file>

<file path=ppt/tags/tag739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91381bad53c2431d6e69390b06c857cf6713ecda"/>
  <p:tag name="KSO_WM_NEWLAYOUT_ID" val="334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7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125dadc1606534393b4b235d838fc3ae5261cc7"/>
  <p:tag name="KSO_WM_NEWLAYOUT_GROUP_ID" val="layout_4"/>
  <p:tag name="KSO_WM_NEWLAYOUT_ID" val="slide_deffedd1e5c41aaf"/>
</p:tagLst>
</file>

<file path=ppt/tags/tag740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PRESET_TEXT_INDEX" val="-1"/>
  <p:tag name="KSO_WM_UNIT_PRESET_TEXT_LEN" val="0"/>
</p:tagLst>
</file>

<file path=ppt/tags/tag741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0e3ab8503af4c08e"/>
  <p:tag name="KSO_WM_TEMPLATE_INDEX" val="40480767"/>
  <p:tag name="KSO_WM_TEMPLATE_CATEGORY" val="custom"/>
  <p:tag name="KSO_WM_SLIDE_INDEX" val="7"/>
  <p:tag name="KSO_WM_SLIDE_ID" val="custom40480767_7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74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d95657e5217291110c8d3b16e36d2b6cb2979b0"/>
  <p:tag name="KSO_WM_NEWLAYOUT_GROUP_ID" val="layout_31"/>
  <p:tag name="KSO_WM_NEWLAYOUT_ID" val="slide_d326cc5a9d07c076"/>
  <p:tag name="KSO_WM_UNIT_PRESET_TEXT" val="单击此处添加标题"/>
</p:tagLst>
</file>

<file path=ppt/tags/tag74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7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VCG41N983350182&quot;,&quot;product_name&quot;:&quot;wps-wpp-pc&quot;,&quot;intention_code&quot;:&quot;wps_wpp_generate_doc_pay&quot;}*auto_gallery_ai_v2.1.6_ONLINE*3465323530306162396632373165363833623735613130313339643164636530-slide-40"/>
</p:tagLst>
</file>

<file path=ppt/tags/tag7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7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74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dk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7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7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7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750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177"/>
  <p:tag name="KSO_WM_TEMPLATE_SLIDE_ID" val="slide_d326cc5a9d07c076"/>
</p:tagLst>
</file>

<file path=ppt/tags/tag751.xml><?xml version="1.0" encoding="utf-8"?>
<p:tagLst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b"/>
  <p:tag name="KSO_WM_UNIT_PRESET_TEXT" val="THE END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752.xml><?xml version="1.0" encoding="utf-8"?>
<p:tagLst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bb5c31990e30e2bc8d56efe2b88db3f7b6ef68fd"/>
  <p:tag name="KSO_WM_NEWLAYOUT_ID" val="340"/>
  <p:tag name="KSO_WM_UNIT_PRESET_TEXT" val="谢谢观看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67"/>
  <p:tag name="KSO_WM_TEMPLATE_CATEGORY" val="custom"/>
  <p:tag name="KSO_WM_UNIT_ISCONTENTSTITLE" val="0"/>
  <p:tag name="KSO_WM_UNIT_PRESET_TEXT_INDEX" val="-1"/>
  <p:tag name="KSO_WM_UNIT_PRESET_TEXT_LEN" val="0"/>
</p:tagLst>
</file>

<file path=ppt/tags/tag753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endPage"/>
  <p:tag name="KSO_WM_TEMPLATE_SUBCATEGORY" val="29"/>
  <p:tag name="KSO_WM_BEAUTIFY_FLAG" val="#wm#"/>
  <p:tag name="KSO_WM_TEMPLATE_SLIDE_ID" val="slide_06be46c9219ad451"/>
  <p:tag name="KSO_WM_TEMPLATE_INDEX" val="40480767"/>
  <p:tag name="KSO_WM_TEMPLATE_CATEGORY" val="custom"/>
  <p:tag name="KSO_WM_SLIDE_INDEX" val="9"/>
  <p:tag name="KSO_WM_SLIDE_ID" val="custom40480767_9"/>
  <p:tag name="KSO_WM_TEMPLATE_MASTER_TYPE" val="0"/>
  <p:tag name="KSO_WM_SLIDE_LAYOUT" val="a_b"/>
  <p:tag name="KSO_WM_SLIDE_LAYOUT_CNT" val="1_1"/>
  <p:tag name="KSO_WM_TEMPLATE_COLOR_TYPE" val="0"/>
  <p:tag name="KSO_WM_TAG_VERSION" val="3.0"/>
</p:tagLst>
</file>

<file path=ppt/tags/tag754.xml><?xml version="1.0" encoding="utf-8"?>
<p:tagLst xmlns:p="http://schemas.openxmlformats.org/presentationml/2006/main">
  <p:tag name="commondata" val="eyJjb3VudCI6NCwiaGRpZCI6ImFlMTk2MmMwOTdlOTJkMjkxNmI1MjVmYzA0M2I5OGI4IiwidXNlckNvdW50Ijo0fQ=="/>
</p:tagLst>
</file>

<file path=ppt/tags/tag7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0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9d5c6ce8107ea34ee4dbb4ec4b8b342731f4f61"/>
  <p:tag name="KSO_WM_NEWLAYOUT_GROUP_ID" val="layout_33"/>
  <p:tag name="KSO_WM_NEWLAYOUT_ID" val="slide_6f59496c5e8147ff"/>
</p:tagLst>
</file>

<file path=ppt/tags/tag8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f"/>
</p:tagLst>
</file>

<file path=ppt/tags/tag8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9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c7c518591c4b0d31fde90fe0f766a59aa6043e9"/>
  <p:tag name="KSO_WM_NEWLAYOUT_GROUP_ID" val="layout_10009"/>
  <p:tag name="KSO_WM_NEWLAYOUT_ID" val="slide_6b1bff74f72e13b8"/>
</p:tagLst>
</file>

<file path=ppt/theme/theme1.xml><?xml version="1.0" encoding="utf-8"?>
<a:theme xmlns:a="http://schemas.openxmlformats.org/drawingml/2006/main" name="Office 主题">
  <a:themeElements>
    <a:clrScheme name="蜜橘橙">
      <a:dk1>
        <a:srgbClr val="000000"/>
      </a:dk1>
      <a:lt1>
        <a:srgbClr val="FFFFFF"/>
      </a:lt1>
      <a:dk2>
        <a:srgbClr val="4D2900"/>
      </a:dk2>
      <a:lt2>
        <a:srgbClr val="FFF6EB"/>
      </a:lt2>
      <a:accent1>
        <a:srgbClr val="F58300"/>
      </a:accent1>
      <a:accent2>
        <a:srgbClr val="F59300"/>
      </a:accent2>
      <a:accent3>
        <a:srgbClr val="F5A300"/>
      </a:accent3>
      <a:accent4>
        <a:srgbClr val="F5B400"/>
      </a:accent4>
      <a:accent5>
        <a:srgbClr val="F5C400"/>
      </a:accent5>
      <a:accent6>
        <a:srgbClr val="F5D400"/>
      </a:accent6>
      <a:hlink>
        <a:srgbClr val="8F4C00"/>
      </a:hlink>
      <a:folHlink>
        <a:srgbClr val="64492B"/>
      </a:folHlink>
    </a:clrScheme>
    <a:fontScheme name="Aspect">
      <a:majorFont>
        <a:latin typeface="微软雅黑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蜜橘橙">
      <a:dk1>
        <a:srgbClr val="000000"/>
      </a:dk1>
      <a:lt1>
        <a:srgbClr val="FFFFFF"/>
      </a:lt1>
      <a:dk2>
        <a:srgbClr val="4D2900"/>
      </a:dk2>
      <a:lt2>
        <a:srgbClr val="FFF6EB"/>
      </a:lt2>
      <a:accent1>
        <a:srgbClr val="F58300"/>
      </a:accent1>
      <a:accent2>
        <a:srgbClr val="F59300"/>
      </a:accent2>
      <a:accent3>
        <a:srgbClr val="F5A300"/>
      </a:accent3>
      <a:accent4>
        <a:srgbClr val="F5B400"/>
      </a:accent4>
      <a:accent5>
        <a:srgbClr val="F5C400"/>
      </a:accent5>
      <a:accent6>
        <a:srgbClr val="F5D400"/>
      </a:accent6>
      <a:hlink>
        <a:srgbClr val="8F4C00"/>
      </a:hlink>
      <a:folHlink>
        <a:srgbClr val="64492B"/>
      </a:folHlink>
    </a:clrScheme>
    <a:fontScheme name="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2890</Words>
  <Application>WPS 演示</Application>
  <PresentationFormat>宽屏</PresentationFormat>
  <Paragraphs>404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MiSans Medium</vt:lpstr>
      <vt:lpstr>Arial Unicode MS</vt:lpstr>
      <vt:lpstr>Calibri</vt:lpstr>
      <vt:lpstr>Times New Roman</vt:lpstr>
      <vt:lpstr>Office 主题</vt:lpstr>
      <vt:lpstr>1_Office 主题</vt:lpstr>
      <vt:lpstr>项目一 熟悉AutoCAD基本操作</vt:lpstr>
      <vt:lpstr>目录</vt:lpstr>
      <vt:lpstr>学习情境</vt:lpstr>
      <vt:lpstr>AutoCAD 2024基础入门</vt:lpstr>
      <vt:lpstr>知识目标</vt:lpstr>
      <vt:lpstr>计算机基础操作指南</vt:lpstr>
      <vt:lpstr>能力目标</vt:lpstr>
      <vt:lpstr>AutoCAD 基本操作与绘图技能</vt:lpstr>
      <vt:lpstr>素质目标</vt:lpstr>
      <vt:lpstr>AutoCAD 2024绘图基础学习指南</vt:lpstr>
      <vt:lpstr>任务一  设置操作环境</vt:lpstr>
      <vt:lpstr>任务背景</vt:lpstr>
      <vt:lpstr>操作步骤：1．熟悉操作界面</vt:lpstr>
      <vt:lpstr>操作步骤：1．熟悉操作界面</vt:lpstr>
      <vt:lpstr>操作步骤：2．操作菜单栏</vt:lpstr>
      <vt:lpstr>PowerPoint 演示文稿</vt:lpstr>
      <vt:lpstr>操作步骤：3．设置工具栏</vt:lpstr>
      <vt:lpstr>操作步骤：3．设置工具栏</vt:lpstr>
      <vt:lpstr>操作步骤：3．设置工具栏</vt:lpstr>
      <vt:lpstr>操作步骤：4．配置绘图系统</vt:lpstr>
      <vt:lpstr>操作步骤：4．配置绘图系统</vt:lpstr>
      <vt:lpstr>操作步骤：4．配置绘图系统</vt:lpstr>
      <vt:lpstr>任务二  管理文件</vt:lpstr>
      <vt:lpstr>任务背景</vt:lpstr>
      <vt:lpstr>操作步骤：1．新建文件</vt:lpstr>
      <vt:lpstr>操作步骤</vt:lpstr>
      <vt:lpstr>上机实验</vt:lpstr>
      <vt:lpstr>实验1  熟悉操作界面</vt:lpstr>
      <vt:lpstr>谢谢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项目一 熟悉AutoCAD基本操作</dc:title>
  <dc:creator/>
  <cp:lastModifiedBy>科学虫</cp:lastModifiedBy>
  <cp:revision>5</cp:revision>
  <dcterms:created xsi:type="dcterms:W3CDTF">2025-09-26T09:17:00Z</dcterms:created>
  <dcterms:modified xsi:type="dcterms:W3CDTF">2025-10-28T08:36:05Z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B75C98F4C40948689CB49D1002CA5FAC</vt:lpwstr>
  </property>
  <property fmtid="{D5CDD505-2E9C-101B-9397-08002B2CF9AE}" pid="4" name="KSOTemplateUUID">
    <vt:lpwstr>v1.0_ai_69796641177</vt:lpwstr>
  </property>
</Properties>
</file>