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27.svg" ContentType="image/svg+xml"/>
  <Override PartName="/ppt/media/image29.svg" ContentType="image/svg+xml"/>
  <Override PartName="/ppt/media/image31.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xml" ContentType="application/vnd.openxmlformats-officedocument.presentationml.tags+xml"/>
  <Override PartName="/ppt/tags/tag3450.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52" r:id="rId4"/>
  </p:sldMasterIdLst>
  <p:sldIdLst>
    <p:sldId id="362" r:id="rId5"/>
    <p:sldId id="363" r:id="rId6"/>
    <p:sldId id="364" r:id="rId7"/>
    <p:sldId id="365" r:id="rId8"/>
    <p:sldId id="366" r:id="rId9"/>
    <p:sldId id="367" r:id="rId10"/>
    <p:sldId id="368" r:id="rId11"/>
    <p:sldId id="369" r:id="rId12"/>
    <p:sldId id="370" r:id="rId13"/>
    <p:sldId id="371" r:id="rId14"/>
    <p:sldId id="372" r:id="rId15"/>
    <p:sldId id="373" r:id="rId16"/>
    <p:sldId id="374" r:id="rId17"/>
    <p:sldId id="375" r:id="rId18"/>
    <p:sldId id="376" r:id="rId19"/>
    <p:sldId id="377" r:id="rId20"/>
    <p:sldId id="378" r:id="rId21"/>
    <p:sldId id="380" r:id="rId22"/>
    <p:sldId id="381" r:id="rId23"/>
    <p:sldId id="382" r:id="rId24"/>
    <p:sldId id="383" r:id="rId25"/>
    <p:sldId id="384" r:id="rId26"/>
    <p:sldId id="385" r:id="rId27"/>
    <p:sldId id="386" r:id="rId28"/>
    <p:sldId id="387" r:id="rId29"/>
    <p:sldId id="388" r:id="rId30"/>
    <p:sldId id="389" r:id="rId31"/>
    <p:sldId id="390" r:id="rId32"/>
    <p:sldId id="463" r:id="rId33"/>
    <p:sldId id="391" r:id="rId34"/>
    <p:sldId id="392" r:id="rId35"/>
    <p:sldId id="393" r:id="rId36"/>
    <p:sldId id="394" r:id="rId37"/>
    <p:sldId id="395" r:id="rId38"/>
    <p:sldId id="396" r:id="rId39"/>
    <p:sldId id="398" r:id="rId40"/>
    <p:sldId id="399" r:id="rId41"/>
    <p:sldId id="400" r:id="rId42"/>
    <p:sldId id="401" r:id="rId43"/>
    <p:sldId id="402" r:id="rId44"/>
    <p:sldId id="403" r:id="rId45"/>
    <p:sldId id="465" r:id="rId46"/>
    <p:sldId id="407" r:id="rId47"/>
    <p:sldId id="467" r:id="rId48"/>
    <p:sldId id="408" r:id="rId49"/>
    <p:sldId id="409" r:id="rId50"/>
    <p:sldId id="410" r:id="rId51"/>
    <p:sldId id="411" r:id="rId52"/>
    <p:sldId id="468" r:id="rId53"/>
    <p:sldId id="412" r:id="rId54"/>
    <p:sldId id="413" r:id="rId55"/>
    <p:sldId id="414" r:id="rId56"/>
    <p:sldId id="415" r:id="rId57"/>
    <p:sldId id="416" r:id="rId58"/>
    <p:sldId id="417" r:id="rId59"/>
    <p:sldId id="418" r:id="rId60"/>
    <p:sldId id="419" r:id="rId61"/>
    <p:sldId id="420" r:id="rId62"/>
    <p:sldId id="421" r:id="rId63"/>
    <p:sldId id="422" r:id="rId64"/>
    <p:sldId id="423" r:id="rId65"/>
    <p:sldId id="424" r:id="rId66"/>
    <p:sldId id="425" r:id="rId67"/>
    <p:sldId id="426" r:id="rId68"/>
    <p:sldId id="427" r:id="rId69"/>
    <p:sldId id="428" r:id="rId70"/>
    <p:sldId id="430" r:id="rId71"/>
    <p:sldId id="431" r:id="rId72"/>
    <p:sldId id="432" r:id="rId73"/>
    <p:sldId id="433" r:id="rId74"/>
    <p:sldId id="434" r:id="rId75"/>
    <p:sldId id="435" r:id="rId76"/>
    <p:sldId id="436" r:id="rId77"/>
    <p:sldId id="437" r:id="rId78"/>
    <p:sldId id="438" r:id="rId79"/>
    <p:sldId id="439" r:id="rId80"/>
    <p:sldId id="440" r:id="rId81"/>
    <p:sldId id="441" r:id="rId82"/>
    <p:sldId id="442" r:id="rId83"/>
    <p:sldId id="470" r:id="rId84"/>
    <p:sldId id="472" r:id="rId85"/>
    <p:sldId id="473" r:id="rId86"/>
    <p:sldId id="443" r:id="rId87"/>
    <p:sldId id="444" r:id="rId88"/>
    <p:sldId id="445" r:id="rId89"/>
    <p:sldId id="446" r:id="rId90"/>
    <p:sldId id="447" r:id="rId91"/>
    <p:sldId id="448" r:id="rId92"/>
    <p:sldId id="449" r:id="rId93"/>
    <p:sldId id="450" r:id="rId94"/>
    <p:sldId id="451" r:id="rId95"/>
    <p:sldId id="452" r:id="rId96"/>
    <p:sldId id="453" r:id="rId97"/>
    <p:sldId id="454" r:id="rId98"/>
    <p:sldId id="455" r:id="rId99"/>
    <p:sldId id="456" r:id="rId100"/>
    <p:sldId id="457" r:id="rId101"/>
    <p:sldId id="458" r:id="rId102"/>
    <p:sldId id="459" r:id="rId103"/>
    <p:sldId id="475" r:id="rId104"/>
    <p:sldId id="461" r:id="rId105"/>
    <p:sldId id="462" r:id="rId106"/>
  </p:sldIdLst>
  <p:sldSz cx="12192000" cy="6858000"/>
  <p:notesSz cx="7103745" cy="10234295"/>
  <p:custDataLst>
    <p:tags r:id="rId1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哒哒 熊猫" initials="哒哒" lastIdx="0" clrIdx="0"/>
  <p:cmAuthor id="2" name="kingsoft" initials="k"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1" Type="http://schemas.openxmlformats.org/officeDocument/2006/relationships/tags" Target="tags/tag3450.xml"/><Relationship Id="rId110" Type="http://schemas.openxmlformats.org/officeDocument/2006/relationships/commentAuthors" Target="commentAuthors.xml"/><Relationship Id="rId11" Type="http://schemas.openxmlformats.org/officeDocument/2006/relationships/slide" Target="slides/slide7.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1196.xml"/><Relationship Id="rId8" Type="http://schemas.openxmlformats.org/officeDocument/2006/relationships/tags" Target="../tags/tag1195.xml"/><Relationship Id="rId7" Type="http://schemas.openxmlformats.org/officeDocument/2006/relationships/tags" Target="../tags/tag1194.xml"/><Relationship Id="rId6" Type="http://schemas.openxmlformats.org/officeDocument/2006/relationships/tags" Target="../tags/tag1193.xml"/><Relationship Id="rId5" Type="http://schemas.openxmlformats.org/officeDocument/2006/relationships/tags" Target="../tags/tag1192.xml"/><Relationship Id="rId4" Type="http://schemas.openxmlformats.org/officeDocument/2006/relationships/tags" Target="../tags/tag1191.xml"/><Relationship Id="rId3" Type="http://schemas.openxmlformats.org/officeDocument/2006/relationships/image" Target="../media/image1.png"/><Relationship Id="rId2" Type="http://schemas.openxmlformats.org/officeDocument/2006/relationships/tags" Target="../tags/tag1190.xml"/><Relationship Id="rId10" Type="http://schemas.openxmlformats.org/officeDocument/2006/relationships/tags" Target="../tags/tag1197.xml"/><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1204.xml"/><Relationship Id="rId8" Type="http://schemas.openxmlformats.org/officeDocument/2006/relationships/tags" Target="../tags/tag1203.xml"/><Relationship Id="rId7" Type="http://schemas.openxmlformats.org/officeDocument/2006/relationships/tags" Target="../tags/tag1202.xml"/><Relationship Id="rId6" Type="http://schemas.openxmlformats.org/officeDocument/2006/relationships/tags" Target="../tags/tag1201.xml"/><Relationship Id="rId5" Type="http://schemas.openxmlformats.org/officeDocument/2006/relationships/tags" Target="../tags/tag1200.xml"/><Relationship Id="rId4" Type="http://schemas.openxmlformats.org/officeDocument/2006/relationships/tags" Target="../tags/tag1199.xml"/><Relationship Id="rId3" Type="http://schemas.openxmlformats.org/officeDocument/2006/relationships/image" Target="../media/image2.png"/><Relationship Id="rId2" Type="http://schemas.openxmlformats.org/officeDocument/2006/relationships/tags" Target="../tags/tag1198.xml"/><Relationship Id="rId19" Type="http://schemas.openxmlformats.org/officeDocument/2006/relationships/tags" Target="../tags/tag1214.xml"/><Relationship Id="rId18" Type="http://schemas.openxmlformats.org/officeDocument/2006/relationships/tags" Target="../tags/tag1213.xml"/><Relationship Id="rId17" Type="http://schemas.openxmlformats.org/officeDocument/2006/relationships/tags" Target="../tags/tag1212.xml"/><Relationship Id="rId16" Type="http://schemas.openxmlformats.org/officeDocument/2006/relationships/tags" Target="../tags/tag1211.xml"/><Relationship Id="rId15" Type="http://schemas.openxmlformats.org/officeDocument/2006/relationships/tags" Target="../tags/tag1210.xml"/><Relationship Id="rId14" Type="http://schemas.openxmlformats.org/officeDocument/2006/relationships/tags" Target="../tags/tag1209.xml"/><Relationship Id="rId13" Type="http://schemas.openxmlformats.org/officeDocument/2006/relationships/tags" Target="../tags/tag1208.xml"/><Relationship Id="rId12" Type="http://schemas.openxmlformats.org/officeDocument/2006/relationships/tags" Target="../tags/tag1207.xml"/><Relationship Id="rId11" Type="http://schemas.openxmlformats.org/officeDocument/2006/relationships/tags" Target="../tags/tag1206.xml"/><Relationship Id="rId10" Type="http://schemas.openxmlformats.org/officeDocument/2006/relationships/tags" Target="../tags/tag1205.xml"/><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1221.xml"/><Relationship Id="rId8" Type="http://schemas.openxmlformats.org/officeDocument/2006/relationships/tags" Target="../tags/tag1220.xml"/><Relationship Id="rId7" Type="http://schemas.openxmlformats.org/officeDocument/2006/relationships/tags" Target="../tags/tag1219.xml"/><Relationship Id="rId6" Type="http://schemas.openxmlformats.org/officeDocument/2006/relationships/tags" Target="../tags/tag1218.xml"/><Relationship Id="rId5" Type="http://schemas.openxmlformats.org/officeDocument/2006/relationships/tags" Target="../tags/tag1217.xml"/><Relationship Id="rId4" Type="http://schemas.openxmlformats.org/officeDocument/2006/relationships/tags" Target="../tags/tag1216.xml"/><Relationship Id="rId3" Type="http://schemas.openxmlformats.org/officeDocument/2006/relationships/image" Target="../media/image1.png"/><Relationship Id="rId2" Type="http://schemas.openxmlformats.org/officeDocument/2006/relationships/tags" Target="../tags/tag1215.xm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1236.xml"/><Relationship Id="rId8" Type="http://schemas.openxmlformats.org/officeDocument/2006/relationships/tags" Target="../tags/tag1235.xml"/><Relationship Id="rId7" Type="http://schemas.openxmlformats.org/officeDocument/2006/relationships/tags" Target="../tags/tag1234.xml"/><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tags" Target="../tags/tag1231.xml"/><Relationship Id="rId3" Type="http://schemas.openxmlformats.org/officeDocument/2006/relationships/image" Target="../media/image1.png"/><Relationship Id="rId2" Type="http://schemas.openxmlformats.org/officeDocument/2006/relationships/tags" Target="../tags/tag1230.xm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1244.xml"/><Relationship Id="rId8" Type="http://schemas.openxmlformats.org/officeDocument/2006/relationships/tags" Target="../tags/tag1243.xml"/><Relationship Id="rId7" Type="http://schemas.openxmlformats.org/officeDocument/2006/relationships/tags" Target="../tags/tag1242.xml"/><Relationship Id="rId6" Type="http://schemas.openxmlformats.org/officeDocument/2006/relationships/tags" Target="../tags/tag1241.xml"/><Relationship Id="rId5" Type="http://schemas.openxmlformats.org/officeDocument/2006/relationships/tags" Target="../tags/tag1240.xml"/><Relationship Id="rId4" Type="http://schemas.openxmlformats.org/officeDocument/2006/relationships/tags" Target="../tags/tag1239.xml"/><Relationship Id="rId3" Type="http://schemas.openxmlformats.org/officeDocument/2006/relationships/tags" Target="../tags/tag1238.xml"/><Relationship Id="rId2" Type="http://schemas.openxmlformats.org/officeDocument/2006/relationships/tags" Target="../tags/tag1237.xml"/><Relationship Id="rId12" Type="http://schemas.openxmlformats.org/officeDocument/2006/relationships/tags" Target="../tags/tag1247.xml"/><Relationship Id="rId11" Type="http://schemas.openxmlformats.org/officeDocument/2006/relationships/tags" Target="../tags/tag1246.xml"/><Relationship Id="rId10" Type="http://schemas.openxmlformats.org/officeDocument/2006/relationships/tags" Target="../tags/tag1245.xml"/><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tags" Target="../tags/tag1252.xml"/><Relationship Id="rId5" Type="http://schemas.openxmlformats.org/officeDocument/2006/relationships/tags" Target="../tags/tag1251.xml"/><Relationship Id="rId4" Type="http://schemas.openxmlformats.org/officeDocument/2006/relationships/tags" Target="../tags/tag1250.xml"/><Relationship Id="rId3" Type="http://schemas.openxmlformats.org/officeDocument/2006/relationships/tags" Target="../tags/tag1249.xml"/><Relationship Id="rId2" Type="http://schemas.openxmlformats.org/officeDocument/2006/relationships/tags" Target="../tags/tag1248.xml"/><Relationship Id="rId12" Type="http://schemas.openxmlformats.org/officeDocument/2006/relationships/tags" Target="../tags/tag1258.xml"/><Relationship Id="rId11" Type="http://schemas.openxmlformats.org/officeDocument/2006/relationships/tags" Target="../tags/tag1257.xml"/><Relationship Id="rId10" Type="http://schemas.openxmlformats.org/officeDocument/2006/relationships/tags" Target="../tags/tag1256.xm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 Id="rId3" Type="http://schemas.openxmlformats.org/officeDocument/2006/relationships/tags" Target="../tags/tag1260.xml"/><Relationship Id="rId2" Type="http://schemas.openxmlformats.org/officeDocument/2006/relationships/tags" Target="../tags/tag1259.xml"/><Relationship Id="rId10" Type="http://schemas.openxmlformats.org/officeDocument/2006/relationships/tags" Target="../tags/tag1267.xm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9" Type="http://schemas.openxmlformats.org/officeDocument/2006/relationships/tags" Target="../tags/tag1275.xml"/><Relationship Id="rId8" Type="http://schemas.openxmlformats.org/officeDocument/2006/relationships/tags" Target="../tags/tag1274.xml"/><Relationship Id="rId7" Type="http://schemas.openxmlformats.org/officeDocument/2006/relationships/tags" Target="../tags/tag1273.xml"/><Relationship Id="rId6" Type="http://schemas.openxmlformats.org/officeDocument/2006/relationships/tags" Target="../tags/tag1272.xml"/><Relationship Id="rId5" Type="http://schemas.openxmlformats.org/officeDocument/2006/relationships/tags" Target="../tags/tag1271.xml"/><Relationship Id="rId4" Type="http://schemas.openxmlformats.org/officeDocument/2006/relationships/tags" Target="../tags/tag1270.xml"/><Relationship Id="rId3" Type="http://schemas.openxmlformats.org/officeDocument/2006/relationships/tags" Target="../tags/tag1269.xml"/><Relationship Id="rId2" Type="http://schemas.openxmlformats.org/officeDocument/2006/relationships/tags" Target="../tags/tag1268.xml"/><Relationship Id="rId18" Type="http://schemas.openxmlformats.org/officeDocument/2006/relationships/tags" Target="../tags/tag1284.xml"/><Relationship Id="rId17" Type="http://schemas.openxmlformats.org/officeDocument/2006/relationships/tags" Target="../tags/tag1283.xml"/><Relationship Id="rId16" Type="http://schemas.openxmlformats.org/officeDocument/2006/relationships/tags" Target="../tags/tag1282.xml"/><Relationship Id="rId15" Type="http://schemas.openxmlformats.org/officeDocument/2006/relationships/tags" Target="../tags/tag1281.xml"/><Relationship Id="rId14" Type="http://schemas.openxmlformats.org/officeDocument/2006/relationships/tags" Target="../tags/tag1280.xml"/><Relationship Id="rId13" Type="http://schemas.openxmlformats.org/officeDocument/2006/relationships/tags" Target="../tags/tag1279.xml"/><Relationship Id="rId12" Type="http://schemas.openxmlformats.org/officeDocument/2006/relationships/tags" Target="../tags/tag1278.xml"/><Relationship Id="rId11" Type="http://schemas.openxmlformats.org/officeDocument/2006/relationships/tags" Target="../tags/tag1277.xml"/><Relationship Id="rId10" Type="http://schemas.openxmlformats.org/officeDocument/2006/relationships/tags" Target="../tags/tag1276.xml"/><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9" Type="http://schemas.openxmlformats.org/officeDocument/2006/relationships/tags" Target="../tags/tag1292.xml"/><Relationship Id="rId8" Type="http://schemas.openxmlformats.org/officeDocument/2006/relationships/tags" Target="../tags/tag1291.xml"/><Relationship Id="rId7" Type="http://schemas.openxmlformats.org/officeDocument/2006/relationships/tags" Target="../tags/tag1290.xml"/><Relationship Id="rId6" Type="http://schemas.openxmlformats.org/officeDocument/2006/relationships/tags" Target="../tags/tag1289.xml"/><Relationship Id="rId5" Type="http://schemas.openxmlformats.org/officeDocument/2006/relationships/tags" Target="../tags/tag1288.xml"/><Relationship Id="rId4" Type="http://schemas.openxmlformats.org/officeDocument/2006/relationships/tags" Target="../tags/tag1287.xml"/><Relationship Id="rId3" Type="http://schemas.openxmlformats.org/officeDocument/2006/relationships/tags" Target="../tags/tag1286.xml"/><Relationship Id="rId2" Type="http://schemas.openxmlformats.org/officeDocument/2006/relationships/tags" Target="../tags/tag1285.xml"/><Relationship Id="rId15" Type="http://schemas.openxmlformats.org/officeDocument/2006/relationships/tags" Target="../tags/tag1298.xml"/><Relationship Id="rId14" Type="http://schemas.openxmlformats.org/officeDocument/2006/relationships/tags" Target="../tags/tag1297.xml"/><Relationship Id="rId13" Type="http://schemas.openxmlformats.org/officeDocument/2006/relationships/tags" Target="../tags/tag1296.xml"/><Relationship Id="rId12" Type="http://schemas.openxmlformats.org/officeDocument/2006/relationships/tags" Target="../tags/tag1295.xml"/><Relationship Id="rId11" Type="http://schemas.openxmlformats.org/officeDocument/2006/relationships/tags" Target="../tags/tag1294.xml"/><Relationship Id="rId10" Type="http://schemas.openxmlformats.org/officeDocument/2006/relationships/tags" Target="../tags/tag1293.xml"/><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9" Type="http://schemas.openxmlformats.org/officeDocument/2006/relationships/tags" Target="../tags/tag1306.xml"/><Relationship Id="rId8" Type="http://schemas.openxmlformats.org/officeDocument/2006/relationships/tags" Target="../tags/tag1305.xml"/><Relationship Id="rId7" Type="http://schemas.openxmlformats.org/officeDocument/2006/relationships/tags" Target="../tags/tag1304.xml"/><Relationship Id="rId6" Type="http://schemas.openxmlformats.org/officeDocument/2006/relationships/tags" Target="../tags/tag1303.xml"/><Relationship Id="rId5" Type="http://schemas.openxmlformats.org/officeDocument/2006/relationships/tags" Target="../tags/tag1302.xml"/><Relationship Id="rId4" Type="http://schemas.openxmlformats.org/officeDocument/2006/relationships/tags" Target="../tags/tag1301.xml"/><Relationship Id="rId3" Type="http://schemas.openxmlformats.org/officeDocument/2006/relationships/tags" Target="../tags/tag1300.xml"/><Relationship Id="rId2" Type="http://schemas.openxmlformats.org/officeDocument/2006/relationships/tags" Target="../tags/tag1299.xml"/><Relationship Id="rId16" Type="http://schemas.openxmlformats.org/officeDocument/2006/relationships/tags" Target="../tags/tag1313.xml"/><Relationship Id="rId15" Type="http://schemas.openxmlformats.org/officeDocument/2006/relationships/tags" Target="../tags/tag1312.xml"/><Relationship Id="rId14" Type="http://schemas.openxmlformats.org/officeDocument/2006/relationships/tags" Target="../tags/tag1311.xml"/><Relationship Id="rId13" Type="http://schemas.openxmlformats.org/officeDocument/2006/relationships/tags" Target="../tags/tag1310.xml"/><Relationship Id="rId12" Type="http://schemas.openxmlformats.org/officeDocument/2006/relationships/tags" Target="../tags/tag1309.xml"/><Relationship Id="rId11" Type="http://schemas.openxmlformats.org/officeDocument/2006/relationships/tags" Target="../tags/tag1308.xml"/><Relationship Id="rId10" Type="http://schemas.openxmlformats.org/officeDocument/2006/relationships/tags" Target="../tags/tag1307.xml"/><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9" Type="http://schemas.openxmlformats.org/officeDocument/2006/relationships/tags" Target="../tags/tag1321.xml"/><Relationship Id="rId8" Type="http://schemas.openxmlformats.org/officeDocument/2006/relationships/tags" Target="../tags/tag1320.xml"/><Relationship Id="rId7" Type="http://schemas.openxmlformats.org/officeDocument/2006/relationships/tags" Target="../tags/tag1319.xml"/><Relationship Id="rId6" Type="http://schemas.openxmlformats.org/officeDocument/2006/relationships/tags" Target="../tags/tag1318.xml"/><Relationship Id="rId5" Type="http://schemas.openxmlformats.org/officeDocument/2006/relationships/tags" Target="../tags/tag1317.xml"/><Relationship Id="rId4" Type="http://schemas.openxmlformats.org/officeDocument/2006/relationships/tags" Target="../tags/tag1316.xml"/><Relationship Id="rId3" Type="http://schemas.openxmlformats.org/officeDocument/2006/relationships/tags" Target="../tags/tag1315.xml"/><Relationship Id="rId24" Type="http://schemas.openxmlformats.org/officeDocument/2006/relationships/tags" Target="../tags/tag1336.xml"/><Relationship Id="rId23" Type="http://schemas.openxmlformats.org/officeDocument/2006/relationships/tags" Target="../tags/tag1335.xml"/><Relationship Id="rId22" Type="http://schemas.openxmlformats.org/officeDocument/2006/relationships/tags" Target="../tags/tag1334.xml"/><Relationship Id="rId21" Type="http://schemas.openxmlformats.org/officeDocument/2006/relationships/tags" Target="../tags/tag1333.xml"/><Relationship Id="rId20" Type="http://schemas.openxmlformats.org/officeDocument/2006/relationships/tags" Target="../tags/tag1332.xml"/><Relationship Id="rId2" Type="http://schemas.openxmlformats.org/officeDocument/2006/relationships/tags" Target="../tags/tag1314.xml"/><Relationship Id="rId19" Type="http://schemas.openxmlformats.org/officeDocument/2006/relationships/tags" Target="../tags/tag1331.xml"/><Relationship Id="rId18" Type="http://schemas.openxmlformats.org/officeDocument/2006/relationships/tags" Target="../tags/tag1330.xml"/><Relationship Id="rId17" Type="http://schemas.openxmlformats.org/officeDocument/2006/relationships/tags" Target="../tags/tag1329.xml"/><Relationship Id="rId16" Type="http://schemas.openxmlformats.org/officeDocument/2006/relationships/tags" Target="../tags/tag1328.xml"/><Relationship Id="rId15" Type="http://schemas.openxmlformats.org/officeDocument/2006/relationships/tags" Target="../tags/tag1327.xml"/><Relationship Id="rId14" Type="http://schemas.openxmlformats.org/officeDocument/2006/relationships/tags" Target="../tags/tag1326.xml"/><Relationship Id="rId13" Type="http://schemas.openxmlformats.org/officeDocument/2006/relationships/tags" Target="../tags/tag1325.xml"/><Relationship Id="rId12" Type="http://schemas.openxmlformats.org/officeDocument/2006/relationships/tags" Target="../tags/tag1324.xml"/><Relationship Id="rId11" Type="http://schemas.openxmlformats.org/officeDocument/2006/relationships/tags" Target="../tags/tag1323.xml"/><Relationship Id="rId10" Type="http://schemas.openxmlformats.org/officeDocument/2006/relationships/tags" Target="../tags/tag1322.xml"/><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9" Type="http://schemas.openxmlformats.org/officeDocument/2006/relationships/tags" Target="../tags/tag1344.xml"/><Relationship Id="rId8" Type="http://schemas.openxmlformats.org/officeDocument/2006/relationships/tags" Target="../tags/tag1343.xml"/><Relationship Id="rId7" Type="http://schemas.openxmlformats.org/officeDocument/2006/relationships/tags" Target="../tags/tag1342.xml"/><Relationship Id="rId6" Type="http://schemas.openxmlformats.org/officeDocument/2006/relationships/tags" Target="../tags/tag1341.xml"/><Relationship Id="rId5" Type="http://schemas.openxmlformats.org/officeDocument/2006/relationships/tags" Target="../tags/tag1340.xml"/><Relationship Id="rId4" Type="http://schemas.openxmlformats.org/officeDocument/2006/relationships/tags" Target="../tags/tag1339.xml"/><Relationship Id="rId3" Type="http://schemas.openxmlformats.org/officeDocument/2006/relationships/tags" Target="../tags/tag1338.xml"/><Relationship Id="rId2" Type="http://schemas.openxmlformats.org/officeDocument/2006/relationships/tags" Target="../tags/tag1337.xml"/><Relationship Id="rId12" Type="http://schemas.openxmlformats.org/officeDocument/2006/relationships/tags" Target="../tags/tag1347.xml"/><Relationship Id="rId11" Type="http://schemas.openxmlformats.org/officeDocument/2006/relationships/tags" Target="../tags/tag1346.xml"/><Relationship Id="rId10" Type="http://schemas.openxmlformats.org/officeDocument/2006/relationships/tags" Target="../tags/tag1345.xm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9" Type="http://schemas.openxmlformats.org/officeDocument/2006/relationships/tags" Target="../tags/tag1355.xml"/><Relationship Id="rId8" Type="http://schemas.openxmlformats.org/officeDocument/2006/relationships/tags" Target="../tags/tag1354.xml"/><Relationship Id="rId7" Type="http://schemas.openxmlformats.org/officeDocument/2006/relationships/tags" Target="../tags/tag1353.xml"/><Relationship Id="rId6" Type="http://schemas.openxmlformats.org/officeDocument/2006/relationships/tags" Target="../tags/tag1352.xml"/><Relationship Id="rId5" Type="http://schemas.openxmlformats.org/officeDocument/2006/relationships/tags" Target="../tags/tag1351.xml"/><Relationship Id="rId4" Type="http://schemas.openxmlformats.org/officeDocument/2006/relationships/tags" Target="../tags/tag1350.xml"/><Relationship Id="rId3" Type="http://schemas.openxmlformats.org/officeDocument/2006/relationships/tags" Target="../tags/tag1349.xml"/><Relationship Id="rId20" Type="http://schemas.openxmlformats.org/officeDocument/2006/relationships/tags" Target="../tags/tag1366.xml"/><Relationship Id="rId2" Type="http://schemas.openxmlformats.org/officeDocument/2006/relationships/tags" Target="../tags/tag1348.xml"/><Relationship Id="rId19" Type="http://schemas.openxmlformats.org/officeDocument/2006/relationships/tags" Target="../tags/tag1365.xml"/><Relationship Id="rId18" Type="http://schemas.openxmlformats.org/officeDocument/2006/relationships/tags" Target="../tags/tag1364.xml"/><Relationship Id="rId17" Type="http://schemas.openxmlformats.org/officeDocument/2006/relationships/tags" Target="../tags/tag1363.xml"/><Relationship Id="rId16" Type="http://schemas.openxmlformats.org/officeDocument/2006/relationships/tags" Target="../tags/tag1362.xml"/><Relationship Id="rId15" Type="http://schemas.openxmlformats.org/officeDocument/2006/relationships/tags" Target="../tags/tag1361.xml"/><Relationship Id="rId14" Type="http://schemas.openxmlformats.org/officeDocument/2006/relationships/tags" Target="../tags/tag1360.xml"/><Relationship Id="rId13" Type="http://schemas.openxmlformats.org/officeDocument/2006/relationships/tags" Target="../tags/tag1359.xml"/><Relationship Id="rId12" Type="http://schemas.openxmlformats.org/officeDocument/2006/relationships/tags" Target="../tags/tag1358.xml"/><Relationship Id="rId11" Type="http://schemas.openxmlformats.org/officeDocument/2006/relationships/tags" Target="../tags/tag1357.xml"/><Relationship Id="rId10" Type="http://schemas.openxmlformats.org/officeDocument/2006/relationships/tags" Target="../tags/tag1356.xm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9" Type="http://schemas.openxmlformats.org/officeDocument/2006/relationships/tags" Target="../tags/tag1374.xml"/><Relationship Id="rId8" Type="http://schemas.openxmlformats.org/officeDocument/2006/relationships/tags" Target="../tags/tag1373.xml"/><Relationship Id="rId7" Type="http://schemas.openxmlformats.org/officeDocument/2006/relationships/tags" Target="../tags/tag1372.xml"/><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 Id="rId3" Type="http://schemas.openxmlformats.org/officeDocument/2006/relationships/tags" Target="../tags/tag1368.xml"/><Relationship Id="rId2" Type="http://schemas.openxmlformats.org/officeDocument/2006/relationships/tags" Target="../tags/tag1367.xml"/><Relationship Id="rId12" Type="http://schemas.openxmlformats.org/officeDocument/2006/relationships/tags" Target="../tags/tag1377.xml"/><Relationship Id="rId11" Type="http://schemas.openxmlformats.org/officeDocument/2006/relationships/tags" Target="../tags/tag1376.xml"/><Relationship Id="rId10" Type="http://schemas.openxmlformats.org/officeDocument/2006/relationships/tags" Target="../tags/tag1375.xml"/><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9" Type="http://schemas.openxmlformats.org/officeDocument/2006/relationships/tags" Target="../tags/tag1385.xml"/><Relationship Id="rId8" Type="http://schemas.openxmlformats.org/officeDocument/2006/relationships/tags" Target="../tags/tag1384.xml"/><Relationship Id="rId7" Type="http://schemas.openxmlformats.org/officeDocument/2006/relationships/tags" Target="../tags/tag1383.xml"/><Relationship Id="rId6" Type="http://schemas.openxmlformats.org/officeDocument/2006/relationships/tags" Target="../tags/tag1382.xml"/><Relationship Id="rId5" Type="http://schemas.openxmlformats.org/officeDocument/2006/relationships/tags" Target="../tags/tag1381.xml"/><Relationship Id="rId4" Type="http://schemas.openxmlformats.org/officeDocument/2006/relationships/tags" Target="../tags/tag1380.xml"/><Relationship Id="rId3" Type="http://schemas.openxmlformats.org/officeDocument/2006/relationships/tags" Target="../tags/tag1379.xml"/><Relationship Id="rId2" Type="http://schemas.openxmlformats.org/officeDocument/2006/relationships/tags" Target="../tags/tag1378.xml"/><Relationship Id="rId14" Type="http://schemas.openxmlformats.org/officeDocument/2006/relationships/tags" Target="../tags/tag1390.xml"/><Relationship Id="rId13" Type="http://schemas.openxmlformats.org/officeDocument/2006/relationships/tags" Target="../tags/tag1389.xml"/><Relationship Id="rId12" Type="http://schemas.openxmlformats.org/officeDocument/2006/relationships/tags" Target="../tags/tag1388.xml"/><Relationship Id="rId11" Type="http://schemas.openxmlformats.org/officeDocument/2006/relationships/tags" Target="../tags/tag1387.xml"/><Relationship Id="rId10" Type="http://schemas.openxmlformats.org/officeDocument/2006/relationships/tags" Target="../tags/tag1386.xm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9" Type="http://schemas.openxmlformats.org/officeDocument/2006/relationships/tags" Target="../tags/tag1398.xml"/><Relationship Id="rId8" Type="http://schemas.openxmlformats.org/officeDocument/2006/relationships/tags" Target="../tags/tag1397.xml"/><Relationship Id="rId7" Type="http://schemas.openxmlformats.org/officeDocument/2006/relationships/tags" Target="../tags/tag1396.xml"/><Relationship Id="rId6" Type="http://schemas.openxmlformats.org/officeDocument/2006/relationships/tags" Target="../tags/tag1395.xml"/><Relationship Id="rId5" Type="http://schemas.openxmlformats.org/officeDocument/2006/relationships/tags" Target="../tags/tag1394.xml"/><Relationship Id="rId4" Type="http://schemas.openxmlformats.org/officeDocument/2006/relationships/tags" Target="../tags/tag1393.xml"/><Relationship Id="rId3" Type="http://schemas.openxmlformats.org/officeDocument/2006/relationships/tags" Target="../tags/tag1392.xml"/><Relationship Id="rId21" Type="http://schemas.openxmlformats.org/officeDocument/2006/relationships/tags" Target="../tags/tag1410.xml"/><Relationship Id="rId20" Type="http://schemas.openxmlformats.org/officeDocument/2006/relationships/tags" Target="../tags/tag1409.xml"/><Relationship Id="rId2" Type="http://schemas.openxmlformats.org/officeDocument/2006/relationships/tags" Target="../tags/tag1391.xml"/><Relationship Id="rId19" Type="http://schemas.openxmlformats.org/officeDocument/2006/relationships/tags" Target="../tags/tag1408.xml"/><Relationship Id="rId18" Type="http://schemas.openxmlformats.org/officeDocument/2006/relationships/tags" Target="../tags/tag1407.xml"/><Relationship Id="rId17" Type="http://schemas.openxmlformats.org/officeDocument/2006/relationships/tags" Target="../tags/tag1406.xml"/><Relationship Id="rId16" Type="http://schemas.openxmlformats.org/officeDocument/2006/relationships/tags" Target="../tags/tag1405.xml"/><Relationship Id="rId15" Type="http://schemas.openxmlformats.org/officeDocument/2006/relationships/tags" Target="../tags/tag1404.xml"/><Relationship Id="rId14" Type="http://schemas.openxmlformats.org/officeDocument/2006/relationships/tags" Target="../tags/tag1403.xml"/><Relationship Id="rId13" Type="http://schemas.openxmlformats.org/officeDocument/2006/relationships/tags" Target="../tags/tag1402.xml"/><Relationship Id="rId12" Type="http://schemas.openxmlformats.org/officeDocument/2006/relationships/tags" Target="../tags/tag1401.xml"/><Relationship Id="rId11" Type="http://schemas.openxmlformats.org/officeDocument/2006/relationships/tags" Target="../tags/tag1400.xml"/><Relationship Id="rId10" Type="http://schemas.openxmlformats.org/officeDocument/2006/relationships/tags" Target="../tags/tag1399.xml"/><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1418.xml"/><Relationship Id="rId8" Type="http://schemas.openxmlformats.org/officeDocument/2006/relationships/tags" Target="../tags/tag1417.xml"/><Relationship Id="rId7" Type="http://schemas.openxmlformats.org/officeDocument/2006/relationships/tags" Target="../tags/tag1416.xml"/><Relationship Id="rId6" Type="http://schemas.openxmlformats.org/officeDocument/2006/relationships/tags" Target="../tags/tag1415.xml"/><Relationship Id="rId5" Type="http://schemas.openxmlformats.org/officeDocument/2006/relationships/tags" Target="../tags/tag1414.xml"/><Relationship Id="rId4" Type="http://schemas.openxmlformats.org/officeDocument/2006/relationships/tags" Target="../tags/tag1413.xml"/><Relationship Id="rId3" Type="http://schemas.openxmlformats.org/officeDocument/2006/relationships/tags" Target="../tags/tag1412.xml"/><Relationship Id="rId2" Type="http://schemas.openxmlformats.org/officeDocument/2006/relationships/tags" Target="../tags/tag1411.xml"/><Relationship Id="rId11" Type="http://schemas.openxmlformats.org/officeDocument/2006/relationships/tags" Target="../tags/tag1420.xml"/><Relationship Id="rId10" Type="http://schemas.openxmlformats.org/officeDocument/2006/relationships/tags" Target="../tags/tag1419.xml"/><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1428.xml"/><Relationship Id="rId8" Type="http://schemas.openxmlformats.org/officeDocument/2006/relationships/tags" Target="../tags/tag1427.xml"/><Relationship Id="rId7" Type="http://schemas.openxmlformats.org/officeDocument/2006/relationships/tags" Target="../tags/tag1426.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tags" Target="../tags/tag1423.xml"/><Relationship Id="rId3" Type="http://schemas.openxmlformats.org/officeDocument/2006/relationships/tags" Target="../tags/tag1422.xml"/><Relationship Id="rId2" Type="http://schemas.openxmlformats.org/officeDocument/2006/relationships/tags" Target="../tags/tag1421.xml"/><Relationship Id="rId10" Type="http://schemas.openxmlformats.org/officeDocument/2006/relationships/tags" Target="../tags/tag1429.xml"/><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1437.xml"/><Relationship Id="rId8" Type="http://schemas.openxmlformats.org/officeDocument/2006/relationships/tags" Target="../tags/tag1436.xml"/><Relationship Id="rId7" Type="http://schemas.openxmlformats.org/officeDocument/2006/relationships/tags" Target="../tags/tag1435.xml"/><Relationship Id="rId6" Type="http://schemas.openxmlformats.org/officeDocument/2006/relationships/tags" Target="../tags/tag1434.xml"/><Relationship Id="rId5" Type="http://schemas.openxmlformats.org/officeDocument/2006/relationships/tags" Target="../tags/tag1433.xml"/><Relationship Id="rId4" Type="http://schemas.openxmlformats.org/officeDocument/2006/relationships/tags" Target="../tags/tag1432.xml"/><Relationship Id="rId3" Type="http://schemas.openxmlformats.org/officeDocument/2006/relationships/tags" Target="../tags/tag1431.xml"/><Relationship Id="rId24" Type="http://schemas.openxmlformats.org/officeDocument/2006/relationships/tags" Target="../tags/tag1452.xml"/><Relationship Id="rId23" Type="http://schemas.openxmlformats.org/officeDocument/2006/relationships/tags" Target="../tags/tag1451.xml"/><Relationship Id="rId22" Type="http://schemas.openxmlformats.org/officeDocument/2006/relationships/tags" Target="../tags/tag1450.xml"/><Relationship Id="rId21" Type="http://schemas.openxmlformats.org/officeDocument/2006/relationships/tags" Target="../tags/tag1449.xml"/><Relationship Id="rId20" Type="http://schemas.openxmlformats.org/officeDocument/2006/relationships/tags" Target="../tags/tag1448.xml"/><Relationship Id="rId2" Type="http://schemas.openxmlformats.org/officeDocument/2006/relationships/tags" Target="../tags/tag1430.xml"/><Relationship Id="rId19" Type="http://schemas.openxmlformats.org/officeDocument/2006/relationships/tags" Target="../tags/tag1447.xml"/><Relationship Id="rId18" Type="http://schemas.openxmlformats.org/officeDocument/2006/relationships/tags" Target="../tags/tag1446.xml"/><Relationship Id="rId17" Type="http://schemas.openxmlformats.org/officeDocument/2006/relationships/tags" Target="../tags/tag1445.xml"/><Relationship Id="rId16" Type="http://schemas.openxmlformats.org/officeDocument/2006/relationships/tags" Target="../tags/tag1444.xml"/><Relationship Id="rId15" Type="http://schemas.openxmlformats.org/officeDocument/2006/relationships/tags" Target="../tags/tag1443.xml"/><Relationship Id="rId14" Type="http://schemas.openxmlformats.org/officeDocument/2006/relationships/tags" Target="../tags/tag1442.xml"/><Relationship Id="rId13" Type="http://schemas.openxmlformats.org/officeDocument/2006/relationships/tags" Target="../tags/tag1441.xml"/><Relationship Id="rId12" Type="http://schemas.openxmlformats.org/officeDocument/2006/relationships/tags" Target="../tags/tag1440.xml"/><Relationship Id="rId11" Type="http://schemas.openxmlformats.org/officeDocument/2006/relationships/tags" Target="../tags/tag1439.xml"/><Relationship Id="rId10" Type="http://schemas.openxmlformats.org/officeDocument/2006/relationships/tags" Target="../tags/tag1438.xml"/><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1460.xml"/><Relationship Id="rId8" Type="http://schemas.openxmlformats.org/officeDocument/2006/relationships/tags" Target="../tags/tag1459.xml"/><Relationship Id="rId7" Type="http://schemas.openxmlformats.org/officeDocument/2006/relationships/tags" Target="../tags/tag1458.xml"/><Relationship Id="rId6" Type="http://schemas.openxmlformats.org/officeDocument/2006/relationships/tags" Target="../tags/tag1457.xml"/><Relationship Id="rId5" Type="http://schemas.openxmlformats.org/officeDocument/2006/relationships/tags" Target="../tags/tag1456.xml"/><Relationship Id="rId4" Type="http://schemas.openxmlformats.org/officeDocument/2006/relationships/tags" Target="../tags/tag1455.xml"/><Relationship Id="rId3" Type="http://schemas.openxmlformats.org/officeDocument/2006/relationships/tags" Target="../tags/tag1454.xml"/><Relationship Id="rId2" Type="http://schemas.openxmlformats.org/officeDocument/2006/relationships/tags" Target="../tags/tag1453.xml"/><Relationship Id="rId11" Type="http://schemas.openxmlformats.org/officeDocument/2006/relationships/tags" Target="../tags/tag1462.xml"/><Relationship Id="rId10" Type="http://schemas.openxmlformats.org/officeDocument/2006/relationships/tags" Target="../tags/tag1461.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1470.xml"/><Relationship Id="rId8" Type="http://schemas.openxmlformats.org/officeDocument/2006/relationships/tags" Target="../tags/tag1469.xml"/><Relationship Id="rId7" Type="http://schemas.openxmlformats.org/officeDocument/2006/relationships/tags" Target="../tags/tag1468.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tags" Target="../tags/tag1465.xml"/><Relationship Id="rId3" Type="http://schemas.openxmlformats.org/officeDocument/2006/relationships/tags" Target="../tags/tag1464.xml"/><Relationship Id="rId2" Type="http://schemas.openxmlformats.org/officeDocument/2006/relationships/tags" Target="../tags/tag1463.xml"/><Relationship Id="rId11" Type="http://schemas.openxmlformats.org/officeDocument/2006/relationships/tags" Target="../tags/tag1472.xml"/><Relationship Id="rId10" Type="http://schemas.openxmlformats.org/officeDocument/2006/relationships/tags" Target="../tags/tag1471.xm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1480.xml"/><Relationship Id="rId8" Type="http://schemas.openxmlformats.org/officeDocument/2006/relationships/tags" Target="../tags/tag1479.xml"/><Relationship Id="rId7" Type="http://schemas.openxmlformats.org/officeDocument/2006/relationships/tags" Target="../tags/tag1478.xml"/><Relationship Id="rId6" Type="http://schemas.openxmlformats.org/officeDocument/2006/relationships/tags" Target="../tags/tag1477.xml"/><Relationship Id="rId5" Type="http://schemas.openxmlformats.org/officeDocument/2006/relationships/tags" Target="../tags/tag1476.xml"/><Relationship Id="rId4" Type="http://schemas.openxmlformats.org/officeDocument/2006/relationships/tags" Target="../tags/tag1475.xml"/><Relationship Id="rId3" Type="http://schemas.openxmlformats.org/officeDocument/2006/relationships/tags" Target="../tags/tag1474.xml"/><Relationship Id="rId25" Type="http://schemas.openxmlformats.org/officeDocument/2006/relationships/tags" Target="../tags/tag1496.xml"/><Relationship Id="rId24" Type="http://schemas.openxmlformats.org/officeDocument/2006/relationships/tags" Target="../tags/tag1495.xml"/><Relationship Id="rId23" Type="http://schemas.openxmlformats.org/officeDocument/2006/relationships/tags" Target="../tags/tag1494.xml"/><Relationship Id="rId22" Type="http://schemas.openxmlformats.org/officeDocument/2006/relationships/tags" Target="../tags/tag1493.xml"/><Relationship Id="rId21" Type="http://schemas.openxmlformats.org/officeDocument/2006/relationships/tags" Target="../tags/tag1492.xml"/><Relationship Id="rId20" Type="http://schemas.openxmlformats.org/officeDocument/2006/relationships/tags" Target="../tags/tag1491.xml"/><Relationship Id="rId2" Type="http://schemas.openxmlformats.org/officeDocument/2006/relationships/tags" Target="../tags/tag1473.xml"/><Relationship Id="rId19" Type="http://schemas.openxmlformats.org/officeDocument/2006/relationships/tags" Target="../tags/tag1490.xml"/><Relationship Id="rId18" Type="http://schemas.openxmlformats.org/officeDocument/2006/relationships/tags" Target="../tags/tag1489.xml"/><Relationship Id="rId17" Type="http://schemas.openxmlformats.org/officeDocument/2006/relationships/tags" Target="../tags/tag1488.xml"/><Relationship Id="rId16" Type="http://schemas.openxmlformats.org/officeDocument/2006/relationships/tags" Target="../tags/tag1487.xml"/><Relationship Id="rId15" Type="http://schemas.openxmlformats.org/officeDocument/2006/relationships/tags" Target="../tags/tag1486.xml"/><Relationship Id="rId14" Type="http://schemas.openxmlformats.org/officeDocument/2006/relationships/tags" Target="../tags/tag1485.xml"/><Relationship Id="rId13" Type="http://schemas.openxmlformats.org/officeDocument/2006/relationships/tags" Target="../tags/tag1484.xml"/><Relationship Id="rId12" Type="http://schemas.openxmlformats.org/officeDocument/2006/relationships/tags" Target="../tags/tag1483.xml"/><Relationship Id="rId11" Type="http://schemas.openxmlformats.org/officeDocument/2006/relationships/tags" Target="../tags/tag1482.xml"/><Relationship Id="rId10" Type="http://schemas.openxmlformats.org/officeDocument/2006/relationships/tags" Target="../tags/tag1481.xm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1504.xml"/><Relationship Id="rId8" Type="http://schemas.openxmlformats.org/officeDocument/2006/relationships/tags" Target="../tags/tag1503.xml"/><Relationship Id="rId7" Type="http://schemas.openxmlformats.org/officeDocument/2006/relationships/tags" Target="../tags/tag1502.xml"/><Relationship Id="rId6" Type="http://schemas.openxmlformats.org/officeDocument/2006/relationships/tags" Target="../tags/tag1501.xml"/><Relationship Id="rId5" Type="http://schemas.openxmlformats.org/officeDocument/2006/relationships/tags" Target="../tags/tag1500.xml"/><Relationship Id="rId4" Type="http://schemas.openxmlformats.org/officeDocument/2006/relationships/tags" Target="../tags/tag1499.xml"/><Relationship Id="rId3" Type="http://schemas.openxmlformats.org/officeDocument/2006/relationships/tags" Target="../tags/tag1498.xml"/><Relationship Id="rId2" Type="http://schemas.openxmlformats.org/officeDocument/2006/relationships/tags" Target="../tags/tag1497.xml"/><Relationship Id="rId18" Type="http://schemas.openxmlformats.org/officeDocument/2006/relationships/tags" Target="../tags/tag1513.xml"/><Relationship Id="rId17" Type="http://schemas.openxmlformats.org/officeDocument/2006/relationships/tags" Target="../tags/tag1512.xml"/><Relationship Id="rId16" Type="http://schemas.openxmlformats.org/officeDocument/2006/relationships/tags" Target="../tags/tag1511.xml"/><Relationship Id="rId15" Type="http://schemas.openxmlformats.org/officeDocument/2006/relationships/tags" Target="../tags/tag1510.xml"/><Relationship Id="rId14" Type="http://schemas.openxmlformats.org/officeDocument/2006/relationships/tags" Target="../tags/tag1509.xml"/><Relationship Id="rId13" Type="http://schemas.openxmlformats.org/officeDocument/2006/relationships/tags" Target="../tags/tag1508.xml"/><Relationship Id="rId12" Type="http://schemas.openxmlformats.org/officeDocument/2006/relationships/tags" Target="../tags/tag1507.xml"/><Relationship Id="rId11" Type="http://schemas.openxmlformats.org/officeDocument/2006/relationships/tags" Target="../tags/tag1506.xml"/><Relationship Id="rId10" Type="http://schemas.openxmlformats.org/officeDocument/2006/relationships/tags" Target="../tags/tag1505.xm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9" Type="http://schemas.openxmlformats.org/officeDocument/2006/relationships/tags" Target="../tags/tag1521.xml"/><Relationship Id="rId8" Type="http://schemas.openxmlformats.org/officeDocument/2006/relationships/tags" Target="../tags/tag1520.xml"/><Relationship Id="rId7" Type="http://schemas.openxmlformats.org/officeDocument/2006/relationships/tags" Target="../tags/tag1519.xml"/><Relationship Id="rId6" Type="http://schemas.openxmlformats.org/officeDocument/2006/relationships/tags" Target="../tags/tag1518.xml"/><Relationship Id="rId5" Type="http://schemas.openxmlformats.org/officeDocument/2006/relationships/tags" Target="../tags/tag1517.xml"/><Relationship Id="rId4" Type="http://schemas.openxmlformats.org/officeDocument/2006/relationships/tags" Target="../tags/tag1516.xml"/><Relationship Id="rId3" Type="http://schemas.openxmlformats.org/officeDocument/2006/relationships/tags" Target="../tags/tag1515.xml"/><Relationship Id="rId2" Type="http://schemas.openxmlformats.org/officeDocument/2006/relationships/tags" Target="../tags/tag1514.xml"/><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1529.xml"/><Relationship Id="rId8" Type="http://schemas.openxmlformats.org/officeDocument/2006/relationships/tags" Target="../tags/tag1528.xml"/><Relationship Id="rId7" Type="http://schemas.openxmlformats.org/officeDocument/2006/relationships/tags" Target="../tags/tag1527.xml"/><Relationship Id="rId6" Type="http://schemas.openxmlformats.org/officeDocument/2006/relationships/tags" Target="../tags/tag1526.xml"/><Relationship Id="rId5" Type="http://schemas.openxmlformats.org/officeDocument/2006/relationships/tags" Target="../tags/tag1525.xml"/><Relationship Id="rId4" Type="http://schemas.openxmlformats.org/officeDocument/2006/relationships/tags" Target="../tags/tag1524.xml"/><Relationship Id="rId3" Type="http://schemas.openxmlformats.org/officeDocument/2006/relationships/tags" Target="../tags/tag1523.xml"/><Relationship Id="rId21" Type="http://schemas.openxmlformats.org/officeDocument/2006/relationships/tags" Target="../tags/tag1541.xml"/><Relationship Id="rId20" Type="http://schemas.openxmlformats.org/officeDocument/2006/relationships/tags" Target="../tags/tag1540.xml"/><Relationship Id="rId2" Type="http://schemas.openxmlformats.org/officeDocument/2006/relationships/tags" Target="../tags/tag1522.xml"/><Relationship Id="rId19" Type="http://schemas.openxmlformats.org/officeDocument/2006/relationships/tags" Target="../tags/tag1539.xml"/><Relationship Id="rId18" Type="http://schemas.openxmlformats.org/officeDocument/2006/relationships/tags" Target="../tags/tag1538.xml"/><Relationship Id="rId17" Type="http://schemas.openxmlformats.org/officeDocument/2006/relationships/tags" Target="../tags/tag1537.xml"/><Relationship Id="rId16" Type="http://schemas.openxmlformats.org/officeDocument/2006/relationships/tags" Target="../tags/tag1536.xml"/><Relationship Id="rId15" Type="http://schemas.openxmlformats.org/officeDocument/2006/relationships/tags" Target="../tags/tag1535.xml"/><Relationship Id="rId14" Type="http://schemas.openxmlformats.org/officeDocument/2006/relationships/tags" Target="../tags/tag1534.xml"/><Relationship Id="rId13" Type="http://schemas.openxmlformats.org/officeDocument/2006/relationships/tags" Target="../tags/tag1533.xml"/><Relationship Id="rId12" Type="http://schemas.openxmlformats.org/officeDocument/2006/relationships/tags" Target="../tags/tag1532.xml"/><Relationship Id="rId11" Type="http://schemas.openxmlformats.org/officeDocument/2006/relationships/tags" Target="../tags/tag1531.xml"/><Relationship Id="rId10" Type="http://schemas.openxmlformats.org/officeDocument/2006/relationships/tags" Target="../tags/tag1530.xm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9" Type="http://schemas.openxmlformats.org/officeDocument/2006/relationships/tags" Target="../tags/tag1549.xml"/><Relationship Id="rId8" Type="http://schemas.openxmlformats.org/officeDocument/2006/relationships/tags" Target="../tags/tag1548.xml"/><Relationship Id="rId7" Type="http://schemas.openxmlformats.org/officeDocument/2006/relationships/tags" Target="../tags/tag1547.xml"/><Relationship Id="rId6" Type="http://schemas.openxmlformats.org/officeDocument/2006/relationships/tags" Target="../tags/tag1546.xml"/><Relationship Id="rId5" Type="http://schemas.openxmlformats.org/officeDocument/2006/relationships/tags" Target="../tags/tag1545.xml"/><Relationship Id="rId4" Type="http://schemas.openxmlformats.org/officeDocument/2006/relationships/tags" Target="../tags/tag1544.xml"/><Relationship Id="rId3" Type="http://schemas.openxmlformats.org/officeDocument/2006/relationships/tags" Target="../tags/tag1543.xml"/><Relationship Id="rId24" Type="http://schemas.openxmlformats.org/officeDocument/2006/relationships/tags" Target="../tags/tag1564.xml"/><Relationship Id="rId23" Type="http://schemas.openxmlformats.org/officeDocument/2006/relationships/tags" Target="../tags/tag1563.xml"/><Relationship Id="rId22" Type="http://schemas.openxmlformats.org/officeDocument/2006/relationships/tags" Target="../tags/tag1562.xml"/><Relationship Id="rId21" Type="http://schemas.openxmlformats.org/officeDocument/2006/relationships/tags" Target="../tags/tag1561.xml"/><Relationship Id="rId20" Type="http://schemas.openxmlformats.org/officeDocument/2006/relationships/tags" Target="../tags/tag1560.xml"/><Relationship Id="rId2" Type="http://schemas.openxmlformats.org/officeDocument/2006/relationships/tags" Target="../tags/tag1542.xml"/><Relationship Id="rId19" Type="http://schemas.openxmlformats.org/officeDocument/2006/relationships/tags" Target="../tags/tag1559.xml"/><Relationship Id="rId18" Type="http://schemas.openxmlformats.org/officeDocument/2006/relationships/tags" Target="../tags/tag1558.xml"/><Relationship Id="rId17" Type="http://schemas.openxmlformats.org/officeDocument/2006/relationships/tags" Target="../tags/tag1557.xml"/><Relationship Id="rId16" Type="http://schemas.openxmlformats.org/officeDocument/2006/relationships/tags" Target="../tags/tag1556.xml"/><Relationship Id="rId15" Type="http://schemas.openxmlformats.org/officeDocument/2006/relationships/tags" Target="../tags/tag1555.xml"/><Relationship Id="rId14" Type="http://schemas.openxmlformats.org/officeDocument/2006/relationships/tags" Target="../tags/tag1554.xml"/><Relationship Id="rId13" Type="http://schemas.openxmlformats.org/officeDocument/2006/relationships/tags" Target="../tags/tag1553.xml"/><Relationship Id="rId12" Type="http://schemas.openxmlformats.org/officeDocument/2006/relationships/tags" Target="../tags/tag1552.xml"/><Relationship Id="rId11" Type="http://schemas.openxmlformats.org/officeDocument/2006/relationships/tags" Target="../tags/tag1551.xml"/><Relationship Id="rId10" Type="http://schemas.openxmlformats.org/officeDocument/2006/relationships/tags" Target="../tags/tag1550.xm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9" Type="http://schemas.openxmlformats.org/officeDocument/2006/relationships/tags" Target="../tags/tag1572.xml"/><Relationship Id="rId8" Type="http://schemas.openxmlformats.org/officeDocument/2006/relationships/tags" Target="../tags/tag1571.xml"/><Relationship Id="rId7" Type="http://schemas.openxmlformats.org/officeDocument/2006/relationships/tags" Target="../tags/tag1570.xml"/><Relationship Id="rId6" Type="http://schemas.openxmlformats.org/officeDocument/2006/relationships/tags" Target="../tags/tag1569.xml"/><Relationship Id="rId5" Type="http://schemas.openxmlformats.org/officeDocument/2006/relationships/tags" Target="../tags/tag1568.xml"/><Relationship Id="rId4" Type="http://schemas.openxmlformats.org/officeDocument/2006/relationships/tags" Target="../tags/tag1567.xml"/><Relationship Id="rId3" Type="http://schemas.openxmlformats.org/officeDocument/2006/relationships/tags" Target="../tags/tag1566.xml"/><Relationship Id="rId2" Type="http://schemas.openxmlformats.org/officeDocument/2006/relationships/tags" Target="../tags/tag1565.xml"/><Relationship Id="rId18" Type="http://schemas.openxmlformats.org/officeDocument/2006/relationships/tags" Target="../tags/tag1581.xml"/><Relationship Id="rId17" Type="http://schemas.openxmlformats.org/officeDocument/2006/relationships/tags" Target="../tags/tag1580.xml"/><Relationship Id="rId16" Type="http://schemas.openxmlformats.org/officeDocument/2006/relationships/tags" Target="../tags/tag1579.xml"/><Relationship Id="rId15" Type="http://schemas.openxmlformats.org/officeDocument/2006/relationships/tags" Target="../tags/tag1578.xml"/><Relationship Id="rId14" Type="http://schemas.openxmlformats.org/officeDocument/2006/relationships/tags" Target="../tags/tag1577.xml"/><Relationship Id="rId13" Type="http://schemas.openxmlformats.org/officeDocument/2006/relationships/tags" Target="../tags/tag1576.xml"/><Relationship Id="rId12" Type="http://schemas.openxmlformats.org/officeDocument/2006/relationships/tags" Target="../tags/tag1575.xml"/><Relationship Id="rId11" Type="http://schemas.openxmlformats.org/officeDocument/2006/relationships/tags" Target="../tags/tag1574.xml"/><Relationship Id="rId10" Type="http://schemas.openxmlformats.org/officeDocument/2006/relationships/tags" Target="../tags/tag1573.xm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1589.xml"/><Relationship Id="rId8" Type="http://schemas.openxmlformats.org/officeDocument/2006/relationships/tags" Target="../tags/tag1588.xml"/><Relationship Id="rId7" Type="http://schemas.openxmlformats.org/officeDocument/2006/relationships/tags" Target="../tags/tag1587.xml"/><Relationship Id="rId6" Type="http://schemas.openxmlformats.org/officeDocument/2006/relationships/tags" Target="../tags/tag1586.xml"/><Relationship Id="rId5" Type="http://schemas.openxmlformats.org/officeDocument/2006/relationships/tags" Target="../tags/tag1585.xml"/><Relationship Id="rId4" Type="http://schemas.openxmlformats.org/officeDocument/2006/relationships/tags" Target="../tags/tag1584.xml"/><Relationship Id="rId3" Type="http://schemas.openxmlformats.org/officeDocument/2006/relationships/tags" Target="../tags/tag1583.xml"/><Relationship Id="rId2" Type="http://schemas.openxmlformats.org/officeDocument/2006/relationships/tags" Target="../tags/tag1582.xml"/><Relationship Id="rId15" Type="http://schemas.openxmlformats.org/officeDocument/2006/relationships/tags" Target="../tags/tag1595.xml"/><Relationship Id="rId14" Type="http://schemas.openxmlformats.org/officeDocument/2006/relationships/tags" Target="../tags/tag1594.xml"/><Relationship Id="rId13" Type="http://schemas.openxmlformats.org/officeDocument/2006/relationships/tags" Target="../tags/tag1593.xml"/><Relationship Id="rId12" Type="http://schemas.openxmlformats.org/officeDocument/2006/relationships/tags" Target="../tags/tag1592.xml"/><Relationship Id="rId11" Type="http://schemas.openxmlformats.org/officeDocument/2006/relationships/tags" Target="../tags/tag1591.xml"/><Relationship Id="rId10" Type="http://schemas.openxmlformats.org/officeDocument/2006/relationships/tags" Target="../tags/tag1590.xm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8" Type="http://schemas.openxmlformats.org/officeDocument/2006/relationships/tags" Target="../tags/tag1602.xml"/><Relationship Id="rId7" Type="http://schemas.openxmlformats.org/officeDocument/2006/relationships/tags" Target="../tags/tag1601.xml"/><Relationship Id="rId6" Type="http://schemas.openxmlformats.org/officeDocument/2006/relationships/tags" Target="../tags/tag1600.xml"/><Relationship Id="rId5" Type="http://schemas.openxmlformats.org/officeDocument/2006/relationships/tags" Target="../tags/tag1599.xml"/><Relationship Id="rId4" Type="http://schemas.openxmlformats.org/officeDocument/2006/relationships/tags" Target="../tags/tag1598.xml"/><Relationship Id="rId3" Type="http://schemas.openxmlformats.org/officeDocument/2006/relationships/tags" Target="../tags/tag1597.xml"/><Relationship Id="rId2" Type="http://schemas.openxmlformats.org/officeDocument/2006/relationships/tags" Target="../tags/tag1596.xml"/><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9" Type="http://schemas.openxmlformats.org/officeDocument/2006/relationships/tags" Target="../tags/tag1610.xml"/><Relationship Id="rId8" Type="http://schemas.openxmlformats.org/officeDocument/2006/relationships/tags" Target="../tags/tag1609.xml"/><Relationship Id="rId7" Type="http://schemas.openxmlformats.org/officeDocument/2006/relationships/tags" Target="../tags/tag1608.xml"/><Relationship Id="rId6" Type="http://schemas.openxmlformats.org/officeDocument/2006/relationships/tags" Target="../tags/tag1607.xml"/><Relationship Id="rId5" Type="http://schemas.openxmlformats.org/officeDocument/2006/relationships/tags" Target="../tags/tag1606.xml"/><Relationship Id="rId4" Type="http://schemas.openxmlformats.org/officeDocument/2006/relationships/tags" Target="../tags/tag1605.xml"/><Relationship Id="rId3" Type="http://schemas.openxmlformats.org/officeDocument/2006/relationships/tags" Target="../tags/tag1604.xml"/><Relationship Id="rId2" Type="http://schemas.openxmlformats.org/officeDocument/2006/relationships/tags" Target="../tags/tag1603.xml"/><Relationship Id="rId14" Type="http://schemas.openxmlformats.org/officeDocument/2006/relationships/tags" Target="../tags/tag1615.xml"/><Relationship Id="rId13" Type="http://schemas.openxmlformats.org/officeDocument/2006/relationships/tags" Target="../tags/tag1614.xml"/><Relationship Id="rId12" Type="http://schemas.openxmlformats.org/officeDocument/2006/relationships/tags" Target="../tags/tag1613.xml"/><Relationship Id="rId11" Type="http://schemas.openxmlformats.org/officeDocument/2006/relationships/tags" Target="../tags/tag1612.xml"/><Relationship Id="rId10" Type="http://schemas.openxmlformats.org/officeDocument/2006/relationships/tags" Target="../tags/tag1611.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9" Type="http://schemas.openxmlformats.org/officeDocument/2006/relationships/tags" Target="../tags/tag1623.xml"/><Relationship Id="rId8" Type="http://schemas.openxmlformats.org/officeDocument/2006/relationships/tags" Target="../tags/tag1622.xml"/><Relationship Id="rId7" Type="http://schemas.openxmlformats.org/officeDocument/2006/relationships/tags" Target="../tags/tag1621.xml"/><Relationship Id="rId6" Type="http://schemas.openxmlformats.org/officeDocument/2006/relationships/tags" Target="../tags/tag1620.xml"/><Relationship Id="rId5" Type="http://schemas.openxmlformats.org/officeDocument/2006/relationships/tags" Target="../tags/tag1619.xml"/><Relationship Id="rId4" Type="http://schemas.openxmlformats.org/officeDocument/2006/relationships/tags" Target="../tags/tag1618.xml"/><Relationship Id="rId3" Type="http://schemas.openxmlformats.org/officeDocument/2006/relationships/tags" Target="../tags/tag1617.xml"/><Relationship Id="rId2" Type="http://schemas.openxmlformats.org/officeDocument/2006/relationships/tags" Target="../tags/tag1616.xml"/><Relationship Id="rId10" Type="http://schemas.openxmlformats.org/officeDocument/2006/relationships/tags" Target="../tags/tag1624.xml"/><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9" Type="http://schemas.openxmlformats.org/officeDocument/2006/relationships/tags" Target="../tags/tag1632.xml"/><Relationship Id="rId8" Type="http://schemas.openxmlformats.org/officeDocument/2006/relationships/tags" Target="../tags/tag1631.xml"/><Relationship Id="rId7" Type="http://schemas.openxmlformats.org/officeDocument/2006/relationships/tags" Target="../tags/tag1630.xml"/><Relationship Id="rId6" Type="http://schemas.openxmlformats.org/officeDocument/2006/relationships/tags" Target="../tags/tag1629.xml"/><Relationship Id="rId5" Type="http://schemas.openxmlformats.org/officeDocument/2006/relationships/tags" Target="../tags/tag1628.xml"/><Relationship Id="rId4" Type="http://schemas.openxmlformats.org/officeDocument/2006/relationships/tags" Target="../tags/tag1627.xml"/><Relationship Id="rId3" Type="http://schemas.openxmlformats.org/officeDocument/2006/relationships/tags" Target="../tags/tag1626.xml"/><Relationship Id="rId21" Type="http://schemas.openxmlformats.org/officeDocument/2006/relationships/tags" Target="../tags/tag1644.xml"/><Relationship Id="rId20" Type="http://schemas.openxmlformats.org/officeDocument/2006/relationships/tags" Target="../tags/tag1643.xml"/><Relationship Id="rId2" Type="http://schemas.openxmlformats.org/officeDocument/2006/relationships/tags" Target="../tags/tag1625.xml"/><Relationship Id="rId19" Type="http://schemas.openxmlformats.org/officeDocument/2006/relationships/tags" Target="../tags/tag1642.xml"/><Relationship Id="rId18" Type="http://schemas.openxmlformats.org/officeDocument/2006/relationships/tags" Target="../tags/tag1641.xml"/><Relationship Id="rId17" Type="http://schemas.openxmlformats.org/officeDocument/2006/relationships/tags" Target="../tags/tag1640.xml"/><Relationship Id="rId16" Type="http://schemas.openxmlformats.org/officeDocument/2006/relationships/tags" Target="../tags/tag1639.xml"/><Relationship Id="rId15" Type="http://schemas.openxmlformats.org/officeDocument/2006/relationships/tags" Target="../tags/tag1638.xml"/><Relationship Id="rId14" Type="http://schemas.openxmlformats.org/officeDocument/2006/relationships/tags" Target="../tags/tag1637.xml"/><Relationship Id="rId13" Type="http://schemas.openxmlformats.org/officeDocument/2006/relationships/tags" Target="../tags/tag1636.xml"/><Relationship Id="rId12" Type="http://schemas.openxmlformats.org/officeDocument/2006/relationships/tags" Target="../tags/tag1635.xml"/><Relationship Id="rId11" Type="http://schemas.openxmlformats.org/officeDocument/2006/relationships/tags" Target="../tags/tag1634.xml"/><Relationship Id="rId10" Type="http://schemas.openxmlformats.org/officeDocument/2006/relationships/tags" Target="../tags/tag1633.xml"/><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9" Type="http://schemas.openxmlformats.org/officeDocument/2006/relationships/tags" Target="../tags/tag1652.xml"/><Relationship Id="rId8" Type="http://schemas.openxmlformats.org/officeDocument/2006/relationships/tags" Target="../tags/tag1651.xml"/><Relationship Id="rId7" Type="http://schemas.openxmlformats.org/officeDocument/2006/relationships/tags" Target="../tags/tag1650.xml"/><Relationship Id="rId6" Type="http://schemas.openxmlformats.org/officeDocument/2006/relationships/tags" Target="../tags/tag1649.xml"/><Relationship Id="rId5" Type="http://schemas.openxmlformats.org/officeDocument/2006/relationships/tags" Target="../tags/tag1648.xml"/><Relationship Id="rId4" Type="http://schemas.openxmlformats.org/officeDocument/2006/relationships/tags" Target="../tags/tag1647.xml"/><Relationship Id="rId3" Type="http://schemas.openxmlformats.org/officeDocument/2006/relationships/tags" Target="../tags/tag1646.xml"/><Relationship Id="rId2" Type="http://schemas.openxmlformats.org/officeDocument/2006/relationships/tags" Target="../tags/tag1645.xml"/><Relationship Id="rId18" Type="http://schemas.openxmlformats.org/officeDocument/2006/relationships/tags" Target="../tags/tag1661.xml"/><Relationship Id="rId17" Type="http://schemas.openxmlformats.org/officeDocument/2006/relationships/tags" Target="../tags/tag1660.xml"/><Relationship Id="rId16" Type="http://schemas.openxmlformats.org/officeDocument/2006/relationships/tags" Target="../tags/tag1659.xml"/><Relationship Id="rId15" Type="http://schemas.openxmlformats.org/officeDocument/2006/relationships/tags" Target="../tags/tag1658.xml"/><Relationship Id="rId14" Type="http://schemas.openxmlformats.org/officeDocument/2006/relationships/tags" Target="../tags/tag1657.xml"/><Relationship Id="rId13" Type="http://schemas.openxmlformats.org/officeDocument/2006/relationships/tags" Target="../tags/tag1656.xml"/><Relationship Id="rId12" Type="http://schemas.openxmlformats.org/officeDocument/2006/relationships/tags" Target="../tags/tag1655.xml"/><Relationship Id="rId11" Type="http://schemas.openxmlformats.org/officeDocument/2006/relationships/tags" Target="../tags/tag1654.xml"/><Relationship Id="rId10" Type="http://schemas.openxmlformats.org/officeDocument/2006/relationships/tags" Target="../tags/tag1653.xml"/><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9" Type="http://schemas.openxmlformats.org/officeDocument/2006/relationships/tags" Target="../tags/tag1669.xml"/><Relationship Id="rId8" Type="http://schemas.openxmlformats.org/officeDocument/2006/relationships/tags" Target="../tags/tag1668.xml"/><Relationship Id="rId7" Type="http://schemas.openxmlformats.org/officeDocument/2006/relationships/tags" Target="../tags/tag1667.xml"/><Relationship Id="rId6" Type="http://schemas.openxmlformats.org/officeDocument/2006/relationships/tags" Target="../tags/tag1666.xml"/><Relationship Id="rId5" Type="http://schemas.openxmlformats.org/officeDocument/2006/relationships/tags" Target="../tags/tag1665.xml"/><Relationship Id="rId4" Type="http://schemas.openxmlformats.org/officeDocument/2006/relationships/tags" Target="../tags/tag1664.xml"/><Relationship Id="rId3" Type="http://schemas.openxmlformats.org/officeDocument/2006/relationships/tags" Target="../tags/tag1663.xml"/><Relationship Id="rId2" Type="http://schemas.openxmlformats.org/officeDocument/2006/relationships/tags" Target="../tags/tag1662.xml"/><Relationship Id="rId15" Type="http://schemas.openxmlformats.org/officeDocument/2006/relationships/tags" Target="../tags/tag1675.xml"/><Relationship Id="rId14" Type="http://schemas.openxmlformats.org/officeDocument/2006/relationships/tags" Target="../tags/tag1674.xml"/><Relationship Id="rId13" Type="http://schemas.openxmlformats.org/officeDocument/2006/relationships/tags" Target="../tags/tag1673.xml"/><Relationship Id="rId12" Type="http://schemas.openxmlformats.org/officeDocument/2006/relationships/tags" Target="../tags/tag1672.xml"/><Relationship Id="rId11" Type="http://schemas.openxmlformats.org/officeDocument/2006/relationships/tags" Target="../tags/tag1671.xml"/><Relationship Id="rId10" Type="http://schemas.openxmlformats.org/officeDocument/2006/relationships/tags" Target="../tags/tag1670.xml"/><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1682.xml"/><Relationship Id="rId7" Type="http://schemas.openxmlformats.org/officeDocument/2006/relationships/tags" Target="../tags/tag1681.xml"/><Relationship Id="rId6" Type="http://schemas.openxmlformats.org/officeDocument/2006/relationships/tags" Target="../tags/tag1680.xml"/><Relationship Id="rId5" Type="http://schemas.openxmlformats.org/officeDocument/2006/relationships/tags" Target="../tags/tag1679.xml"/><Relationship Id="rId4" Type="http://schemas.openxmlformats.org/officeDocument/2006/relationships/tags" Target="../tags/tag1678.xml"/><Relationship Id="rId3" Type="http://schemas.openxmlformats.org/officeDocument/2006/relationships/tags" Target="../tags/tag1677.xml"/><Relationship Id="rId2" Type="http://schemas.openxmlformats.org/officeDocument/2006/relationships/tags" Target="../tags/tag1676.xml"/><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1690.xml"/><Relationship Id="rId8" Type="http://schemas.openxmlformats.org/officeDocument/2006/relationships/tags" Target="../tags/tag1689.xml"/><Relationship Id="rId7" Type="http://schemas.openxmlformats.org/officeDocument/2006/relationships/tags" Target="../tags/tag1688.xml"/><Relationship Id="rId6" Type="http://schemas.openxmlformats.org/officeDocument/2006/relationships/tags" Target="../tags/tag1687.xml"/><Relationship Id="rId5" Type="http://schemas.openxmlformats.org/officeDocument/2006/relationships/tags" Target="../tags/tag1686.xml"/><Relationship Id="rId4" Type="http://schemas.openxmlformats.org/officeDocument/2006/relationships/tags" Target="../tags/tag1685.xml"/><Relationship Id="rId3" Type="http://schemas.openxmlformats.org/officeDocument/2006/relationships/tags" Target="../tags/tag1684.xml"/><Relationship Id="rId2" Type="http://schemas.openxmlformats.org/officeDocument/2006/relationships/tags" Target="../tags/tag1683.xml"/><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1698.xml"/><Relationship Id="rId8" Type="http://schemas.openxmlformats.org/officeDocument/2006/relationships/tags" Target="../tags/tag1697.xml"/><Relationship Id="rId7" Type="http://schemas.openxmlformats.org/officeDocument/2006/relationships/tags" Target="../tags/tag1696.xml"/><Relationship Id="rId6" Type="http://schemas.openxmlformats.org/officeDocument/2006/relationships/tags" Target="../tags/tag1695.xml"/><Relationship Id="rId5" Type="http://schemas.openxmlformats.org/officeDocument/2006/relationships/tags" Target="../tags/tag1694.xml"/><Relationship Id="rId4" Type="http://schemas.openxmlformats.org/officeDocument/2006/relationships/tags" Target="../tags/tag1693.xml"/><Relationship Id="rId3" Type="http://schemas.openxmlformats.org/officeDocument/2006/relationships/tags" Target="../tags/tag1692.xml"/><Relationship Id="rId2" Type="http://schemas.openxmlformats.org/officeDocument/2006/relationships/tags" Target="../tags/tag1691.xml"/><Relationship Id="rId14" Type="http://schemas.openxmlformats.org/officeDocument/2006/relationships/tags" Target="../tags/tag1703.xml"/><Relationship Id="rId13" Type="http://schemas.openxmlformats.org/officeDocument/2006/relationships/tags" Target="../tags/tag1702.xml"/><Relationship Id="rId12" Type="http://schemas.openxmlformats.org/officeDocument/2006/relationships/tags" Target="../tags/tag1701.xml"/><Relationship Id="rId11" Type="http://schemas.openxmlformats.org/officeDocument/2006/relationships/tags" Target="../tags/tag1700.xml"/><Relationship Id="rId10" Type="http://schemas.openxmlformats.org/officeDocument/2006/relationships/tags" Target="../tags/tag1699.xml"/><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1711.xml"/><Relationship Id="rId8" Type="http://schemas.openxmlformats.org/officeDocument/2006/relationships/tags" Target="../tags/tag1710.xml"/><Relationship Id="rId7" Type="http://schemas.openxmlformats.org/officeDocument/2006/relationships/tags" Target="../tags/tag1709.xml"/><Relationship Id="rId6" Type="http://schemas.openxmlformats.org/officeDocument/2006/relationships/tags" Target="../tags/tag1708.xml"/><Relationship Id="rId5" Type="http://schemas.openxmlformats.org/officeDocument/2006/relationships/tags" Target="../tags/tag1707.xml"/><Relationship Id="rId4" Type="http://schemas.openxmlformats.org/officeDocument/2006/relationships/tags" Target="../tags/tag1706.xml"/><Relationship Id="rId3" Type="http://schemas.openxmlformats.org/officeDocument/2006/relationships/tags" Target="../tags/tag1705.xml"/><Relationship Id="rId21" Type="http://schemas.openxmlformats.org/officeDocument/2006/relationships/tags" Target="../tags/tag1723.xml"/><Relationship Id="rId20" Type="http://schemas.openxmlformats.org/officeDocument/2006/relationships/tags" Target="../tags/tag1722.xml"/><Relationship Id="rId2" Type="http://schemas.openxmlformats.org/officeDocument/2006/relationships/tags" Target="../tags/tag1704.xml"/><Relationship Id="rId19" Type="http://schemas.openxmlformats.org/officeDocument/2006/relationships/tags" Target="../tags/tag1721.xml"/><Relationship Id="rId18" Type="http://schemas.openxmlformats.org/officeDocument/2006/relationships/tags" Target="../tags/tag1720.xml"/><Relationship Id="rId17" Type="http://schemas.openxmlformats.org/officeDocument/2006/relationships/tags" Target="../tags/tag1719.xml"/><Relationship Id="rId16" Type="http://schemas.openxmlformats.org/officeDocument/2006/relationships/tags" Target="../tags/tag1718.xml"/><Relationship Id="rId15" Type="http://schemas.openxmlformats.org/officeDocument/2006/relationships/tags" Target="../tags/tag1717.xml"/><Relationship Id="rId14" Type="http://schemas.openxmlformats.org/officeDocument/2006/relationships/tags" Target="../tags/tag1716.xml"/><Relationship Id="rId13" Type="http://schemas.openxmlformats.org/officeDocument/2006/relationships/tags" Target="../tags/tag1715.xml"/><Relationship Id="rId12" Type="http://schemas.openxmlformats.org/officeDocument/2006/relationships/tags" Target="../tags/tag1714.xml"/><Relationship Id="rId11" Type="http://schemas.openxmlformats.org/officeDocument/2006/relationships/tags" Target="../tags/tag1713.xml"/><Relationship Id="rId10" Type="http://schemas.openxmlformats.org/officeDocument/2006/relationships/tags" Target="../tags/tag1712.xm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1731.xml"/><Relationship Id="rId8" Type="http://schemas.openxmlformats.org/officeDocument/2006/relationships/tags" Target="../tags/tag1730.xml"/><Relationship Id="rId7" Type="http://schemas.openxmlformats.org/officeDocument/2006/relationships/tags" Target="../tags/tag1729.xml"/><Relationship Id="rId6" Type="http://schemas.openxmlformats.org/officeDocument/2006/relationships/tags" Target="../tags/tag1728.xml"/><Relationship Id="rId5" Type="http://schemas.openxmlformats.org/officeDocument/2006/relationships/tags" Target="../tags/tag1727.xml"/><Relationship Id="rId4" Type="http://schemas.openxmlformats.org/officeDocument/2006/relationships/tags" Target="../tags/tag1726.xml"/><Relationship Id="rId3" Type="http://schemas.openxmlformats.org/officeDocument/2006/relationships/tags" Target="../tags/tag1725.xml"/><Relationship Id="rId20" Type="http://schemas.openxmlformats.org/officeDocument/2006/relationships/tags" Target="../tags/tag1742.xml"/><Relationship Id="rId2" Type="http://schemas.openxmlformats.org/officeDocument/2006/relationships/tags" Target="../tags/tag1724.xml"/><Relationship Id="rId19" Type="http://schemas.openxmlformats.org/officeDocument/2006/relationships/tags" Target="../tags/tag1741.xml"/><Relationship Id="rId18" Type="http://schemas.openxmlformats.org/officeDocument/2006/relationships/tags" Target="../tags/tag1740.xml"/><Relationship Id="rId17" Type="http://schemas.openxmlformats.org/officeDocument/2006/relationships/tags" Target="../tags/tag1739.xml"/><Relationship Id="rId16" Type="http://schemas.openxmlformats.org/officeDocument/2006/relationships/tags" Target="../tags/tag1738.xml"/><Relationship Id="rId15" Type="http://schemas.openxmlformats.org/officeDocument/2006/relationships/tags" Target="../tags/tag1737.xml"/><Relationship Id="rId14" Type="http://schemas.openxmlformats.org/officeDocument/2006/relationships/tags" Target="../tags/tag1736.xml"/><Relationship Id="rId13" Type="http://schemas.openxmlformats.org/officeDocument/2006/relationships/tags" Target="../tags/tag1735.xml"/><Relationship Id="rId12" Type="http://schemas.openxmlformats.org/officeDocument/2006/relationships/tags" Target="../tags/tag1734.xml"/><Relationship Id="rId11" Type="http://schemas.openxmlformats.org/officeDocument/2006/relationships/tags" Target="../tags/tag1733.xml"/><Relationship Id="rId10" Type="http://schemas.openxmlformats.org/officeDocument/2006/relationships/tags" Target="../tags/tag1732.xml"/><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1750.xml"/><Relationship Id="rId8" Type="http://schemas.openxmlformats.org/officeDocument/2006/relationships/tags" Target="../tags/tag1749.xml"/><Relationship Id="rId7" Type="http://schemas.openxmlformats.org/officeDocument/2006/relationships/tags" Target="../tags/tag1748.xml"/><Relationship Id="rId6" Type="http://schemas.openxmlformats.org/officeDocument/2006/relationships/tags" Target="../tags/tag1747.xml"/><Relationship Id="rId5" Type="http://schemas.openxmlformats.org/officeDocument/2006/relationships/tags" Target="../tags/tag1746.xml"/><Relationship Id="rId4" Type="http://schemas.openxmlformats.org/officeDocument/2006/relationships/tags" Target="../tags/tag1745.xml"/><Relationship Id="rId3" Type="http://schemas.openxmlformats.org/officeDocument/2006/relationships/tags" Target="../tags/tag1744.xml"/><Relationship Id="rId26" Type="http://schemas.openxmlformats.org/officeDocument/2006/relationships/tags" Target="../tags/tag1767.xml"/><Relationship Id="rId25" Type="http://schemas.openxmlformats.org/officeDocument/2006/relationships/tags" Target="../tags/tag1766.xml"/><Relationship Id="rId24" Type="http://schemas.openxmlformats.org/officeDocument/2006/relationships/tags" Target="../tags/tag1765.xml"/><Relationship Id="rId23" Type="http://schemas.openxmlformats.org/officeDocument/2006/relationships/tags" Target="../tags/tag1764.xml"/><Relationship Id="rId22" Type="http://schemas.openxmlformats.org/officeDocument/2006/relationships/tags" Target="../tags/tag1763.xml"/><Relationship Id="rId21" Type="http://schemas.openxmlformats.org/officeDocument/2006/relationships/tags" Target="../tags/tag1762.xml"/><Relationship Id="rId20" Type="http://schemas.openxmlformats.org/officeDocument/2006/relationships/tags" Target="../tags/tag1761.xml"/><Relationship Id="rId2" Type="http://schemas.openxmlformats.org/officeDocument/2006/relationships/tags" Target="../tags/tag1743.xml"/><Relationship Id="rId19" Type="http://schemas.openxmlformats.org/officeDocument/2006/relationships/tags" Target="../tags/tag1760.xml"/><Relationship Id="rId18" Type="http://schemas.openxmlformats.org/officeDocument/2006/relationships/tags" Target="../tags/tag1759.xml"/><Relationship Id="rId17" Type="http://schemas.openxmlformats.org/officeDocument/2006/relationships/tags" Target="../tags/tag1758.xml"/><Relationship Id="rId16" Type="http://schemas.openxmlformats.org/officeDocument/2006/relationships/tags" Target="../tags/tag1757.xml"/><Relationship Id="rId15" Type="http://schemas.openxmlformats.org/officeDocument/2006/relationships/tags" Target="../tags/tag1756.xml"/><Relationship Id="rId14" Type="http://schemas.openxmlformats.org/officeDocument/2006/relationships/tags" Target="../tags/tag1755.xml"/><Relationship Id="rId13" Type="http://schemas.openxmlformats.org/officeDocument/2006/relationships/tags" Target="../tags/tag1754.xml"/><Relationship Id="rId12" Type="http://schemas.openxmlformats.org/officeDocument/2006/relationships/tags" Target="../tags/tag1753.xml"/><Relationship Id="rId11" Type="http://schemas.openxmlformats.org/officeDocument/2006/relationships/tags" Target="../tags/tag1752.xml"/><Relationship Id="rId10" Type="http://schemas.openxmlformats.org/officeDocument/2006/relationships/tags" Target="../tags/tag1751.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1775.xml"/><Relationship Id="rId8" Type="http://schemas.openxmlformats.org/officeDocument/2006/relationships/tags" Target="../tags/tag1774.xml"/><Relationship Id="rId7" Type="http://schemas.openxmlformats.org/officeDocument/2006/relationships/tags" Target="../tags/tag1773.xml"/><Relationship Id="rId6" Type="http://schemas.openxmlformats.org/officeDocument/2006/relationships/tags" Target="../tags/tag1772.xml"/><Relationship Id="rId5" Type="http://schemas.openxmlformats.org/officeDocument/2006/relationships/tags" Target="../tags/tag1771.xml"/><Relationship Id="rId4" Type="http://schemas.openxmlformats.org/officeDocument/2006/relationships/tags" Target="../tags/tag1770.xml"/><Relationship Id="rId3" Type="http://schemas.openxmlformats.org/officeDocument/2006/relationships/tags" Target="../tags/tag1769.xml"/><Relationship Id="rId21" Type="http://schemas.openxmlformats.org/officeDocument/2006/relationships/tags" Target="../tags/tag1787.xml"/><Relationship Id="rId20" Type="http://schemas.openxmlformats.org/officeDocument/2006/relationships/tags" Target="../tags/tag1786.xml"/><Relationship Id="rId2" Type="http://schemas.openxmlformats.org/officeDocument/2006/relationships/tags" Target="../tags/tag1768.xml"/><Relationship Id="rId19" Type="http://schemas.openxmlformats.org/officeDocument/2006/relationships/tags" Target="../tags/tag1785.xml"/><Relationship Id="rId18" Type="http://schemas.openxmlformats.org/officeDocument/2006/relationships/tags" Target="../tags/tag1784.xml"/><Relationship Id="rId17" Type="http://schemas.openxmlformats.org/officeDocument/2006/relationships/tags" Target="../tags/tag1783.xml"/><Relationship Id="rId16" Type="http://schemas.openxmlformats.org/officeDocument/2006/relationships/tags" Target="../tags/tag1782.xml"/><Relationship Id="rId15" Type="http://schemas.openxmlformats.org/officeDocument/2006/relationships/tags" Target="../tags/tag1781.xml"/><Relationship Id="rId14" Type="http://schemas.openxmlformats.org/officeDocument/2006/relationships/tags" Target="../tags/tag1780.xml"/><Relationship Id="rId13" Type="http://schemas.openxmlformats.org/officeDocument/2006/relationships/tags" Target="../tags/tag1779.xml"/><Relationship Id="rId12" Type="http://schemas.openxmlformats.org/officeDocument/2006/relationships/tags" Target="../tags/tag1778.xml"/><Relationship Id="rId11" Type="http://schemas.openxmlformats.org/officeDocument/2006/relationships/tags" Target="../tags/tag1777.xml"/><Relationship Id="rId10" Type="http://schemas.openxmlformats.org/officeDocument/2006/relationships/tags" Target="../tags/tag1776.xml"/><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9" Type="http://schemas.openxmlformats.org/officeDocument/2006/relationships/tags" Target="../tags/tag1795.xml"/><Relationship Id="rId8" Type="http://schemas.openxmlformats.org/officeDocument/2006/relationships/tags" Target="../tags/tag1794.xml"/><Relationship Id="rId7" Type="http://schemas.openxmlformats.org/officeDocument/2006/relationships/tags" Target="../tags/tag1793.xml"/><Relationship Id="rId6" Type="http://schemas.openxmlformats.org/officeDocument/2006/relationships/tags" Target="../tags/tag1792.xml"/><Relationship Id="rId5" Type="http://schemas.openxmlformats.org/officeDocument/2006/relationships/tags" Target="../tags/tag1791.xml"/><Relationship Id="rId4" Type="http://schemas.openxmlformats.org/officeDocument/2006/relationships/tags" Target="../tags/tag1790.xml"/><Relationship Id="rId3" Type="http://schemas.openxmlformats.org/officeDocument/2006/relationships/tags" Target="../tags/tag1789.xml"/><Relationship Id="rId2" Type="http://schemas.openxmlformats.org/officeDocument/2006/relationships/tags" Target="../tags/tag1788.xml"/><Relationship Id="rId15" Type="http://schemas.openxmlformats.org/officeDocument/2006/relationships/tags" Target="../tags/tag1801.xml"/><Relationship Id="rId14" Type="http://schemas.openxmlformats.org/officeDocument/2006/relationships/tags" Target="../tags/tag1800.xml"/><Relationship Id="rId13" Type="http://schemas.openxmlformats.org/officeDocument/2006/relationships/tags" Target="../tags/tag1799.xml"/><Relationship Id="rId12" Type="http://schemas.openxmlformats.org/officeDocument/2006/relationships/tags" Target="../tags/tag1798.xml"/><Relationship Id="rId11" Type="http://schemas.openxmlformats.org/officeDocument/2006/relationships/tags" Target="../tags/tag1797.xml"/><Relationship Id="rId10" Type="http://schemas.openxmlformats.org/officeDocument/2006/relationships/tags" Target="../tags/tag1796.xml"/><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9" Type="http://schemas.openxmlformats.org/officeDocument/2006/relationships/tags" Target="../tags/tag1809.xml"/><Relationship Id="rId8" Type="http://schemas.openxmlformats.org/officeDocument/2006/relationships/tags" Target="../tags/tag1808.xml"/><Relationship Id="rId7" Type="http://schemas.openxmlformats.org/officeDocument/2006/relationships/tags" Target="../tags/tag1807.xml"/><Relationship Id="rId6" Type="http://schemas.openxmlformats.org/officeDocument/2006/relationships/tags" Target="../tags/tag1806.xml"/><Relationship Id="rId5" Type="http://schemas.openxmlformats.org/officeDocument/2006/relationships/tags" Target="../tags/tag1805.xml"/><Relationship Id="rId4" Type="http://schemas.openxmlformats.org/officeDocument/2006/relationships/tags" Target="../tags/tag1804.xml"/><Relationship Id="rId3" Type="http://schemas.openxmlformats.org/officeDocument/2006/relationships/tags" Target="../tags/tag1803.xml"/><Relationship Id="rId2" Type="http://schemas.openxmlformats.org/officeDocument/2006/relationships/tags" Target="../tags/tag1802.xml"/><Relationship Id="rId14" Type="http://schemas.openxmlformats.org/officeDocument/2006/relationships/tags" Target="../tags/tag1814.xml"/><Relationship Id="rId13" Type="http://schemas.openxmlformats.org/officeDocument/2006/relationships/tags" Target="../tags/tag1813.xml"/><Relationship Id="rId12" Type="http://schemas.openxmlformats.org/officeDocument/2006/relationships/tags" Target="../tags/tag1812.xml"/><Relationship Id="rId11" Type="http://schemas.openxmlformats.org/officeDocument/2006/relationships/tags" Target="../tags/tag1811.xml"/><Relationship Id="rId10" Type="http://schemas.openxmlformats.org/officeDocument/2006/relationships/tags" Target="../tags/tag1810.xml"/><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9" Type="http://schemas.openxmlformats.org/officeDocument/2006/relationships/tags" Target="../tags/tag1822.xml"/><Relationship Id="rId8" Type="http://schemas.openxmlformats.org/officeDocument/2006/relationships/tags" Target="../tags/tag1821.xml"/><Relationship Id="rId7" Type="http://schemas.openxmlformats.org/officeDocument/2006/relationships/tags" Target="../tags/tag1820.xml"/><Relationship Id="rId6" Type="http://schemas.openxmlformats.org/officeDocument/2006/relationships/tags" Target="../tags/tag1819.xml"/><Relationship Id="rId5" Type="http://schemas.openxmlformats.org/officeDocument/2006/relationships/tags" Target="../tags/tag1818.xml"/><Relationship Id="rId4" Type="http://schemas.openxmlformats.org/officeDocument/2006/relationships/tags" Target="../tags/tag1817.xml"/><Relationship Id="rId3" Type="http://schemas.openxmlformats.org/officeDocument/2006/relationships/tags" Target="../tags/tag1816.xml"/><Relationship Id="rId2" Type="http://schemas.openxmlformats.org/officeDocument/2006/relationships/tags" Target="../tags/tag1815.xml"/><Relationship Id="rId18" Type="http://schemas.openxmlformats.org/officeDocument/2006/relationships/tags" Target="../tags/tag1831.xml"/><Relationship Id="rId17" Type="http://schemas.openxmlformats.org/officeDocument/2006/relationships/tags" Target="../tags/tag1830.xml"/><Relationship Id="rId16" Type="http://schemas.openxmlformats.org/officeDocument/2006/relationships/tags" Target="../tags/tag1829.xml"/><Relationship Id="rId15" Type="http://schemas.openxmlformats.org/officeDocument/2006/relationships/tags" Target="../tags/tag1828.xml"/><Relationship Id="rId14" Type="http://schemas.openxmlformats.org/officeDocument/2006/relationships/tags" Target="../tags/tag1827.xml"/><Relationship Id="rId13" Type="http://schemas.openxmlformats.org/officeDocument/2006/relationships/tags" Target="../tags/tag1826.xml"/><Relationship Id="rId12" Type="http://schemas.openxmlformats.org/officeDocument/2006/relationships/tags" Target="../tags/tag1825.xml"/><Relationship Id="rId11" Type="http://schemas.openxmlformats.org/officeDocument/2006/relationships/tags" Target="../tags/tag1824.xml"/><Relationship Id="rId10" Type="http://schemas.openxmlformats.org/officeDocument/2006/relationships/tags" Target="../tags/tag1823.xml"/><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9" Type="http://schemas.openxmlformats.org/officeDocument/2006/relationships/tags" Target="../tags/tag1839.xml"/><Relationship Id="rId8" Type="http://schemas.openxmlformats.org/officeDocument/2006/relationships/tags" Target="../tags/tag1838.xml"/><Relationship Id="rId7" Type="http://schemas.openxmlformats.org/officeDocument/2006/relationships/tags" Target="../tags/tag1837.xml"/><Relationship Id="rId6" Type="http://schemas.openxmlformats.org/officeDocument/2006/relationships/tags" Target="../tags/tag1836.xml"/><Relationship Id="rId5" Type="http://schemas.openxmlformats.org/officeDocument/2006/relationships/tags" Target="../tags/tag1835.xml"/><Relationship Id="rId4" Type="http://schemas.openxmlformats.org/officeDocument/2006/relationships/tags" Target="../tags/tag1834.xml"/><Relationship Id="rId3" Type="http://schemas.openxmlformats.org/officeDocument/2006/relationships/tags" Target="../tags/tag1833.xml"/><Relationship Id="rId21" Type="http://schemas.openxmlformats.org/officeDocument/2006/relationships/tags" Target="../tags/tag1851.xml"/><Relationship Id="rId20" Type="http://schemas.openxmlformats.org/officeDocument/2006/relationships/tags" Target="../tags/tag1850.xml"/><Relationship Id="rId2" Type="http://schemas.openxmlformats.org/officeDocument/2006/relationships/tags" Target="../tags/tag1832.xml"/><Relationship Id="rId19" Type="http://schemas.openxmlformats.org/officeDocument/2006/relationships/tags" Target="../tags/tag1849.xml"/><Relationship Id="rId18" Type="http://schemas.openxmlformats.org/officeDocument/2006/relationships/tags" Target="../tags/tag1848.xml"/><Relationship Id="rId17" Type="http://schemas.openxmlformats.org/officeDocument/2006/relationships/tags" Target="../tags/tag1847.xml"/><Relationship Id="rId16" Type="http://schemas.openxmlformats.org/officeDocument/2006/relationships/tags" Target="../tags/tag1846.xml"/><Relationship Id="rId15" Type="http://schemas.openxmlformats.org/officeDocument/2006/relationships/tags" Target="../tags/tag1845.xml"/><Relationship Id="rId14" Type="http://schemas.openxmlformats.org/officeDocument/2006/relationships/tags" Target="../tags/tag1844.xml"/><Relationship Id="rId13" Type="http://schemas.openxmlformats.org/officeDocument/2006/relationships/tags" Target="../tags/tag1843.xml"/><Relationship Id="rId12" Type="http://schemas.openxmlformats.org/officeDocument/2006/relationships/tags" Target="../tags/tag1842.xml"/><Relationship Id="rId11" Type="http://schemas.openxmlformats.org/officeDocument/2006/relationships/tags" Target="../tags/tag1841.xml"/><Relationship Id="rId10" Type="http://schemas.openxmlformats.org/officeDocument/2006/relationships/tags" Target="../tags/tag1840.xml"/><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9" Type="http://schemas.openxmlformats.org/officeDocument/2006/relationships/tags" Target="../tags/tag1859.xml"/><Relationship Id="rId8" Type="http://schemas.openxmlformats.org/officeDocument/2006/relationships/tags" Target="../tags/tag1858.xml"/><Relationship Id="rId7" Type="http://schemas.openxmlformats.org/officeDocument/2006/relationships/tags" Target="../tags/tag1857.xml"/><Relationship Id="rId6" Type="http://schemas.openxmlformats.org/officeDocument/2006/relationships/tags" Target="../tags/tag1856.xml"/><Relationship Id="rId5" Type="http://schemas.openxmlformats.org/officeDocument/2006/relationships/tags" Target="../tags/tag1855.xml"/><Relationship Id="rId4" Type="http://schemas.openxmlformats.org/officeDocument/2006/relationships/tags" Target="../tags/tag1854.xml"/><Relationship Id="rId3" Type="http://schemas.openxmlformats.org/officeDocument/2006/relationships/tags" Target="../tags/tag1853.xml"/><Relationship Id="rId2" Type="http://schemas.openxmlformats.org/officeDocument/2006/relationships/tags" Target="../tags/tag1852.xml"/><Relationship Id="rId18" Type="http://schemas.openxmlformats.org/officeDocument/2006/relationships/tags" Target="../tags/tag1868.xml"/><Relationship Id="rId17" Type="http://schemas.openxmlformats.org/officeDocument/2006/relationships/tags" Target="../tags/tag1867.xml"/><Relationship Id="rId16" Type="http://schemas.openxmlformats.org/officeDocument/2006/relationships/tags" Target="../tags/tag1866.xml"/><Relationship Id="rId15" Type="http://schemas.openxmlformats.org/officeDocument/2006/relationships/tags" Target="../tags/tag1865.xml"/><Relationship Id="rId14" Type="http://schemas.openxmlformats.org/officeDocument/2006/relationships/tags" Target="../tags/tag1864.xml"/><Relationship Id="rId13" Type="http://schemas.openxmlformats.org/officeDocument/2006/relationships/tags" Target="../tags/tag1863.xml"/><Relationship Id="rId12" Type="http://schemas.openxmlformats.org/officeDocument/2006/relationships/tags" Target="../tags/tag1862.xml"/><Relationship Id="rId11" Type="http://schemas.openxmlformats.org/officeDocument/2006/relationships/tags" Target="../tags/tag1861.xml"/><Relationship Id="rId10" Type="http://schemas.openxmlformats.org/officeDocument/2006/relationships/tags" Target="../tags/tag1860.xml"/><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1876.xml"/><Relationship Id="rId8" Type="http://schemas.openxmlformats.org/officeDocument/2006/relationships/tags" Target="../tags/tag1875.xml"/><Relationship Id="rId7" Type="http://schemas.openxmlformats.org/officeDocument/2006/relationships/tags" Target="../tags/tag1874.xml"/><Relationship Id="rId6" Type="http://schemas.openxmlformats.org/officeDocument/2006/relationships/tags" Target="../tags/tag1873.xml"/><Relationship Id="rId5" Type="http://schemas.openxmlformats.org/officeDocument/2006/relationships/tags" Target="../tags/tag1872.xml"/><Relationship Id="rId4" Type="http://schemas.openxmlformats.org/officeDocument/2006/relationships/tags" Target="../tags/tag1871.xml"/><Relationship Id="rId3" Type="http://schemas.openxmlformats.org/officeDocument/2006/relationships/tags" Target="../tags/tag1870.xml"/><Relationship Id="rId2" Type="http://schemas.openxmlformats.org/officeDocument/2006/relationships/tags" Target="../tags/tag1869.xml"/><Relationship Id="rId12" Type="http://schemas.openxmlformats.org/officeDocument/2006/relationships/tags" Target="../tags/tag1879.xml"/><Relationship Id="rId11" Type="http://schemas.openxmlformats.org/officeDocument/2006/relationships/tags" Target="../tags/tag1878.xml"/><Relationship Id="rId10" Type="http://schemas.openxmlformats.org/officeDocument/2006/relationships/tags" Target="../tags/tag1877.xml"/><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9" Type="http://schemas.openxmlformats.org/officeDocument/2006/relationships/tags" Target="../tags/tag1887.xml"/><Relationship Id="rId8" Type="http://schemas.openxmlformats.org/officeDocument/2006/relationships/tags" Target="../tags/tag1886.xml"/><Relationship Id="rId7" Type="http://schemas.openxmlformats.org/officeDocument/2006/relationships/tags" Target="../tags/tag1885.xml"/><Relationship Id="rId6" Type="http://schemas.openxmlformats.org/officeDocument/2006/relationships/tags" Target="../tags/tag1884.xml"/><Relationship Id="rId5" Type="http://schemas.openxmlformats.org/officeDocument/2006/relationships/tags" Target="../tags/tag1883.xml"/><Relationship Id="rId4" Type="http://schemas.openxmlformats.org/officeDocument/2006/relationships/tags" Target="../tags/tag1882.xml"/><Relationship Id="rId3" Type="http://schemas.openxmlformats.org/officeDocument/2006/relationships/tags" Target="../tags/tag1881.xml"/><Relationship Id="rId2" Type="http://schemas.openxmlformats.org/officeDocument/2006/relationships/tags" Target="../tags/tag1880.xml"/><Relationship Id="rId18" Type="http://schemas.openxmlformats.org/officeDocument/2006/relationships/tags" Target="../tags/tag1896.xml"/><Relationship Id="rId17" Type="http://schemas.openxmlformats.org/officeDocument/2006/relationships/tags" Target="../tags/tag1895.xml"/><Relationship Id="rId16" Type="http://schemas.openxmlformats.org/officeDocument/2006/relationships/tags" Target="../tags/tag1894.xml"/><Relationship Id="rId15" Type="http://schemas.openxmlformats.org/officeDocument/2006/relationships/tags" Target="../tags/tag1893.xml"/><Relationship Id="rId14" Type="http://schemas.openxmlformats.org/officeDocument/2006/relationships/tags" Target="../tags/tag1892.xml"/><Relationship Id="rId13" Type="http://schemas.openxmlformats.org/officeDocument/2006/relationships/tags" Target="../tags/tag1891.xml"/><Relationship Id="rId12" Type="http://schemas.openxmlformats.org/officeDocument/2006/relationships/tags" Target="../tags/tag1890.xml"/><Relationship Id="rId11" Type="http://schemas.openxmlformats.org/officeDocument/2006/relationships/tags" Target="../tags/tag1889.xml"/><Relationship Id="rId10" Type="http://schemas.openxmlformats.org/officeDocument/2006/relationships/tags" Target="../tags/tag1888.xml"/><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9" Type="http://schemas.openxmlformats.org/officeDocument/2006/relationships/tags" Target="../tags/tag1904.xml"/><Relationship Id="rId8" Type="http://schemas.openxmlformats.org/officeDocument/2006/relationships/tags" Target="../tags/tag1903.xml"/><Relationship Id="rId7" Type="http://schemas.openxmlformats.org/officeDocument/2006/relationships/tags" Target="../tags/tag1902.xml"/><Relationship Id="rId6" Type="http://schemas.openxmlformats.org/officeDocument/2006/relationships/tags" Target="../tags/tag1901.xml"/><Relationship Id="rId5" Type="http://schemas.openxmlformats.org/officeDocument/2006/relationships/tags" Target="../tags/tag1900.xml"/><Relationship Id="rId4" Type="http://schemas.openxmlformats.org/officeDocument/2006/relationships/tags" Target="../tags/tag1899.xml"/><Relationship Id="rId3" Type="http://schemas.openxmlformats.org/officeDocument/2006/relationships/tags" Target="../tags/tag1898.xml"/><Relationship Id="rId2" Type="http://schemas.openxmlformats.org/officeDocument/2006/relationships/tags" Target="../tags/tag1897.xml"/><Relationship Id="rId14" Type="http://schemas.openxmlformats.org/officeDocument/2006/relationships/tags" Target="../tags/tag1909.xml"/><Relationship Id="rId13" Type="http://schemas.openxmlformats.org/officeDocument/2006/relationships/tags" Target="../tags/tag1908.xml"/><Relationship Id="rId12" Type="http://schemas.openxmlformats.org/officeDocument/2006/relationships/tags" Target="../tags/tag1907.xml"/><Relationship Id="rId11" Type="http://schemas.openxmlformats.org/officeDocument/2006/relationships/tags" Target="../tags/tag1906.xml"/><Relationship Id="rId10" Type="http://schemas.openxmlformats.org/officeDocument/2006/relationships/tags" Target="../tags/tag1905.xm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9" Type="http://schemas.openxmlformats.org/officeDocument/2006/relationships/tags" Target="../tags/tag1917.xml"/><Relationship Id="rId8" Type="http://schemas.openxmlformats.org/officeDocument/2006/relationships/tags" Target="../tags/tag1916.xml"/><Relationship Id="rId7" Type="http://schemas.openxmlformats.org/officeDocument/2006/relationships/tags" Target="../tags/tag1915.xml"/><Relationship Id="rId6" Type="http://schemas.openxmlformats.org/officeDocument/2006/relationships/tags" Target="../tags/tag1914.xml"/><Relationship Id="rId5" Type="http://schemas.openxmlformats.org/officeDocument/2006/relationships/tags" Target="../tags/tag1913.xml"/><Relationship Id="rId4" Type="http://schemas.openxmlformats.org/officeDocument/2006/relationships/tags" Target="../tags/tag1912.xml"/><Relationship Id="rId3" Type="http://schemas.openxmlformats.org/officeDocument/2006/relationships/tags" Target="../tags/tag1911.xml"/><Relationship Id="rId2" Type="http://schemas.openxmlformats.org/officeDocument/2006/relationships/tags" Target="../tags/tag1910.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9" Type="http://schemas.openxmlformats.org/officeDocument/2006/relationships/tags" Target="../tags/tag1925.xml"/><Relationship Id="rId8" Type="http://schemas.openxmlformats.org/officeDocument/2006/relationships/tags" Target="../tags/tag1924.xml"/><Relationship Id="rId7" Type="http://schemas.openxmlformats.org/officeDocument/2006/relationships/tags" Target="../tags/tag1923.xml"/><Relationship Id="rId6" Type="http://schemas.openxmlformats.org/officeDocument/2006/relationships/tags" Target="../tags/tag1922.xml"/><Relationship Id="rId5" Type="http://schemas.openxmlformats.org/officeDocument/2006/relationships/tags" Target="../tags/tag1921.xml"/><Relationship Id="rId4" Type="http://schemas.openxmlformats.org/officeDocument/2006/relationships/tags" Target="../tags/tag1920.xml"/><Relationship Id="rId3" Type="http://schemas.openxmlformats.org/officeDocument/2006/relationships/tags" Target="../tags/tag1919.xml"/><Relationship Id="rId2" Type="http://schemas.openxmlformats.org/officeDocument/2006/relationships/tags" Target="../tags/tag1918.xml"/><Relationship Id="rId13" Type="http://schemas.openxmlformats.org/officeDocument/2006/relationships/tags" Target="../tags/tag1929.xml"/><Relationship Id="rId12" Type="http://schemas.openxmlformats.org/officeDocument/2006/relationships/tags" Target="../tags/tag1928.xml"/><Relationship Id="rId11" Type="http://schemas.openxmlformats.org/officeDocument/2006/relationships/tags" Target="../tags/tag1927.xml"/><Relationship Id="rId10" Type="http://schemas.openxmlformats.org/officeDocument/2006/relationships/tags" Target="../tags/tag1926.xml"/><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9" Type="http://schemas.openxmlformats.org/officeDocument/2006/relationships/tags" Target="../tags/tag1937.xml"/><Relationship Id="rId8" Type="http://schemas.openxmlformats.org/officeDocument/2006/relationships/tags" Target="../tags/tag1936.xml"/><Relationship Id="rId7" Type="http://schemas.openxmlformats.org/officeDocument/2006/relationships/tags" Target="../tags/tag1935.xml"/><Relationship Id="rId6" Type="http://schemas.openxmlformats.org/officeDocument/2006/relationships/tags" Target="../tags/tag1934.xml"/><Relationship Id="rId5" Type="http://schemas.openxmlformats.org/officeDocument/2006/relationships/tags" Target="../tags/tag1933.xml"/><Relationship Id="rId4" Type="http://schemas.openxmlformats.org/officeDocument/2006/relationships/tags" Target="../tags/tag1932.xml"/><Relationship Id="rId3" Type="http://schemas.openxmlformats.org/officeDocument/2006/relationships/tags" Target="../tags/tag1931.xml"/><Relationship Id="rId2" Type="http://schemas.openxmlformats.org/officeDocument/2006/relationships/tags" Target="../tags/tag1930.xml"/><Relationship Id="rId14" Type="http://schemas.openxmlformats.org/officeDocument/2006/relationships/tags" Target="../tags/tag1942.xml"/><Relationship Id="rId13" Type="http://schemas.openxmlformats.org/officeDocument/2006/relationships/tags" Target="../tags/tag1941.xml"/><Relationship Id="rId12" Type="http://schemas.openxmlformats.org/officeDocument/2006/relationships/tags" Target="../tags/tag1940.xml"/><Relationship Id="rId11" Type="http://schemas.openxmlformats.org/officeDocument/2006/relationships/tags" Target="../tags/tag1939.xml"/><Relationship Id="rId10" Type="http://schemas.openxmlformats.org/officeDocument/2006/relationships/tags" Target="../tags/tag1938.xml"/><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1950.xml"/><Relationship Id="rId8" Type="http://schemas.openxmlformats.org/officeDocument/2006/relationships/tags" Target="../tags/tag1949.xml"/><Relationship Id="rId7" Type="http://schemas.openxmlformats.org/officeDocument/2006/relationships/tags" Target="../tags/tag1948.xml"/><Relationship Id="rId6" Type="http://schemas.openxmlformats.org/officeDocument/2006/relationships/tags" Target="../tags/tag1947.xml"/><Relationship Id="rId5" Type="http://schemas.openxmlformats.org/officeDocument/2006/relationships/tags" Target="../tags/tag1946.xml"/><Relationship Id="rId4" Type="http://schemas.openxmlformats.org/officeDocument/2006/relationships/tags" Target="../tags/tag1945.xml"/><Relationship Id="rId3" Type="http://schemas.openxmlformats.org/officeDocument/2006/relationships/tags" Target="../tags/tag1944.xml"/><Relationship Id="rId2" Type="http://schemas.openxmlformats.org/officeDocument/2006/relationships/tags" Target="../tags/tag1943.xml"/><Relationship Id="rId18" Type="http://schemas.openxmlformats.org/officeDocument/2006/relationships/tags" Target="../tags/tag1959.xml"/><Relationship Id="rId17" Type="http://schemas.openxmlformats.org/officeDocument/2006/relationships/tags" Target="../tags/tag1958.xml"/><Relationship Id="rId16" Type="http://schemas.openxmlformats.org/officeDocument/2006/relationships/tags" Target="../tags/tag1957.xml"/><Relationship Id="rId15" Type="http://schemas.openxmlformats.org/officeDocument/2006/relationships/tags" Target="../tags/tag1956.xml"/><Relationship Id="rId14" Type="http://schemas.openxmlformats.org/officeDocument/2006/relationships/tags" Target="../tags/tag1955.xml"/><Relationship Id="rId13" Type="http://schemas.openxmlformats.org/officeDocument/2006/relationships/tags" Target="../tags/tag1954.xml"/><Relationship Id="rId12" Type="http://schemas.openxmlformats.org/officeDocument/2006/relationships/tags" Target="../tags/tag1953.xml"/><Relationship Id="rId11" Type="http://schemas.openxmlformats.org/officeDocument/2006/relationships/tags" Target="../tags/tag1952.xml"/><Relationship Id="rId10" Type="http://schemas.openxmlformats.org/officeDocument/2006/relationships/tags" Target="../tags/tag1951.xml"/><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1967.xml"/><Relationship Id="rId8" Type="http://schemas.openxmlformats.org/officeDocument/2006/relationships/tags" Target="../tags/tag1966.xml"/><Relationship Id="rId7" Type="http://schemas.openxmlformats.org/officeDocument/2006/relationships/tags" Target="../tags/tag1965.xml"/><Relationship Id="rId6" Type="http://schemas.openxmlformats.org/officeDocument/2006/relationships/tags" Target="../tags/tag1964.xml"/><Relationship Id="rId5" Type="http://schemas.openxmlformats.org/officeDocument/2006/relationships/tags" Target="../tags/tag1963.xml"/><Relationship Id="rId4" Type="http://schemas.openxmlformats.org/officeDocument/2006/relationships/tags" Target="../tags/tag1962.xml"/><Relationship Id="rId3" Type="http://schemas.openxmlformats.org/officeDocument/2006/relationships/tags" Target="../tags/tag1961.xml"/><Relationship Id="rId2" Type="http://schemas.openxmlformats.org/officeDocument/2006/relationships/tags" Target="../tags/tag1960.xml"/><Relationship Id="rId12" Type="http://schemas.openxmlformats.org/officeDocument/2006/relationships/tags" Target="../tags/tag1970.xml"/><Relationship Id="rId11" Type="http://schemas.openxmlformats.org/officeDocument/2006/relationships/tags" Target="../tags/tag1969.xml"/><Relationship Id="rId10" Type="http://schemas.openxmlformats.org/officeDocument/2006/relationships/tags" Target="../tags/tag1968.xml"/><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1978.xml"/><Relationship Id="rId8" Type="http://schemas.openxmlformats.org/officeDocument/2006/relationships/tags" Target="../tags/tag1977.xml"/><Relationship Id="rId7" Type="http://schemas.openxmlformats.org/officeDocument/2006/relationships/tags" Target="../tags/tag1976.xml"/><Relationship Id="rId6" Type="http://schemas.openxmlformats.org/officeDocument/2006/relationships/tags" Target="../tags/tag1975.xml"/><Relationship Id="rId5" Type="http://schemas.openxmlformats.org/officeDocument/2006/relationships/tags" Target="../tags/tag1974.xml"/><Relationship Id="rId4" Type="http://schemas.openxmlformats.org/officeDocument/2006/relationships/tags" Target="../tags/tag1973.xml"/><Relationship Id="rId3" Type="http://schemas.openxmlformats.org/officeDocument/2006/relationships/tags" Target="../tags/tag1972.xml"/><Relationship Id="rId2" Type="http://schemas.openxmlformats.org/officeDocument/2006/relationships/tags" Target="../tags/tag1971.xml"/><Relationship Id="rId13" Type="http://schemas.openxmlformats.org/officeDocument/2006/relationships/tags" Target="../tags/tag1982.xml"/><Relationship Id="rId12" Type="http://schemas.openxmlformats.org/officeDocument/2006/relationships/tags" Target="../tags/tag1981.xml"/><Relationship Id="rId11" Type="http://schemas.openxmlformats.org/officeDocument/2006/relationships/tags" Target="../tags/tag1980.xml"/><Relationship Id="rId10" Type="http://schemas.openxmlformats.org/officeDocument/2006/relationships/tags" Target="../tags/tag1979.xml"/><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1990.xml"/><Relationship Id="rId8" Type="http://schemas.openxmlformats.org/officeDocument/2006/relationships/tags" Target="../tags/tag1989.xml"/><Relationship Id="rId7" Type="http://schemas.openxmlformats.org/officeDocument/2006/relationships/tags" Target="../tags/tag1988.xml"/><Relationship Id="rId6" Type="http://schemas.openxmlformats.org/officeDocument/2006/relationships/tags" Target="../tags/tag1987.xml"/><Relationship Id="rId5" Type="http://schemas.openxmlformats.org/officeDocument/2006/relationships/tags" Target="../tags/tag1986.xml"/><Relationship Id="rId4" Type="http://schemas.openxmlformats.org/officeDocument/2006/relationships/tags" Target="../tags/tag1985.xml"/><Relationship Id="rId3" Type="http://schemas.openxmlformats.org/officeDocument/2006/relationships/tags" Target="../tags/tag1984.xml"/><Relationship Id="rId2" Type="http://schemas.openxmlformats.org/officeDocument/2006/relationships/tags" Target="../tags/tag1983.xml"/><Relationship Id="rId16" Type="http://schemas.openxmlformats.org/officeDocument/2006/relationships/tags" Target="../tags/tag1997.xml"/><Relationship Id="rId15" Type="http://schemas.openxmlformats.org/officeDocument/2006/relationships/tags" Target="../tags/tag1996.xml"/><Relationship Id="rId14" Type="http://schemas.openxmlformats.org/officeDocument/2006/relationships/tags" Target="../tags/tag1995.xml"/><Relationship Id="rId13" Type="http://schemas.openxmlformats.org/officeDocument/2006/relationships/tags" Target="../tags/tag1994.xml"/><Relationship Id="rId12" Type="http://schemas.openxmlformats.org/officeDocument/2006/relationships/tags" Target="../tags/tag1993.xml"/><Relationship Id="rId11" Type="http://schemas.openxmlformats.org/officeDocument/2006/relationships/tags" Target="../tags/tag1992.xml"/><Relationship Id="rId10" Type="http://schemas.openxmlformats.org/officeDocument/2006/relationships/tags" Target="../tags/tag1991.xml"/><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6" Type="http://schemas.openxmlformats.org/officeDocument/2006/relationships/tags" Target="../tags/tag2002.xml"/><Relationship Id="rId5" Type="http://schemas.openxmlformats.org/officeDocument/2006/relationships/tags" Target="../tags/tag2001.xml"/><Relationship Id="rId4" Type="http://schemas.openxmlformats.org/officeDocument/2006/relationships/tags" Target="../tags/tag2000.xml"/><Relationship Id="rId3" Type="http://schemas.openxmlformats.org/officeDocument/2006/relationships/tags" Target="../tags/tag1999.xml"/><Relationship Id="rId2" Type="http://schemas.openxmlformats.org/officeDocument/2006/relationships/tags" Target="../tags/tag1998.xml"/><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8" Type="http://schemas.openxmlformats.org/officeDocument/2006/relationships/tags" Target="../tags/tag2009.xml"/><Relationship Id="rId7" Type="http://schemas.openxmlformats.org/officeDocument/2006/relationships/tags" Target="../tags/tag2008.xml"/><Relationship Id="rId6" Type="http://schemas.openxmlformats.org/officeDocument/2006/relationships/tags" Target="../tags/tag2007.xml"/><Relationship Id="rId5" Type="http://schemas.openxmlformats.org/officeDocument/2006/relationships/tags" Target="../tags/tag2006.xml"/><Relationship Id="rId4" Type="http://schemas.openxmlformats.org/officeDocument/2006/relationships/tags" Target="../tags/tag2005.xml"/><Relationship Id="rId3" Type="http://schemas.openxmlformats.org/officeDocument/2006/relationships/tags" Target="../tags/tag2004.xml"/><Relationship Id="rId2" Type="http://schemas.openxmlformats.org/officeDocument/2006/relationships/tags" Target="../tags/tag2003.xml"/><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2017.xml"/><Relationship Id="rId8" Type="http://schemas.openxmlformats.org/officeDocument/2006/relationships/tags" Target="../tags/tag2016.xml"/><Relationship Id="rId7" Type="http://schemas.openxmlformats.org/officeDocument/2006/relationships/tags" Target="../tags/tag2015.xml"/><Relationship Id="rId6" Type="http://schemas.openxmlformats.org/officeDocument/2006/relationships/tags" Target="../tags/tag2014.xml"/><Relationship Id="rId5" Type="http://schemas.openxmlformats.org/officeDocument/2006/relationships/tags" Target="../tags/tag2013.xml"/><Relationship Id="rId4" Type="http://schemas.openxmlformats.org/officeDocument/2006/relationships/tags" Target="../tags/tag2012.xml"/><Relationship Id="rId3" Type="http://schemas.openxmlformats.org/officeDocument/2006/relationships/tags" Target="../tags/tag2011.xml"/><Relationship Id="rId2" Type="http://schemas.openxmlformats.org/officeDocument/2006/relationships/tags" Target="../tags/tag2010.xml"/><Relationship Id="rId14" Type="http://schemas.openxmlformats.org/officeDocument/2006/relationships/tags" Target="../tags/tag2022.xml"/><Relationship Id="rId13" Type="http://schemas.openxmlformats.org/officeDocument/2006/relationships/tags" Target="../tags/tag2021.xml"/><Relationship Id="rId12" Type="http://schemas.openxmlformats.org/officeDocument/2006/relationships/tags" Target="../tags/tag2020.xml"/><Relationship Id="rId11" Type="http://schemas.openxmlformats.org/officeDocument/2006/relationships/tags" Target="../tags/tag2019.xml"/><Relationship Id="rId10" Type="http://schemas.openxmlformats.org/officeDocument/2006/relationships/tags" Target="../tags/tag2018.xml"/><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9" Type="http://schemas.openxmlformats.org/officeDocument/2006/relationships/tags" Target="../tags/tag2030.xml"/><Relationship Id="rId8" Type="http://schemas.openxmlformats.org/officeDocument/2006/relationships/tags" Target="../tags/tag2029.xml"/><Relationship Id="rId7" Type="http://schemas.openxmlformats.org/officeDocument/2006/relationships/tags" Target="../tags/tag2028.xml"/><Relationship Id="rId6" Type="http://schemas.openxmlformats.org/officeDocument/2006/relationships/tags" Target="../tags/tag2027.xml"/><Relationship Id="rId5" Type="http://schemas.openxmlformats.org/officeDocument/2006/relationships/tags" Target="../tags/tag2026.xml"/><Relationship Id="rId4" Type="http://schemas.openxmlformats.org/officeDocument/2006/relationships/tags" Target="../tags/tag2025.xml"/><Relationship Id="rId3" Type="http://schemas.openxmlformats.org/officeDocument/2006/relationships/tags" Target="../tags/tag2024.xml"/><Relationship Id="rId21" Type="http://schemas.openxmlformats.org/officeDocument/2006/relationships/tags" Target="../tags/tag2042.xml"/><Relationship Id="rId20" Type="http://schemas.openxmlformats.org/officeDocument/2006/relationships/tags" Target="../tags/tag2041.xml"/><Relationship Id="rId2" Type="http://schemas.openxmlformats.org/officeDocument/2006/relationships/tags" Target="../tags/tag2023.xml"/><Relationship Id="rId19" Type="http://schemas.openxmlformats.org/officeDocument/2006/relationships/tags" Target="../tags/tag2040.xml"/><Relationship Id="rId18" Type="http://schemas.openxmlformats.org/officeDocument/2006/relationships/tags" Target="../tags/tag2039.xml"/><Relationship Id="rId17" Type="http://schemas.openxmlformats.org/officeDocument/2006/relationships/tags" Target="../tags/tag2038.xml"/><Relationship Id="rId16" Type="http://schemas.openxmlformats.org/officeDocument/2006/relationships/tags" Target="../tags/tag2037.xml"/><Relationship Id="rId15" Type="http://schemas.openxmlformats.org/officeDocument/2006/relationships/tags" Target="../tags/tag2036.xml"/><Relationship Id="rId14" Type="http://schemas.openxmlformats.org/officeDocument/2006/relationships/tags" Target="../tags/tag2035.xml"/><Relationship Id="rId13" Type="http://schemas.openxmlformats.org/officeDocument/2006/relationships/tags" Target="../tags/tag2034.xml"/><Relationship Id="rId12" Type="http://schemas.openxmlformats.org/officeDocument/2006/relationships/tags" Target="../tags/tag2033.xml"/><Relationship Id="rId11" Type="http://schemas.openxmlformats.org/officeDocument/2006/relationships/tags" Target="../tags/tag2032.xml"/><Relationship Id="rId10" Type="http://schemas.openxmlformats.org/officeDocument/2006/relationships/tags" Target="../tags/tag2031.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9" Type="http://schemas.openxmlformats.org/officeDocument/2006/relationships/tags" Target="../tags/tag2050.xml"/><Relationship Id="rId8" Type="http://schemas.openxmlformats.org/officeDocument/2006/relationships/tags" Target="../tags/tag2049.xml"/><Relationship Id="rId7" Type="http://schemas.openxmlformats.org/officeDocument/2006/relationships/tags" Target="../tags/tag2048.xml"/><Relationship Id="rId6" Type="http://schemas.openxmlformats.org/officeDocument/2006/relationships/tags" Target="../tags/tag2047.xml"/><Relationship Id="rId5" Type="http://schemas.openxmlformats.org/officeDocument/2006/relationships/tags" Target="../tags/tag2046.xml"/><Relationship Id="rId4" Type="http://schemas.openxmlformats.org/officeDocument/2006/relationships/tags" Target="../tags/tag2045.xml"/><Relationship Id="rId3" Type="http://schemas.openxmlformats.org/officeDocument/2006/relationships/tags" Target="../tags/tag2044.xml"/><Relationship Id="rId2" Type="http://schemas.openxmlformats.org/officeDocument/2006/relationships/tags" Target="../tags/tag2043.xml"/><Relationship Id="rId15" Type="http://schemas.openxmlformats.org/officeDocument/2006/relationships/tags" Target="../tags/tag2056.xml"/><Relationship Id="rId14" Type="http://schemas.openxmlformats.org/officeDocument/2006/relationships/tags" Target="../tags/tag2055.xml"/><Relationship Id="rId13" Type="http://schemas.openxmlformats.org/officeDocument/2006/relationships/tags" Target="../tags/tag2054.xml"/><Relationship Id="rId12" Type="http://schemas.openxmlformats.org/officeDocument/2006/relationships/tags" Target="../tags/tag2053.xml"/><Relationship Id="rId11" Type="http://schemas.openxmlformats.org/officeDocument/2006/relationships/tags" Target="../tags/tag2052.xml"/><Relationship Id="rId10" Type="http://schemas.openxmlformats.org/officeDocument/2006/relationships/tags" Target="../tags/tag2051.xml"/><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9" Type="http://schemas.openxmlformats.org/officeDocument/2006/relationships/tags" Target="../tags/tag2064.xml"/><Relationship Id="rId8" Type="http://schemas.openxmlformats.org/officeDocument/2006/relationships/tags" Target="../tags/tag2063.xml"/><Relationship Id="rId7" Type="http://schemas.openxmlformats.org/officeDocument/2006/relationships/tags" Target="../tags/tag2062.xml"/><Relationship Id="rId6" Type="http://schemas.openxmlformats.org/officeDocument/2006/relationships/tags" Target="../tags/tag2061.xml"/><Relationship Id="rId5" Type="http://schemas.openxmlformats.org/officeDocument/2006/relationships/tags" Target="../tags/tag2060.xml"/><Relationship Id="rId4" Type="http://schemas.openxmlformats.org/officeDocument/2006/relationships/tags" Target="../tags/tag2059.xml"/><Relationship Id="rId3" Type="http://schemas.openxmlformats.org/officeDocument/2006/relationships/tags" Target="../tags/tag2058.xml"/><Relationship Id="rId2" Type="http://schemas.openxmlformats.org/officeDocument/2006/relationships/tags" Target="../tags/tag2057.xml"/><Relationship Id="rId11" Type="http://schemas.openxmlformats.org/officeDocument/2006/relationships/tags" Target="../tags/tag2066.xml"/><Relationship Id="rId10" Type="http://schemas.openxmlformats.org/officeDocument/2006/relationships/tags" Target="../tags/tag2065.xml"/><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9" Type="http://schemas.openxmlformats.org/officeDocument/2006/relationships/tags" Target="../tags/tag2074.xml"/><Relationship Id="rId8" Type="http://schemas.openxmlformats.org/officeDocument/2006/relationships/tags" Target="../tags/tag2073.xml"/><Relationship Id="rId7" Type="http://schemas.openxmlformats.org/officeDocument/2006/relationships/tags" Target="../tags/tag2072.xml"/><Relationship Id="rId6" Type="http://schemas.openxmlformats.org/officeDocument/2006/relationships/tags" Target="../tags/tag2071.xml"/><Relationship Id="rId5" Type="http://schemas.openxmlformats.org/officeDocument/2006/relationships/tags" Target="../tags/tag2070.xml"/><Relationship Id="rId4" Type="http://schemas.openxmlformats.org/officeDocument/2006/relationships/tags" Target="../tags/tag2069.xml"/><Relationship Id="rId3" Type="http://schemas.openxmlformats.org/officeDocument/2006/relationships/tags" Target="../tags/tag2068.xml"/><Relationship Id="rId21" Type="http://schemas.openxmlformats.org/officeDocument/2006/relationships/tags" Target="../tags/tag2086.xml"/><Relationship Id="rId20" Type="http://schemas.openxmlformats.org/officeDocument/2006/relationships/tags" Target="../tags/tag2085.xml"/><Relationship Id="rId2" Type="http://schemas.openxmlformats.org/officeDocument/2006/relationships/tags" Target="../tags/tag2067.xml"/><Relationship Id="rId19" Type="http://schemas.openxmlformats.org/officeDocument/2006/relationships/tags" Target="../tags/tag2084.xml"/><Relationship Id="rId18" Type="http://schemas.openxmlformats.org/officeDocument/2006/relationships/tags" Target="../tags/tag2083.xml"/><Relationship Id="rId17" Type="http://schemas.openxmlformats.org/officeDocument/2006/relationships/tags" Target="../tags/tag2082.xml"/><Relationship Id="rId16" Type="http://schemas.openxmlformats.org/officeDocument/2006/relationships/tags" Target="../tags/tag2081.xml"/><Relationship Id="rId15" Type="http://schemas.openxmlformats.org/officeDocument/2006/relationships/tags" Target="../tags/tag2080.xml"/><Relationship Id="rId14" Type="http://schemas.openxmlformats.org/officeDocument/2006/relationships/tags" Target="../tags/tag2079.xml"/><Relationship Id="rId13" Type="http://schemas.openxmlformats.org/officeDocument/2006/relationships/tags" Target="../tags/tag2078.xml"/><Relationship Id="rId12" Type="http://schemas.openxmlformats.org/officeDocument/2006/relationships/tags" Target="../tags/tag2077.xml"/><Relationship Id="rId11" Type="http://schemas.openxmlformats.org/officeDocument/2006/relationships/tags" Target="../tags/tag2076.xml"/><Relationship Id="rId10" Type="http://schemas.openxmlformats.org/officeDocument/2006/relationships/tags" Target="../tags/tag2075.xml"/><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9" Type="http://schemas.openxmlformats.org/officeDocument/2006/relationships/tags" Target="../tags/tag2094.xml"/><Relationship Id="rId8" Type="http://schemas.openxmlformats.org/officeDocument/2006/relationships/tags" Target="../tags/tag2093.xml"/><Relationship Id="rId7" Type="http://schemas.openxmlformats.org/officeDocument/2006/relationships/tags" Target="../tags/tag2092.xml"/><Relationship Id="rId6" Type="http://schemas.openxmlformats.org/officeDocument/2006/relationships/tags" Target="../tags/tag2091.xml"/><Relationship Id="rId5" Type="http://schemas.openxmlformats.org/officeDocument/2006/relationships/tags" Target="../tags/tag2090.xml"/><Relationship Id="rId4" Type="http://schemas.openxmlformats.org/officeDocument/2006/relationships/tags" Target="../tags/tag2089.xml"/><Relationship Id="rId3" Type="http://schemas.openxmlformats.org/officeDocument/2006/relationships/tags" Target="../tags/tag2088.xml"/><Relationship Id="rId2" Type="http://schemas.openxmlformats.org/officeDocument/2006/relationships/tags" Target="../tags/tag2087.xml"/><Relationship Id="rId16" Type="http://schemas.openxmlformats.org/officeDocument/2006/relationships/tags" Target="../tags/tag2101.xml"/><Relationship Id="rId15" Type="http://schemas.openxmlformats.org/officeDocument/2006/relationships/tags" Target="../tags/tag2100.xml"/><Relationship Id="rId14" Type="http://schemas.openxmlformats.org/officeDocument/2006/relationships/tags" Target="../tags/tag2099.xml"/><Relationship Id="rId13" Type="http://schemas.openxmlformats.org/officeDocument/2006/relationships/tags" Target="../tags/tag2098.xml"/><Relationship Id="rId12" Type="http://schemas.openxmlformats.org/officeDocument/2006/relationships/tags" Target="../tags/tag2097.xml"/><Relationship Id="rId11" Type="http://schemas.openxmlformats.org/officeDocument/2006/relationships/tags" Target="../tags/tag2096.xml"/><Relationship Id="rId10" Type="http://schemas.openxmlformats.org/officeDocument/2006/relationships/tags" Target="../tags/tag2095.xml"/><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9" Type="http://schemas.openxmlformats.org/officeDocument/2006/relationships/tags" Target="../tags/tag2109.xml"/><Relationship Id="rId8" Type="http://schemas.openxmlformats.org/officeDocument/2006/relationships/tags" Target="../tags/tag2108.xml"/><Relationship Id="rId7" Type="http://schemas.openxmlformats.org/officeDocument/2006/relationships/tags" Target="../tags/tag2107.xml"/><Relationship Id="rId6" Type="http://schemas.openxmlformats.org/officeDocument/2006/relationships/tags" Target="../tags/tag2106.xml"/><Relationship Id="rId5" Type="http://schemas.openxmlformats.org/officeDocument/2006/relationships/tags" Target="../tags/tag2105.xml"/><Relationship Id="rId4" Type="http://schemas.openxmlformats.org/officeDocument/2006/relationships/tags" Target="../tags/tag2104.xml"/><Relationship Id="rId3" Type="http://schemas.openxmlformats.org/officeDocument/2006/relationships/tags" Target="../tags/tag2103.xml"/><Relationship Id="rId2" Type="http://schemas.openxmlformats.org/officeDocument/2006/relationships/tags" Target="../tags/tag2102.xml"/><Relationship Id="rId12" Type="http://schemas.openxmlformats.org/officeDocument/2006/relationships/tags" Target="../tags/tag2112.xml"/><Relationship Id="rId11" Type="http://schemas.openxmlformats.org/officeDocument/2006/relationships/tags" Target="../tags/tag2111.xml"/><Relationship Id="rId10" Type="http://schemas.openxmlformats.org/officeDocument/2006/relationships/tags" Target="../tags/tag2110.xml"/><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9" Type="http://schemas.openxmlformats.org/officeDocument/2006/relationships/tags" Target="../tags/tag2120.xml"/><Relationship Id="rId8" Type="http://schemas.openxmlformats.org/officeDocument/2006/relationships/tags" Target="../tags/tag2119.xml"/><Relationship Id="rId7" Type="http://schemas.openxmlformats.org/officeDocument/2006/relationships/tags" Target="../tags/tag2118.xml"/><Relationship Id="rId6" Type="http://schemas.openxmlformats.org/officeDocument/2006/relationships/tags" Target="../tags/tag2117.xml"/><Relationship Id="rId5" Type="http://schemas.openxmlformats.org/officeDocument/2006/relationships/tags" Target="../tags/tag2116.xml"/><Relationship Id="rId4" Type="http://schemas.openxmlformats.org/officeDocument/2006/relationships/tags" Target="../tags/tag2115.xml"/><Relationship Id="rId3" Type="http://schemas.openxmlformats.org/officeDocument/2006/relationships/tags" Target="../tags/tag2114.xml"/><Relationship Id="rId21" Type="http://schemas.openxmlformats.org/officeDocument/2006/relationships/tags" Target="../tags/tag2132.xml"/><Relationship Id="rId20" Type="http://schemas.openxmlformats.org/officeDocument/2006/relationships/tags" Target="../tags/tag2131.xml"/><Relationship Id="rId2" Type="http://schemas.openxmlformats.org/officeDocument/2006/relationships/tags" Target="../tags/tag2113.xml"/><Relationship Id="rId19" Type="http://schemas.openxmlformats.org/officeDocument/2006/relationships/tags" Target="../tags/tag2130.xml"/><Relationship Id="rId18" Type="http://schemas.openxmlformats.org/officeDocument/2006/relationships/tags" Target="../tags/tag2129.xml"/><Relationship Id="rId17" Type="http://schemas.openxmlformats.org/officeDocument/2006/relationships/tags" Target="../tags/tag2128.xml"/><Relationship Id="rId16" Type="http://schemas.openxmlformats.org/officeDocument/2006/relationships/tags" Target="../tags/tag2127.xml"/><Relationship Id="rId15" Type="http://schemas.openxmlformats.org/officeDocument/2006/relationships/tags" Target="../tags/tag2126.xml"/><Relationship Id="rId14" Type="http://schemas.openxmlformats.org/officeDocument/2006/relationships/tags" Target="../tags/tag2125.xml"/><Relationship Id="rId13" Type="http://schemas.openxmlformats.org/officeDocument/2006/relationships/tags" Target="../tags/tag2124.xml"/><Relationship Id="rId12" Type="http://schemas.openxmlformats.org/officeDocument/2006/relationships/tags" Target="../tags/tag2123.xml"/><Relationship Id="rId11" Type="http://schemas.openxmlformats.org/officeDocument/2006/relationships/tags" Target="../tags/tag2122.xml"/><Relationship Id="rId10" Type="http://schemas.openxmlformats.org/officeDocument/2006/relationships/tags" Target="../tags/tag2121.xml"/><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9" Type="http://schemas.openxmlformats.org/officeDocument/2006/relationships/tags" Target="../tags/tag2140.xml"/><Relationship Id="rId8" Type="http://schemas.openxmlformats.org/officeDocument/2006/relationships/tags" Target="../tags/tag2139.xml"/><Relationship Id="rId7" Type="http://schemas.openxmlformats.org/officeDocument/2006/relationships/tags" Target="../tags/tag2138.xml"/><Relationship Id="rId6" Type="http://schemas.openxmlformats.org/officeDocument/2006/relationships/tags" Target="../tags/tag2137.xml"/><Relationship Id="rId5" Type="http://schemas.openxmlformats.org/officeDocument/2006/relationships/tags" Target="../tags/tag2136.xml"/><Relationship Id="rId4" Type="http://schemas.openxmlformats.org/officeDocument/2006/relationships/tags" Target="../tags/tag2135.xml"/><Relationship Id="rId3" Type="http://schemas.openxmlformats.org/officeDocument/2006/relationships/tags" Target="../tags/tag2134.xml"/><Relationship Id="rId2" Type="http://schemas.openxmlformats.org/officeDocument/2006/relationships/tags" Target="../tags/tag2133.xml"/><Relationship Id="rId14" Type="http://schemas.openxmlformats.org/officeDocument/2006/relationships/tags" Target="../tags/tag2145.xml"/><Relationship Id="rId13" Type="http://schemas.openxmlformats.org/officeDocument/2006/relationships/tags" Target="../tags/tag2144.xml"/><Relationship Id="rId12" Type="http://schemas.openxmlformats.org/officeDocument/2006/relationships/tags" Target="../tags/tag2143.xml"/><Relationship Id="rId11" Type="http://schemas.openxmlformats.org/officeDocument/2006/relationships/tags" Target="../tags/tag2142.xml"/><Relationship Id="rId10" Type="http://schemas.openxmlformats.org/officeDocument/2006/relationships/tags" Target="../tags/tag2141.xml"/><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9" Type="http://schemas.openxmlformats.org/officeDocument/2006/relationships/tags" Target="../tags/tag2153.xml"/><Relationship Id="rId8" Type="http://schemas.openxmlformats.org/officeDocument/2006/relationships/tags" Target="../tags/tag2152.xml"/><Relationship Id="rId7" Type="http://schemas.openxmlformats.org/officeDocument/2006/relationships/tags" Target="../tags/tag2151.xml"/><Relationship Id="rId6" Type="http://schemas.openxmlformats.org/officeDocument/2006/relationships/tags" Target="../tags/tag2150.xml"/><Relationship Id="rId5" Type="http://schemas.openxmlformats.org/officeDocument/2006/relationships/tags" Target="../tags/tag2149.xml"/><Relationship Id="rId4" Type="http://schemas.openxmlformats.org/officeDocument/2006/relationships/tags" Target="../tags/tag2148.xml"/><Relationship Id="rId3" Type="http://schemas.openxmlformats.org/officeDocument/2006/relationships/tags" Target="../tags/tag2147.xml"/><Relationship Id="rId2" Type="http://schemas.openxmlformats.org/officeDocument/2006/relationships/tags" Target="../tags/tag2146.xml"/><Relationship Id="rId19" Type="http://schemas.openxmlformats.org/officeDocument/2006/relationships/tags" Target="../tags/tag2163.xml"/><Relationship Id="rId18" Type="http://schemas.openxmlformats.org/officeDocument/2006/relationships/tags" Target="../tags/tag2162.xml"/><Relationship Id="rId17" Type="http://schemas.openxmlformats.org/officeDocument/2006/relationships/tags" Target="../tags/tag2161.xml"/><Relationship Id="rId16" Type="http://schemas.openxmlformats.org/officeDocument/2006/relationships/tags" Target="../tags/tag2160.xml"/><Relationship Id="rId15" Type="http://schemas.openxmlformats.org/officeDocument/2006/relationships/tags" Target="../tags/tag2159.xml"/><Relationship Id="rId14" Type="http://schemas.openxmlformats.org/officeDocument/2006/relationships/tags" Target="../tags/tag2158.xml"/><Relationship Id="rId13" Type="http://schemas.openxmlformats.org/officeDocument/2006/relationships/tags" Target="../tags/tag2157.xml"/><Relationship Id="rId12" Type="http://schemas.openxmlformats.org/officeDocument/2006/relationships/tags" Target="../tags/tag2156.xml"/><Relationship Id="rId11" Type="http://schemas.openxmlformats.org/officeDocument/2006/relationships/tags" Target="../tags/tag2155.xml"/><Relationship Id="rId10" Type="http://schemas.openxmlformats.org/officeDocument/2006/relationships/tags" Target="../tags/tag2154.xml"/><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9" Type="http://schemas.openxmlformats.org/officeDocument/2006/relationships/tags" Target="../tags/tag2171.xml"/><Relationship Id="rId8" Type="http://schemas.openxmlformats.org/officeDocument/2006/relationships/tags" Target="../tags/tag2170.xml"/><Relationship Id="rId7" Type="http://schemas.openxmlformats.org/officeDocument/2006/relationships/tags" Target="../tags/tag2169.xml"/><Relationship Id="rId6" Type="http://schemas.openxmlformats.org/officeDocument/2006/relationships/tags" Target="../tags/tag2168.xml"/><Relationship Id="rId5" Type="http://schemas.openxmlformats.org/officeDocument/2006/relationships/tags" Target="../tags/tag2167.xml"/><Relationship Id="rId4" Type="http://schemas.openxmlformats.org/officeDocument/2006/relationships/tags" Target="../tags/tag2166.xml"/><Relationship Id="rId3" Type="http://schemas.openxmlformats.org/officeDocument/2006/relationships/tags" Target="../tags/tag2165.xml"/><Relationship Id="rId21" Type="http://schemas.openxmlformats.org/officeDocument/2006/relationships/tags" Target="../tags/tag2183.xml"/><Relationship Id="rId20" Type="http://schemas.openxmlformats.org/officeDocument/2006/relationships/tags" Target="../tags/tag2182.xml"/><Relationship Id="rId2" Type="http://schemas.openxmlformats.org/officeDocument/2006/relationships/tags" Target="../tags/tag2164.xml"/><Relationship Id="rId19" Type="http://schemas.openxmlformats.org/officeDocument/2006/relationships/tags" Target="../tags/tag2181.xml"/><Relationship Id="rId18" Type="http://schemas.openxmlformats.org/officeDocument/2006/relationships/tags" Target="../tags/tag2180.xml"/><Relationship Id="rId17" Type="http://schemas.openxmlformats.org/officeDocument/2006/relationships/tags" Target="../tags/tag2179.xml"/><Relationship Id="rId16" Type="http://schemas.openxmlformats.org/officeDocument/2006/relationships/tags" Target="../tags/tag2178.xml"/><Relationship Id="rId15" Type="http://schemas.openxmlformats.org/officeDocument/2006/relationships/tags" Target="../tags/tag2177.xml"/><Relationship Id="rId14" Type="http://schemas.openxmlformats.org/officeDocument/2006/relationships/tags" Target="../tags/tag2176.xml"/><Relationship Id="rId13" Type="http://schemas.openxmlformats.org/officeDocument/2006/relationships/tags" Target="../tags/tag2175.xml"/><Relationship Id="rId12" Type="http://schemas.openxmlformats.org/officeDocument/2006/relationships/tags" Target="../tags/tag2174.xml"/><Relationship Id="rId11" Type="http://schemas.openxmlformats.org/officeDocument/2006/relationships/tags" Target="../tags/tag2173.xml"/><Relationship Id="rId10" Type="http://schemas.openxmlformats.org/officeDocument/2006/relationships/tags" Target="../tags/tag2172.xml"/><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9" Type="http://schemas.openxmlformats.org/officeDocument/2006/relationships/tags" Target="../tags/tag2191.xml"/><Relationship Id="rId8" Type="http://schemas.openxmlformats.org/officeDocument/2006/relationships/tags" Target="../tags/tag2190.xml"/><Relationship Id="rId7" Type="http://schemas.openxmlformats.org/officeDocument/2006/relationships/tags" Target="../tags/tag2189.xml"/><Relationship Id="rId6" Type="http://schemas.openxmlformats.org/officeDocument/2006/relationships/tags" Target="../tags/tag2188.xml"/><Relationship Id="rId5" Type="http://schemas.openxmlformats.org/officeDocument/2006/relationships/tags" Target="../tags/tag2187.xml"/><Relationship Id="rId4" Type="http://schemas.openxmlformats.org/officeDocument/2006/relationships/tags" Target="../tags/tag2186.xml"/><Relationship Id="rId3" Type="http://schemas.openxmlformats.org/officeDocument/2006/relationships/tags" Target="../tags/tag2185.xml"/><Relationship Id="rId26" Type="http://schemas.openxmlformats.org/officeDocument/2006/relationships/tags" Target="../tags/tag2208.xml"/><Relationship Id="rId25" Type="http://schemas.openxmlformats.org/officeDocument/2006/relationships/tags" Target="../tags/tag2207.xml"/><Relationship Id="rId24" Type="http://schemas.openxmlformats.org/officeDocument/2006/relationships/tags" Target="../tags/tag2206.xml"/><Relationship Id="rId23" Type="http://schemas.openxmlformats.org/officeDocument/2006/relationships/tags" Target="../tags/tag2205.xml"/><Relationship Id="rId22" Type="http://schemas.openxmlformats.org/officeDocument/2006/relationships/tags" Target="../tags/tag2204.xml"/><Relationship Id="rId21" Type="http://schemas.openxmlformats.org/officeDocument/2006/relationships/tags" Target="../tags/tag2203.xml"/><Relationship Id="rId20" Type="http://schemas.openxmlformats.org/officeDocument/2006/relationships/tags" Target="../tags/tag2202.xml"/><Relationship Id="rId2" Type="http://schemas.openxmlformats.org/officeDocument/2006/relationships/tags" Target="../tags/tag2184.xml"/><Relationship Id="rId19" Type="http://schemas.openxmlformats.org/officeDocument/2006/relationships/tags" Target="../tags/tag2201.xml"/><Relationship Id="rId18" Type="http://schemas.openxmlformats.org/officeDocument/2006/relationships/tags" Target="../tags/tag2200.xml"/><Relationship Id="rId17" Type="http://schemas.openxmlformats.org/officeDocument/2006/relationships/tags" Target="../tags/tag2199.xml"/><Relationship Id="rId16" Type="http://schemas.openxmlformats.org/officeDocument/2006/relationships/tags" Target="../tags/tag2198.xml"/><Relationship Id="rId15" Type="http://schemas.openxmlformats.org/officeDocument/2006/relationships/tags" Target="../tags/tag2197.xml"/><Relationship Id="rId14" Type="http://schemas.openxmlformats.org/officeDocument/2006/relationships/tags" Target="../tags/tag2196.xml"/><Relationship Id="rId13" Type="http://schemas.openxmlformats.org/officeDocument/2006/relationships/tags" Target="../tags/tag2195.xml"/><Relationship Id="rId12" Type="http://schemas.openxmlformats.org/officeDocument/2006/relationships/tags" Target="../tags/tag2194.xml"/><Relationship Id="rId11" Type="http://schemas.openxmlformats.org/officeDocument/2006/relationships/tags" Target="../tags/tag2193.xml"/><Relationship Id="rId10" Type="http://schemas.openxmlformats.org/officeDocument/2006/relationships/tags" Target="../tags/tag2192.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2216.xml"/><Relationship Id="rId8" Type="http://schemas.openxmlformats.org/officeDocument/2006/relationships/tags" Target="../tags/tag2215.xml"/><Relationship Id="rId7" Type="http://schemas.openxmlformats.org/officeDocument/2006/relationships/tags" Target="../tags/tag2214.xml"/><Relationship Id="rId6" Type="http://schemas.openxmlformats.org/officeDocument/2006/relationships/tags" Target="../tags/tag2213.xml"/><Relationship Id="rId5" Type="http://schemas.openxmlformats.org/officeDocument/2006/relationships/tags" Target="../tags/tag2212.xml"/><Relationship Id="rId4" Type="http://schemas.openxmlformats.org/officeDocument/2006/relationships/tags" Target="../tags/tag2211.xml"/><Relationship Id="rId3" Type="http://schemas.openxmlformats.org/officeDocument/2006/relationships/tags" Target="../tags/tag2210.xml"/><Relationship Id="rId2" Type="http://schemas.openxmlformats.org/officeDocument/2006/relationships/tags" Target="../tags/tag2209.xml"/><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9" Type="http://schemas.openxmlformats.org/officeDocument/2006/relationships/tags" Target="../tags/tag2224.xml"/><Relationship Id="rId8" Type="http://schemas.openxmlformats.org/officeDocument/2006/relationships/tags" Target="../tags/tag2223.xml"/><Relationship Id="rId7" Type="http://schemas.openxmlformats.org/officeDocument/2006/relationships/tags" Target="../tags/tag2222.xml"/><Relationship Id="rId6" Type="http://schemas.openxmlformats.org/officeDocument/2006/relationships/tags" Target="../tags/tag2221.xml"/><Relationship Id="rId5" Type="http://schemas.openxmlformats.org/officeDocument/2006/relationships/tags" Target="../tags/tag2220.xml"/><Relationship Id="rId4" Type="http://schemas.openxmlformats.org/officeDocument/2006/relationships/tags" Target="../tags/tag2219.xml"/><Relationship Id="rId3" Type="http://schemas.openxmlformats.org/officeDocument/2006/relationships/tags" Target="../tags/tag2218.xml"/><Relationship Id="rId22" Type="http://schemas.openxmlformats.org/officeDocument/2006/relationships/tags" Target="../tags/tag2237.xml"/><Relationship Id="rId21" Type="http://schemas.openxmlformats.org/officeDocument/2006/relationships/tags" Target="../tags/tag2236.xml"/><Relationship Id="rId20" Type="http://schemas.openxmlformats.org/officeDocument/2006/relationships/tags" Target="../tags/tag2235.xml"/><Relationship Id="rId2" Type="http://schemas.openxmlformats.org/officeDocument/2006/relationships/tags" Target="../tags/tag2217.xml"/><Relationship Id="rId19" Type="http://schemas.openxmlformats.org/officeDocument/2006/relationships/tags" Target="../tags/tag2234.xml"/><Relationship Id="rId18" Type="http://schemas.openxmlformats.org/officeDocument/2006/relationships/tags" Target="../tags/tag2233.xml"/><Relationship Id="rId17" Type="http://schemas.openxmlformats.org/officeDocument/2006/relationships/tags" Target="../tags/tag2232.xml"/><Relationship Id="rId16" Type="http://schemas.openxmlformats.org/officeDocument/2006/relationships/tags" Target="../tags/tag2231.xml"/><Relationship Id="rId15" Type="http://schemas.openxmlformats.org/officeDocument/2006/relationships/tags" Target="../tags/tag2230.xml"/><Relationship Id="rId14" Type="http://schemas.openxmlformats.org/officeDocument/2006/relationships/tags" Target="../tags/tag2229.xml"/><Relationship Id="rId13" Type="http://schemas.openxmlformats.org/officeDocument/2006/relationships/tags" Target="../tags/tag2228.xml"/><Relationship Id="rId12" Type="http://schemas.openxmlformats.org/officeDocument/2006/relationships/tags" Target="../tags/tag2227.xml"/><Relationship Id="rId11" Type="http://schemas.openxmlformats.org/officeDocument/2006/relationships/tags" Target="../tags/tag2226.xml"/><Relationship Id="rId10" Type="http://schemas.openxmlformats.org/officeDocument/2006/relationships/tags" Target="../tags/tag2225.xml"/><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8" Type="http://schemas.openxmlformats.org/officeDocument/2006/relationships/tags" Target="../tags/tag2244.xml"/><Relationship Id="rId7" Type="http://schemas.openxmlformats.org/officeDocument/2006/relationships/tags" Target="../tags/tag2243.xml"/><Relationship Id="rId6" Type="http://schemas.openxmlformats.org/officeDocument/2006/relationships/tags" Target="../tags/tag2242.xml"/><Relationship Id="rId5" Type="http://schemas.openxmlformats.org/officeDocument/2006/relationships/tags" Target="../tags/tag2241.xml"/><Relationship Id="rId4" Type="http://schemas.openxmlformats.org/officeDocument/2006/relationships/tags" Target="../tags/tag2240.xml"/><Relationship Id="rId3" Type="http://schemas.openxmlformats.org/officeDocument/2006/relationships/tags" Target="../tags/tag2239.xml"/><Relationship Id="rId2" Type="http://schemas.openxmlformats.org/officeDocument/2006/relationships/tags" Target="../tags/tag2238.xml"/><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8" Type="http://schemas.openxmlformats.org/officeDocument/2006/relationships/tags" Target="../tags/tag2251.xml"/><Relationship Id="rId7" Type="http://schemas.openxmlformats.org/officeDocument/2006/relationships/tags" Target="../tags/tag2250.xml"/><Relationship Id="rId6" Type="http://schemas.openxmlformats.org/officeDocument/2006/relationships/tags" Target="../tags/tag2249.xml"/><Relationship Id="rId5" Type="http://schemas.openxmlformats.org/officeDocument/2006/relationships/tags" Target="../tags/tag2248.xml"/><Relationship Id="rId4" Type="http://schemas.openxmlformats.org/officeDocument/2006/relationships/tags" Target="../tags/tag2247.xml"/><Relationship Id="rId3" Type="http://schemas.openxmlformats.org/officeDocument/2006/relationships/tags" Target="../tags/tag2246.xml"/><Relationship Id="rId2" Type="http://schemas.openxmlformats.org/officeDocument/2006/relationships/tags" Target="../tags/tag2245.xml"/><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9" Type="http://schemas.openxmlformats.org/officeDocument/2006/relationships/tags" Target="../tags/tag2259.xml"/><Relationship Id="rId8" Type="http://schemas.openxmlformats.org/officeDocument/2006/relationships/tags" Target="../tags/tag2258.xml"/><Relationship Id="rId7" Type="http://schemas.openxmlformats.org/officeDocument/2006/relationships/tags" Target="../tags/tag2257.xml"/><Relationship Id="rId6" Type="http://schemas.openxmlformats.org/officeDocument/2006/relationships/tags" Target="../tags/tag2256.xml"/><Relationship Id="rId5" Type="http://schemas.openxmlformats.org/officeDocument/2006/relationships/tags" Target="../tags/tag2255.xml"/><Relationship Id="rId4" Type="http://schemas.openxmlformats.org/officeDocument/2006/relationships/tags" Target="../tags/tag2254.xml"/><Relationship Id="rId3" Type="http://schemas.openxmlformats.org/officeDocument/2006/relationships/tags" Target="../tags/tag2253.xml"/><Relationship Id="rId2" Type="http://schemas.openxmlformats.org/officeDocument/2006/relationships/tags" Target="../tags/tag2252.xml"/><Relationship Id="rId15" Type="http://schemas.openxmlformats.org/officeDocument/2006/relationships/tags" Target="../tags/tag2265.xml"/><Relationship Id="rId14" Type="http://schemas.openxmlformats.org/officeDocument/2006/relationships/tags" Target="../tags/tag2264.xml"/><Relationship Id="rId13" Type="http://schemas.openxmlformats.org/officeDocument/2006/relationships/tags" Target="../tags/tag2263.xml"/><Relationship Id="rId12" Type="http://schemas.openxmlformats.org/officeDocument/2006/relationships/tags" Target="../tags/tag2262.xml"/><Relationship Id="rId11" Type="http://schemas.openxmlformats.org/officeDocument/2006/relationships/tags" Target="../tags/tag2261.xml"/><Relationship Id="rId10" Type="http://schemas.openxmlformats.org/officeDocument/2006/relationships/tags" Target="../tags/tag2260.xml"/><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9" Type="http://schemas.openxmlformats.org/officeDocument/2006/relationships/tags" Target="../tags/tag2273.xml"/><Relationship Id="rId8" Type="http://schemas.openxmlformats.org/officeDocument/2006/relationships/tags" Target="../tags/tag2272.xml"/><Relationship Id="rId7" Type="http://schemas.openxmlformats.org/officeDocument/2006/relationships/tags" Target="../tags/tag2271.xml"/><Relationship Id="rId6" Type="http://schemas.openxmlformats.org/officeDocument/2006/relationships/tags" Target="../tags/tag2270.xml"/><Relationship Id="rId5" Type="http://schemas.openxmlformats.org/officeDocument/2006/relationships/tags" Target="../tags/tag2269.xml"/><Relationship Id="rId4" Type="http://schemas.openxmlformats.org/officeDocument/2006/relationships/tags" Target="../tags/tag2268.xml"/><Relationship Id="rId3" Type="http://schemas.openxmlformats.org/officeDocument/2006/relationships/tags" Target="../tags/tag2267.xml"/><Relationship Id="rId2" Type="http://schemas.openxmlformats.org/officeDocument/2006/relationships/tags" Target="../tags/tag2266.xml"/><Relationship Id="rId15" Type="http://schemas.openxmlformats.org/officeDocument/2006/relationships/tags" Target="../tags/tag2279.xml"/><Relationship Id="rId14" Type="http://schemas.openxmlformats.org/officeDocument/2006/relationships/tags" Target="../tags/tag2278.xml"/><Relationship Id="rId13" Type="http://schemas.openxmlformats.org/officeDocument/2006/relationships/tags" Target="../tags/tag2277.xml"/><Relationship Id="rId12" Type="http://schemas.openxmlformats.org/officeDocument/2006/relationships/tags" Target="../tags/tag2276.xml"/><Relationship Id="rId11" Type="http://schemas.openxmlformats.org/officeDocument/2006/relationships/tags" Target="../tags/tag2275.xml"/><Relationship Id="rId10" Type="http://schemas.openxmlformats.org/officeDocument/2006/relationships/tags" Target="../tags/tag2274.xml"/><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9" Type="http://schemas.openxmlformats.org/officeDocument/2006/relationships/tags" Target="../tags/tag2287.xml"/><Relationship Id="rId8" Type="http://schemas.openxmlformats.org/officeDocument/2006/relationships/tags" Target="../tags/tag2286.xml"/><Relationship Id="rId7" Type="http://schemas.openxmlformats.org/officeDocument/2006/relationships/tags" Target="../tags/tag2285.xml"/><Relationship Id="rId6" Type="http://schemas.openxmlformats.org/officeDocument/2006/relationships/tags" Target="../tags/tag2284.xml"/><Relationship Id="rId5" Type="http://schemas.openxmlformats.org/officeDocument/2006/relationships/tags" Target="../tags/tag2283.xml"/><Relationship Id="rId4" Type="http://schemas.openxmlformats.org/officeDocument/2006/relationships/tags" Target="../tags/tag2282.xml"/><Relationship Id="rId3" Type="http://schemas.openxmlformats.org/officeDocument/2006/relationships/tags" Target="../tags/tag2281.xml"/><Relationship Id="rId2" Type="http://schemas.openxmlformats.org/officeDocument/2006/relationships/tags" Target="../tags/tag2280.xml"/><Relationship Id="rId14" Type="http://schemas.openxmlformats.org/officeDocument/2006/relationships/tags" Target="../tags/tag2292.xml"/><Relationship Id="rId13" Type="http://schemas.openxmlformats.org/officeDocument/2006/relationships/tags" Target="../tags/tag2291.xml"/><Relationship Id="rId12" Type="http://schemas.openxmlformats.org/officeDocument/2006/relationships/tags" Target="../tags/tag2290.xml"/><Relationship Id="rId11" Type="http://schemas.openxmlformats.org/officeDocument/2006/relationships/tags" Target="../tags/tag2289.xml"/><Relationship Id="rId10" Type="http://schemas.openxmlformats.org/officeDocument/2006/relationships/tags" Target="../tags/tag2288.xml"/><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9" Type="http://schemas.openxmlformats.org/officeDocument/2006/relationships/tags" Target="../tags/tag2300.xml"/><Relationship Id="rId8" Type="http://schemas.openxmlformats.org/officeDocument/2006/relationships/tags" Target="../tags/tag2299.xml"/><Relationship Id="rId7" Type="http://schemas.openxmlformats.org/officeDocument/2006/relationships/tags" Target="../tags/tag2298.xml"/><Relationship Id="rId6" Type="http://schemas.openxmlformats.org/officeDocument/2006/relationships/tags" Target="../tags/tag2297.xml"/><Relationship Id="rId5" Type="http://schemas.openxmlformats.org/officeDocument/2006/relationships/tags" Target="../tags/tag2296.xml"/><Relationship Id="rId4" Type="http://schemas.openxmlformats.org/officeDocument/2006/relationships/tags" Target="../tags/tag2295.xml"/><Relationship Id="rId3" Type="http://schemas.openxmlformats.org/officeDocument/2006/relationships/tags" Target="../tags/tag2294.xml"/><Relationship Id="rId2" Type="http://schemas.openxmlformats.org/officeDocument/2006/relationships/tags" Target="../tags/tag2293.xml"/><Relationship Id="rId11" Type="http://schemas.openxmlformats.org/officeDocument/2006/relationships/tags" Target="../tags/tag2302.xml"/><Relationship Id="rId10" Type="http://schemas.openxmlformats.org/officeDocument/2006/relationships/tags" Target="../tags/tag2301.xml"/><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6" Type="http://schemas.openxmlformats.org/officeDocument/2006/relationships/tags" Target="../tags/tag2307.xml"/><Relationship Id="rId5" Type="http://schemas.openxmlformats.org/officeDocument/2006/relationships/tags" Target="../tags/tag2306.xml"/><Relationship Id="rId4" Type="http://schemas.openxmlformats.org/officeDocument/2006/relationships/tags" Target="../tags/tag2305.xml"/><Relationship Id="rId3" Type="http://schemas.openxmlformats.org/officeDocument/2006/relationships/tags" Target="../tags/tag2304.xml"/><Relationship Id="rId2" Type="http://schemas.openxmlformats.org/officeDocument/2006/relationships/tags" Target="../tags/tag2303.xml"/><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7" Type="http://schemas.openxmlformats.org/officeDocument/2006/relationships/tags" Target="../tags/tag2313.xml"/><Relationship Id="rId6" Type="http://schemas.openxmlformats.org/officeDocument/2006/relationships/tags" Target="../tags/tag2312.xml"/><Relationship Id="rId5" Type="http://schemas.openxmlformats.org/officeDocument/2006/relationships/tags" Target="../tags/tag2311.xml"/><Relationship Id="rId4" Type="http://schemas.openxmlformats.org/officeDocument/2006/relationships/tags" Target="../tags/tag2310.xml"/><Relationship Id="rId3" Type="http://schemas.openxmlformats.org/officeDocument/2006/relationships/tags" Target="../tags/tag2309.xml"/><Relationship Id="rId2" Type="http://schemas.openxmlformats.org/officeDocument/2006/relationships/tags" Target="../tags/tag2308.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9" Type="http://schemas.openxmlformats.org/officeDocument/2006/relationships/tags" Target="../tags/tag2321.xml"/><Relationship Id="rId8" Type="http://schemas.openxmlformats.org/officeDocument/2006/relationships/tags" Target="../tags/tag2320.xml"/><Relationship Id="rId7" Type="http://schemas.openxmlformats.org/officeDocument/2006/relationships/tags" Target="../tags/tag2319.xml"/><Relationship Id="rId6" Type="http://schemas.openxmlformats.org/officeDocument/2006/relationships/tags" Target="../tags/tag2318.xml"/><Relationship Id="rId5" Type="http://schemas.openxmlformats.org/officeDocument/2006/relationships/tags" Target="../tags/tag2317.xml"/><Relationship Id="rId4" Type="http://schemas.openxmlformats.org/officeDocument/2006/relationships/tags" Target="../tags/tag2316.xml"/><Relationship Id="rId3" Type="http://schemas.openxmlformats.org/officeDocument/2006/relationships/tags" Target="../tags/tag2315.xml"/><Relationship Id="rId2" Type="http://schemas.openxmlformats.org/officeDocument/2006/relationships/tags" Target="../tags/tag2314.xml"/><Relationship Id="rId12" Type="http://schemas.openxmlformats.org/officeDocument/2006/relationships/tags" Target="../tags/tag2324.xml"/><Relationship Id="rId11" Type="http://schemas.openxmlformats.org/officeDocument/2006/relationships/tags" Target="../tags/tag2323.xml"/><Relationship Id="rId10" Type="http://schemas.openxmlformats.org/officeDocument/2006/relationships/tags" Target="../tags/tag2322.xml"/><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9" Type="http://schemas.openxmlformats.org/officeDocument/2006/relationships/tags" Target="../tags/tag2331.xml"/><Relationship Id="rId8" Type="http://schemas.openxmlformats.org/officeDocument/2006/relationships/tags" Target="../tags/tag2330.xml"/><Relationship Id="rId7" Type="http://schemas.openxmlformats.org/officeDocument/2006/relationships/tags" Target="../tags/tag2329.xml"/><Relationship Id="rId6" Type="http://schemas.openxmlformats.org/officeDocument/2006/relationships/tags" Target="../tags/tag2328.xml"/><Relationship Id="rId5" Type="http://schemas.openxmlformats.org/officeDocument/2006/relationships/tags" Target="../tags/tag2327.xml"/><Relationship Id="rId4" Type="http://schemas.openxmlformats.org/officeDocument/2006/relationships/tags" Target="../tags/tag2326.xml"/><Relationship Id="rId3" Type="http://schemas.openxmlformats.org/officeDocument/2006/relationships/image" Target="../media/image2.png"/><Relationship Id="rId2" Type="http://schemas.openxmlformats.org/officeDocument/2006/relationships/tags" Target="../tags/tag2325.xml"/><Relationship Id="rId19" Type="http://schemas.openxmlformats.org/officeDocument/2006/relationships/tags" Target="../tags/tag2341.xml"/><Relationship Id="rId18" Type="http://schemas.openxmlformats.org/officeDocument/2006/relationships/tags" Target="../tags/tag2340.xml"/><Relationship Id="rId17" Type="http://schemas.openxmlformats.org/officeDocument/2006/relationships/tags" Target="../tags/tag2339.xml"/><Relationship Id="rId16" Type="http://schemas.openxmlformats.org/officeDocument/2006/relationships/tags" Target="../tags/tag2338.xml"/><Relationship Id="rId15" Type="http://schemas.openxmlformats.org/officeDocument/2006/relationships/tags" Target="../tags/tag2337.xml"/><Relationship Id="rId14" Type="http://schemas.openxmlformats.org/officeDocument/2006/relationships/tags" Target="../tags/tag2336.xml"/><Relationship Id="rId13" Type="http://schemas.openxmlformats.org/officeDocument/2006/relationships/tags" Target="../tags/tag2335.xml"/><Relationship Id="rId12" Type="http://schemas.openxmlformats.org/officeDocument/2006/relationships/tags" Target="../tags/tag2334.xml"/><Relationship Id="rId11" Type="http://schemas.openxmlformats.org/officeDocument/2006/relationships/tags" Target="../tags/tag2333.xml"/><Relationship Id="rId10" Type="http://schemas.openxmlformats.org/officeDocument/2006/relationships/tags" Target="../tags/tag2332.xml"/><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9" Type="http://schemas.openxmlformats.org/officeDocument/2006/relationships/tags" Target="../tags/tag2349.xml"/><Relationship Id="rId8" Type="http://schemas.openxmlformats.org/officeDocument/2006/relationships/tags" Target="../tags/tag2348.xml"/><Relationship Id="rId7" Type="http://schemas.openxmlformats.org/officeDocument/2006/relationships/tags" Target="../tags/tag2347.xml"/><Relationship Id="rId6" Type="http://schemas.openxmlformats.org/officeDocument/2006/relationships/tags" Target="../tags/tag2346.xml"/><Relationship Id="rId5" Type="http://schemas.openxmlformats.org/officeDocument/2006/relationships/tags" Target="../tags/tag2345.xml"/><Relationship Id="rId4" Type="http://schemas.openxmlformats.org/officeDocument/2006/relationships/tags" Target="../tags/tag2344.xml"/><Relationship Id="rId3" Type="http://schemas.openxmlformats.org/officeDocument/2006/relationships/tags" Target="../tags/tag2343.xml"/><Relationship Id="rId2" Type="http://schemas.openxmlformats.org/officeDocument/2006/relationships/tags" Target="../tags/tag2342.xml"/><Relationship Id="rId18" Type="http://schemas.openxmlformats.org/officeDocument/2006/relationships/tags" Target="../tags/tag2358.xml"/><Relationship Id="rId17" Type="http://schemas.openxmlformats.org/officeDocument/2006/relationships/tags" Target="../tags/tag2357.xml"/><Relationship Id="rId16" Type="http://schemas.openxmlformats.org/officeDocument/2006/relationships/tags" Target="../tags/tag2356.xml"/><Relationship Id="rId15" Type="http://schemas.openxmlformats.org/officeDocument/2006/relationships/tags" Target="../tags/tag2355.xml"/><Relationship Id="rId14" Type="http://schemas.openxmlformats.org/officeDocument/2006/relationships/tags" Target="../tags/tag2354.xml"/><Relationship Id="rId13" Type="http://schemas.openxmlformats.org/officeDocument/2006/relationships/tags" Target="../tags/tag2353.xml"/><Relationship Id="rId12" Type="http://schemas.openxmlformats.org/officeDocument/2006/relationships/tags" Target="../tags/tag2352.xml"/><Relationship Id="rId11" Type="http://schemas.openxmlformats.org/officeDocument/2006/relationships/tags" Target="../tags/tag2351.xml"/><Relationship Id="rId10" Type="http://schemas.openxmlformats.org/officeDocument/2006/relationships/tags" Target="../tags/tag2350.xml"/><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9" Type="http://schemas.openxmlformats.org/officeDocument/2006/relationships/tags" Target="../tags/tag2366.xml"/><Relationship Id="rId8" Type="http://schemas.openxmlformats.org/officeDocument/2006/relationships/tags" Target="../tags/tag2365.xml"/><Relationship Id="rId7" Type="http://schemas.openxmlformats.org/officeDocument/2006/relationships/tags" Target="../tags/tag2364.xml"/><Relationship Id="rId6" Type="http://schemas.openxmlformats.org/officeDocument/2006/relationships/tags" Target="../tags/tag2363.xml"/><Relationship Id="rId5" Type="http://schemas.openxmlformats.org/officeDocument/2006/relationships/tags" Target="../tags/tag2362.xml"/><Relationship Id="rId4" Type="http://schemas.openxmlformats.org/officeDocument/2006/relationships/tags" Target="../tags/tag2361.xml"/><Relationship Id="rId3" Type="http://schemas.openxmlformats.org/officeDocument/2006/relationships/tags" Target="../tags/tag2360.xml"/><Relationship Id="rId21" Type="http://schemas.openxmlformats.org/officeDocument/2006/relationships/tags" Target="../tags/tag2378.xml"/><Relationship Id="rId20" Type="http://schemas.openxmlformats.org/officeDocument/2006/relationships/tags" Target="../tags/tag2377.xml"/><Relationship Id="rId2" Type="http://schemas.openxmlformats.org/officeDocument/2006/relationships/tags" Target="../tags/tag2359.xml"/><Relationship Id="rId19" Type="http://schemas.openxmlformats.org/officeDocument/2006/relationships/tags" Target="../tags/tag2376.xml"/><Relationship Id="rId18" Type="http://schemas.openxmlformats.org/officeDocument/2006/relationships/tags" Target="../tags/tag2375.xml"/><Relationship Id="rId17" Type="http://schemas.openxmlformats.org/officeDocument/2006/relationships/tags" Target="../tags/tag2374.xml"/><Relationship Id="rId16" Type="http://schemas.openxmlformats.org/officeDocument/2006/relationships/tags" Target="../tags/tag2373.xml"/><Relationship Id="rId15" Type="http://schemas.openxmlformats.org/officeDocument/2006/relationships/tags" Target="../tags/tag2372.xml"/><Relationship Id="rId14" Type="http://schemas.openxmlformats.org/officeDocument/2006/relationships/tags" Target="../tags/tag2371.xml"/><Relationship Id="rId13" Type="http://schemas.openxmlformats.org/officeDocument/2006/relationships/tags" Target="../tags/tag2370.xml"/><Relationship Id="rId12" Type="http://schemas.openxmlformats.org/officeDocument/2006/relationships/tags" Target="../tags/tag2369.xml"/><Relationship Id="rId11" Type="http://schemas.openxmlformats.org/officeDocument/2006/relationships/tags" Target="../tags/tag2368.xml"/><Relationship Id="rId10" Type="http://schemas.openxmlformats.org/officeDocument/2006/relationships/tags" Target="../tags/tag2367.xml"/><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6" Type="http://schemas.openxmlformats.org/officeDocument/2006/relationships/tags" Target="../tags/tag2383.xml"/><Relationship Id="rId5" Type="http://schemas.openxmlformats.org/officeDocument/2006/relationships/tags" Target="../tags/tag2382.xml"/><Relationship Id="rId4" Type="http://schemas.openxmlformats.org/officeDocument/2006/relationships/tags" Target="../tags/tag2381.xml"/><Relationship Id="rId3" Type="http://schemas.openxmlformats.org/officeDocument/2006/relationships/tags" Target="../tags/tag2380.xml"/><Relationship Id="rId2" Type="http://schemas.openxmlformats.org/officeDocument/2006/relationships/tags" Target="../tags/tag2379.xml"/><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7" Type="http://schemas.openxmlformats.org/officeDocument/2006/relationships/tags" Target="../tags/tag2388.xml"/><Relationship Id="rId6" Type="http://schemas.openxmlformats.org/officeDocument/2006/relationships/tags" Target="../tags/tag2387.xml"/><Relationship Id="rId5" Type="http://schemas.openxmlformats.org/officeDocument/2006/relationships/tags" Target="../tags/tag2386.xml"/><Relationship Id="rId4" Type="http://schemas.openxmlformats.org/officeDocument/2006/relationships/tags" Target="../tags/tag2385.xml"/><Relationship Id="rId3" Type="http://schemas.openxmlformats.org/officeDocument/2006/relationships/image" Target="../media/image3.png"/><Relationship Id="rId2" Type="http://schemas.openxmlformats.org/officeDocument/2006/relationships/tags" Target="../tags/tag2384.xml"/><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7" Type="http://schemas.openxmlformats.org/officeDocument/2006/relationships/tags" Target="../tags/tag2394.xml"/><Relationship Id="rId6" Type="http://schemas.openxmlformats.org/officeDocument/2006/relationships/tags" Target="../tags/tag2393.xml"/><Relationship Id="rId5" Type="http://schemas.openxmlformats.org/officeDocument/2006/relationships/tags" Target="../tags/tag2392.xml"/><Relationship Id="rId4" Type="http://schemas.openxmlformats.org/officeDocument/2006/relationships/tags" Target="../tags/tag2391.xml"/><Relationship Id="rId3" Type="http://schemas.openxmlformats.org/officeDocument/2006/relationships/tags" Target="../tags/tag2390.xml"/><Relationship Id="rId2" Type="http://schemas.openxmlformats.org/officeDocument/2006/relationships/tags" Target="../tags/tag2389.xml"/><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9" Type="http://schemas.openxmlformats.org/officeDocument/2006/relationships/tags" Target="../tags/tag2402.xml"/><Relationship Id="rId8" Type="http://schemas.openxmlformats.org/officeDocument/2006/relationships/tags" Target="../tags/tag2401.xml"/><Relationship Id="rId7" Type="http://schemas.openxmlformats.org/officeDocument/2006/relationships/tags" Target="../tags/tag2400.xml"/><Relationship Id="rId6" Type="http://schemas.openxmlformats.org/officeDocument/2006/relationships/tags" Target="../tags/tag2399.xml"/><Relationship Id="rId5" Type="http://schemas.openxmlformats.org/officeDocument/2006/relationships/tags" Target="../tags/tag2398.xml"/><Relationship Id="rId4" Type="http://schemas.openxmlformats.org/officeDocument/2006/relationships/tags" Target="../tags/tag2397.xml"/><Relationship Id="rId3" Type="http://schemas.openxmlformats.org/officeDocument/2006/relationships/tags" Target="../tags/tag2396.xml"/><Relationship Id="rId2" Type="http://schemas.openxmlformats.org/officeDocument/2006/relationships/tags" Target="../tags/tag2395.xml"/><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5" Type="http://schemas.openxmlformats.org/officeDocument/2006/relationships/tags" Target="../tags/tag2406.xml"/><Relationship Id="rId4" Type="http://schemas.openxmlformats.org/officeDocument/2006/relationships/tags" Target="../tags/tag2405.xml"/><Relationship Id="rId3" Type="http://schemas.openxmlformats.org/officeDocument/2006/relationships/tags" Target="../tags/tag2404.xml"/><Relationship Id="rId2" Type="http://schemas.openxmlformats.org/officeDocument/2006/relationships/tags" Target="../tags/tag2403.xml"/><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4" Type="http://schemas.openxmlformats.org/officeDocument/2006/relationships/tags" Target="../tags/tag2409.xml"/><Relationship Id="rId3" Type="http://schemas.openxmlformats.org/officeDocument/2006/relationships/tags" Target="../tags/tag2408.xml"/><Relationship Id="rId2" Type="http://schemas.openxmlformats.org/officeDocument/2006/relationships/tags" Target="../tags/tag2407.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5" Type="http://schemas.openxmlformats.org/officeDocument/2006/relationships/tags" Target="../tags/tag2413.xml"/><Relationship Id="rId4" Type="http://schemas.openxmlformats.org/officeDocument/2006/relationships/tags" Target="../tags/tag2412.xml"/><Relationship Id="rId3" Type="http://schemas.openxmlformats.org/officeDocument/2006/relationships/tags" Target="../tags/tag2411.xml"/><Relationship Id="rId2" Type="http://schemas.openxmlformats.org/officeDocument/2006/relationships/tags" Target="../tags/tag2410.xml"/><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6" Type="http://schemas.openxmlformats.org/officeDocument/2006/relationships/tags" Target="../tags/tag2418.xml"/><Relationship Id="rId5" Type="http://schemas.openxmlformats.org/officeDocument/2006/relationships/tags" Target="../tags/tag2417.xml"/><Relationship Id="rId4" Type="http://schemas.openxmlformats.org/officeDocument/2006/relationships/tags" Target="../tags/tag2416.xml"/><Relationship Id="rId3" Type="http://schemas.openxmlformats.org/officeDocument/2006/relationships/tags" Target="../tags/tag2415.xml"/><Relationship Id="rId2" Type="http://schemas.openxmlformats.org/officeDocument/2006/relationships/tags" Target="../tags/tag2414.xml"/><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9" Type="http://schemas.openxmlformats.org/officeDocument/2006/relationships/tags" Target="../tags/tag2425.xml"/><Relationship Id="rId8" Type="http://schemas.openxmlformats.org/officeDocument/2006/relationships/tags" Target="../tags/tag2424.xml"/><Relationship Id="rId7" Type="http://schemas.openxmlformats.org/officeDocument/2006/relationships/tags" Target="../tags/tag2423.xml"/><Relationship Id="rId6" Type="http://schemas.openxmlformats.org/officeDocument/2006/relationships/tags" Target="../tags/tag2422.xml"/><Relationship Id="rId5" Type="http://schemas.openxmlformats.org/officeDocument/2006/relationships/tags" Target="../tags/tag2421.xml"/><Relationship Id="rId4" Type="http://schemas.openxmlformats.org/officeDocument/2006/relationships/tags" Target="../tags/tag2420.xml"/><Relationship Id="rId3" Type="http://schemas.openxmlformats.org/officeDocument/2006/relationships/image" Target="../media/image1.png"/><Relationship Id="rId2" Type="http://schemas.openxmlformats.org/officeDocument/2006/relationships/tags" Target="../tags/tag2419.xml"/><Relationship Id="rId10" Type="http://schemas.openxmlformats.org/officeDocument/2006/relationships/tags" Target="../tags/tag2426.xml"/><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9" Type="http://schemas.openxmlformats.org/officeDocument/2006/relationships/tags" Target="../tags/tag2433.xml"/><Relationship Id="rId8" Type="http://schemas.openxmlformats.org/officeDocument/2006/relationships/tags" Target="../tags/tag2432.xml"/><Relationship Id="rId7" Type="http://schemas.openxmlformats.org/officeDocument/2006/relationships/tags" Target="../tags/tag2431.xml"/><Relationship Id="rId6" Type="http://schemas.openxmlformats.org/officeDocument/2006/relationships/tags" Target="../tags/tag2430.xml"/><Relationship Id="rId5" Type="http://schemas.openxmlformats.org/officeDocument/2006/relationships/tags" Target="../tags/tag2429.xml"/><Relationship Id="rId4" Type="http://schemas.openxmlformats.org/officeDocument/2006/relationships/tags" Target="../tags/tag2428.xml"/><Relationship Id="rId3" Type="http://schemas.openxmlformats.org/officeDocument/2006/relationships/image" Target="../media/image2.png"/><Relationship Id="rId2" Type="http://schemas.openxmlformats.org/officeDocument/2006/relationships/tags" Target="../tags/tag2427.xml"/><Relationship Id="rId19" Type="http://schemas.openxmlformats.org/officeDocument/2006/relationships/tags" Target="../tags/tag2443.xml"/><Relationship Id="rId18" Type="http://schemas.openxmlformats.org/officeDocument/2006/relationships/tags" Target="../tags/tag2442.xml"/><Relationship Id="rId17" Type="http://schemas.openxmlformats.org/officeDocument/2006/relationships/tags" Target="../tags/tag2441.xml"/><Relationship Id="rId16" Type="http://schemas.openxmlformats.org/officeDocument/2006/relationships/tags" Target="../tags/tag2440.xml"/><Relationship Id="rId15" Type="http://schemas.openxmlformats.org/officeDocument/2006/relationships/tags" Target="../tags/tag2439.xml"/><Relationship Id="rId14" Type="http://schemas.openxmlformats.org/officeDocument/2006/relationships/tags" Target="../tags/tag2438.xml"/><Relationship Id="rId13" Type="http://schemas.openxmlformats.org/officeDocument/2006/relationships/tags" Target="../tags/tag2437.xml"/><Relationship Id="rId12" Type="http://schemas.openxmlformats.org/officeDocument/2006/relationships/tags" Target="../tags/tag2436.xml"/><Relationship Id="rId11" Type="http://schemas.openxmlformats.org/officeDocument/2006/relationships/tags" Target="../tags/tag2435.xml"/><Relationship Id="rId10" Type="http://schemas.openxmlformats.org/officeDocument/2006/relationships/tags" Target="../tags/tag2434.xml"/><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9" Type="http://schemas.openxmlformats.org/officeDocument/2006/relationships/tags" Target="../tags/tag2450.xml"/><Relationship Id="rId8" Type="http://schemas.openxmlformats.org/officeDocument/2006/relationships/tags" Target="../tags/tag2449.xml"/><Relationship Id="rId7" Type="http://schemas.openxmlformats.org/officeDocument/2006/relationships/tags" Target="../tags/tag2448.xml"/><Relationship Id="rId6" Type="http://schemas.openxmlformats.org/officeDocument/2006/relationships/tags" Target="../tags/tag2447.xml"/><Relationship Id="rId5" Type="http://schemas.openxmlformats.org/officeDocument/2006/relationships/tags" Target="../tags/tag2446.xml"/><Relationship Id="rId4" Type="http://schemas.openxmlformats.org/officeDocument/2006/relationships/tags" Target="../tags/tag2445.xml"/><Relationship Id="rId3" Type="http://schemas.openxmlformats.org/officeDocument/2006/relationships/image" Target="../media/image1.png"/><Relationship Id="rId2" Type="http://schemas.openxmlformats.org/officeDocument/2006/relationships/tags" Target="../tags/tag2444.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0" Type="http://schemas.openxmlformats.org/officeDocument/2006/relationships/tags" Target="../tags/tag137.xml"/><Relationship Id="rId2" Type="http://schemas.openxmlformats.org/officeDocument/2006/relationships/tags" Target="../tags/tag119.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0" Type="http://schemas.openxmlformats.org/officeDocument/2006/relationships/tags" Target="../tags/tag20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4" Type="http://schemas.openxmlformats.org/officeDocument/2006/relationships/tags" Target="../tags/tag223.xml"/><Relationship Id="rId23" Type="http://schemas.openxmlformats.org/officeDocument/2006/relationships/tags" Target="../tags/tag222.xml"/><Relationship Id="rId22" Type="http://schemas.openxmlformats.org/officeDocument/2006/relationships/tags" Target="../tags/tag221.xml"/><Relationship Id="rId21" Type="http://schemas.openxmlformats.org/officeDocument/2006/relationships/tags" Target="../tags/tag220.xml"/><Relationship Id="rId20" Type="http://schemas.openxmlformats.org/officeDocument/2006/relationships/tags" Target="../tags/tag219.xml"/><Relationship Id="rId2" Type="http://schemas.openxmlformats.org/officeDocument/2006/relationships/tags" Target="../tags/tag201.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tags" Target="../tags/tag244.xml"/><Relationship Id="rId19" Type="http://schemas.openxmlformats.org/officeDocument/2006/relationships/tags" Target="../tags/tag261.xml"/><Relationship Id="rId18" Type="http://schemas.openxmlformats.org/officeDocument/2006/relationships/tags" Target="../tags/tag260.xml"/><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8" Type="http://schemas.openxmlformats.org/officeDocument/2006/relationships/tags" Target="../tags/tag284.xml"/><Relationship Id="rId17" Type="http://schemas.openxmlformats.org/officeDocument/2006/relationships/tags" Target="../tags/tag283.xml"/><Relationship Id="rId16" Type="http://schemas.openxmlformats.org/officeDocument/2006/relationships/tags" Target="../tags/tag282.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1" Type="http://schemas.openxmlformats.org/officeDocument/2006/relationships/tags" Target="../tags/tag312.xml"/><Relationship Id="rId20" Type="http://schemas.openxmlformats.org/officeDocument/2006/relationships/tags" Target="../tags/tag311.xml"/><Relationship Id="rId2" Type="http://schemas.openxmlformats.org/officeDocument/2006/relationships/tags" Target="../tags/tag293.xml"/><Relationship Id="rId19" Type="http://schemas.openxmlformats.org/officeDocument/2006/relationships/tags" Target="../tags/tag310.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4" Type="http://schemas.openxmlformats.org/officeDocument/2006/relationships/tags" Target="../tags/tag335.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tags" Target="../tags/tag313.xml"/><Relationship Id="rId19" Type="http://schemas.openxmlformats.org/officeDocument/2006/relationships/tags" Target="../tags/tag330.xml"/><Relationship Id="rId18" Type="http://schemas.openxmlformats.org/officeDocument/2006/relationships/tags" Target="../tags/tag329.xml"/><Relationship Id="rId17" Type="http://schemas.openxmlformats.org/officeDocument/2006/relationships/tags" Target="../tags/tag328.xml"/><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8" Type="http://schemas.openxmlformats.org/officeDocument/2006/relationships/tags" Target="../tags/tag352.xml"/><Relationship Id="rId17" Type="http://schemas.openxmlformats.org/officeDocument/2006/relationships/tags" Target="../tags/tag351.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0" Type="http://schemas.openxmlformats.org/officeDocument/2006/relationships/tags" Target="../tags/tag395.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8" Type="http://schemas.openxmlformats.org/officeDocument/2006/relationships/tags" Target="../tags/tag432.xml"/><Relationship Id="rId17" Type="http://schemas.openxmlformats.org/officeDocument/2006/relationships/tags" Target="../tags/tag431.xml"/><Relationship Id="rId16" Type="http://schemas.openxmlformats.org/officeDocument/2006/relationships/tags" Target="../tags/tag430.xml"/><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4" Type="http://schemas.openxmlformats.org/officeDocument/2006/relationships/tags" Target="../tags/tag474.xml"/><Relationship Id="rId13" Type="http://schemas.openxmlformats.org/officeDocument/2006/relationships/tags" Target="../tags/tag473.xml"/><Relationship Id="rId12" Type="http://schemas.openxmlformats.org/officeDocument/2006/relationships/tags" Target="../tags/tag472.xml"/><Relationship Id="rId11" Type="http://schemas.openxmlformats.org/officeDocument/2006/relationships/tags" Target="../tags/tag471.xml"/><Relationship Id="rId10" Type="http://schemas.openxmlformats.org/officeDocument/2006/relationships/tags" Target="../tags/tag470.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0" Type="http://schemas.openxmlformats.org/officeDocument/2006/relationships/tags" Target="../tags/tag513.xml"/><Relationship Id="rId2" Type="http://schemas.openxmlformats.org/officeDocument/2006/relationships/tags" Target="../tags/tag495.xml"/><Relationship Id="rId19" Type="http://schemas.openxmlformats.org/officeDocument/2006/relationships/tags" Target="../tags/tag512.xml"/><Relationship Id="rId18" Type="http://schemas.openxmlformats.org/officeDocument/2006/relationships/tags" Target="../tags/tag511.xml"/><Relationship Id="rId17" Type="http://schemas.openxmlformats.org/officeDocument/2006/relationships/tags" Target="../tags/tag510.xml"/><Relationship Id="rId16" Type="http://schemas.openxmlformats.org/officeDocument/2006/relationships/tags" Target="../tags/tag509.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6" Type="http://schemas.openxmlformats.org/officeDocument/2006/relationships/tags" Target="../tags/tag538.xml"/><Relationship Id="rId25" Type="http://schemas.openxmlformats.org/officeDocument/2006/relationships/tags" Target="../tags/tag537.xml"/><Relationship Id="rId24" Type="http://schemas.openxmlformats.org/officeDocument/2006/relationships/tags" Target="../tags/tag536.xml"/><Relationship Id="rId23" Type="http://schemas.openxmlformats.org/officeDocument/2006/relationships/tags" Target="../tags/tag535.xml"/><Relationship Id="rId22" Type="http://schemas.openxmlformats.org/officeDocument/2006/relationships/tags" Target="../tags/tag534.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tags" Target="../tags/tag514.xml"/><Relationship Id="rId19" Type="http://schemas.openxmlformats.org/officeDocument/2006/relationships/tags" Target="../tags/tag531.xml"/><Relationship Id="rId18" Type="http://schemas.openxmlformats.org/officeDocument/2006/relationships/tags" Target="../tags/tag530.xml"/><Relationship Id="rId17" Type="http://schemas.openxmlformats.org/officeDocument/2006/relationships/tags" Target="../tags/tag529.xml"/><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1" Type="http://schemas.openxmlformats.org/officeDocument/2006/relationships/tags" Target="../tags/tag558.xml"/><Relationship Id="rId20" Type="http://schemas.openxmlformats.org/officeDocument/2006/relationships/tags" Target="../tags/tag557.xml"/><Relationship Id="rId2" Type="http://schemas.openxmlformats.org/officeDocument/2006/relationships/tags" Target="../tags/tag539.xml"/><Relationship Id="rId19" Type="http://schemas.openxmlformats.org/officeDocument/2006/relationships/tags" Target="../tags/tag556.xml"/><Relationship Id="rId18" Type="http://schemas.openxmlformats.org/officeDocument/2006/relationships/tags" Target="../tags/tag555.xml"/><Relationship Id="rId17" Type="http://schemas.openxmlformats.org/officeDocument/2006/relationships/tags" Target="../tags/tag554.xml"/><Relationship Id="rId16" Type="http://schemas.openxmlformats.org/officeDocument/2006/relationships/tags" Target="../tags/tag553.xml"/><Relationship Id="rId15" Type="http://schemas.openxmlformats.org/officeDocument/2006/relationships/tags" Target="../tags/tag552.xml"/><Relationship Id="rId14" Type="http://schemas.openxmlformats.org/officeDocument/2006/relationships/tags" Target="../tags/tag551.xml"/><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4" Type="http://schemas.openxmlformats.org/officeDocument/2006/relationships/tags" Target="../tags/tag585.xml"/><Relationship Id="rId13" Type="http://schemas.openxmlformats.org/officeDocument/2006/relationships/tags" Target="../tags/tag584.xml"/><Relationship Id="rId12" Type="http://schemas.openxmlformats.org/officeDocument/2006/relationships/tags" Target="../tags/tag583.xml"/><Relationship Id="rId11" Type="http://schemas.openxmlformats.org/officeDocument/2006/relationships/tags" Target="../tags/tag582.xml"/><Relationship Id="rId10" Type="http://schemas.openxmlformats.org/officeDocument/2006/relationships/tags" Target="../tags/tag581.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1" Type="http://schemas.openxmlformats.org/officeDocument/2006/relationships/tags" Target="../tags/tag622.xml"/><Relationship Id="rId20" Type="http://schemas.openxmlformats.org/officeDocument/2006/relationships/tags" Target="../tags/tag621.xml"/><Relationship Id="rId2" Type="http://schemas.openxmlformats.org/officeDocument/2006/relationships/tags" Target="../tags/tag603.xml"/><Relationship Id="rId19" Type="http://schemas.openxmlformats.org/officeDocument/2006/relationships/tags" Target="../tags/tag620.xml"/><Relationship Id="rId18" Type="http://schemas.openxmlformats.org/officeDocument/2006/relationships/tags" Target="../tags/tag619.xml"/><Relationship Id="rId17" Type="http://schemas.openxmlformats.org/officeDocument/2006/relationships/tags" Target="../tags/tag618.xml"/><Relationship Id="rId16" Type="http://schemas.openxmlformats.org/officeDocument/2006/relationships/tags" Target="../tags/tag617.xml"/><Relationship Id="rId15" Type="http://schemas.openxmlformats.org/officeDocument/2006/relationships/tags" Target="../tags/tag616.xml"/><Relationship Id="rId14" Type="http://schemas.openxmlformats.org/officeDocument/2006/relationships/tags" Target="../tags/tag615.xml"/><Relationship Id="rId13" Type="http://schemas.openxmlformats.org/officeDocument/2006/relationships/tags" Target="../tags/tag614.xml"/><Relationship Id="rId12" Type="http://schemas.openxmlformats.org/officeDocument/2006/relationships/tags" Target="../tags/tag613.xml"/><Relationship Id="rId11" Type="http://schemas.openxmlformats.org/officeDocument/2006/relationships/tags" Target="../tags/tag612.xml"/><Relationship Id="rId10" Type="http://schemas.openxmlformats.org/officeDocument/2006/relationships/tags" Target="../tags/tag611.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8" Type="http://schemas.openxmlformats.org/officeDocument/2006/relationships/tags" Target="../tags/tag639.xml"/><Relationship Id="rId17" Type="http://schemas.openxmlformats.org/officeDocument/2006/relationships/tags" Target="../tags/tag638.xml"/><Relationship Id="rId16" Type="http://schemas.openxmlformats.org/officeDocument/2006/relationships/tags" Target="../tags/tag637.xml"/><Relationship Id="rId15" Type="http://schemas.openxmlformats.org/officeDocument/2006/relationships/tags" Target="../tags/tag636.xml"/><Relationship Id="rId14" Type="http://schemas.openxmlformats.org/officeDocument/2006/relationships/tags" Target="../tags/tag635.xml"/><Relationship Id="rId13" Type="http://schemas.openxmlformats.org/officeDocument/2006/relationships/tags" Target="../tags/tag634.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tags" Target="../tags/tag641.xml"/><Relationship Id="rId2" Type="http://schemas.openxmlformats.org/officeDocument/2006/relationships/tags" Target="../tags/tag640.xml"/><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8" Type="http://schemas.openxmlformats.org/officeDocument/2006/relationships/tags" Target="../tags/tag667.xml"/><Relationship Id="rId17" Type="http://schemas.openxmlformats.org/officeDocument/2006/relationships/tags" Target="../tags/tag666.xml"/><Relationship Id="rId16" Type="http://schemas.openxmlformats.org/officeDocument/2006/relationships/tags" Target="../tags/tag665.xml"/><Relationship Id="rId15" Type="http://schemas.openxmlformats.org/officeDocument/2006/relationships/tags" Target="../tags/tag664.xml"/><Relationship Id="rId14" Type="http://schemas.openxmlformats.org/officeDocument/2006/relationships/tags" Target="../tags/tag663.xml"/><Relationship Id="rId13" Type="http://schemas.openxmlformats.org/officeDocument/2006/relationships/tags" Target="../tags/tag662.xml"/><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tags" Target="../tags/tag659.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4" Type="http://schemas.openxmlformats.org/officeDocument/2006/relationships/tags" Target="../tags/tag680.xml"/><Relationship Id="rId13" Type="http://schemas.openxmlformats.org/officeDocument/2006/relationships/tags" Target="../tags/tag679.xml"/><Relationship Id="rId12" Type="http://schemas.openxmlformats.org/officeDocument/2006/relationships/tags" Target="../tags/tag678.xml"/><Relationship Id="rId11" Type="http://schemas.openxmlformats.org/officeDocument/2006/relationships/tags" Target="../tags/tag677.xml"/><Relationship Id="rId10" Type="http://schemas.openxmlformats.org/officeDocument/2006/relationships/tags" Target="../tags/tag676.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tags" Target="../tags/tag690.xml"/><Relationship Id="rId2" Type="http://schemas.openxmlformats.org/officeDocument/2006/relationships/tags" Target="../tags/tag689.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 Type="http://schemas.openxmlformats.org/officeDocument/2006/relationships/tags" Target="../tags/tag702.xml"/><Relationship Id="rId2" Type="http://schemas.openxmlformats.org/officeDocument/2006/relationships/tags" Target="../tags/tag701.xml"/><Relationship Id="rId14" Type="http://schemas.openxmlformats.org/officeDocument/2006/relationships/tags" Target="../tags/tag713.xml"/><Relationship Id="rId13" Type="http://schemas.openxmlformats.org/officeDocument/2006/relationships/tags" Target="../tags/tag712.xml"/><Relationship Id="rId12" Type="http://schemas.openxmlformats.org/officeDocument/2006/relationships/tags" Target="../tags/tag711.xml"/><Relationship Id="rId11" Type="http://schemas.openxmlformats.org/officeDocument/2006/relationships/tags" Target="../tags/tag710.xml"/><Relationship Id="rId10" Type="http://schemas.openxmlformats.org/officeDocument/2006/relationships/tags" Target="../tags/tag709.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tags" Target="../tags/tag732.xml"/><Relationship Id="rId2" Type="http://schemas.openxmlformats.org/officeDocument/2006/relationships/tags" Target="../tags/tag731.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749.xml"/><Relationship Id="rId8" Type="http://schemas.openxmlformats.org/officeDocument/2006/relationships/tags" Target="../tags/tag748.xml"/><Relationship Id="rId7" Type="http://schemas.openxmlformats.org/officeDocument/2006/relationships/tags" Target="../tags/tag747.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3" Type="http://schemas.openxmlformats.org/officeDocument/2006/relationships/tags" Target="../tags/tag753.xml"/><Relationship Id="rId12" Type="http://schemas.openxmlformats.org/officeDocument/2006/relationships/tags" Target="../tags/tag752.xml"/><Relationship Id="rId11" Type="http://schemas.openxmlformats.org/officeDocument/2006/relationships/tags" Target="../tags/tag751.xml"/><Relationship Id="rId10" Type="http://schemas.openxmlformats.org/officeDocument/2006/relationships/tags" Target="../tags/tag750.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761.xml"/><Relationship Id="rId8" Type="http://schemas.openxmlformats.org/officeDocument/2006/relationships/tags" Target="../tags/tag760.xml"/><Relationship Id="rId7" Type="http://schemas.openxmlformats.org/officeDocument/2006/relationships/tags" Target="../tags/tag759.xml"/><Relationship Id="rId6" Type="http://schemas.openxmlformats.org/officeDocument/2006/relationships/tags" Target="../tags/tag758.xml"/><Relationship Id="rId5" Type="http://schemas.openxmlformats.org/officeDocument/2006/relationships/tags" Target="../tags/tag757.xml"/><Relationship Id="rId4" Type="http://schemas.openxmlformats.org/officeDocument/2006/relationships/tags" Target="../tags/tag756.xml"/><Relationship Id="rId3" Type="http://schemas.openxmlformats.org/officeDocument/2006/relationships/tags" Target="../tags/tag755.xml"/><Relationship Id="rId2" Type="http://schemas.openxmlformats.org/officeDocument/2006/relationships/tags" Target="../tags/tag754.xml"/><Relationship Id="rId16" Type="http://schemas.openxmlformats.org/officeDocument/2006/relationships/tags" Target="../tags/tag768.xml"/><Relationship Id="rId15" Type="http://schemas.openxmlformats.org/officeDocument/2006/relationships/tags" Target="../tags/tag767.xml"/><Relationship Id="rId14" Type="http://schemas.openxmlformats.org/officeDocument/2006/relationships/tags" Target="../tags/tag766.xml"/><Relationship Id="rId13" Type="http://schemas.openxmlformats.org/officeDocument/2006/relationships/tags" Target="../tags/tag765.xml"/><Relationship Id="rId12" Type="http://schemas.openxmlformats.org/officeDocument/2006/relationships/tags" Target="../tags/tag764.xml"/><Relationship Id="rId11" Type="http://schemas.openxmlformats.org/officeDocument/2006/relationships/tags" Target="../tags/tag763.xml"/><Relationship Id="rId10" Type="http://schemas.openxmlformats.org/officeDocument/2006/relationships/tags" Target="../tags/tag762.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 Type="http://schemas.openxmlformats.org/officeDocument/2006/relationships/tags" Target="../tags/tag774.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788.xml"/><Relationship Id="rId8" Type="http://schemas.openxmlformats.org/officeDocument/2006/relationships/tags" Target="../tags/tag787.xml"/><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 Type="http://schemas.openxmlformats.org/officeDocument/2006/relationships/tags" Target="../tags/tag781.xml"/><Relationship Id="rId14" Type="http://schemas.openxmlformats.org/officeDocument/2006/relationships/tags" Target="../tags/tag793.xml"/><Relationship Id="rId13" Type="http://schemas.openxmlformats.org/officeDocument/2006/relationships/tags" Target="../tags/tag792.xml"/><Relationship Id="rId12" Type="http://schemas.openxmlformats.org/officeDocument/2006/relationships/tags" Target="../tags/tag791.xml"/><Relationship Id="rId11" Type="http://schemas.openxmlformats.org/officeDocument/2006/relationships/tags" Target="../tags/tag790.xml"/><Relationship Id="rId10" Type="http://schemas.openxmlformats.org/officeDocument/2006/relationships/tags" Target="../tags/tag789.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1" Type="http://schemas.openxmlformats.org/officeDocument/2006/relationships/tags" Target="../tags/tag813.xml"/><Relationship Id="rId20" Type="http://schemas.openxmlformats.org/officeDocument/2006/relationships/tags" Target="../tags/tag812.xml"/><Relationship Id="rId2" Type="http://schemas.openxmlformats.org/officeDocument/2006/relationships/tags" Target="../tags/tag794.xml"/><Relationship Id="rId19" Type="http://schemas.openxmlformats.org/officeDocument/2006/relationships/tags" Target="../tags/tag811.xml"/><Relationship Id="rId18" Type="http://schemas.openxmlformats.org/officeDocument/2006/relationships/tags" Target="../tags/tag810.xml"/><Relationship Id="rId17" Type="http://schemas.openxmlformats.org/officeDocument/2006/relationships/tags" Target="../tags/tag809.xml"/><Relationship Id="rId16" Type="http://schemas.openxmlformats.org/officeDocument/2006/relationships/tags" Target="../tags/tag808.xml"/><Relationship Id="rId15" Type="http://schemas.openxmlformats.org/officeDocument/2006/relationships/tags" Target="../tags/tag807.xml"/><Relationship Id="rId14" Type="http://schemas.openxmlformats.org/officeDocument/2006/relationships/tags" Target="../tags/tag806.xml"/><Relationship Id="rId13" Type="http://schemas.openxmlformats.org/officeDocument/2006/relationships/tags" Target="../tags/tag805.xml"/><Relationship Id="rId12" Type="http://schemas.openxmlformats.org/officeDocument/2006/relationships/tags" Target="../tags/tag804.xml"/><Relationship Id="rId11" Type="http://schemas.openxmlformats.org/officeDocument/2006/relationships/tags" Target="../tags/tag803.xml"/><Relationship Id="rId10" Type="http://schemas.openxmlformats.org/officeDocument/2006/relationships/tags" Target="../tags/tag802.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tags" Target="../tags/tag814.xml"/><Relationship Id="rId15" Type="http://schemas.openxmlformats.org/officeDocument/2006/relationships/tags" Target="../tags/tag827.xml"/><Relationship Id="rId14" Type="http://schemas.openxmlformats.org/officeDocument/2006/relationships/tags" Target="../tags/tag826.xml"/><Relationship Id="rId13" Type="http://schemas.openxmlformats.org/officeDocument/2006/relationships/tags" Target="../tags/tag825.xml"/><Relationship Id="rId12" Type="http://schemas.openxmlformats.org/officeDocument/2006/relationships/tags" Target="../tags/tag824.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tags" Target="../tags/tag830.xml"/><Relationship Id="rId3" Type="http://schemas.openxmlformats.org/officeDocument/2006/relationships/tags" Target="../tags/tag829.xml"/><Relationship Id="rId2" Type="http://schemas.openxmlformats.org/officeDocument/2006/relationships/tags" Target="../tags/tag82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1" Type="http://schemas.openxmlformats.org/officeDocument/2006/relationships/tags" Target="../tags/tag857.xml"/><Relationship Id="rId20" Type="http://schemas.openxmlformats.org/officeDocument/2006/relationships/tags" Target="../tags/tag856.xml"/><Relationship Id="rId2" Type="http://schemas.openxmlformats.org/officeDocument/2006/relationships/tags" Target="../tags/tag838.xml"/><Relationship Id="rId19" Type="http://schemas.openxmlformats.org/officeDocument/2006/relationships/tags" Target="../tags/tag855.xml"/><Relationship Id="rId18" Type="http://schemas.openxmlformats.org/officeDocument/2006/relationships/tags" Target="../tags/tag854.xml"/><Relationship Id="rId17" Type="http://schemas.openxmlformats.org/officeDocument/2006/relationships/tags" Target="../tags/tag853.xml"/><Relationship Id="rId16" Type="http://schemas.openxmlformats.org/officeDocument/2006/relationships/tags" Target="../tags/tag852.xml"/><Relationship Id="rId15" Type="http://schemas.openxmlformats.org/officeDocument/2006/relationships/tags" Target="../tags/tag851.xml"/><Relationship Id="rId14" Type="http://schemas.openxmlformats.org/officeDocument/2006/relationships/tags" Target="../tags/tag850.xml"/><Relationship Id="rId13" Type="http://schemas.openxmlformats.org/officeDocument/2006/relationships/tags" Target="../tags/tag849.xml"/><Relationship Id="rId12" Type="http://schemas.openxmlformats.org/officeDocument/2006/relationships/tags" Target="../tags/tag848.xml"/><Relationship Id="rId11" Type="http://schemas.openxmlformats.org/officeDocument/2006/relationships/tags" Target="../tags/tag847.xml"/><Relationship Id="rId10" Type="http://schemas.openxmlformats.org/officeDocument/2006/relationships/tags" Target="../tags/tag846.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865.xml"/><Relationship Id="rId8" Type="http://schemas.openxmlformats.org/officeDocument/2006/relationships/tags" Target="../tags/tag864.xml"/><Relationship Id="rId7" Type="http://schemas.openxmlformats.org/officeDocument/2006/relationships/tags" Target="../tags/tag863.xml"/><Relationship Id="rId6" Type="http://schemas.openxmlformats.org/officeDocument/2006/relationships/tags" Target="../tags/tag862.xml"/><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 Type="http://schemas.openxmlformats.org/officeDocument/2006/relationships/tags" Target="../tags/tag858.xml"/><Relationship Id="rId16" Type="http://schemas.openxmlformats.org/officeDocument/2006/relationships/tags" Target="../tags/tag872.xml"/><Relationship Id="rId15" Type="http://schemas.openxmlformats.org/officeDocument/2006/relationships/tags" Target="../tags/tag871.xml"/><Relationship Id="rId14" Type="http://schemas.openxmlformats.org/officeDocument/2006/relationships/tags" Target="../tags/tag870.xml"/><Relationship Id="rId13" Type="http://schemas.openxmlformats.org/officeDocument/2006/relationships/tags" Target="../tags/tag869.xml"/><Relationship Id="rId12" Type="http://schemas.openxmlformats.org/officeDocument/2006/relationships/tags" Target="../tags/tag868.xml"/><Relationship Id="rId11" Type="http://schemas.openxmlformats.org/officeDocument/2006/relationships/tags" Target="../tags/tag867.xml"/><Relationship Id="rId10" Type="http://schemas.openxmlformats.org/officeDocument/2006/relationships/tags" Target="../tags/tag86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 Type="http://schemas.openxmlformats.org/officeDocument/2006/relationships/tags" Target="../tags/tag877.xml"/><Relationship Id="rId5" Type="http://schemas.openxmlformats.org/officeDocument/2006/relationships/tags" Target="../tags/tag876.xml"/><Relationship Id="rId4" Type="http://schemas.openxmlformats.org/officeDocument/2006/relationships/tags" Target="../tags/tag875.xml"/><Relationship Id="rId3" Type="http://schemas.openxmlformats.org/officeDocument/2006/relationships/tags" Target="../tags/tag874.xml"/><Relationship Id="rId2" Type="http://schemas.openxmlformats.org/officeDocument/2006/relationships/tags" Target="../tags/tag873.xml"/><Relationship Id="rId12" Type="http://schemas.openxmlformats.org/officeDocument/2006/relationships/tags" Target="../tags/tag883.xml"/><Relationship Id="rId11" Type="http://schemas.openxmlformats.org/officeDocument/2006/relationships/tags" Target="../tags/tag882.xml"/><Relationship Id="rId10" Type="http://schemas.openxmlformats.org/officeDocument/2006/relationships/tags" Target="../tags/tag881.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1" Type="http://schemas.openxmlformats.org/officeDocument/2006/relationships/tags" Target="../tags/tag903.xml"/><Relationship Id="rId20" Type="http://schemas.openxmlformats.org/officeDocument/2006/relationships/tags" Target="../tags/tag902.xml"/><Relationship Id="rId2" Type="http://schemas.openxmlformats.org/officeDocument/2006/relationships/tags" Target="../tags/tag884.xml"/><Relationship Id="rId19" Type="http://schemas.openxmlformats.org/officeDocument/2006/relationships/tags" Target="../tags/tag901.xml"/><Relationship Id="rId18" Type="http://schemas.openxmlformats.org/officeDocument/2006/relationships/tags" Target="../tags/tag900.xml"/><Relationship Id="rId17" Type="http://schemas.openxmlformats.org/officeDocument/2006/relationships/tags" Target="../tags/tag899.xml"/><Relationship Id="rId16" Type="http://schemas.openxmlformats.org/officeDocument/2006/relationships/tags" Target="../tags/tag898.xml"/><Relationship Id="rId15" Type="http://schemas.openxmlformats.org/officeDocument/2006/relationships/tags" Target="../tags/tag897.xml"/><Relationship Id="rId14" Type="http://schemas.openxmlformats.org/officeDocument/2006/relationships/tags" Target="../tags/tag896.xml"/><Relationship Id="rId13" Type="http://schemas.openxmlformats.org/officeDocument/2006/relationships/tags" Target="../tags/tag895.xml"/><Relationship Id="rId12" Type="http://schemas.openxmlformats.org/officeDocument/2006/relationships/tags" Target="../tags/tag894.xml"/><Relationship Id="rId11" Type="http://schemas.openxmlformats.org/officeDocument/2006/relationships/tags" Target="../tags/tag893.xml"/><Relationship Id="rId10" Type="http://schemas.openxmlformats.org/officeDocument/2006/relationships/tags" Target="../tags/tag892.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tags" Target="../tags/tag905.xml"/><Relationship Id="rId2" Type="http://schemas.openxmlformats.org/officeDocument/2006/relationships/tags" Target="../tags/tag904.xml"/><Relationship Id="rId14" Type="http://schemas.openxmlformats.org/officeDocument/2006/relationships/tags" Target="../tags/tag916.xml"/><Relationship Id="rId13" Type="http://schemas.openxmlformats.org/officeDocument/2006/relationships/tags" Target="../tags/tag915.xml"/><Relationship Id="rId12" Type="http://schemas.openxmlformats.org/officeDocument/2006/relationships/tags" Target="../tags/tag914.xml"/><Relationship Id="rId11" Type="http://schemas.openxmlformats.org/officeDocument/2006/relationships/tags" Target="../tags/tag913.xml"/><Relationship Id="rId10" Type="http://schemas.openxmlformats.org/officeDocument/2006/relationships/tags" Target="../tags/tag912.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924.xml"/><Relationship Id="rId8" Type="http://schemas.openxmlformats.org/officeDocument/2006/relationships/tags" Target="../tags/tag923.xml"/><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tags" Target="../tags/tag917.xml"/><Relationship Id="rId19" Type="http://schemas.openxmlformats.org/officeDocument/2006/relationships/tags" Target="../tags/tag934.xml"/><Relationship Id="rId18" Type="http://schemas.openxmlformats.org/officeDocument/2006/relationships/tags" Target="../tags/tag933.xml"/><Relationship Id="rId17" Type="http://schemas.openxmlformats.org/officeDocument/2006/relationships/tags" Target="../tags/tag932.xml"/><Relationship Id="rId16" Type="http://schemas.openxmlformats.org/officeDocument/2006/relationships/tags" Target="../tags/tag931.xml"/><Relationship Id="rId15" Type="http://schemas.openxmlformats.org/officeDocument/2006/relationships/tags" Target="../tags/tag930.xml"/><Relationship Id="rId14" Type="http://schemas.openxmlformats.org/officeDocument/2006/relationships/tags" Target="../tags/tag929.xml"/><Relationship Id="rId13" Type="http://schemas.openxmlformats.org/officeDocument/2006/relationships/tags" Target="../tags/tag928.xml"/><Relationship Id="rId12" Type="http://schemas.openxmlformats.org/officeDocument/2006/relationships/tags" Target="../tags/tag927.xml"/><Relationship Id="rId11" Type="http://schemas.openxmlformats.org/officeDocument/2006/relationships/tags" Target="../tags/tag926.xml"/><Relationship Id="rId10" Type="http://schemas.openxmlformats.org/officeDocument/2006/relationships/tags" Target="../tags/tag925.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 Id="rId3" Type="http://schemas.openxmlformats.org/officeDocument/2006/relationships/tags" Target="../tags/tag936.xml"/><Relationship Id="rId21" Type="http://schemas.openxmlformats.org/officeDocument/2006/relationships/tags" Target="../tags/tag954.xml"/><Relationship Id="rId20" Type="http://schemas.openxmlformats.org/officeDocument/2006/relationships/tags" Target="../tags/tag953.xml"/><Relationship Id="rId2" Type="http://schemas.openxmlformats.org/officeDocument/2006/relationships/tags" Target="../tags/tag935.xml"/><Relationship Id="rId19" Type="http://schemas.openxmlformats.org/officeDocument/2006/relationships/tags" Target="../tags/tag952.xml"/><Relationship Id="rId18" Type="http://schemas.openxmlformats.org/officeDocument/2006/relationships/tags" Target="../tags/tag951.xml"/><Relationship Id="rId17" Type="http://schemas.openxmlformats.org/officeDocument/2006/relationships/tags" Target="../tags/tag950.xml"/><Relationship Id="rId16" Type="http://schemas.openxmlformats.org/officeDocument/2006/relationships/tags" Target="../tags/tag949.xml"/><Relationship Id="rId15" Type="http://schemas.openxmlformats.org/officeDocument/2006/relationships/tags" Target="../tags/tag948.xml"/><Relationship Id="rId14" Type="http://schemas.openxmlformats.org/officeDocument/2006/relationships/tags" Target="../tags/tag947.xml"/><Relationship Id="rId13" Type="http://schemas.openxmlformats.org/officeDocument/2006/relationships/tags" Target="../tags/tag946.xml"/><Relationship Id="rId12" Type="http://schemas.openxmlformats.org/officeDocument/2006/relationships/tags" Target="../tags/tag945.xml"/><Relationship Id="rId11" Type="http://schemas.openxmlformats.org/officeDocument/2006/relationships/tags" Target="../tags/tag944.xml"/><Relationship Id="rId10" Type="http://schemas.openxmlformats.org/officeDocument/2006/relationships/tags" Target="../tags/tag9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6" Type="http://schemas.openxmlformats.org/officeDocument/2006/relationships/tags" Target="../tags/tag979.xml"/><Relationship Id="rId25" Type="http://schemas.openxmlformats.org/officeDocument/2006/relationships/tags" Target="../tags/tag978.xml"/><Relationship Id="rId24" Type="http://schemas.openxmlformats.org/officeDocument/2006/relationships/tags" Target="../tags/tag977.xml"/><Relationship Id="rId23" Type="http://schemas.openxmlformats.org/officeDocument/2006/relationships/tags" Target="../tags/tag976.xml"/><Relationship Id="rId22" Type="http://schemas.openxmlformats.org/officeDocument/2006/relationships/tags" Target="../tags/tag975.xml"/><Relationship Id="rId21" Type="http://schemas.openxmlformats.org/officeDocument/2006/relationships/tags" Target="../tags/tag974.xml"/><Relationship Id="rId20" Type="http://schemas.openxmlformats.org/officeDocument/2006/relationships/tags" Target="../tags/tag973.xml"/><Relationship Id="rId2" Type="http://schemas.openxmlformats.org/officeDocument/2006/relationships/tags" Target="../tags/tag955.xml"/><Relationship Id="rId19" Type="http://schemas.openxmlformats.org/officeDocument/2006/relationships/tags" Target="../tags/tag972.xml"/><Relationship Id="rId18" Type="http://schemas.openxmlformats.org/officeDocument/2006/relationships/tags" Target="../tags/tag971.xml"/><Relationship Id="rId17" Type="http://schemas.openxmlformats.org/officeDocument/2006/relationships/tags" Target="../tags/tag970.xml"/><Relationship Id="rId16" Type="http://schemas.openxmlformats.org/officeDocument/2006/relationships/tags" Target="../tags/tag969.xml"/><Relationship Id="rId15" Type="http://schemas.openxmlformats.org/officeDocument/2006/relationships/tags" Target="../tags/tag968.xml"/><Relationship Id="rId14" Type="http://schemas.openxmlformats.org/officeDocument/2006/relationships/tags" Target="../tags/tag967.xml"/><Relationship Id="rId13" Type="http://schemas.openxmlformats.org/officeDocument/2006/relationships/tags" Target="../tags/tag96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987.xml"/><Relationship Id="rId8" Type="http://schemas.openxmlformats.org/officeDocument/2006/relationships/tags" Target="../tags/tag986.xml"/><Relationship Id="rId7" Type="http://schemas.openxmlformats.org/officeDocument/2006/relationships/tags" Target="../tags/tag985.xml"/><Relationship Id="rId6" Type="http://schemas.openxmlformats.org/officeDocument/2006/relationships/tags" Target="../tags/tag984.xml"/><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tags" Target="../tags/tag981.xml"/><Relationship Id="rId2" Type="http://schemas.openxmlformats.org/officeDocument/2006/relationships/tags" Target="../tags/tag980.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tags" Target="../tags/tag994.xml"/><Relationship Id="rId7" Type="http://schemas.openxmlformats.org/officeDocument/2006/relationships/tags" Target="../tags/tag993.xml"/><Relationship Id="rId6" Type="http://schemas.openxmlformats.org/officeDocument/2006/relationships/tags" Target="../tags/tag992.xml"/><Relationship Id="rId5" Type="http://schemas.openxmlformats.org/officeDocument/2006/relationships/tags" Target="../tags/tag991.xml"/><Relationship Id="rId4" Type="http://schemas.openxmlformats.org/officeDocument/2006/relationships/tags" Target="../tags/tag990.xml"/><Relationship Id="rId3" Type="http://schemas.openxmlformats.org/officeDocument/2006/relationships/tags" Target="../tags/tag989.xml"/><Relationship Id="rId22" Type="http://schemas.openxmlformats.org/officeDocument/2006/relationships/tags" Target="../tags/tag1008.xml"/><Relationship Id="rId21" Type="http://schemas.openxmlformats.org/officeDocument/2006/relationships/tags" Target="../tags/tag1007.xml"/><Relationship Id="rId20" Type="http://schemas.openxmlformats.org/officeDocument/2006/relationships/tags" Target="../tags/tag1006.xml"/><Relationship Id="rId2" Type="http://schemas.openxmlformats.org/officeDocument/2006/relationships/tags" Target="../tags/tag988.xml"/><Relationship Id="rId19" Type="http://schemas.openxmlformats.org/officeDocument/2006/relationships/tags" Target="../tags/tag1005.xml"/><Relationship Id="rId18" Type="http://schemas.openxmlformats.org/officeDocument/2006/relationships/tags" Target="../tags/tag1004.xml"/><Relationship Id="rId17" Type="http://schemas.openxmlformats.org/officeDocument/2006/relationships/tags" Target="../tags/tag1003.xml"/><Relationship Id="rId16" Type="http://schemas.openxmlformats.org/officeDocument/2006/relationships/tags" Target="../tags/tag1002.xml"/><Relationship Id="rId15" Type="http://schemas.openxmlformats.org/officeDocument/2006/relationships/tags" Target="../tags/tag1001.xml"/><Relationship Id="rId14" Type="http://schemas.openxmlformats.org/officeDocument/2006/relationships/tags" Target="../tags/tag1000.xml"/><Relationship Id="rId13" Type="http://schemas.openxmlformats.org/officeDocument/2006/relationships/tags" Target="../tags/tag999.xml"/><Relationship Id="rId12" Type="http://schemas.openxmlformats.org/officeDocument/2006/relationships/tags" Target="../tags/tag998.xml"/><Relationship Id="rId11" Type="http://schemas.openxmlformats.org/officeDocument/2006/relationships/tags" Target="../tags/tag997.xml"/><Relationship Id="rId10" Type="http://schemas.openxmlformats.org/officeDocument/2006/relationships/tags" Target="../tags/tag996.xml"/><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1015.xml"/><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tags" Target="../tags/tag1011.xml"/><Relationship Id="rId3" Type="http://schemas.openxmlformats.org/officeDocument/2006/relationships/tags" Target="../tags/tag1010.xml"/><Relationship Id="rId2" Type="http://schemas.openxmlformats.org/officeDocument/2006/relationships/tags" Target="../tags/tag1009.xm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 Type="http://schemas.openxmlformats.org/officeDocument/2006/relationships/tags" Target="../tags/tag1016.xml"/><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1030.xml"/><Relationship Id="rId8" Type="http://schemas.openxmlformats.org/officeDocument/2006/relationships/tags" Target="../tags/tag1029.xml"/><Relationship Id="rId7" Type="http://schemas.openxmlformats.org/officeDocument/2006/relationships/tags" Target="../tags/tag1028.xml"/><Relationship Id="rId6" Type="http://schemas.openxmlformats.org/officeDocument/2006/relationships/tags" Target="../tags/tag1027.xml"/><Relationship Id="rId5" Type="http://schemas.openxmlformats.org/officeDocument/2006/relationships/tags" Target="../tags/tag1026.xml"/><Relationship Id="rId4" Type="http://schemas.openxmlformats.org/officeDocument/2006/relationships/tags" Target="../tags/tag1025.xml"/><Relationship Id="rId3" Type="http://schemas.openxmlformats.org/officeDocument/2006/relationships/tags" Target="../tags/tag1024.xml"/><Relationship Id="rId2" Type="http://schemas.openxmlformats.org/officeDocument/2006/relationships/tags" Target="../tags/tag1023.xml"/><Relationship Id="rId15" Type="http://schemas.openxmlformats.org/officeDocument/2006/relationships/tags" Target="../tags/tag1036.xml"/><Relationship Id="rId14" Type="http://schemas.openxmlformats.org/officeDocument/2006/relationships/tags" Target="../tags/tag1035.xml"/><Relationship Id="rId13" Type="http://schemas.openxmlformats.org/officeDocument/2006/relationships/tags" Target="../tags/tag1034.xml"/><Relationship Id="rId12" Type="http://schemas.openxmlformats.org/officeDocument/2006/relationships/tags" Target="../tags/tag1033.xml"/><Relationship Id="rId11" Type="http://schemas.openxmlformats.org/officeDocument/2006/relationships/tags" Target="../tags/tag1032.xml"/><Relationship Id="rId10" Type="http://schemas.openxmlformats.org/officeDocument/2006/relationships/tags" Target="../tags/tag1031.xm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1044.xml"/><Relationship Id="rId8" Type="http://schemas.openxmlformats.org/officeDocument/2006/relationships/tags" Target="../tags/tag1043.xml"/><Relationship Id="rId7" Type="http://schemas.openxmlformats.org/officeDocument/2006/relationships/tags" Target="../tags/tag1042.xml"/><Relationship Id="rId6" Type="http://schemas.openxmlformats.org/officeDocument/2006/relationships/tags" Target="../tags/tag1041.xml"/><Relationship Id="rId5" Type="http://schemas.openxmlformats.org/officeDocument/2006/relationships/tags" Target="../tags/tag1040.xml"/><Relationship Id="rId4" Type="http://schemas.openxmlformats.org/officeDocument/2006/relationships/tags" Target="../tags/tag1039.xml"/><Relationship Id="rId3" Type="http://schemas.openxmlformats.org/officeDocument/2006/relationships/tags" Target="../tags/tag1038.xml"/><Relationship Id="rId2" Type="http://schemas.openxmlformats.org/officeDocument/2006/relationships/tags" Target="../tags/tag1037.xml"/><Relationship Id="rId15" Type="http://schemas.openxmlformats.org/officeDocument/2006/relationships/tags" Target="../tags/tag1050.xml"/><Relationship Id="rId14" Type="http://schemas.openxmlformats.org/officeDocument/2006/relationships/tags" Target="../tags/tag1049.xml"/><Relationship Id="rId13" Type="http://schemas.openxmlformats.org/officeDocument/2006/relationships/tags" Target="../tags/tag1048.xml"/><Relationship Id="rId12" Type="http://schemas.openxmlformats.org/officeDocument/2006/relationships/tags" Target="../tags/tag1047.xml"/><Relationship Id="rId11" Type="http://schemas.openxmlformats.org/officeDocument/2006/relationships/tags" Target="../tags/tag1046.xml"/><Relationship Id="rId10" Type="http://schemas.openxmlformats.org/officeDocument/2006/relationships/tags" Target="../tags/tag1045.xm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1058.xml"/><Relationship Id="rId8" Type="http://schemas.openxmlformats.org/officeDocument/2006/relationships/tags" Target="../tags/tag1057.xml"/><Relationship Id="rId7" Type="http://schemas.openxmlformats.org/officeDocument/2006/relationships/tags" Target="../tags/tag1056.xml"/><Relationship Id="rId6" Type="http://schemas.openxmlformats.org/officeDocument/2006/relationships/tags" Target="../tags/tag1055.xml"/><Relationship Id="rId5" Type="http://schemas.openxmlformats.org/officeDocument/2006/relationships/tags" Target="../tags/tag1054.xml"/><Relationship Id="rId4" Type="http://schemas.openxmlformats.org/officeDocument/2006/relationships/tags" Target="../tags/tag1053.xml"/><Relationship Id="rId3" Type="http://schemas.openxmlformats.org/officeDocument/2006/relationships/tags" Target="../tags/tag1052.xml"/><Relationship Id="rId2" Type="http://schemas.openxmlformats.org/officeDocument/2006/relationships/tags" Target="../tags/tag1051.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tags" Target="../tags/tag1070.xml"/><Relationship Id="rId7" Type="http://schemas.openxmlformats.org/officeDocument/2006/relationships/tags" Target="../tags/tag1069.xml"/><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 Type="http://schemas.openxmlformats.org/officeDocument/2006/relationships/tags" Target="../tags/tag1064.xml"/><Relationship Id="rId11" Type="http://schemas.openxmlformats.org/officeDocument/2006/relationships/tags" Target="../tags/tag1073.xml"/><Relationship Id="rId10" Type="http://schemas.openxmlformats.org/officeDocument/2006/relationships/tags" Target="../tags/tag1072.xm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6" Type="http://schemas.openxmlformats.org/officeDocument/2006/relationships/tags" Target="../tags/tag1078.xml"/><Relationship Id="rId5" Type="http://schemas.openxmlformats.org/officeDocument/2006/relationships/tags" Target="../tags/tag1077.xml"/><Relationship Id="rId4" Type="http://schemas.openxmlformats.org/officeDocument/2006/relationships/tags" Target="../tags/tag1076.xml"/><Relationship Id="rId3" Type="http://schemas.openxmlformats.org/officeDocument/2006/relationships/tags" Target="../tags/tag1075.xml"/><Relationship Id="rId2" Type="http://schemas.openxmlformats.org/officeDocument/2006/relationships/tags" Target="../tags/tag1074.xm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7" Type="http://schemas.openxmlformats.org/officeDocument/2006/relationships/tags" Target="../tags/tag1084.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tags" Target="../tags/tag1081.xml"/><Relationship Id="rId3" Type="http://schemas.openxmlformats.org/officeDocument/2006/relationships/tags" Target="../tags/tag1080.xml"/><Relationship Id="rId2" Type="http://schemas.openxmlformats.org/officeDocument/2006/relationships/tags" Target="../tags/tag1079.xm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1092.xml"/><Relationship Id="rId8" Type="http://schemas.openxmlformats.org/officeDocument/2006/relationships/tags" Target="../tags/tag1091.xml"/><Relationship Id="rId7" Type="http://schemas.openxmlformats.org/officeDocument/2006/relationships/tags" Target="../tags/tag1090.xml"/><Relationship Id="rId6" Type="http://schemas.openxmlformats.org/officeDocument/2006/relationships/tags" Target="../tags/tag1089.xml"/><Relationship Id="rId5" Type="http://schemas.openxmlformats.org/officeDocument/2006/relationships/tags" Target="../tags/tag1088.xml"/><Relationship Id="rId4" Type="http://schemas.openxmlformats.org/officeDocument/2006/relationships/tags" Target="../tags/tag1087.xml"/><Relationship Id="rId3" Type="http://schemas.openxmlformats.org/officeDocument/2006/relationships/tags" Target="../tags/tag1086.xml"/><Relationship Id="rId2" Type="http://schemas.openxmlformats.org/officeDocument/2006/relationships/tags" Target="../tags/tag1085.xml"/><Relationship Id="rId12" Type="http://schemas.openxmlformats.org/officeDocument/2006/relationships/tags" Target="../tags/tag1095.xml"/><Relationship Id="rId11" Type="http://schemas.openxmlformats.org/officeDocument/2006/relationships/tags" Target="../tags/tag1094.xml"/><Relationship Id="rId10" Type="http://schemas.openxmlformats.org/officeDocument/2006/relationships/tags" Target="../tags/tag1093.xml"/><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1102.xml"/><Relationship Id="rId8" Type="http://schemas.openxmlformats.org/officeDocument/2006/relationships/tags" Target="../tags/tag1101.xml"/><Relationship Id="rId7" Type="http://schemas.openxmlformats.org/officeDocument/2006/relationships/tags" Target="../tags/tag1100.xml"/><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tags" Target="../tags/tag1097.xml"/><Relationship Id="rId3" Type="http://schemas.openxmlformats.org/officeDocument/2006/relationships/image" Target="../media/image2.png"/><Relationship Id="rId2" Type="http://schemas.openxmlformats.org/officeDocument/2006/relationships/tags" Target="../tags/tag1096.xml"/><Relationship Id="rId19" Type="http://schemas.openxmlformats.org/officeDocument/2006/relationships/tags" Target="../tags/tag1112.xml"/><Relationship Id="rId18" Type="http://schemas.openxmlformats.org/officeDocument/2006/relationships/tags" Target="../tags/tag1111.xml"/><Relationship Id="rId17" Type="http://schemas.openxmlformats.org/officeDocument/2006/relationships/tags" Target="../tags/tag1110.xml"/><Relationship Id="rId16" Type="http://schemas.openxmlformats.org/officeDocument/2006/relationships/tags" Target="../tags/tag1109.xml"/><Relationship Id="rId15" Type="http://schemas.openxmlformats.org/officeDocument/2006/relationships/tags" Target="../tags/tag1108.xml"/><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tags" Target="../tags/tag1104.xml"/><Relationship Id="rId10" Type="http://schemas.openxmlformats.org/officeDocument/2006/relationships/tags" Target="../tags/tag1103.xm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9" Type="http://schemas.openxmlformats.org/officeDocument/2006/relationships/tags" Target="../tags/tag1120.xml"/><Relationship Id="rId8" Type="http://schemas.openxmlformats.org/officeDocument/2006/relationships/tags" Target="../tags/tag1119.xml"/><Relationship Id="rId7" Type="http://schemas.openxmlformats.org/officeDocument/2006/relationships/tags" Target="../tags/tag1118.xml"/><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tags" Target="../tags/tag1115.xml"/><Relationship Id="rId3" Type="http://schemas.openxmlformats.org/officeDocument/2006/relationships/tags" Target="../tags/tag1114.xml"/><Relationship Id="rId2" Type="http://schemas.openxmlformats.org/officeDocument/2006/relationships/tags" Target="../tags/tag1113.xml"/><Relationship Id="rId18" Type="http://schemas.openxmlformats.org/officeDocument/2006/relationships/tags" Target="../tags/tag1129.xml"/><Relationship Id="rId17" Type="http://schemas.openxmlformats.org/officeDocument/2006/relationships/tags" Target="../tags/tag1128.xml"/><Relationship Id="rId16" Type="http://schemas.openxmlformats.org/officeDocument/2006/relationships/tags" Target="../tags/tag1127.xml"/><Relationship Id="rId15" Type="http://schemas.openxmlformats.org/officeDocument/2006/relationships/tags" Target="../tags/tag1126.xml"/><Relationship Id="rId14" Type="http://schemas.openxmlformats.org/officeDocument/2006/relationships/tags" Target="../tags/tag1125.xml"/><Relationship Id="rId13" Type="http://schemas.openxmlformats.org/officeDocument/2006/relationships/tags" Target="../tags/tag1124.xml"/><Relationship Id="rId12" Type="http://schemas.openxmlformats.org/officeDocument/2006/relationships/tags" Target="../tags/tag1123.xml"/><Relationship Id="rId11" Type="http://schemas.openxmlformats.org/officeDocument/2006/relationships/tags" Target="../tags/tag1122.xml"/><Relationship Id="rId10" Type="http://schemas.openxmlformats.org/officeDocument/2006/relationships/tags" Target="../tags/tag1121.xml"/><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1137.xml"/><Relationship Id="rId8" Type="http://schemas.openxmlformats.org/officeDocument/2006/relationships/tags" Target="../tags/tag1136.xml"/><Relationship Id="rId7" Type="http://schemas.openxmlformats.org/officeDocument/2006/relationships/tags" Target="../tags/tag1135.xml"/><Relationship Id="rId6" Type="http://schemas.openxmlformats.org/officeDocument/2006/relationships/tags" Target="../tags/tag1134.xml"/><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1" Type="http://schemas.openxmlformats.org/officeDocument/2006/relationships/tags" Target="../tags/tag1149.xml"/><Relationship Id="rId20" Type="http://schemas.openxmlformats.org/officeDocument/2006/relationships/tags" Target="../tags/tag1148.xml"/><Relationship Id="rId2" Type="http://schemas.openxmlformats.org/officeDocument/2006/relationships/tags" Target="../tags/tag1130.xml"/><Relationship Id="rId19" Type="http://schemas.openxmlformats.org/officeDocument/2006/relationships/tags" Target="../tags/tag1147.xml"/><Relationship Id="rId18" Type="http://schemas.openxmlformats.org/officeDocument/2006/relationships/tags" Target="../tags/tag1146.xml"/><Relationship Id="rId17" Type="http://schemas.openxmlformats.org/officeDocument/2006/relationships/tags" Target="../tags/tag1145.xml"/><Relationship Id="rId16" Type="http://schemas.openxmlformats.org/officeDocument/2006/relationships/tags" Target="../tags/tag1144.xml"/><Relationship Id="rId15" Type="http://schemas.openxmlformats.org/officeDocument/2006/relationships/tags" Target="../tags/tag1143.xml"/><Relationship Id="rId14" Type="http://schemas.openxmlformats.org/officeDocument/2006/relationships/tags" Target="../tags/tag1142.xml"/><Relationship Id="rId13" Type="http://schemas.openxmlformats.org/officeDocument/2006/relationships/tags" Target="../tags/tag1141.xml"/><Relationship Id="rId12" Type="http://schemas.openxmlformats.org/officeDocument/2006/relationships/tags" Target="../tags/tag1140.xml"/><Relationship Id="rId11" Type="http://schemas.openxmlformats.org/officeDocument/2006/relationships/tags" Target="../tags/tag1139.xml"/><Relationship Id="rId10" Type="http://schemas.openxmlformats.org/officeDocument/2006/relationships/tags" Target="../tags/tag1138.xml"/><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6" Type="http://schemas.openxmlformats.org/officeDocument/2006/relationships/tags" Target="../tags/tag1154.xml"/><Relationship Id="rId5" Type="http://schemas.openxmlformats.org/officeDocument/2006/relationships/tags" Target="../tags/tag1153.xml"/><Relationship Id="rId4" Type="http://schemas.openxmlformats.org/officeDocument/2006/relationships/tags" Target="../tags/tag1152.xml"/><Relationship Id="rId3" Type="http://schemas.openxmlformats.org/officeDocument/2006/relationships/tags" Target="../tags/tag1151.xml"/><Relationship Id="rId2" Type="http://schemas.openxmlformats.org/officeDocument/2006/relationships/tags" Target="../tags/tag1150.xml"/><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7" Type="http://schemas.openxmlformats.org/officeDocument/2006/relationships/tags" Target="../tags/tag1159.xml"/><Relationship Id="rId6" Type="http://schemas.openxmlformats.org/officeDocument/2006/relationships/tags" Target="../tags/tag1158.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image" Target="../media/image3.png"/><Relationship Id="rId2" Type="http://schemas.openxmlformats.org/officeDocument/2006/relationships/tags" Target="../tags/tag1155.xm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7" Type="http://schemas.openxmlformats.org/officeDocument/2006/relationships/tags" Target="../tags/tag1165.xml"/><Relationship Id="rId6" Type="http://schemas.openxmlformats.org/officeDocument/2006/relationships/tags" Target="../tags/tag1164.xml"/><Relationship Id="rId5" Type="http://schemas.openxmlformats.org/officeDocument/2006/relationships/tags" Target="../tags/tag1163.xml"/><Relationship Id="rId4" Type="http://schemas.openxmlformats.org/officeDocument/2006/relationships/tags" Target="../tags/tag1162.xml"/><Relationship Id="rId3" Type="http://schemas.openxmlformats.org/officeDocument/2006/relationships/tags" Target="../tags/tag1161.xml"/><Relationship Id="rId2" Type="http://schemas.openxmlformats.org/officeDocument/2006/relationships/tags" Target="../tags/tag1160.xm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9" Type="http://schemas.openxmlformats.org/officeDocument/2006/relationships/tags" Target="../tags/tag1173.xml"/><Relationship Id="rId8" Type="http://schemas.openxmlformats.org/officeDocument/2006/relationships/tags" Target="../tags/tag1172.xml"/><Relationship Id="rId7" Type="http://schemas.openxmlformats.org/officeDocument/2006/relationships/tags" Target="../tags/tag1171.xml"/><Relationship Id="rId6" Type="http://schemas.openxmlformats.org/officeDocument/2006/relationships/tags" Target="../tags/tag1170.xml"/><Relationship Id="rId5" Type="http://schemas.openxmlformats.org/officeDocument/2006/relationships/tags" Target="../tags/tag1169.xml"/><Relationship Id="rId4" Type="http://schemas.openxmlformats.org/officeDocument/2006/relationships/tags" Target="../tags/tag1168.xml"/><Relationship Id="rId3" Type="http://schemas.openxmlformats.org/officeDocument/2006/relationships/tags" Target="../tags/tag1167.xml"/><Relationship Id="rId2" Type="http://schemas.openxmlformats.org/officeDocument/2006/relationships/tags" Target="../tags/tag1166.xm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5" Type="http://schemas.openxmlformats.org/officeDocument/2006/relationships/tags" Target="../tags/tag1177.xml"/><Relationship Id="rId4" Type="http://schemas.openxmlformats.org/officeDocument/2006/relationships/tags" Target="../tags/tag1176.xml"/><Relationship Id="rId3" Type="http://schemas.openxmlformats.org/officeDocument/2006/relationships/tags" Target="../tags/tag1175.xml"/><Relationship Id="rId2" Type="http://schemas.openxmlformats.org/officeDocument/2006/relationships/tags" Target="../tags/tag1174.xm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4" Type="http://schemas.openxmlformats.org/officeDocument/2006/relationships/tags" Target="../tags/tag1180.xml"/><Relationship Id="rId3" Type="http://schemas.openxmlformats.org/officeDocument/2006/relationships/tags" Target="../tags/tag1179.xml"/><Relationship Id="rId2" Type="http://schemas.openxmlformats.org/officeDocument/2006/relationships/tags" Target="../tags/tag1178.xml"/><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5" Type="http://schemas.openxmlformats.org/officeDocument/2006/relationships/tags" Target="../tags/tag1184.xml"/><Relationship Id="rId4" Type="http://schemas.openxmlformats.org/officeDocument/2006/relationships/tags" Target="../tags/tag1183.xml"/><Relationship Id="rId3" Type="http://schemas.openxmlformats.org/officeDocument/2006/relationships/tags" Target="../tags/tag1182.xml"/><Relationship Id="rId2" Type="http://schemas.openxmlformats.org/officeDocument/2006/relationships/tags" Target="../tags/tag1181.xm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tags" Target="../tags/tag1187.xml"/><Relationship Id="rId3" Type="http://schemas.openxmlformats.org/officeDocument/2006/relationships/tags" Target="../tags/tag1186.xml"/><Relationship Id="rId2" Type="http://schemas.openxmlformats.org/officeDocument/2006/relationships/tags" Target="../tags/tag1185.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showMasterSp="0" userDrawn="1">
  <p:cSld name="封面页_1_3">
    <p:bg>
      <p:bgRef idx="1001">
        <a:schemeClr val="bg1"/>
      </p:bgRef>
    </p:bg>
    <p:spTree>
      <p:nvGrpSpPr>
        <p:cNvPr id="1" name=""/>
        <p:cNvGrpSpPr/>
        <p:nvPr/>
      </p:nvGrpSpPr>
      <p:grpSpPr>
        <a:xfrm>
          <a:off x="0" y="0"/>
          <a:ext cx="0" cy="0"/>
          <a:chOff x="0" y="0"/>
          <a:chExt cx="0" cy="0"/>
        </a:xfrm>
      </p:grpSpPr>
      <p:pic>
        <p:nvPicPr>
          <p:cNvPr id="6" name="图片 1"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日期"/>
          <p:cNvSpPr>
            <a:spLocks noGrp="1"/>
          </p:cNvSpPr>
          <p:nvPr>
            <p:ph type="body" idx="16386" hasCustomPrompt="1"/>
            <p:custDataLst>
              <p:tags r:id="rId8"/>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7" name="标题 5"/>
          <p:cNvSpPr>
            <a:spLocks noGrp="1"/>
          </p:cNvSpPr>
          <p:nvPr>
            <p:ph type="ctrTitle" idx="16385" hasCustomPrompt="1"/>
            <p:custDataLst>
              <p:tags r:id="rId9"/>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9" name="署名占位符 10"/>
          <p:cNvSpPr>
            <a:spLocks noGrp="1"/>
          </p:cNvSpPr>
          <p:nvPr>
            <p:ph type="body" sz="quarter" idx="16387" hasCustomPrompt="1"/>
            <p:custDataLst>
              <p:tags r:id="rId10"/>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showMasterSp="0" userDrawn="1">
  <p:cSld name="章节页-1_3">
    <p:bg>
      <p:bgRef idx="1001">
        <a:schemeClr val="bg1"/>
      </p:bgRef>
    </p:bg>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7826049"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7826561"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showMasterSp="0" userDrawn="1">
  <p:cSld name="结束页-1_3">
    <p:bg>
      <p:bgRef idx="1001">
        <a:schemeClr val="bg1"/>
      </p:bgRef>
    </p:bg>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7826305"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7826049"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6386"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6385"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正文页-62_1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4201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5725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正文页-10013_1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正文页-63_1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38608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4196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正文页-6_4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正文页-60_4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正文页-上标下左内下右表-装饰无-默认位置-并列-61_36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5"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10858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10668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10668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1" hasCustomPrompt="1"/>
            <p:custDataLst>
              <p:tags r:id="rId11"/>
            </p:custDataLst>
          </p:nvPr>
        </p:nvSpPr>
        <p:spPr>
          <a:xfrm>
            <a:off x="32956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32766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32766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4" hasCustomPrompt="1"/>
            <p:custDataLst>
              <p:tags r:id="rId14"/>
            </p:custDataLst>
          </p:nvPr>
        </p:nvSpPr>
        <p:spPr>
          <a:xfrm>
            <a:off x="55054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03</a:t>
            </a:r>
            <a:endParaRPr lang="zh-CN" altLang="en-US" smtClean="0"/>
          </a:p>
        </p:txBody>
      </p:sp>
      <p:sp>
        <p:nvSpPr>
          <p:cNvPr id="21" name="文本占位符 20"/>
          <p:cNvSpPr>
            <a:spLocks noGrp="1"/>
          </p:cNvSpPr>
          <p:nvPr>
            <p:ph type="body" idx="16392" hasCustomPrompt="1"/>
            <p:custDataLst>
              <p:tags r:id="rId15"/>
            </p:custDataLst>
          </p:nvPr>
        </p:nvSpPr>
        <p:spPr>
          <a:xfrm>
            <a:off x="54864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2" name="文本占位符 21"/>
          <p:cNvSpPr>
            <a:spLocks noGrp="1"/>
          </p:cNvSpPr>
          <p:nvPr>
            <p:ph type="body" idx="16393" hasCustomPrompt="1"/>
            <p:custDataLst>
              <p:tags r:id="rId16"/>
            </p:custDataLst>
          </p:nvPr>
        </p:nvSpPr>
        <p:spPr>
          <a:xfrm>
            <a:off x="54864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bg>
      <p:bgRef idx="1001">
        <a:schemeClr val="bg1"/>
      </p:bgRef>
    </p:bg>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6386"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6385"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正文页-30_5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423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5758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5758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正文页-62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2489200"/>
            <a:ext cx="10972800" cy="3759200"/>
          </a:xfrm>
          <a:custGeom>
            <a:avLst/>
            <a:gdLst>
              <a:gd name="connisteX0" fmla="*/ 0 w 10972800"/>
              <a:gd name="connsiteY0" fmla="*/ 203200 h 3759200"/>
              <a:gd name="connisteX1" fmla="*/ 203200 w 10972800"/>
              <a:gd name="connsiteY1" fmla="*/ 0 h 3759200"/>
              <a:gd name="connisteX2" fmla="*/ 10769600 w 10972800"/>
              <a:gd name="connsiteY2" fmla="*/ 0 h 3759200"/>
              <a:gd name="connisteX3" fmla="*/ 10972800 w 10972800"/>
              <a:gd name="connsiteY3" fmla="*/ 203200 h 3759200"/>
              <a:gd name="connisteX4" fmla="*/ 10972800 w 10972800"/>
              <a:gd name="connsiteY4" fmla="*/ 3556000 h 3759200"/>
              <a:gd name="connisteX5" fmla="*/ 10769600 w 10972800"/>
              <a:gd name="connsiteY5" fmla="*/ 3759200 h 3759200"/>
              <a:gd name="connisteX6" fmla="*/ 203200 w 10972800"/>
              <a:gd name="connsiteY6" fmla="*/ 3759200 h 3759200"/>
              <a:gd name="connisteX7" fmla="*/ 0 w 10972800"/>
              <a:gd name="connsiteY7" fmla="*/ 3556000 h 3759200"/>
              <a:gd name="connisteX8" fmla="*/ 0 w 109728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59200">
                <a:moveTo>
                  <a:pt x="0" y="203200"/>
                </a:moveTo>
                <a:cubicBezTo>
                  <a:pt x="0" y="90976"/>
                  <a:pt x="90976" y="0"/>
                  <a:pt x="203200" y="0"/>
                </a:cubicBezTo>
                <a:lnTo>
                  <a:pt x="10769600" y="0"/>
                </a:lnTo>
                <a:cubicBezTo>
                  <a:pt x="10881824" y="0"/>
                  <a:pt x="10972800" y="90976"/>
                  <a:pt x="10972800" y="203200"/>
                </a:cubicBezTo>
                <a:lnTo>
                  <a:pt x="10972800" y="3556000"/>
                </a:lnTo>
                <a:cubicBezTo>
                  <a:pt x="10972800" y="3668224"/>
                  <a:pt x="10881824" y="3759200"/>
                  <a:pt x="10769600" y="3759200"/>
                </a:cubicBezTo>
                <a:lnTo>
                  <a:pt x="203200" y="3759200"/>
                </a:lnTo>
                <a:cubicBezTo>
                  <a:pt x="90976" y="3759200"/>
                  <a:pt x="0" y="3668224"/>
                  <a:pt x="0" y="355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46482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4201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5725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正文页-50_3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正文页-33_1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3606800"/>
            <a:ext cx="6934200" cy="2641600"/>
          </a:xfrm>
          <a:custGeom>
            <a:avLst/>
            <a:gdLst>
              <a:gd name="connisteX0" fmla="*/ 0 w 6934200"/>
              <a:gd name="connsiteY0" fmla="*/ 0 h 2641600"/>
              <a:gd name="connisteX1" fmla="*/ 6934200 w 6934200"/>
              <a:gd name="connsiteY1" fmla="*/ 0 h 2641600"/>
              <a:gd name="connisteX2" fmla="*/ 6934200 w 6934200"/>
              <a:gd name="connsiteY2" fmla="*/ 2438400 h 2641600"/>
              <a:gd name="connisteX3" fmla="*/ 6731000 w 6934200"/>
              <a:gd name="connsiteY3" fmla="*/ 2641600 h 2641600"/>
              <a:gd name="connisteX4" fmla="*/ 203200 w 6934200"/>
              <a:gd name="connsiteY4" fmla="*/ 2641600 h 2641600"/>
              <a:gd name="connisteX5" fmla="*/ 0 w 6934200"/>
              <a:gd name="connsiteY5" fmla="*/ 2438400 h 2641600"/>
              <a:gd name="connisteX6" fmla="*/ 0 w 69342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41600">
                <a:moveTo>
                  <a:pt x="0" y="0"/>
                </a:moveTo>
                <a:lnTo>
                  <a:pt x="6934200" y="0"/>
                </a:lnTo>
                <a:lnTo>
                  <a:pt x="6934200" y="2438400"/>
                </a:lnTo>
                <a:cubicBezTo>
                  <a:pt x="6934200" y="2550624"/>
                  <a:pt x="6843224" y="2641600"/>
                  <a:pt x="6731000" y="2641600"/>
                </a:cubicBezTo>
                <a:lnTo>
                  <a:pt x="203200" y="2641600"/>
                </a:lnTo>
                <a:cubicBezTo>
                  <a:pt x="90976" y="2641600"/>
                  <a:pt x="0" y="2550624"/>
                  <a:pt x="0" y="24384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6934200" cy="2997200"/>
          </a:xfrm>
          <a:custGeom>
            <a:avLst/>
            <a:gdLst>
              <a:gd name="connisteX0" fmla="*/ 0 w 6934200"/>
              <a:gd name="connsiteY0" fmla="*/ 203200 h 2997200"/>
              <a:gd name="connisteX1" fmla="*/ 203200 w 6934200"/>
              <a:gd name="connsiteY1" fmla="*/ 0 h 2997200"/>
              <a:gd name="connisteX2" fmla="*/ 6731000 w 6934200"/>
              <a:gd name="connsiteY2" fmla="*/ 0 h 2997200"/>
              <a:gd name="connisteX3" fmla="*/ 6934200 w 6934200"/>
              <a:gd name="connsiteY3" fmla="*/ 203200 h 2997200"/>
              <a:gd name="connisteX4" fmla="*/ 6934200 w 6934200"/>
              <a:gd name="connsiteY4" fmla="*/ 2997200 h 2997200"/>
              <a:gd name="connisteX5" fmla="*/ 0 w 6934200"/>
              <a:gd name="connsiteY5" fmla="*/ 2997200 h 2997200"/>
              <a:gd name="connisteX6" fmla="*/ 0 w 69342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97200">
                <a:moveTo>
                  <a:pt x="0" y="203200"/>
                </a:moveTo>
                <a:cubicBezTo>
                  <a:pt x="0" y="90976"/>
                  <a:pt x="90976" y="0"/>
                  <a:pt x="203200" y="0"/>
                </a:cubicBezTo>
                <a:lnTo>
                  <a:pt x="6731000" y="0"/>
                </a:lnTo>
                <a:cubicBezTo>
                  <a:pt x="6843224" y="0"/>
                  <a:pt x="6934200" y="90976"/>
                  <a:pt x="6934200" y="203200"/>
                </a:cubicBezTo>
                <a:lnTo>
                  <a:pt x="6934200" y="2997200"/>
                </a:lnTo>
                <a:lnTo>
                  <a:pt x="0" y="29972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14732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正文页-10012_2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879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4384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9296400" y="1879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9296400" y="24384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46736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6736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正文页-42_2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正文页-10003_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368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0" hasCustomPrompt="1"/>
            <p:custDataLst>
              <p:tags r:id="rId7"/>
            </p:custDataLst>
          </p:nvPr>
        </p:nvSpPr>
        <p:spPr>
          <a:xfrm>
            <a:off x="609600" y="2895600"/>
            <a:ext cx="5334000" cy="2540000"/>
          </a:xfrm>
          <a:custGeom>
            <a:avLst/>
            <a:gdLst>
              <a:gd name="connisteX0" fmla="*/ 0 w 5334000"/>
              <a:gd name="connsiteY0" fmla="*/ 203200 h 2540000"/>
              <a:gd name="connisteX1" fmla="*/ 203200 w 5334000"/>
              <a:gd name="connsiteY1" fmla="*/ 0 h 2540000"/>
              <a:gd name="connisteX2" fmla="*/ 5130800 w 5334000"/>
              <a:gd name="connsiteY2" fmla="*/ 0 h 2540000"/>
              <a:gd name="connisteX3" fmla="*/ 5334000 w 5334000"/>
              <a:gd name="connsiteY3" fmla="*/ 203200 h 2540000"/>
              <a:gd name="connisteX4" fmla="*/ 5334000 w 5334000"/>
              <a:gd name="connsiteY4" fmla="*/ 2336800 h 2540000"/>
              <a:gd name="connisteX5" fmla="*/ 5130800 w 5334000"/>
              <a:gd name="connsiteY5" fmla="*/ 2540000 h 2540000"/>
              <a:gd name="connisteX6" fmla="*/ 203200 w 5334000"/>
              <a:gd name="connsiteY6" fmla="*/ 2540000 h 2540000"/>
              <a:gd name="connisteX7" fmla="*/ 0 w 5334000"/>
              <a:gd name="connsiteY7" fmla="*/ 2336800 h 2540000"/>
              <a:gd name="connisteX8" fmla="*/ 0 w 53340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540000">
                <a:moveTo>
                  <a:pt x="0" y="203200"/>
                </a:moveTo>
                <a:cubicBezTo>
                  <a:pt x="0" y="90976"/>
                  <a:pt x="90976" y="0"/>
                  <a:pt x="203200" y="0"/>
                </a:cubicBezTo>
                <a:lnTo>
                  <a:pt x="5130800" y="0"/>
                </a:lnTo>
                <a:cubicBezTo>
                  <a:pt x="5243024" y="0"/>
                  <a:pt x="5334000" y="90976"/>
                  <a:pt x="5334000" y="203200"/>
                </a:cubicBezTo>
                <a:lnTo>
                  <a:pt x="5334000" y="2336800"/>
                </a:lnTo>
                <a:cubicBezTo>
                  <a:pt x="5334000" y="2449024"/>
                  <a:pt x="5243024" y="2540000"/>
                  <a:pt x="5130800" y="2540000"/>
                </a:cubicBezTo>
                <a:lnTo>
                  <a:pt x="203200" y="2540000"/>
                </a:lnTo>
                <a:cubicBezTo>
                  <a:pt x="90976" y="2540000"/>
                  <a:pt x="0" y="2449024"/>
                  <a:pt x="0" y="2336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248400" y="23368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1" hasCustomPrompt="1"/>
            <p:custDataLst>
              <p:tags r:id="rId10"/>
            </p:custDataLst>
          </p:nvPr>
        </p:nvSpPr>
        <p:spPr>
          <a:xfrm>
            <a:off x="6248400" y="2895600"/>
            <a:ext cx="5334000" cy="2540000"/>
          </a:xfrm>
          <a:custGeom>
            <a:avLst/>
            <a:gdLst>
              <a:gd name="connisteX0" fmla="*/ 0 w 5334000"/>
              <a:gd name="connsiteY0" fmla="*/ 203200 h 2540000"/>
              <a:gd name="connisteX1" fmla="*/ 203200 w 5334000"/>
              <a:gd name="connsiteY1" fmla="*/ 0 h 2540000"/>
              <a:gd name="connisteX2" fmla="*/ 5130800 w 5334000"/>
              <a:gd name="connsiteY2" fmla="*/ 0 h 2540000"/>
              <a:gd name="connisteX3" fmla="*/ 5334000 w 5334000"/>
              <a:gd name="connsiteY3" fmla="*/ 203200 h 2540000"/>
              <a:gd name="connisteX4" fmla="*/ 5334000 w 5334000"/>
              <a:gd name="connsiteY4" fmla="*/ 2336800 h 2540000"/>
              <a:gd name="connisteX5" fmla="*/ 5130800 w 5334000"/>
              <a:gd name="connsiteY5" fmla="*/ 2540000 h 2540000"/>
              <a:gd name="connisteX6" fmla="*/ 203200 w 5334000"/>
              <a:gd name="connsiteY6" fmla="*/ 2540000 h 2540000"/>
              <a:gd name="connisteX7" fmla="*/ 0 w 5334000"/>
              <a:gd name="connsiteY7" fmla="*/ 2336800 h 2540000"/>
              <a:gd name="connisteX8" fmla="*/ 0 w 53340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540000">
                <a:moveTo>
                  <a:pt x="0" y="203200"/>
                </a:moveTo>
                <a:cubicBezTo>
                  <a:pt x="0" y="90976"/>
                  <a:pt x="90976" y="0"/>
                  <a:pt x="203200" y="0"/>
                </a:cubicBezTo>
                <a:lnTo>
                  <a:pt x="5130800" y="0"/>
                </a:lnTo>
                <a:cubicBezTo>
                  <a:pt x="5243024" y="0"/>
                  <a:pt x="5334000" y="90976"/>
                  <a:pt x="5334000" y="203200"/>
                </a:cubicBezTo>
                <a:lnTo>
                  <a:pt x="5334000" y="2336800"/>
                </a:lnTo>
                <a:cubicBezTo>
                  <a:pt x="5334000" y="2449024"/>
                  <a:pt x="5243024" y="2540000"/>
                  <a:pt x="5130800" y="2540000"/>
                </a:cubicBezTo>
                <a:lnTo>
                  <a:pt x="203200" y="2540000"/>
                </a:lnTo>
                <a:cubicBezTo>
                  <a:pt x="90976" y="2540000"/>
                  <a:pt x="0" y="2449024"/>
                  <a:pt x="0" y="2336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6553200" y="3860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正文页-63_1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正文页-6_5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32258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3782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3782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5842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994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994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32258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33782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33782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5842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5994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5994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正文页-61_1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62_1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4201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572500" y="1117600"/>
            <a:ext cx="30099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正文页-10014_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0447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6035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02400" y="45593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02400" y="51181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正文页-60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8448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403600"/>
            <a:ext cx="312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正文页-59_2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正文页-30_10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52578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7518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708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6708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779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9314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9314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52578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54102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54102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518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76708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76708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779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9314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9314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正文页-10012_3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3835400 w 4038600"/>
              <a:gd name="connsiteY2" fmla="*/ 0 h 4724400"/>
              <a:gd name="connisteX3" fmla="*/ 4038600 w 4038600"/>
              <a:gd name="connsiteY3" fmla="*/ 203200 h 4724400"/>
              <a:gd name="connisteX4" fmla="*/ 4038600 w 4038600"/>
              <a:gd name="connsiteY4" fmla="*/ 4521200 h 4724400"/>
              <a:gd name="connisteX5" fmla="*/ 3835400 w 4038600"/>
              <a:gd name="connsiteY5" fmla="*/ 4724400 h 4724400"/>
              <a:gd name="connisteX6" fmla="*/ 203200 w 4038600"/>
              <a:gd name="connsiteY6" fmla="*/ 4724400 h 4724400"/>
              <a:gd name="connisteX7" fmla="*/ 0 w 4038600"/>
              <a:gd name="connsiteY7" fmla="*/ 4521200 h 4724400"/>
              <a:gd name="connisteX8" fmla="*/ 0 w 4038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4724400">
                <a:moveTo>
                  <a:pt x="0" y="203200"/>
                </a:moveTo>
                <a:cubicBezTo>
                  <a:pt x="0" y="90976"/>
                  <a:pt x="90976" y="0"/>
                  <a:pt x="203200" y="0"/>
                </a:cubicBezTo>
                <a:lnTo>
                  <a:pt x="3835400" y="0"/>
                </a:lnTo>
                <a:cubicBezTo>
                  <a:pt x="3947624" y="0"/>
                  <a:pt x="4038600" y="90976"/>
                  <a:pt x="4038600" y="203200"/>
                </a:cubicBezTo>
                <a:lnTo>
                  <a:pt x="4038600" y="4521200"/>
                </a:lnTo>
                <a:cubicBezTo>
                  <a:pt x="4038600" y="4633424"/>
                  <a:pt x="3947624" y="4724400"/>
                  <a:pt x="38354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1054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51054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4168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4168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7282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7282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51054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51054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74168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74168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97282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97282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正文页-42_1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正文页-10009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9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7188200" y="6096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7493000" y="12065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7493000" y="17653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7188200" y="35814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4648200" y="35814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7493000" y="41783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7493000" y="47371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13_1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4704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8331200" y="47752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51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9" hasCustomPrompt="1"/>
            <p:custDataLst>
              <p:tags r:id="rId7"/>
            </p:custDataLst>
          </p:nvPr>
        </p:nvSpPr>
        <p:spPr>
          <a:xfrm>
            <a:off x="4648200" y="609600"/>
            <a:ext cx="6934200" cy="3556000"/>
          </a:xfrm>
          <a:custGeom>
            <a:avLst/>
            <a:gdLst>
              <a:gd name="connisteX0" fmla="*/ 0 w 6934200"/>
              <a:gd name="connsiteY0" fmla="*/ 203200 h 3556000"/>
              <a:gd name="connisteX1" fmla="*/ 203200 w 6934200"/>
              <a:gd name="connsiteY1" fmla="*/ 0 h 3556000"/>
              <a:gd name="connisteX2" fmla="*/ 6731000 w 6934200"/>
              <a:gd name="connsiteY2" fmla="*/ 0 h 3556000"/>
              <a:gd name="connisteX3" fmla="*/ 6934200 w 6934200"/>
              <a:gd name="connsiteY3" fmla="*/ 203200 h 3556000"/>
              <a:gd name="connisteX4" fmla="*/ 6934200 w 6934200"/>
              <a:gd name="connsiteY4" fmla="*/ 3556000 h 3556000"/>
              <a:gd name="connisteX5" fmla="*/ 0 w 6934200"/>
              <a:gd name="connsiteY5" fmla="*/ 3556000 h 3556000"/>
              <a:gd name="connisteX6" fmla="*/ 0 w 69342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556000">
                <a:moveTo>
                  <a:pt x="0" y="203200"/>
                </a:moveTo>
                <a:cubicBezTo>
                  <a:pt x="0" y="90976"/>
                  <a:pt x="90976" y="0"/>
                  <a:pt x="203200" y="0"/>
                </a:cubicBezTo>
                <a:lnTo>
                  <a:pt x="6731000" y="0"/>
                </a:lnTo>
                <a:cubicBezTo>
                  <a:pt x="6843224" y="0"/>
                  <a:pt x="6934200" y="90976"/>
                  <a:pt x="6934200" y="203200"/>
                </a:cubicBezTo>
                <a:lnTo>
                  <a:pt x="6934200" y="3556000"/>
                </a:lnTo>
                <a:lnTo>
                  <a:pt x="0" y="35560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0" hasCustomPrompt="1"/>
            <p:custDataLst>
              <p:tags r:id="rId8"/>
            </p:custDataLst>
          </p:nvPr>
        </p:nvSpPr>
        <p:spPr>
          <a:xfrm>
            <a:off x="4648200" y="4165600"/>
            <a:ext cx="6934200" cy="2082800"/>
          </a:xfrm>
          <a:custGeom>
            <a:avLst/>
            <a:gdLst>
              <a:gd name="connisteX0" fmla="*/ 0 w 6934200"/>
              <a:gd name="connsiteY0" fmla="*/ 0 h 2082800"/>
              <a:gd name="connisteX1" fmla="*/ 6934200 w 6934200"/>
              <a:gd name="connsiteY1" fmla="*/ 0 h 2082800"/>
              <a:gd name="connisteX2" fmla="*/ 6934200 w 6934200"/>
              <a:gd name="connsiteY2" fmla="*/ 1879600 h 2082800"/>
              <a:gd name="connisteX3" fmla="*/ 6731000 w 6934200"/>
              <a:gd name="connsiteY3" fmla="*/ 2082800 h 2082800"/>
              <a:gd name="connisteX4" fmla="*/ 203200 w 6934200"/>
              <a:gd name="connsiteY4" fmla="*/ 2082800 h 2082800"/>
              <a:gd name="connisteX5" fmla="*/ 0 w 6934200"/>
              <a:gd name="connsiteY5" fmla="*/ 1879600 h 2082800"/>
              <a:gd name="connisteX6" fmla="*/ 0 w 69342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082800">
                <a:moveTo>
                  <a:pt x="0" y="0"/>
                </a:moveTo>
                <a:lnTo>
                  <a:pt x="6934200" y="0"/>
                </a:lnTo>
                <a:lnTo>
                  <a:pt x="6934200" y="1879600"/>
                </a:lnTo>
                <a:cubicBezTo>
                  <a:pt x="6934200" y="1991824"/>
                  <a:pt x="6843224" y="2082800"/>
                  <a:pt x="67310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4470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5029200"/>
            <a:ext cx="632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正文页-38_2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4290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34290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7338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7338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2484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62484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5532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5532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90678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90678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3726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3726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正文页-10013_3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正文页-62_2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正文页-63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2324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791200"/>
            <a:ext cx="6934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正文页-60_1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正文页-4_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2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正文页-10004_2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6" hasCustomPrompt="1"/>
            <p:custDataLst>
              <p:tags r:id="rId6"/>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7" hasCustomPrompt="1"/>
            <p:custDataLst>
              <p:tags r:id="rId9"/>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228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46228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8" hasCustomPrompt="1"/>
            <p:custDataLst>
              <p:tags r:id="rId12"/>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3312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14400" y="45212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3" hasCustomPrompt="1"/>
            <p:custDataLst>
              <p:tags r:id="rId17"/>
            </p:custDataLst>
          </p:nvPr>
        </p:nvSpPr>
        <p:spPr>
          <a:xfrm>
            <a:off x="914400" y="50800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4" hasCustomPrompt="1"/>
            <p:custDataLst>
              <p:tags r:id="rId19"/>
            </p:custDataLst>
          </p:nvPr>
        </p:nvSpPr>
        <p:spPr>
          <a:xfrm>
            <a:off x="4622800" y="45212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5" hasCustomPrompt="1"/>
            <p:custDataLst>
              <p:tags r:id="rId20"/>
            </p:custDataLst>
          </p:nvPr>
        </p:nvSpPr>
        <p:spPr>
          <a:xfrm>
            <a:off x="4622800" y="50800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正文页-24_38">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7" hasCustomPrompt="1"/>
            <p:custDataLst>
              <p:tags r:id="rId7"/>
            </p:custDataLst>
          </p:nvPr>
        </p:nvSpPr>
        <p:spPr>
          <a:xfrm>
            <a:off x="35814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8" hasCustomPrompt="1"/>
            <p:custDataLst>
              <p:tags r:id="rId8"/>
            </p:custDataLst>
          </p:nvPr>
        </p:nvSpPr>
        <p:spPr>
          <a:xfrm>
            <a:off x="38862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939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14478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76581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400" hasCustomPrompt="1"/>
            <p:custDataLst>
              <p:tags r:id="rId12"/>
            </p:custDataLst>
          </p:nvPr>
        </p:nvSpPr>
        <p:spPr>
          <a:xfrm>
            <a:off x="79629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131300" y="939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131300" y="14478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35814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2" hasCustomPrompt="1"/>
            <p:custDataLst>
              <p:tags r:id="rId16"/>
            </p:custDataLst>
          </p:nvPr>
        </p:nvSpPr>
        <p:spPr>
          <a:xfrm>
            <a:off x="38862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054600" y="2870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054600" y="33782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6581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4" hasCustomPrompt="1"/>
            <p:custDataLst>
              <p:tags r:id="rId20"/>
            </p:custDataLst>
          </p:nvPr>
        </p:nvSpPr>
        <p:spPr>
          <a:xfrm>
            <a:off x="79629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131300" y="2870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131300" y="33782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5" hasCustomPrompt="1"/>
            <p:custDataLst>
              <p:tags r:id="rId23"/>
            </p:custDataLst>
          </p:nvPr>
        </p:nvSpPr>
        <p:spPr>
          <a:xfrm>
            <a:off x="3581400" y="44704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6" hasCustomPrompt="1"/>
            <p:custDataLst>
              <p:tags r:id="rId24"/>
            </p:custDataLst>
          </p:nvPr>
        </p:nvSpPr>
        <p:spPr>
          <a:xfrm>
            <a:off x="38862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5054600" y="4800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2" name="文本占位符 31"/>
          <p:cNvSpPr>
            <a:spLocks noGrp="1"/>
          </p:cNvSpPr>
          <p:nvPr>
            <p:ph type="body" idx="16396" hasCustomPrompt="1"/>
            <p:custDataLst>
              <p:tags r:id="rId26"/>
            </p:custDataLst>
          </p:nvPr>
        </p:nvSpPr>
        <p:spPr>
          <a:xfrm>
            <a:off x="5054600" y="53086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63_1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38608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419600"/>
            <a:ext cx="31623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9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609600"/>
            <a:ext cx="10972800" cy="2159000"/>
          </a:xfrm>
          <a:custGeom>
            <a:avLst/>
            <a:gdLst>
              <a:gd name="connisteX0" fmla="*/ 0 w 10972800"/>
              <a:gd name="connsiteY0" fmla="*/ 203200 h 2159000"/>
              <a:gd name="connisteX1" fmla="*/ 203200 w 10972800"/>
              <a:gd name="connsiteY1" fmla="*/ 0 h 2159000"/>
              <a:gd name="connisteX2" fmla="*/ 10769600 w 10972800"/>
              <a:gd name="connsiteY2" fmla="*/ 0 h 2159000"/>
              <a:gd name="connisteX3" fmla="*/ 10972800 w 10972800"/>
              <a:gd name="connsiteY3" fmla="*/ 203200 h 2159000"/>
              <a:gd name="connisteX4" fmla="*/ 10972800 w 10972800"/>
              <a:gd name="connsiteY4" fmla="*/ 1955800 h 2159000"/>
              <a:gd name="connisteX5" fmla="*/ 10769600 w 10972800"/>
              <a:gd name="connsiteY5" fmla="*/ 2159000 h 2159000"/>
              <a:gd name="connisteX6" fmla="*/ 203200 w 10972800"/>
              <a:gd name="connsiteY6" fmla="*/ 2159000 h 2159000"/>
              <a:gd name="connisteX7" fmla="*/ 0 w 10972800"/>
              <a:gd name="connsiteY7" fmla="*/ 1955800 h 2159000"/>
              <a:gd name="connisteX8" fmla="*/ 0 w 10972800"/>
              <a:gd name="connsiteY8" fmla="*/ 203200 h 2159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59000">
                <a:moveTo>
                  <a:pt x="0" y="203200"/>
                </a:moveTo>
                <a:cubicBezTo>
                  <a:pt x="0" y="90976"/>
                  <a:pt x="90976" y="0"/>
                  <a:pt x="203200" y="0"/>
                </a:cubicBezTo>
                <a:lnTo>
                  <a:pt x="10769600" y="0"/>
                </a:lnTo>
                <a:cubicBezTo>
                  <a:pt x="10881824" y="0"/>
                  <a:pt x="10972800" y="90976"/>
                  <a:pt x="10972800" y="203200"/>
                </a:cubicBezTo>
                <a:lnTo>
                  <a:pt x="10972800" y="1955800"/>
                </a:lnTo>
                <a:cubicBezTo>
                  <a:pt x="10972800" y="2068024"/>
                  <a:pt x="10881824" y="2159000"/>
                  <a:pt x="10769600" y="2159000"/>
                </a:cubicBezTo>
                <a:lnTo>
                  <a:pt x="203200" y="2159000"/>
                </a:lnTo>
                <a:cubicBezTo>
                  <a:pt x="90976" y="2159000"/>
                  <a:pt x="0" y="2068024"/>
                  <a:pt x="0" y="1955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正文页-61_4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45339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45339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10668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1" hasCustomPrompt="1"/>
            <p:custDataLst>
              <p:tags r:id="rId13"/>
            </p:custDataLst>
          </p:nvPr>
        </p:nvSpPr>
        <p:spPr>
          <a:xfrm>
            <a:off x="10668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45339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3" hasCustomPrompt="1"/>
            <p:custDataLst>
              <p:tags r:id="rId15"/>
            </p:custDataLst>
          </p:nvPr>
        </p:nvSpPr>
        <p:spPr>
          <a:xfrm>
            <a:off x="45339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正文页-34_1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1473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53340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44704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4704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9194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83312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正文页-44_1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7846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7846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846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5532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5532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3218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3218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3218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正文页-30_47">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正文页-10012_3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3835400 w 4038600"/>
              <a:gd name="connsiteY2" fmla="*/ 0 h 4724400"/>
              <a:gd name="connisteX3" fmla="*/ 4038600 w 4038600"/>
              <a:gd name="connsiteY3" fmla="*/ 203200 h 4724400"/>
              <a:gd name="connisteX4" fmla="*/ 4038600 w 4038600"/>
              <a:gd name="connsiteY4" fmla="*/ 4521200 h 4724400"/>
              <a:gd name="connisteX5" fmla="*/ 3835400 w 4038600"/>
              <a:gd name="connsiteY5" fmla="*/ 4724400 h 4724400"/>
              <a:gd name="connisteX6" fmla="*/ 203200 w 4038600"/>
              <a:gd name="connsiteY6" fmla="*/ 4724400 h 4724400"/>
              <a:gd name="connisteX7" fmla="*/ 0 w 4038600"/>
              <a:gd name="connsiteY7" fmla="*/ 4521200 h 4724400"/>
              <a:gd name="connisteX8" fmla="*/ 0 w 4038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4724400">
                <a:moveTo>
                  <a:pt x="0" y="203200"/>
                </a:moveTo>
                <a:cubicBezTo>
                  <a:pt x="0" y="90976"/>
                  <a:pt x="90976" y="0"/>
                  <a:pt x="203200" y="0"/>
                </a:cubicBezTo>
                <a:lnTo>
                  <a:pt x="3835400" y="0"/>
                </a:lnTo>
                <a:cubicBezTo>
                  <a:pt x="3947624" y="0"/>
                  <a:pt x="4038600" y="90976"/>
                  <a:pt x="4038600" y="203200"/>
                </a:cubicBezTo>
                <a:lnTo>
                  <a:pt x="4038600" y="4521200"/>
                </a:lnTo>
                <a:cubicBezTo>
                  <a:pt x="4038600" y="4633424"/>
                  <a:pt x="3947624" y="4724400"/>
                  <a:pt x="38354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1054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51054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4168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4168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7282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7282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51054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51054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74168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74168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97282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97282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正文页-42_1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正文页-30_4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52578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6487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8011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8011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52578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6487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8011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88011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正文页-46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38608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38608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正文页-6_5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435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9436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6_4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40005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152900" y="19304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4152900" y="24384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7620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7620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40005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1529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4152900" y="4622800"/>
            <a:ext cx="27813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正文页-31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5146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81534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正文页-51_2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175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正文页-10013_3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正文页-59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2032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正文页-48_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28800"/>
            <a:ext cx="4724400" cy="2641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553200" y="1828800"/>
            <a:ext cx="4724400" cy="2641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7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正文页-10001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1219200" y="21336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1219200" y="2895600"/>
            <a:ext cx="9753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正文页-10014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3302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8608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正文页-10012_2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92964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92964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正文页-2_3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4290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34290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7338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7338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2484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62484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5532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5532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90678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90678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3726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3726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0_4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3581400" cy="4724400"/>
          </a:xfrm>
          <a:custGeom>
            <a:avLst/>
            <a:gdLst>
              <a:gd name="connisteX0" fmla="*/ 0 w 3581400"/>
              <a:gd name="connsiteY0" fmla="*/ 203200 h 4724400"/>
              <a:gd name="connisteX1" fmla="*/ 203200 w 3581400"/>
              <a:gd name="connsiteY1" fmla="*/ 0 h 4724400"/>
              <a:gd name="connisteX2" fmla="*/ 3581400 w 3581400"/>
              <a:gd name="connsiteY2" fmla="*/ 0 h 4724400"/>
              <a:gd name="connisteX3" fmla="*/ 3581400 w 3581400"/>
              <a:gd name="connsiteY3" fmla="*/ 4724400 h 4724400"/>
              <a:gd name="connisteX4" fmla="*/ 203200 w 3581400"/>
              <a:gd name="connsiteY4" fmla="*/ 4724400 h 4724400"/>
              <a:gd name="connisteX5" fmla="*/ 0 w 3581400"/>
              <a:gd name="connsiteY5" fmla="*/ 4521200 h 4724400"/>
              <a:gd name="connisteX6" fmla="*/ 0 w 358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203200"/>
                </a:moveTo>
                <a:cubicBezTo>
                  <a:pt x="0" y="90976"/>
                  <a:pt x="90976" y="0"/>
                  <a:pt x="203200" y="0"/>
                </a:cubicBezTo>
                <a:lnTo>
                  <a:pt x="3581400" y="0"/>
                </a:lnTo>
                <a:lnTo>
                  <a:pt x="3581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4191000" y="1524000"/>
            <a:ext cx="7391400" cy="4724400"/>
          </a:xfrm>
          <a:custGeom>
            <a:avLst/>
            <a:gdLst>
              <a:gd name="connisteX0" fmla="*/ 0 w 7391400"/>
              <a:gd name="connsiteY0" fmla="*/ 0 h 4724400"/>
              <a:gd name="connisteX1" fmla="*/ 7188200 w 7391400"/>
              <a:gd name="connsiteY1" fmla="*/ 0 h 4724400"/>
              <a:gd name="connisteX2" fmla="*/ 7391400 w 7391400"/>
              <a:gd name="connsiteY2" fmla="*/ 203200 h 4724400"/>
              <a:gd name="connisteX3" fmla="*/ 7391400 w 7391400"/>
              <a:gd name="connsiteY3" fmla="*/ 4521200 h 4724400"/>
              <a:gd name="connisteX4" fmla="*/ 7188200 w 7391400"/>
              <a:gd name="connsiteY4" fmla="*/ 4724400 h 4724400"/>
              <a:gd name="connisteX5" fmla="*/ 0 w 7391400"/>
              <a:gd name="connsiteY5" fmla="*/ 4724400 h 4724400"/>
              <a:gd name="connisteX6" fmla="*/ 0 w 739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0"/>
                </a:moveTo>
                <a:lnTo>
                  <a:pt x="7188200" y="0"/>
                </a:lnTo>
                <a:cubicBezTo>
                  <a:pt x="7300424" y="0"/>
                  <a:pt x="7391400" y="90976"/>
                  <a:pt x="7391400" y="203200"/>
                </a:cubicBezTo>
                <a:lnTo>
                  <a:pt x="7391400" y="4521200"/>
                </a:lnTo>
                <a:cubicBezTo>
                  <a:pt x="7391400" y="4633424"/>
                  <a:pt x="7300424" y="4724400"/>
                  <a:pt x="71882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6482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6482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81153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81153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46482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1" hasCustomPrompt="1"/>
            <p:custDataLst>
              <p:tags r:id="rId13"/>
            </p:custDataLst>
          </p:nvPr>
        </p:nvSpPr>
        <p:spPr>
          <a:xfrm>
            <a:off x="46482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81153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3" hasCustomPrompt="1"/>
            <p:custDataLst>
              <p:tags r:id="rId15"/>
            </p:custDataLst>
          </p:nvPr>
        </p:nvSpPr>
        <p:spPr>
          <a:xfrm>
            <a:off x="81153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正文页-62_2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0988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正文页-10007_1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34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正文页-10013_3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895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895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5181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5181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7467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7467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9753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9753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正文页-63_2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3942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1628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1628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6774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6774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正文页-3_30">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11430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14274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6096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6096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40386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43230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5052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5052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9342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72186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4008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4008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98298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101142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2964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2964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71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946400"/>
          </a:xfrm>
          <a:custGeom>
            <a:avLst/>
            <a:gdLst>
              <a:gd name="connisteX0" fmla="*/ 0 w 6934200"/>
              <a:gd name="connsiteY0" fmla="*/ 203200 h 2946400"/>
              <a:gd name="connisteX1" fmla="*/ 203200 w 6934200"/>
              <a:gd name="connsiteY1" fmla="*/ 0 h 2946400"/>
              <a:gd name="connisteX2" fmla="*/ 6731000 w 6934200"/>
              <a:gd name="connsiteY2" fmla="*/ 0 h 2946400"/>
              <a:gd name="connisteX3" fmla="*/ 6934200 w 6934200"/>
              <a:gd name="connsiteY3" fmla="*/ 203200 h 2946400"/>
              <a:gd name="connisteX4" fmla="*/ 6934200 w 6934200"/>
              <a:gd name="connsiteY4" fmla="*/ 2946400 h 2946400"/>
              <a:gd name="connisteX5" fmla="*/ 0 w 6934200"/>
              <a:gd name="connsiteY5" fmla="*/ 2946400 h 2946400"/>
              <a:gd name="connisteX6" fmla="*/ 0 w 69342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46400">
                <a:moveTo>
                  <a:pt x="0" y="203200"/>
                </a:moveTo>
                <a:cubicBezTo>
                  <a:pt x="0" y="90976"/>
                  <a:pt x="90976" y="0"/>
                  <a:pt x="203200" y="0"/>
                </a:cubicBezTo>
                <a:lnTo>
                  <a:pt x="6731000" y="0"/>
                </a:lnTo>
                <a:cubicBezTo>
                  <a:pt x="6843224" y="0"/>
                  <a:pt x="6934200" y="90976"/>
                  <a:pt x="6934200" y="203200"/>
                </a:cubicBezTo>
                <a:lnTo>
                  <a:pt x="6934200" y="2946400"/>
                </a:lnTo>
                <a:lnTo>
                  <a:pt x="0" y="29464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556000"/>
            <a:ext cx="6934200" cy="2692400"/>
          </a:xfrm>
          <a:custGeom>
            <a:avLst/>
            <a:gdLst>
              <a:gd name="connisteX0" fmla="*/ 0 w 6934200"/>
              <a:gd name="connsiteY0" fmla="*/ 0 h 2692400"/>
              <a:gd name="connisteX1" fmla="*/ 6934200 w 6934200"/>
              <a:gd name="connsiteY1" fmla="*/ 0 h 2692400"/>
              <a:gd name="connisteX2" fmla="*/ 6934200 w 6934200"/>
              <a:gd name="connsiteY2" fmla="*/ 2489200 h 2692400"/>
              <a:gd name="connisteX3" fmla="*/ 6731000 w 6934200"/>
              <a:gd name="connsiteY3" fmla="*/ 2692400 h 2692400"/>
              <a:gd name="connisteX4" fmla="*/ 203200 w 6934200"/>
              <a:gd name="connsiteY4" fmla="*/ 2692400 h 2692400"/>
              <a:gd name="connisteX5" fmla="*/ 0 w 6934200"/>
              <a:gd name="connsiteY5" fmla="*/ 2489200 h 2692400"/>
              <a:gd name="connisteX6" fmla="*/ 0 w 69342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92400">
                <a:moveTo>
                  <a:pt x="0" y="0"/>
                </a:moveTo>
                <a:lnTo>
                  <a:pt x="6934200" y="0"/>
                </a:lnTo>
                <a:lnTo>
                  <a:pt x="6934200" y="2489200"/>
                </a:lnTo>
                <a:cubicBezTo>
                  <a:pt x="6934200" y="2601424"/>
                  <a:pt x="6843224" y="2692400"/>
                  <a:pt x="67310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72644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72644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95758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95758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7" hasCustomPrompt="1"/>
            <p:custDataLst>
              <p:tags r:id="rId11"/>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8" hasCustomPrompt="1"/>
            <p:custDataLst>
              <p:tags r:id="rId14"/>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399" hasCustomPrompt="1"/>
            <p:custDataLst>
              <p:tags r:id="rId17"/>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正文页-56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上标下左内下右表-装饰无-默认位置-并列-61_36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5"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8"/>
            </p:custDataLst>
          </p:nvPr>
        </p:nvSpPr>
        <p:spPr>
          <a:xfrm>
            <a:off x="10858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01</a:t>
            </a:r>
            <a:endParaRPr lang="zh-CN" altLang="en-US" smtClean="0"/>
          </a:p>
        </p:txBody>
      </p:sp>
      <p:sp>
        <p:nvSpPr>
          <p:cNvPr id="15" name="文本占位符 14"/>
          <p:cNvSpPr>
            <a:spLocks noGrp="1"/>
          </p:cNvSpPr>
          <p:nvPr>
            <p:ph type="body" idx="16386" hasCustomPrompt="1"/>
            <p:custDataLst>
              <p:tags r:id="rId9"/>
            </p:custDataLst>
          </p:nvPr>
        </p:nvSpPr>
        <p:spPr>
          <a:xfrm>
            <a:off x="10668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10668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1" hasCustomPrompt="1"/>
            <p:custDataLst>
              <p:tags r:id="rId11"/>
            </p:custDataLst>
          </p:nvPr>
        </p:nvSpPr>
        <p:spPr>
          <a:xfrm>
            <a:off x="32956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32766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32766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4" hasCustomPrompt="1"/>
            <p:custDataLst>
              <p:tags r:id="rId14"/>
            </p:custDataLst>
          </p:nvPr>
        </p:nvSpPr>
        <p:spPr>
          <a:xfrm>
            <a:off x="5505450" y="2222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rgbClr val="FFFFFF"/>
                </a:solidFill>
              </a:defRPr>
            </a:lvl1pPr>
          </a:lstStyle>
          <a:p>
            <a:pPr lvl="0"/>
            <a:r>
              <a:rPr lang="zh-CN" altLang="en-US" smtClean="0"/>
              <a:t>03</a:t>
            </a:r>
            <a:endParaRPr lang="zh-CN" altLang="en-US" smtClean="0"/>
          </a:p>
        </p:txBody>
      </p:sp>
      <p:sp>
        <p:nvSpPr>
          <p:cNvPr id="21" name="文本占位符 20"/>
          <p:cNvSpPr>
            <a:spLocks noGrp="1"/>
          </p:cNvSpPr>
          <p:nvPr>
            <p:ph type="body" idx="16392" hasCustomPrompt="1"/>
            <p:custDataLst>
              <p:tags r:id="rId15"/>
            </p:custDataLst>
          </p:nvPr>
        </p:nvSpPr>
        <p:spPr>
          <a:xfrm>
            <a:off x="5486400" y="3302000"/>
            <a:ext cx="1600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2" name="文本占位符 21"/>
          <p:cNvSpPr>
            <a:spLocks noGrp="1"/>
          </p:cNvSpPr>
          <p:nvPr>
            <p:ph type="body" idx="16393" hasCustomPrompt="1"/>
            <p:custDataLst>
              <p:tags r:id="rId16"/>
            </p:custDataLst>
          </p:nvPr>
        </p:nvSpPr>
        <p:spPr>
          <a:xfrm>
            <a:off x="5486400" y="3810000"/>
            <a:ext cx="1600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正文页-42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4356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9436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4_35_group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51054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5814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410200" y="939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410200" y="14986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91821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8" hasCustomPrompt="1"/>
            <p:custDataLst>
              <p:tags r:id="rId12"/>
            </p:custDataLst>
          </p:nvPr>
        </p:nvSpPr>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486900" y="939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486900" y="14986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51054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6"/>
            </p:custDataLst>
          </p:nvPr>
        </p:nvSpPr>
        <p:spPr>
          <a:xfrm>
            <a:off x="35814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410200" y="38354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410200" y="4394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1821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2" hasCustomPrompt="1"/>
            <p:custDataLst>
              <p:tags r:id="rId20"/>
            </p:custDataLst>
          </p:nvPr>
        </p:nvSpPr>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486900" y="38354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486900" y="4394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正文页-61_3">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3429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正文页-51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394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正文页-59_16">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正文页-60_3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553200" y="21844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65532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9067800" y="21844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90678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6553200" y="4114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6553200" y="4673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9067800" y="4114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9067800" y="4673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正文页-左图上右标下右内-装饰左叠-默认位置-并列-30_77_group2">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5257800" y="335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8"/>
            </p:custDataLst>
          </p:nvPr>
        </p:nvSpPr>
        <p:spPr>
          <a:xfrm>
            <a:off x="5471160" y="356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52578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52578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8724900" y="335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3" hasCustomPrompt="1"/>
            <p:custDataLst>
              <p:tags r:id="rId12"/>
            </p:custDataLst>
          </p:nvPr>
        </p:nvSpPr>
        <p:spPr>
          <a:xfrm>
            <a:off x="8938260" y="356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8" hasCustomPrompt="1"/>
            <p:custDataLst>
              <p:tags r:id="rId13"/>
            </p:custDataLst>
          </p:nvPr>
        </p:nvSpPr>
        <p:spPr>
          <a:xfrm>
            <a:off x="87249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89" hasCustomPrompt="1"/>
            <p:custDataLst>
              <p:tags r:id="rId14"/>
            </p:custDataLst>
          </p:nvPr>
        </p:nvSpPr>
        <p:spPr>
          <a:xfrm>
            <a:off x="87249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正文页-10009_9">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5334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248400" y="47752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248400" y="5334000"/>
            <a:ext cx="5334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正文页-17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1828800" y="2286000"/>
            <a:ext cx="85344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1828800" y="3048000"/>
            <a:ext cx="85344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正文页-23_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7" hasCustomPrompt="1"/>
            <p:custDataLst>
              <p:tags r:id="rId7"/>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0_5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423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5758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5758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正文页-6_71">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6385"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6386"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目录页-1-5_4">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5"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6"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7"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398"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目录页-1-5_5">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7"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8"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9"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0"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1"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p>
            <a:fld id="{BE5F26B5-172A-4DC2-B0B7-181CFC56B87C}" type="slidenum">
              <a:rPr lang="zh-CN" altLang="en-US" smtClean="0"/>
            </a:fld>
            <a:endParaRPr lang="zh-CN"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2" name="图片 1" descr="图片3"/>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5" name="标题 1"/>
          <p:cNvSpPr>
            <a:spLocks noGrp="1"/>
          </p:cNvSpPr>
          <p:nvPr userDrawn="1">
            <p:ph type="title" hasCustomPrompt="1"/>
            <p:custDataLst>
              <p:tags r:id="rId4"/>
            </p:custDataLst>
          </p:nvPr>
        </p:nvSpPr>
        <p:spPr>
          <a:xfrm>
            <a:off x="8754110" y="643890"/>
            <a:ext cx="3038475" cy="1149350"/>
          </a:xfrm>
        </p:spPr>
        <p:txBody>
          <a:bodyPr vert="horz" wrap="square" anchor="b">
            <a:normAutofit/>
          </a:bodyPr>
          <a:lstStyle>
            <a:lvl1pPr algn="ctr">
              <a:defRPr kumimoji="0" lang="zh-CN" altLang="en-US" sz="6000" b="1" i="0" u="none" strike="noStrike" kern="1200" cap="none" spc="0" normalizeH="0" baseline="0" noProof="1">
                <a:solidFill>
                  <a:srgbClr val="FFFFFF"/>
                </a:solidFill>
                <a:latin typeface="+mj-lt"/>
                <a:ea typeface="+mj-ea"/>
                <a:cs typeface="MiSans Medium" panose="00000600000000000000" charset="-122"/>
                <a:sym typeface="+mn-ea"/>
              </a:defRPr>
            </a:lvl1pPr>
          </a:lstStyle>
          <a:p>
            <a:r>
              <a:rPr lang="zh-CN" altLang="en-US" dirty="0"/>
              <a:t>标题</a:t>
            </a:r>
            <a:endParaRPr lang="zh-CN" altLang="en-US" dirty="0"/>
          </a:p>
        </p:txBody>
      </p:sp>
      <p:sp>
        <p:nvSpPr>
          <p:cNvPr id="9" name="灯片编号占位符 5"/>
          <p:cNvSpPr>
            <a:spLocks noGrp="1"/>
          </p:cNvSpPr>
          <p:nvPr userDrawn="1">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userDrawn="1">
            <p:ph type="ftr" sz="quarter" idx="11"/>
            <p:custDataLst>
              <p:tags r:id="rId6"/>
            </p:custDataLst>
          </p:nvPr>
        </p:nvSpPr>
        <p:spPr/>
        <p:txBody>
          <a:bodyPr/>
          <a:lstStyle/>
          <a:p>
            <a:endParaRPr lang="zh-CN" altLang="en-US"/>
          </a:p>
        </p:txBody>
      </p:sp>
      <p:sp>
        <p:nvSpPr>
          <p:cNvPr id="7" name="日期占位符 3"/>
          <p:cNvSpPr>
            <a:spLocks noGrp="1"/>
          </p:cNvSpPr>
          <p:nvPr userDrawn="1">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2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2489200"/>
            <a:ext cx="10972800" cy="3759200"/>
          </a:xfrm>
          <a:custGeom>
            <a:avLst/>
            <a:gdLst>
              <a:gd name="connisteX0" fmla="*/ 0 w 10972800"/>
              <a:gd name="connsiteY0" fmla="*/ 203200 h 3759200"/>
              <a:gd name="connisteX1" fmla="*/ 203200 w 10972800"/>
              <a:gd name="connsiteY1" fmla="*/ 0 h 3759200"/>
              <a:gd name="connisteX2" fmla="*/ 10769600 w 10972800"/>
              <a:gd name="connsiteY2" fmla="*/ 0 h 3759200"/>
              <a:gd name="connisteX3" fmla="*/ 10972800 w 10972800"/>
              <a:gd name="connsiteY3" fmla="*/ 203200 h 3759200"/>
              <a:gd name="connisteX4" fmla="*/ 10972800 w 10972800"/>
              <a:gd name="connsiteY4" fmla="*/ 3556000 h 3759200"/>
              <a:gd name="connisteX5" fmla="*/ 10769600 w 10972800"/>
              <a:gd name="connsiteY5" fmla="*/ 3759200 h 3759200"/>
              <a:gd name="connisteX6" fmla="*/ 203200 w 10972800"/>
              <a:gd name="connsiteY6" fmla="*/ 3759200 h 3759200"/>
              <a:gd name="connisteX7" fmla="*/ 0 w 10972800"/>
              <a:gd name="connsiteY7" fmla="*/ 3556000 h 3759200"/>
              <a:gd name="connisteX8" fmla="*/ 0 w 109728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59200">
                <a:moveTo>
                  <a:pt x="0" y="203200"/>
                </a:moveTo>
                <a:cubicBezTo>
                  <a:pt x="0" y="90976"/>
                  <a:pt x="90976" y="0"/>
                  <a:pt x="203200" y="0"/>
                </a:cubicBezTo>
                <a:lnTo>
                  <a:pt x="10769600" y="0"/>
                </a:lnTo>
                <a:cubicBezTo>
                  <a:pt x="10881824" y="0"/>
                  <a:pt x="10972800" y="90976"/>
                  <a:pt x="10972800" y="203200"/>
                </a:cubicBezTo>
                <a:lnTo>
                  <a:pt x="10972800" y="3556000"/>
                </a:lnTo>
                <a:cubicBezTo>
                  <a:pt x="10972800" y="3668224"/>
                  <a:pt x="10881824" y="3759200"/>
                  <a:pt x="10769600" y="3759200"/>
                </a:cubicBezTo>
                <a:lnTo>
                  <a:pt x="203200" y="3759200"/>
                </a:lnTo>
                <a:cubicBezTo>
                  <a:pt x="90976" y="3759200"/>
                  <a:pt x="0" y="3668224"/>
                  <a:pt x="0" y="355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46482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84201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572500" y="1117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6" name="图片 1"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日期"/>
          <p:cNvSpPr>
            <a:spLocks noGrp="1"/>
          </p:cNvSpPr>
          <p:nvPr>
            <p:ph type="body" idx="16386" hasCustomPrompt="1"/>
            <p:custDataLst>
              <p:tags r:id="rId8"/>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7" name="标题 5"/>
          <p:cNvSpPr>
            <a:spLocks noGrp="1"/>
          </p:cNvSpPr>
          <p:nvPr>
            <p:ph type="ctrTitle" idx="16385" hasCustomPrompt="1"/>
            <p:custDataLst>
              <p:tags r:id="rId9"/>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9" name="署名占位符 10"/>
          <p:cNvSpPr>
            <a:spLocks noGrp="1"/>
          </p:cNvSpPr>
          <p:nvPr>
            <p:ph type="body" sz="quarter" idx="16387" hasCustomPrompt="1"/>
            <p:custDataLst>
              <p:tags r:id="rId10"/>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7826049"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7826561"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图片2"/>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41" name="矩形 40"/>
          <p:cNvSpPr/>
          <p:nvPr userDrawn="1">
            <p:custDataLst>
              <p:tags r:id="rId4"/>
            </p:custDataLst>
          </p:nvPr>
        </p:nvSpPr>
        <p:spPr>
          <a:xfrm>
            <a:off x="333375" y="6185535"/>
            <a:ext cx="124460" cy="124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2" name="矩形 41"/>
          <p:cNvSpPr/>
          <p:nvPr userDrawn="1">
            <p:custDataLst>
              <p:tags r:id="rId5"/>
            </p:custDataLst>
          </p:nvPr>
        </p:nvSpPr>
        <p:spPr>
          <a:xfrm>
            <a:off x="532765" y="6185535"/>
            <a:ext cx="124460" cy="1244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3" name="矩形 42"/>
          <p:cNvSpPr/>
          <p:nvPr userDrawn="1">
            <p:custDataLst>
              <p:tags r:id="rId6"/>
            </p:custDataLst>
          </p:nvPr>
        </p:nvSpPr>
        <p:spPr>
          <a:xfrm>
            <a:off x="732155" y="6185535"/>
            <a:ext cx="124460" cy="12446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45" name="矩形 44"/>
          <p:cNvSpPr/>
          <p:nvPr userDrawn="1">
            <p:custDataLst>
              <p:tags r:id="rId7"/>
            </p:custDataLst>
          </p:nvPr>
        </p:nvSpPr>
        <p:spPr>
          <a:xfrm>
            <a:off x="931545" y="6185535"/>
            <a:ext cx="124460" cy="1244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8" name="Subtitle 7"/>
          <p:cNvSpPr>
            <a:spLocks noGrp="1"/>
          </p:cNvSpPr>
          <p:nvPr>
            <p:ph type="body" idx="17826305" hasCustomPrompt="1"/>
            <p:custDataLst>
              <p:tags r:id="rId8"/>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12" name="标题 11"/>
          <p:cNvSpPr>
            <a:spLocks noGrp="1"/>
          </p:cNvSpPr>
          <p:nvPr>
            <p:ph type="ctrTitle" idx="17826049" hasCustomPrompt="1"/>
            <p:custDataLst>
              <p:tags r:id="rId9"/>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50_3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6" hasCustomPrompt="1"/>
            <p:custDataLst>
              <p:tags r:id="rId7"/>
            </p:custDataLst>
          </p:nvPr>
        </p:nvSpPr>
        <p:spPr>
          <a:xfrm>
            <a:off x="3581400" y="609600"/>
            <a:ext cx="3581400" cy="5638800"/>
          </a:xfrm>
          <a:custGeom>
            <a:avLst/>
            <a:gdLst>
              <a:gd name="connisteX0" fmla="*/ 0 w 3581400"/>
              <a:gd name="connsiteY0" fmla="*/ 203200 h 5638800"/>
              <a:gd name="connisteX1" fmla="*/ 203200 w 3581400"/>
              <a:gd name="connsiteY1" fmla="*/ 0 h 5638800"/>
              <a:gd name="connisteX2" fmla="*/ 3581400 w 3581400"/>
              <a:gd name="connsiteY2" fmla="*/ 0 h 5638800"/>
              <a:gd name="connisteX3" fmla="*/ 3581400 w 3581400"/>
              <a:gd name="connsiteY3" fmla="*/ 5638800 h 5638800"/>
              <a:gd name="connisteX4" fmla="*/ 203200 w 3581400"/>
              <a:gd name="connsiteY4" fmla="*/ 5638800 h 5638800"/>
              <a:gd name="connisteX5" fmla="*/ 0 w 3581400"/>
              <a:gd name="connsiteY5" fmla="*/ 5435600 h 5638800"/>
              <a:gd name="connisteX6" fmla="*/ 0 w 3581400"/>
              <a:gd name="connsiteY6"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5638800">
                <a:moveTo>
                  <a:pt x="0" y="203200"/>
                </a:moveTo>
                <a:cubicBezTo>
                  <a:pt x="0" y="90976"/>
                  <a:pt x="90976" y="0"/>
                  <a:pt x="203200" y="0"/>
                </a:cubicBezTo>
                <a:lnTo>
                  <a:pt x="3581400" y="0"/>
                </a:lnTo>
                <a:lnTo>
                  <a:pt x="3581400" y="5638800"/>
                </a:ln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7" hasCustomPrompt="1"/>
            <p:custDataLst>
              <p:tags r:id="rId8"/>
            </p:custDataLst>
          </p:nvPr>
        </p:nvSpPr>
        <p:spPr>
          <a:xfrm>
            <a:off x="7162800" y="609600"/>
            <a:ext cx="4419600" cy="5638800"/>
          </a:xfrm>
          <a:custGeom>
            <a:avLst/>
            <a:gdLst>
              <a:gd name="connisteX0" fmla="*/ 0 w 4419600"/>
              <a:gd name="connsiteY0" fmla="*/ 0 h 5638800"/>
              <a:gd name="connisteX1" fmla="*/ 4216400 w 4419600"/>
              <a:gd name="connsiteY1" fmla="*/ 0 h 5638800"/>
              <a:gd name="connisteX2" fmla="*/ 4419600 w 4419600"/>
              <a:gd name="connsiteY2" fmla="*/ 203200 h 5638800"/>
              <a:gd name="connisteX3" fmla="*/ 4419600 w 4419600"/>
              <a:gd name="connsiteY3" fmla="*/ 5435600 h 5638800"/>
              <a:gd name="connisteX4" fmla="*/ 4216400 w 4419600"/>
              <a:gd name="connsiteY4" fmla="*/ 5638800 h 5638800"/>
              <a:gd name="connisteX5" fmla="*/ 0 w 4419600"/>
              <a:gd name="connsiteY5" fmla="*/ 5638800 h 5638800"/>
              <a:gd name="connisteX6" fmla="*/ 0 w 4419600"/>
              <a:gd name="connsiteY6" fmla="*/ 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419600" h="5638800">
                <a:moveTo>
                  <a:pt x="0" y="0"/>
                </a:moveTo>
                <a:lnTo>
                  <a:pt x="4216400" y="0"/>
                </a:lnTo>
                <a:cubicBezTo>
                  <a:pt x="4328624" y="0"/>
                  <a:pt x="4419600" y="90976"/>
                  <a:pt x="4419600" y="203200"/>
                </a:cubicBezTo>
                <a:lnTo>
                  <a:pt x="4419600" y="5435600"/>
                </a:lnTo>
                <a:cubicBezTo>
                  <a:pt x="4419600" y="5547824"/>
                  <a:pt x="4328624" y="5638800"/>
                  <a:pt x="4216400" y="5638800"/>
                </a:cubicBezTo>
                <a:lnTo>
                  <a:pt x="0" y="5638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8" hasCustomPrompt="1"/>
            <p:custDataLst>
              <p:tags r:id="rId9"/>
            </p:custDataLst>
          </p:nvPr>
        </p:nvSpPr>
        <p:spPr>
          <a:xfrm>
            <a:off x="7467600" y="9144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7639050" y="11176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7" name="文本占位符 16"/>
          <p:cNvSpPr>
            <a:spLocks noGrp="1"/>
          </p:cNvSpPr>
          <p:nvPr>
            <p:ph type="body" idx="16387" hasCustomPrompt="1"/>
            <p:custDataLst>
              <p:tags r:id="rId11"/>
            </p:custDataLst>
          </p:nvPr>
        </p:nvSpPr>
        <p:spPr>
          <a:xfrm>
            <a:off x="8432800" y="9144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8" hasCustomPrompt="1"/>
            <p:custDataLst>
              <p:tags r:id="rId12"/>
            </p:custDataLst>
          </p:nvPr>
        </p:nvSpPr>
        <p:spPr>
          <a:xfrm>
            <a:off x="8432800" y="13716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7467600" y="2743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2" hasCustomPrompt="1"/>
            <p:custDataLst>
              <p:tags r:id="rId14"/>
            </p:custDataLst>
          </p:nvPr>
        </p:nvSpPr>
        <p:spPr>
          <a:xfrm>
            <a:off x="7639050" y="2946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21" name="文本占位符 20"/>
          <p:cNvSpPr>
            <a:spLocks noGrp="1"/>
          </p:cNvSpPr>
          <p:nvPr>
            <p:ph type="body" idx="16390" hasCustomPrompt="1"/>
            <p:custDataLst>
              <p:tags r:id="rId15"/>
            </p:custDataLst>
          </p:nvPr>
        </p:nvSpPr>
        <p:spPr>
          <a:xfrm>
            <a:off x="8432800" y="2743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2" name="文本占位符 21"/>
          <p:cNvSpPr>
            <a:spLocks noGrp="1"/>
          </p:cNvSpPr>
          <p:nvPr>
            <p:ph type="body" idx="16391" hasCustomPrompt="1"/>
            <p:custDataLst>
              <p:tags r:id="rId16"/>
            </p:custDataLst>
          </p:nvPr>
        </p:nvSpPr>
        <p:spPr>
          <a:xfrm>
            <a:off x="8432800" y="32004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400" hasCustomPrompt="1"/>
            <p:custDataLst>
              <p:tags r:id="rId17"/>
            </p:custDataLst>
          </p:nvPr>
        </p:nvSpPr>
        <p:spPr>
          <a:xfrm>
            <a:off x="7467600" y="4572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5" hasCustomPrompt="1"/>
            <p:custDataLst>
              <p:tags r:id="rId18"/>
            </p:custDataLst>
          </p:nvPr>
        </p:nvSpPr>
        <p:spPr>
          <a:xfrm>
            <a:off x="7639050" y="4775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5" name="文本占位符 24"/>
          <p:cNvSpPr>
            <a:spLocks noGrp="1"/>
          </p:cNvSpPr>
          <p:nvPr>
            <p:ph type="body" idx="16393" hasCustomPrompt="1"/>
            <p:custDataLst>
              <p:tags r:id="rId19"/>
            </p:custDataLst>
          </p:nvPr>
        </p:nvSpPr>
        <p:spPr>
          <a:xfrm>
            <a:off x="8432800" y="4572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4" hasCustomPrompt="1"/>
            <p:custDataLst>
              <p:tags r:id="rId20"/>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33_1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3606800"/>
            <a:ext cx="6934200" cy="2641600"/>
          </a:xfrm>
          <a:custGeom>
            <a:avLst/>
            <a:gdLst>
              <a:gd name="connisteX0" fmla="*/ 0 w 6934200"/>
              <a:gd name="connsiteY0" fmla="*/ 0 h 2641600"/>
              <a:gd name="connisteX1" fmla="*/ 6934200 w 6934200"/>
              <a:gd name="connsiteY1" fmla="*/ 0 h 2641600"/>
              <a:gd name="connisteX2" fmla="*/ 6934200 w 6934200"/>
              <a:gd name="connsiteY2" fmla="*/ 2438400 h 2641600"/>
              <a:gd name="connisteX3" fmla="*/ 6731000 w 6934200"/>
              <a:gd name="connsiteY3" fmla="*/ 2641600 h 2641600"/>
              <a:gd name="connisteX4" fmla="*/ 203200 w 6934200"/>
              <a:gd name="connsiteY4" fmla="*/ 2641600 h 2641600"/>
              <a:gd name="connisteX5" fmla="*/ 0 w 6934200"/>
              <a:gd name="connsiteY5" fmla="*/ 2438400 h 2641600"/>
              <a:gd name="connisteX6" fmla="*/ 0 w 69342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41600">
                <a:moveTo>
                  <a:pt x="0" y="0"/>
                </a:moveTo>
                <a:lnTo>
                  <a:pt x="6934200" y="0"/>
                </a:lnTo>
                <a:lnTo>
                  <a:pt x="6934200" y="2438400"/>
                </a:lnTo>
                <a:cubicBezTo>
                  <a:pt x="6934200" y="2550624"/>
                  <a:pt x="6843224" y="2641600"/>
                  <a:pt x="6731000" y="2641600"/>
                </a:cubicBezTo>
                <a:lnTo>
                  <a:pt x="203200" y="2641600"/>
                </a:lnTo>
                <a:cubicBezTo>
                  <a:pt x="90976" y="2641600"/>
                  <a:pt x="0" y="2550624"/>
                  <a:pt x="0" y="2438400"/>
                </a:cubicBez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6934200" cy="2997200"/>
          </a:xfrm>
          <a:custGeom>
            <a:avLst/>
            <a:gdLst>
              <a:gd name="connisteX0" fmla="*/ 0 w 6934200"/>
              <a:gd name="connsiteY0" fmla="*/ 203200 h 2997200"/>
              <a:gd name="connisteX1" fmla="*/ 203200 w 6934200"/>
              <a:gd name="connsiteY1" fmla="*/ 0 h 2997200"/>
              <a:gd name="connisteX2" fmla="*/ 6731000 w 6934200"/>
              <a:gd name="connsiteY2" fmla="*/ 0 h 2997200"/>
              <a:gd name="connisteX3" fmla="*/ 6934200 w 6934200"/>
              <a:gd name="connsiteY3" fmla="*/ 203200 h 2997200"/>
              <a:gd name="connisteX4" fmla="*/ 6934200 w 6934200"/>
              <a:gd name="connsiteY4" fmla="*/ 2997200 h 2997200"/>
              <a:gd name="connisteX5" fmla="*/ 0 w 6934200"/>
              <a:gd name="connsiteY5" fmla="*/ 2997200 h 2997200"/>
              <a:gd name="connisteX6" fmla="*/ 0 w 6934200"/>
              <a:gd name="connsiteY6"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97200">
                <a:moveTo>
                  <a:pt x="0" y="203200"/>
                </a:moveTo>
                <a:cubicBezTo>
                  <a:pt x="0" y="90976"/>
                  <a:pt x="90976" y="0"/>
                  <a:pt x="203200" y="0"/>
                </a:cubicBezTo>
                <a:lnTo>
                  <a:pt x="6731000" y="0"/>
                </a:lnTo>
                <a:cubicBezTo>
                  <a:pt x="6843224" y="0"/>
                  <a:pt x="6934200" y="90976"/>
                  <a:pt x="6934200" y="203200"/>
                </a:cubicBezTo>
                <a:lnTo>
                  <a:pt x="6934200" y="2997200"/>
                </a:lnTo>
                <a:lnTo>
                  <a:pt x="0" y="2997200"/>
                </a:ln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14732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8420100" y="914400"/>
            <a:ext cx="28575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90" hasCustomPrompt="1"/>
            <p:custDataLst>
              <p:tags r:id="rId12"/>
            </p:custDataLst>
          </p:nvPr>
        </p:nvSpPr>
        <p:spPr>
          <a:xfrm>
            <a:off x="8420100" y="1473200"/>
            <a:ext cx="28575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10012_2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879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4384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9296400" y="1879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9296400" y="24384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46736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6736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42_2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3_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368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0" hasCustomPrompt="1"/>
            <p:custDataLst>
              <p:tags r:id="rId7"/>
            </p:custDataLst>
          </p:nvPr>
        </p:nvSpPr>
        <p:spPr>
          <a:xfrm>
            <a:off x="609600" y="2895600"/>
            <a:ext cx="5334000" cy="2540000"/>
          </a:xfrm>
          <a:custGeom>
            <a:avLst/>
            <a:gdLst>
              <a:gd name="connisteX0" fmla="*/ 0 w 5334000"/>
              <a:gd name="connsiteY0" fmla="*/ 203200 h 2540000"/>
              <a:gd name="connisteX1" fmla="*/ 203200 w 5334000"/>
              <a:gd name="connsiteY1" fmla="*/ 0 h 2540000"/>
              <a:gd name="connisteX2" fmla="*/ 5130800 w 5334000"/>
              <a:gd name="connsiteY2" fmla="*/ 0 h 2540000"/>
              <a:gd name="connisteX3" fmla="*/ 5334000 w 5334000"/>
              <a:gd name="connsiteY3" fmla="*/ 203200 h 2540000"/>
              <a:gd name="connisteX4" fmla="*/ 5334000 w 5334000"/>
              <a:gd name="connsiteY4" fmla="*/ 2336800 h 2540000"/>
              <a:gd name="connisteX5" fmla="*/ 5130800 w 5334000"/>
              <a:gd name="connsiteY5" fmla="*/ 2540000 h 2540000"/>
              <a:gd name="connisteX6" fmla="*/ 203200 w 5334000"/>
              <a:gd name="connsiteY6" fmla="*/ 2540000 h 2540000"/>
              <a:gd name="connisteX7" fmla="*/ 0 w 5334000"/>
              <a:gd name="connsiteY7" fmla="*/ 2336800 h 2540000"/>
              <a:gd name="connisteX8" fmla="*/ 0 w 53340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540000">
                <a:moveTo>
                  <a:pt x="0" y="203200"/>
                </a:moveTo>
                <a:cubicBezTo>
                  <a:pt x="0" y="90976"/>
                  <a:pt x="90976" y="0"/>
                  <a:pt x="203200" y="0"/>
                </a:cubicBezTo>
                <a:lnTo>
                  <a:pt x="5130800" y="0"/>
                </a:lnTo>
                <a:cubicBezTo>
                  <a:pt x="5243024" y="0"/>
                  <a:pt x="5334000" y="90976"/>
                  <a:pt x="5334000" y="203200"/>
                </a:cubicBezTo>
                <a:lnTo>
                  <a:pt x="5334000" y="2336800"/>
                </a:lnTo>
                <a:cubicBezTo>
                  <a:pt x="5334000" y="2449024"/>
                  <a:pt x="5243024" y="2540000"/>
                  <a:pt x="5130800" y="2540000"/>
                </a:cubicBezTo>
                <a:lnTo>
                  <a:pt x="203200" y="2540000"/>
                </a:lnTo>
                <a:cubicBezTo>
                  <a:pt x="90976" y="2540000"/>
                  <a:pt x="0" y="2449024"/>
                  <a:pt x="0" y="2336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248400" y="23368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1" hasCustomPrompt="1"/>
            <p:custDataLst>
              <p:tags r:id="rId10"/>
            </p:custDataLst>
          </p:nvPr>
        </p:nvSpPr>
        <p:spPr>
          <a:xfrm>
            <a:off x="6248400" y="2895600"/>
            <a:ext cx="5334000" cy="2540000"/>
          </a:xfrm>
          <a:custGeom>
            <a:avLst/>
            <a:gdLst>
              <a:gd name="connisteX0" fmla="*/ 0 w 5334000"/>
              <a:gd name="connsiteY0" fmla="*/ 203200 h 2540000"/>
              <a:gd name="connisteX1" fmla="*/ 203200 w 5334000"/>
              <a:gd name="connsiteY1" fmla="*/ 0 h 2540000"/>
              <a:gd name="connisteX2" fmla="*/ 5130800 w 5334000"/>
              <a:gd name="connsiteY2" fmla="*/ 0 h 2540000"/>
              <a:gd name="connisteX3" fmla="*/ 5334000 w 5334000"/>
              <a:gd name="connsiteY3" fmla="*/ 203200 h 2540000"/>
              <a:gd name="connisteX4" fmla="*/ 5334000 w 5334000"/>
              <a:gd name="connsiteY4" fmla="*/ 2336800 h 2540000"/>
              <a:gd name="connisteX5" fmla="*/ 5130800 w 5334000"/>
              <a:gd name="connsiteY5" fmla="*/ 2540000 h 2540000"/>
              <a:gd name="connisteX6" fmla="*/ 203200 w 5334000"/>
              <a:gd name="connsiteY6" fmla="*/ 2540000 h 2540000"/>
              <a:gd name="connisteX7" fmla="*/ 0 w 5334000"/>
              <a:gd name="connsiteY7" fmla="*/ 2336800 h 2540000"/>
              <a:gd name="connisteX8" fmla="*/ 0 w 53340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540000">
                <a:moveTo>
                  <a:pt x="0" y="203200"/>
                </a:moveTo>
                <a:cubicBezTo>
                  <a:pt x="0" y="90976"/>
                  <a:pt x="90976" y="0"/>
                  <a:pt x="203200" y="0"/>
                </a:cubicBezTo>
                <a:lnTo>
                  <a:pt x="5130800" y="0"/>
                </a:lnTo>
                <a:cubicBezTo>
                  <a:pt x="5243024" y="0"/>
                  <a:pt x="5334000" y="90976"/>
                  <a:pt x="5334000" y="203200"/>
                </a:cubicBezTo>
                <a:lnTo>
                  <a:pt x="5334000" y="2336800"/>
                </a:lnTo>
                <a:cubicBezTo>
                  <a:pt x="5334000" y="2449024"/>
                  <a:pt x="5243024" y="2540000"/>
                  <a:pt x="5130800" y="2540000"/>
                </a:cubicBezTo>
                <a:lnTo>
                  <a:pt x="203200" y="2540000"/>
                </a:lnTo>
                <a:cubicBezTo>
                  <a:pt x="90976" y="2540000"/>
                  <a:pt x="0" y="2449024"/>
                  <a:pt x="0" y="2336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6553200" y="3860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63_1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089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8420100" y="4165600"/>
            <a:ext cx="3162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8420100" y="4724400"/>
            <a:ext cx="31623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6_5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32258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3782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3782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5842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994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994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32258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33782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33782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5842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5994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5994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61_1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082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667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1066800" y="4191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1066800" y="47498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14_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0447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6035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02400" y="45593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02400" y="51181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988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4384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4384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837680" y="2303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077200" y="20701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8077200" y="257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988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4384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4384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837680" y="48183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8077200" y="458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8077200" y="5092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5052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6576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6576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6400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65532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65532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92964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9448800" y="4521200"/>
            <a:ext cx="2133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9448800" y="50292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60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8448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403600"/>
            <a:ext cx="312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59_2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15240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20320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30_10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9" hasCustomPrompt="1"/>
            <p:custDataLst>
              <p:tags r:id="rId7"/>
            </p:custDataLst>
          </p:nvPr>
        </p:nvSpPr>
        <p:spPr>
          <a:xfrm>
            <a:off x="52578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0" hasCustomPrompt="1"/>
            <p:custDataLst>
              <p:tags r:id="rId10"/>
            </p:custDataLst>
          </p:nvPr>
        </p:nvSpPr>
        <p:spPr>
          <a:xfrm>
            <a:off x="7518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708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6708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3"/>
            </p:custDataLst>
          </p:nvPr>
        </p:nvSpPr>
        <p:spPr>
          <a:xfrm>
            <a:off x="9779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931400" y="19304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931400" y="24384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2" hasCustomPrompt="1"/>
            <p:custDataLst>
              <p:tags r:id="rId16"/>
            </p:custDataLst>
          </p:nvPr>
        </p:nvSpPr>
        <p:spPr>
          <a:xfrm>
            <a:off x="52578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54102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54102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5184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76708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76708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4" hasCustomPrompt="1"/>
            <p:custDataLst>
              <p:tags r:id="rId22"/>
            </p:custDataLst>
          </p:nvPr>
        </p:nvSpPr>
        <p:spPr>
          <a:xfrm>
            <a:off x="9779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6" hasCustomPrompt="1"/>
            <p:custDataLst>
              <p:tags r:id="rId23"/>
            </p:custDataLst>
          </p:nvPr>
        </p:nvSpPr>
        <p:spPr>
          <a:xfrm>
            <a:off x="9931400" y="4114800"/>
            <a:ext cx="1651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0" name="文本占位符 29"/>
          <p:cNvSpPr>
            <a:spLocks noGrp="1"/>
          </p:cNvSpPr>
          <p:nvPr>
            <p:ph type="body" idx="16397" hasCustomPrompt="1"/>
            <p:custDataLst>
              <p:tags r:id="rId24"/>
            </p:custDataLst>
          </p:nvPr>
        </p:nvSpPr>
        <p:spPr>
          <a:xfrm>
            <a:off x="9931400" y="4622800"/>
            <a:ext cx="1651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12_3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3835400 w 4038600"/>
              <a:gd name="connsiteY2" fmla="*/ 0 h 4724400"/>
              <a:gd name="connisteX3" fmla="*/ 4038600 w 4038600"/>
              <a:gd name="connsiteY3" fmla="*/ 203200 h 4724400"/>
              <a:gd name="connisteX4" fmla="*/ 4038600 w 4038600"/>
              <a:gd name="connsiteY4" fmla="*/ 4521200 h 4724400"/>
              <a:gd name="connisteX5" fmla="*/ 3835400 w 4038600"/>
              <a:gd name="connsiteY5" fmla="*/ 4724400 h 4724400"/>
              <a:gd name="connisteX6" fmla="*/ 203200 w 4038600"/>
              <a:gd name="connsiteY6" fmla="*/ 4724400 h 4724400"/>
              <a:gd name="connisteX7" fmla="*/ 0 w 4038600"/>
              <a:gd name="connsiteY7" fmla="*/ 4521200 h 4724400"/>
              <a:gd name="connisteX8" fmla="*/ 0 w 4038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4724400">
                <a:moveTo>
                  <a:pt x="0" y="203200"/>
                </a:moveTo>
                <a:cubicBezTo>
                  <a:pt x="0" y="90976"/>
                  <a:pt x="90976" y="0"/>
                  <a:pt x="203200" y="0"/>
                </a:cubicBezTo>
                <a:lnTo>
                  <a:pt x="3835400" y="0"/>
                </a:lnTo>
                <a:cubicBezTo>
                  <a:pt x="3947624" y="0"/>
                  <a:pt x="4038600" y="90976"/>
                  <a:pt x="4038600" y="203200"/>
                </a:cubicBezTo>
                <a:lnTo>
                  <a:pt x="4038600" y="4521200"/>
                </a:lnTo>
                <a:cubicBezTo>
                  <a:pt x="4038600" y="4633424"/>
                  <a:pt x="3947624" y="4724400"/>
                  <a:pt x="38354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1054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51054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4168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4168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728200" y="18796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728200" y="24384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51054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51054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74168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74168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97282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9728200" y="4673600"/>
            <a:ext cx="1854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42_1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42164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47244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10009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8_9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7188200" y="6096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7493000" y="12065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7493000" y="17653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7188200" y="35814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4648200" y="35814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7493000" y="41783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7493000" y="4737100"/>
            <a:ext cx="378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51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9" hasCustomPrompt="1"/>
            <p:custDataLst>
              <p:tags r:id="rId7"/>
            </p:custDataLst>
          </p:nvPr>
        </p:nvSpPr>
        <p:spPr>
          <a:xfrm>
            <a:off x="4648200" y="609600"/>
            <a:ext cx="6934200" cy="3556000"/>
          </a:xfrm>
          <a:custGeom>
            <a:avLst/>
            <a:gdLst>
              <a:gd name="connisteX0" fmla="*/ 0 w 6934200"/>
              <a:gd name="connsiteY0" fmla="*/ 203200 h 3556000"/>
              <a:gd name="connisteX1" fmla="*/ 203200 w 6934200"/>
              <a:gd name="connsiteY1" fmla="*/ 0 h 3556000"/>
              <a:gd name="connisteX2" fmla="*/ 6731000 w 6934200"/>
              <a:gd name="connsiteY2" fmla="*/ 0 h 3556000"/>
              <a:gd name="connisteX3" fmla="*/ 6934200 w 6934200"/>
              <a:gd name="connsiteY3" fmla="*/ 203200 h 3556000"/>
              <a:gd name="connisteX4" fmla="*/ 6934200 w 6934200"/>
              <a:gd name="connsiteY4" fmla="*/ 3556000 h 3556000"/>
              <a:gd name="connisteX5" fmla="*/ 0 w 6934200"/>
              <a:gd name="connsiteY5" fmla="*/ 3556000 h 3556000"/>
              <a:gd name="connisteX6" fmla="*/ 0 w 69342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3556000">
                <a:moveTo>
                  <a:pt x="0" y="203200"/>
                </a:moveTo>
                <a:cubicBezTo>
                  <a:pt x="0" y="90976"/>
                  <a:pt x="90976" y="0"/>
                  <a:pt x="203200" y="0"/>
                </a:cubicBezTo>
                <a:lnTo>
                  <a:pt x="6731000" y="0"/>
                </a:lnTo>
                <a:cubicBezTo>
                  <a:pt x="6843224" y="0"/>
                  <a:pt x="6934200" y="90976"/>
                  <a:pt x="6934200" y="203200"/>
                </a:cubicBezTo>
                <a:lnTo>
                  <a:pt x="6934200" y="3556000"/>
                </a:lnTo>
                <a:lnTo>
                  <a:pt x="0" y="35560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0" hasCustomPrompt="1"/>
            <p:custDataLst>
              <p:tags r:id="rId8"/>
            </p:custDataLst>
          </p:nvPr>
        </p:nvSpPr>
        <p:spPr>
          <a:xfrm>
            <a:off x="4648200" y="4165600"/>
            <a:ext cx="6934200" cy="2082800"/>
          </a:xfrm>
          <a:custGeom>
            <a:avLst/>
            <a:gdLst>
              <a:gd name="connisteX0" fmla="*/ 0 w 6934200"/>
              <a:gd name="connsiteY0" fmla="*/ 0 h 2082800"/>
              <a:gd name="connisteX1" fmla="*/ 6934200 w 6934200"/>
              <a:gd name="connsiteY1" fmla="*/ 0 h 2082800"/>
              <a:gd name="connisteX2" fmla="*/ 6934200 w 6934200"/>
              <a:gd name="connsiteY2" fmla="*/ 1879600 h 2082800"/>
              <a:gd name="connisteX3" fmla="*/ 6731000 w 6934200"/>
              <a:gd name="connsiteY3" fmla="*/ 2082800 h 2082800"/>
              <a:gd name="connisteX4" fmla="*/ 203200 w 6934200"/>
              <a:gd name="connsiteY4" fmla="*/ 2082800 h 2082800"/>
              <a:gd name="connisteX5" fmla="*/ 0 w 6934200"/>
              <a:gd name="connsiteY5" fmla="*/ 1879600 h 2082800"/>
              <a:gd name="connisteX6" fmla="*/ 0 w 69342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082800">
                <a:moveTo>
                  <a:pt x="0" y="0"/>
                </a:moveTo>
                <a:lnTo>
                  <a:pt x="6934200" y="0"/>
                </a:lnTo>
                <a:lnTo>
                  <a:pt x="6934200" y="1879600"/>
                </a:lnTo>
                <a:cubicBezTo>
                  <a:pt x="6934200" y="1991824"/>
                  <a:pt x="6843224" y="2082800"/>
                  <a:pt x="67310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4470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5029200"/>
            <a:ext cx="6324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38_2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4290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34290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7338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7338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2484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62484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5532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5532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9067800" y="3860800"/>
            <a:ext cx="2514600" cy="2387600"/>
          </a:xfrm>
          <a:custGeom>
            <a:avLst/>
            <a:gdLst>
              <a:gd name="connisteX0" fmla="*/ 0 w 2514600"/>
              <a:gd name="connsiteY0" fmla="*/ 0 h 2387600"/>
              <a:gd name="connisteX1" fmla="*/ 2514600 w 2514600"/>
              <a:gd name="connsiteY1" fmla="*/ 0 h 2387600"/>
              <a:gd name="connisteX2" fmla="*/ 2514600 w 2514600"/>
              <a:gd name="connsiteY2" fmla="*/ 2184400 h 2387600"/>
              <a:gd name="connisteX3" fmla="*/ 2311400 w 2514600"/>
              <a:gd name="connsiteY3" fmla="*/ 2387600 h 2387600"/>
              <a:gd name="connisteX4" fmla="*/ 203200 w 2514600"/>
              <a:gd name="connsiteY4" fmla="*/ 2387600 h 2387600"/>
              <a:gd name="connisteX5" fmla="*/ 0 w 2514600"/>
              <a:gd name="connsiteY5" fmla="*/ 2184400 h 2387600"/>
              <a:gd name="connisteX6" fmla="*/ 0 w 25146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87600">
                <a:moveTo>
                  <a:pt x="0" y="0"/>
                </a:moveTo>
                <a:lnTo>
                  <a:pt x="2514600" y="0"/>
                </a:lnTo>
                <a:lnTo>
                  <a:pt x="2514600" y="2184400"/>
                </a:lnTo>
                <a:cubicBezTo>
                  <a:pt x="2514600" y="2296624"/>
                  <a:pt x="2423624" y="2387600"/>
                  <a:pt x="2311400" y="2387600"/>
                </a:cubicBezTo>
                <a:lnTo>
                  <a:pt x="203200" y="2387600"/>
                </a:lnTo>
                <a:cubicBezTo>
                  <a:pt x="90976" y="2387600"/>
                  <a:pt x="0" y="2296624"/>
                  <a:pt x="0" y="21844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9067800" y="1524000"/>
            <a:ext cx="2514600" cy="2336800"/>
          </a:xfrm>
          <a:custGeom>
            <a:avLst/>
            <a:gdLst>
              <a:gd name="connisteX0" fmla="*/ 0 w 2514600"/>
              <a:gd name="connsiteY0" fmla="*/ 203200 h 2336800"/>
              <a:gd name="connisteX1" fmla="*/ 203200 w 2514600"/>
              <a:gd name="connsiteY1" fmla="*/ 0 h 2336800"/>
              <a:gd name="connisteX2" fmla="*/ 2311400 w 2514600"/>
              <a:gd name="connsiteY2" fmla="*/ 0 h 2336800"/>
              <a:gd name="connisteX3" fmla="*/ 2514600 w 2514600"/>
              <a:gd name="connsiteY3" fmla="*/ 203200 h 2336800"/>
              <a:gd name="connisteX4" fmla="*/ 2514600 w 2514600"/>
              <a:gd name="connsiteY4" fmla="*/ 2336800 h 2336800"/>
              <a:gd name="connisteX5" fmla="*/ 0 w 2514600"/>
              <a:gd name="connsiteY5" fmla="*/ 2336800 h 2336800"/>
              <a:gd name="connisteX6" fmla="*/ 0 w 25146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336800">
                <a:moveTo>
                  <a:pt x="0" y="203200"/>
                </a:moveTo>
                <a:cubicBezTo>
                  <a:pt x="0" y="90976"/>
                  <a:pt x="90976" y="0"/>
                  <a:pt x="203200" y="0"/>
                </a:cubicBezTo>
                <a:lnTo>
                  <a:pt x="2311400" y="0"/>
                </a:lnTo>
                <a:cubicBezTo>
                  <a:pt x="2423624" y="0"/>
                  <a:pt x="2514600" y="90976"/>
                  <a:pt x="2514600" y="203200"/>
                </a:cubicBezTo>
                <a:lnTo>
                  <a:pt x="25146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372600" y="4165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3726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13_3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41656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62_2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63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2324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791200"/>
            <a:ext cx="6934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60_1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4_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4165600"/>
            <a:ext cx="3314700" cy="2082800"/>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3556000"/>
          </a:xfrm>
          <a:custGeom>
            <a:avLst/>
            <a:gdLst>
              <a:gd name="connisteX0" fmla="*/ 0 w 3314700"/>
              <a:gd name="connsiteY0" fmla="*/ 203200 h 3556000"/>
              <a:gd name="connisteX1" fmla="*/ 203200 w 3314700"/>
              <a:gd name="connsiteY1" fmla="*/ 0 h 3556000"/>
              <a:gd name="connisteX2" fmla="*/ 3111500 w 3314700"/>
              <a:gd name="connsiteY2" fmla="*/ 0 h 3556000"/>
              <a:gd name="connisteX3" fmla="*/ 3314700 w 3314700"/>
              <a:gd name="connsiteY3" fmla="*/ 203200 h 3556000"/>
              <a:gd name="connisteX4" fmla="*/ 3314700 w 3314700"/>
              <a:gd name="connsiteY4" fmla="*/ 3556000 h 3556000"/>
              <a:gd name="connisteX5" fmla="*/ 0 w 3314700"/>
              <a:gd name="connsiteY5" fmla="*/ 3556000 h 3556000"/>
              <a:gd name="connisteX6" fmla="*/ 0 w 3314700"/>
              <a:gd name="connsiteY6"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3556000">
                <a:moveTo>
                  <a:pt x="0" y="203200"/>
                </a:moveTo>
                <a:cubicBezTo>
                  <a:pt x="0" y="90976"/>
                  <a:pt x="90976" y="0"/>
                  <a:pt x="203200" y="0"/>
                </a:cubicBezTo>
                <a:lnTo>
                  <a:pt x="3111500" y="0"/>
                </a:lnTo>
                <a:cubicBezTo>
                  <a:pt x="3223724" y="0"/>
                  <a:pt x="3314700" y="90976"/>
                  <a:pt x="3314700" y="203200"/>
                </a:cubicBezTo>
                <a:lnTo>
                  <a:pt x="3314700" y="3556000"/>
                </a:lnTo>
                <a:lnTo>
                  <a:pt x="0" y="3556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44704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5029200"/>
            <a:ext cx="27051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2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20447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6035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559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5118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10004_2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6" hasCustomPrompt="1"/>
            <p:custDataLst>
              <p:tags r:id="rId6"/>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7" hasCustomPrompt="1"/>
            <p:custDataLst>
              <p:tags r:id="rId9"/>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228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46228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8" hasCustomPrompt="1"/>
            <p:custDataLst>
              <p:tags r:id="rId12"/>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331200" y="20828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26416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2" hasCustomPrompt="1"/>
            <p:custDataLst>
              <p:tags r:id="rId16"/>
            </p:custDataLst>
          </p:nvPr>
        </p:nvSpPr>
        <p:spPr>
          <a:xfrm>
            <a:off x="914400" y="45212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3" hasCustomPrompt="1"/>
            <p:custDataLst>
              <p:tags r:id="rId17"/>
            </p:custDataLst>
          </p:nvPr>
        </p:nvSpPr>
        <p:spPr>
          <a:xfrm>
            <a:off x="914400" y="50800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4" hasCustomPrompt="1"/>
            <p:custDataLst>
              <p:tags r:id="rId19"/>
            </p:custDataLst>
          </p:nvPr>
        </p:nvSpPr>
        <p:spPr>
          <a:xfrm>
            <a:off x="4622800" y="45212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5" hasCustomPrompt="1"/>
            <p:custDataLst>
              <p:tags r:id="rId20"/>
            </p:custDataLst>
          </p:nvPr>
        </p:nvSpPr>
        <p:spPr>
          <a:xfrm>
            <a:off x="4622800" y="5080000"/>
            <a:ext cx="294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24_38">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7" hasCustomPrompt="1"/>
            <p:custDataLst>
              <p:tags r:id="rId7"/>
            </p:custDataLst>
          </p:nvPr>
        </p:nvSpPr>
        <p:spPr>
          <a:xfrm>
            <a:off x="35814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8" hasCustomPrompt="1"/>
            <p:custDataLst>
              <p:tags r:id="rId8"/>
            </p:custDataLst>
          </p:nvPr>
        </p:nvSpPr>
        <p:spPr>
          <a:xfrm>
            <a:off x="38862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054600" y="939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054600" y="14478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1"/>
            </p:custDataLst>
          </p:nvPr>
        </p:nvSpPr>
        <p:spPr>
          <a:xfrm>
            <a:off x="7658100" y="6096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400" hasCustomPrompt="1"/>
            <p:custDataLst>
              <p:tags r:id="rId12"/>
            </p:custDataLst>
          </p:nvPr>
        </p:nvSpPr>
        <p:spPr>
          <a:xfrm>
            <a:off x="79629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131300" y="9398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131300" y="14478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35814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2" hasCustomPrompt="1"/>
            <p:custDataLst>
              <p:tags r:id="rId16"/>
            </p:custDataLst>
          </p:nvPr>
        </p:nvSpPr>
        <p:spPr>
          <a:xfrm>
            <a:off x="38862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054600" y="2870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054600" y="33782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19"/>
            </p:custDataLst>
          </p:nvPr>
        </p:nvSpPr>
        <p:spPr>
          <a:xfrm>
            <a:off x="7658100" y="25400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4" hasCustomPrompt="1"/>
            <p:custDataLst>
              <p:tags r:id="rId20"/>
            </p:custDataLst>
          </p:nvPr>
        </p:nvSpPr>
        <p:spPr>
          <a:xfrm>
            <a:off x="79629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131300" y="28702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131300" y="33782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5" hasCustomPrompt="1"/>
            <p:custDataLst>
              <p:tags r:id="rId23"/>
            </p:custDataLst>
          </p:nvPr>
        </p:nvSpPr>
        <p:spPr>
          <a:xfrm>
            <a:off x="3581400" y="4470400"/>
            <a:ext cx="3924300" cy="1778000"/>
          </a:xfrm>
          <a:custGeom>
            <a:avLst/>
            <a:gdLst>
              <a:gd name="connisteX0" fmla="*/ 0 w 3924300"/>
              <a:gd name="connsiteY0" fmla="*/ 203200 h 1778000"/>
              <a:gd name="connisteX1" fmla="*/ 203200 w 3924300"/>
              <a:gd name="connsiteY1" fmla="*/ 0 h 1778000"/>
              <a:gd name="connisteX2" fmla="*/ 3721100 w 3924300"/>
              <a:gd name="connsiteY2" fmla="*/ 0 h 1778000"/>
              <a:gd name="connisteX3" fmla="*/ 3924300 w 3924300"/>
              <a:gd name="connsiteY3" fmla="*/ 203200 h 1778000"/>
              <a:gd name="connisteX4" fmla="*/ 3924300 w 3924300"/>
              <a:gd name="connsiteY4" fmla="*/ 1574800 h 1778000"/>
              <a:gd name="connisteX5" fmla="*/ 3721100 w 3924300"/>
              <a:gd name="connsiteY5" fmla="*/ 1778000 h 1778000"/>
              <a:gd name="connisteX6" fmla="*/ 203200 w 3924300"/>
              <a:gd name="connsiteY6" fmla="*/ 1778000 h 1778000"/>
              <a:gd name="connisteX7" fmla="*/ 0 w 3924300"/>
              <a:gd name="connsiteY7" fmla="*/ 1574800 h 1778000"/>
              <a:gd name="connisteX8" fmla="*/ 0 w 39243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924300" h="1778000">
                <a:moveTo>
                  <a:pt x="0" y="203200"/>
                </a:moveTo>
                <a:cubicBezTo>
                  <a:pt x="0" y="90976"/>
                  <a:pt x="90976" y="0"/>
                  <a:pt x="203200" y="0"/>
                </a:cubicBezTo>
                <a:lnTo>
                  <a:pt x="3721100" y="0"/>
                </a:lnTo>
                <a:cubicBezTo>
                  <a:pt x="3833324" y="0"/>
                  <a:pt x="3924300" y="90976"/>
                  <a:pt x="3924300" y="203200"/>
                </a:cubicBezTo>
                <a:lnTo>
                  <a:pt x="3924300" y="1574800"/>
                </a:lnTo>
                <a:cubicBezTo>
                  <a:pt x="3924300" y="1687024"/>
                  <a:pt x="3833324" y="1778000"/>
                  <a:pt x="3721100" y="1778000"/>
                </a:cubicBezTo>
                <a:lnTo>
                  <a:pt x="203200" y="1778000"/>
                </a:lnTo>
                <a:cubicBezTo>
                  <a:pt x="90976" y="1778000"/>
                  <a:pt x="0" y="1687024"/>
                  <a:pt x="0" y="15748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6" hasCustomPrompt="1"/>
            <p:custDataLst>
              <p:tags r:id="rId24"/>
            </p:custDataLst>
          </p:nvPr>
        </p:nvSpPr>
        <p:spPr>
          <a:xfrm>
            <a:off x="38862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5054600" y="4800600"/>
            <a:ext cx="21463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32" name="文本占位符 31"/>
          <p:cNvSpPr>
            <a:spLocks noGrp="1"/>
          </p:cNvSpPr>
          <p:nvPr>
            <p:ph type="body" idx="16396" hasCustomPrompt="1"/>
            <p:custDataLst>
              <p:tags r:id="rId26"/>
            </p:custDataLst>
          </p:nvPr>
        </p:nvSpPr>
        <p:spPr>
          <a:xfrm>
            <a:off x="5054600" y="5308600"/>
            <a:ext cx="21463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9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609600"/>
            <a:ext cx="10972800" cy="2159000"/>
          </a:xfrm>
          <a:custGeom>
            <a:avLst/>
            <a:gdLst>
              <a:gd name="connisteX0" fmla="*/ 0 w 10972800"/>
              <a:gd name="connsiteY0" fmla="*/ 203200 h 2159000"/>
              <a:gd name="connisteX1" fmla="*/ 203200 w 10972800"/>
              <a:gd name="connsiteY1" fmla="*/ 0 h 2159000"/>
              <a:gd name="connisteX2" fmla="*/ 10769600 w 10972800"/>
              <a:gd name="connsiteY2" fmla="*/ 0 h 2159000"/>
              <a:gd name="connisteX3" fmla="*/ 10972800 w 10972800"/>
              <a:gd name="connsiteY3" fmla="*/ 203200 h 2159000"/>
              <a:gd name="connisteX4" fmla="*/ 10972800 w 10972800"/>
              <a:gd name="connsiteY4" fmla="*/ 1955800 h 2159000"/>
              <a:gd name="connisteX5" fmla="*/ 10769600 w 10972800"/>
              <a:gd name="connsiteY5" fmla="*/ 2159000 h 2159000"/>
              <a:gd name="connisteX6" fmla="*/ 203200 w 10972800"/>
              <a:gd name="connsiteY6" fmla="*/ 2159000 h 2159000"/>
              <a:gd name="connisteX7" fmla="*/ 0 w 10972800"/>
              <a:gd name="connsiteY7" fmla="*/ 1955800 h 2159000"/>
              <a:gd name="connisteX8" fmla="*/ 0 w 10972800"/>
              <a:gd name="connsiteY8" fmla="*/ 203200 h 2159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59000">
                <a:moveTo>
                  <a:pt x="0" y="203200"/>
                </a:moveTo>
                <a:cubicBezTo>
                  <a:pt x="0" y="90976"/>
                  <a:pt x="90976" y="0"/>
                  <a:pt x="203200" y="0"/>
                </a:cubicBezTo>
                <a:lnTo>
                  <a:pt x="10769600" y="0"/>
                </a:lnTo>
                <a:cubicBezTo>
                  <a:pt x="10881824" y="0"/>
                  <a:pt x="10972800" y="90976"/>
                  <a:pt x="10972800" y="203200"/>
                </a:cubicBezTo>
                <a:lnTo>
                  <a:pt x="10972800" y="1955800"/>
                </a:lnTo>
                <a:cubicBezTo>
                  <a:pt x="10972800" y="2068024"/>
                  <a:pt x="10881824" y="2159000"/>
                  <a:pt x="10769600" y="2159000"/>
                </a:cubicBezTo>
                <a:lnTo>
                  <a:pt x="203200" y="2159000"/>
                </a:lnTo>
                <a:cubicBezTo>
                  <a:pt x="90976" y="2159000"/>
                  <a:pt x="0" y="2068024"/>
                  <a:pt x="0" y="1955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289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3048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3048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5181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334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5334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7467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7620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7620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753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9906000" y="4216400"/>
            <a:ext cx="167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9906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61_4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8001000" y="1524000"/>
            <a:ext cx="3581400" cy="4724400"/>
          </a:xfrm>
          <a:custGeom>
            <a:avLst/>
            <a:gdLst>
              <a:gd name="connisteX0" fmla="*/ 0 w 3581400"/>
              <a:gd name="connsiteY0" fmla="*/ 0 h 4724400"/>
              <a:gd name="connisteX1" fmla="*/ 3378200 w 3581400"/>
              <a:gd name="connsiteY1" fmla="*/ 0 h 4724400"/>
              <a:gd name="connisteX2" fmla="*/ 3581400 w 3581400"/>
              <a:gd name="connsiteY2" fmla="*/ 203200 h 4724400"/>
              <a:gd name="connisteX3" fmla="*/ 3581400 w 3581400"/>
              <a:gd name="connsiteY3" fmla="*/ 4521200 h 4724400"/>
              <a:gd name="connisteX4" fmla="*/ 3378200 w 3581400"/>
              <a:gd name="connsiteY4" fmla="*/ 4724400 h 4724400"/>
              <a:gd name="connisteX5" fmla="*/ 0 w 3581400"/>
              <a:gd name="connsiteY5" fmla="*/ 4724400 h 4724400"/>
              <a:gd name="connisteX6" fmla="*/ 0 w 3581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81400" h="4724400">
                <a:moveTo>
                  <a:pt x="0" y="0"/>
                </a:moveTo>
                <a:lnTo>
                  <a:pt x="3378200" y="0"/>
                </a:lnTo>
                <a:cubicBezTo>
                  <a:pt x="3490424" y="0"/>
                  <a:pt x="3581400" y="90976"/>
                  <a:pt x="3581400" y="203200"/>
                </a:cubicBezTo>
                <a:lnTo>
                  <a:pt x="3581400" y="4521200"/>
                </a:lnTo>
                <a:cubicBezTo>
                  <a:pt x="3581400" y="4633424"/>
                  <a:pt x="3490424" y="4724400"/>
                  <a:pt x="3378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 y="1524000"/>
            <a:ext cx="7391400" cy="4724400"/>
          </a:xfrm>
          <a:custGeom>
            <a:avLst/>
            <a:gdLst>
              <a:gd name="connisteX0" fmla="*/ 0 w 7391400"/>
              <a:gd name="connsiteY0" fmla="*/ 203200 h 4724400"/>
              <a:gd name="connisteX1" fmla="*/ 203200 w 7391400"/>
              <a:gd name="connsiteY1" fmla="*/ 0 h 4724400"/>
              <a:gd name="connisteX2" fmla="*/ 7391400 w 7391400"/>
              <a:gd name="connsiteY2" fmla="*/ 0 h 4724400"/>
              <a:gd name="connisteX3" fmla="*/ 7391400 w 7391400"/>
              <a:gd name="connsiteY3" fmla="*/ 4724400 h 4724400"/>
              <a:gd name="connisteX4" fmla="*/ 203200 w 7391400"/>
              <a:gd name="connsiteY4" fmla="*/ 4724400 h 4724400"/>
              <a:gd name="connisteX5" fmla="*/ 0 w 7391400"/>
              <a:gd name="connsiteY5" fmla="*/ 4521200 h 4724400"/>
              <a:gd name="connisteX6" fmla="*/ 0 w 7391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391400" h="4724400">
                <a:moveTo>
                  <a:pt x="0" y="203200"/>
                </a:moveTo>
                <a:cubicBezTo>
                  <a:pt x="0" y="90976"/>
                  <a:pt x="90976" y="0"/>
                  <a:pt x="203200" y="0"/>
                </a:cubicBezTo>
                <a:lnTo>
                  <a:pt x="7391400" y="0"/>
                </a:lnTo>
                <a:lnTo>
                  <a:pt x="7391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0668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4533900" y="21844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4533900" y="27432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10668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1" hasCustomPrompt="1"/>
            <p:custDataLst>
              <p:tags r:id="rId13"/>
            </p:custDataLst>
          </p:nvPr>
        </p:nvSpPr>
        <p:spPr>
          <a:xfrm>
            <a:off x="10668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4533900" y="41148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3" hasCustomPrompt="1"/>
            <p:custDataLst>
              <p:tags r:id="rId15"/>
            </p:custDataLst>
          </p:nvPr>
        </p:nvSpPr>
        <p:spPr>
          <a:xfrm>
            <a:off x="4533900" y="4673600"/>
            <a:ext cx="30099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34_1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1473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53340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44704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4704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9194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8331200" y="37846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4343400"/>
            <a:ext cx="325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正文页-44_1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3" hasCustomPrompt="1"/>
            <p:custDataLst>
              <p:tags r:id="rId7"/>
            </p:custDataLst>
          </p:nvPr>
        </p:nvSpPr>
        <p:spPr>
          <a:xfrm>
            <a:off x="35814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37846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37846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37846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3500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65532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65532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65532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7" hasCustomPrompt="1"/>
            <p:custDataLst>
              <p:tags r:id="rId15"/>
            </p:custDataLst>
          </p:nvPr>
        </p:nvSpPr>
        <p:spPr>
          <a:xfrm>
            <a:off x="9118600" y="609600"/>
            <a:ext cx="2463800" cy="5638800"/>
          </a:xfrm>
          <a:custGeom>
            <a:avLst/>
            <a:gdLst>
              <a:gd name="connisteX0" fmla="*/ 0 w 2463800"/>
              <a:gd name="connsiteY0" fmla="*/ 203200 h 5638800"/>
              <a:gd name="connisteX1" fmla="*/ 203200 w 2463800"/>
              <a:gd name="connsiteY1" fmla="*/ 0 h 5638800"/>
              <a:gd name="connisteX2" fmla="*/ 2260600 w 2463800"/>
              <a:gd name="connsiteY2" fmla="*/ 0 h 5638800"/>
              <a:gd name="connisteX3" fmla="*/ 2463800 w 2463800"/>
              <a:gd name="connsiteY3" fmla="*/ 203200 h 5638800"/>
              <a:gd name="connisteX4" fmla="*/ 2463800 w 2463800"/>
              <a:gd name="connsiteY4" fmla="*/ 5435600 h 5638800"/>
              <a:gd name="connisteX5" fmla="*/ 2260600 w 2463800"/>
              <a:gd name="connsiteY5" fmla="*/ 5638800 h 5638800"/>
              <a:gd name="connisteX6" fmla="*/ 203200 w 2463800"/>
              <a:gd name="connsiteY6" fmla="*/ 5638800 h 5638800"/>
              <a:gd name="connisteX7" fmla="*/ 0 w 2463800"/>
              <a:gd name="connsiteY7" fmla="*/ 5435600 h 5638800"/>
              <a:gd name="connisteX8" fmla="*/ 0 w 24638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63800" h="5638800">
                <a:moveTo>
                  <a:pt x="0" y="203200"/>
                </a:moveTo>
                <a:cubicBezTo>
                  <a:pt x="0" y="90976"/>
                  <a:pt x="90976" y="0"/>
                  <a:pt x="203200" y="0"/>
                </a:cubicBezTo>
                <a:lnTo>
                  <a:pt x="2260600" y="0"/>
                </a:lnTo>
                <a:cubicBezTo>
                  <a:pt x="2372824" y="0"/>
                  <a:pt x="2463800" y="90976"/>
                  <a:pt x="2463800" y="203200"/>
                </a:cubicBezTo>
                <a:lnTo>
                  <a:pt x="2463800" y="5435600"/>
                </a:lnTo>
                <a:cubicBezTo>
                  <a:pt x="2463800" y="5547824"/>
                  <a:pt x="2372824" y="5638800"/>
                  <a:pt x="22606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8" hasCustomPrompt="1"/>
            <p:custDataLst>
              <p:tags r:id="rId16"/>
            </p:custDataLst>
          </p:nvPr>
        </p:nvSpPr>
        <p:spPr>
          <a:xfrm>
            <a:off x="9321800" y="812800"/>
            <a:ext cx="2057400" cy="27432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9321800" y="37592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9321800" y="4216400"/>
            <a:ext cx="2057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30_47">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41910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7" hasCustomPrompt="1"/>
            <p:custDataLst>
              <p:tags r:id="rId7"/>
            </p:custDataLst>
          </p:nvPr>
        </p:nvSpPr>
        <p:spPr>
          <a:xfrm>
            <a:off x="41910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3434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343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8" hasCustomPrompt="1"/>
            <p:custDataLst>
              <p:tags r:id="rId10"/>
            </p:custDataLst>
          </p:nvPr>
        </p:nvSpPr>
        <p:spPr>
          <a:xfrm>
            <a:off x="68072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9596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69596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3"/>
            </p:custDataLst>
          </p:nvPr>
        </p:nvSpPr>
        <p:spPr>
          <a:xfrm>
            <a:off x="94234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575800" y="19304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5758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6"/>
            </p:custDataLst>
          </p:nvPr>
        </p:nvSpPr>
        <p:spPr>
          <a:xfrm>
            <a:off x="41910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43434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3" hasCustomPrompt="1"/>
            <p:custDataLst>
              <p:tags r:id="rId18"/>
            </p:custDataLst>
          </p:nvPr>
        </p:nvSpPr>
        <p:spPr>
          <a:xfrm>
            <a:off x="43434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68072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4" hasCustomPrompt="1"/>
            <p:custDataLst>
              <p:tags r:id="rId20"/>
            </p:custDataLst>
          </p:nvPr>
        </p:nvSpPr>
        <p:spPr>
          <a:xfrm>
            <a:off x="6959600" y="4114800"/>
            <a:ext cx="200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5" hasCustomPrompt="1"/>
            <p:custDataLst>
              <p:tags r:id="rId21"/>
            </p:custDataLst>
          </p:nvPr>
        </p:nvSpPr>
        <p:spPr>
          <a:xfrm>
            <a:off x="6959600" y="4622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正文页-10012_3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3835400 w 4038600"/>
              <a:gd name="connsiteY2" fmla="*/ 0 h 4724400"/>
              <a:gd name="connisteX3" fmla="*/ 4038600 w 4038600"/>
              <a:gd name="connsiteY3" fmla="*/ 203200 h 4724400"/>
              <a:gd name="connisteX4" fmla="*/ 4038600 w 4038600"/>
              <a:gd name="connsiteY4" fmla="*/ 4521200 h 4724400"/>
              <a:gd name="connisteX5" fmla="*/ 3835400 w 4038600"/>
              <a:gd name="connsiteY5" fmla="*/ 4724400 h 4724400"/>
              <a:gd name="connisteX6" fmla="*/ 203200 w 4038600"/>
              <a:gd name="connsiteY6" fmla="*/ 4724400 h 4724400"/>
              <a:gd name="connisteX7" fmla="*/ 0 w 4038600"/>
              <a:gd name="connsiteY7" fmla="*/ 4521200 h 4724400"/>
              <a:gd name="connisteX8" fmla="*/ 0 w 4038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4724400">
                <a:moveTo>
                  <a:pt x="0" y="203200"/>
                </a:moveTo>
                <a:cubicBezTo>
                  <a:pt x="0" y="90976"/>
                  <a:pt x="90976" y="0"/>
                  <a:pt x="203200" y="0"/>
                </a:cubicBezTo>
                <a:lnTo>
                  <a:pt x="3835400" y="0"/>
                </a:lnTo>
                <a:cubicBezTo>
                  <a:pt x="3947624" y="0"/>
                  <a:pt x="4038600" y="90976"/>
                  <a:pt x="4038600" y="203200"/>
                </a:cubicBezTo>
                <a:lnTo>
                  <a:pt x="4038600" y="4521200"/>
                </a:lnTo>
                <a:cubicBezTo>
                  <a:pt x="4038600" y="4633424"/>
                  <a:pt x="3947624" y="4724400"/>
                  <a:pt x="38354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1054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51054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4168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4168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728200" y="157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7282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51054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51054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74168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74168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9728200" y="4114800"/>
            <a:ext cx="185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9728200" y="467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页-42_1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正文页-30_4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52578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8648700" y="22352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801100" y="22352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2"/>
            </p:custDataLst>
          </p:nvPr>
        </p:nvSpPr>
        <p:spPr>
          <a:xfrm>
            <a:off x="8801100" y="27432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3"/>
            </p:custDataLst>
          </p:nvPr>
        </p:nvSpPr>
        <p:spPr>
          <a:xfrm>
            <a:off x="52578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8" hasCustomPrompt="1"/>
            <p:custDataLst>
              <p:tags r:id="rId16"/>
            </p:custDataLst>
          </p:nvPr>
        </p:nvSpPr>
        <p:spPr>
          <a:xfrm>
            <a:off x="8648700" y="41148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2" hasCustomPrompt="1"/>
            <p:custDataLst>
              <p:tags r:id="rId17"/>
            </p:custDataLst>
          </p:nvPr>
        </p:nvSpPr>
        <p:spPr>
          <a:xfrm>
            <a:off x="8801100" y="4114800"/>
            <a:ext cx="27813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8801100" y="4622800"/>
            <a:ext cx="27813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46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4953000" y="38608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267700" y="3556000"/>
            <a:ext cx="3314700" cy="2692400"/>
          </a:xfrm>
          <a:custGeom>
            <a:avLst/>
            <a:gdLst>
              <a:gd name="connisteX0" fmla="*/ 0 w 3314700"/>
              <a:gd name="connsiteY0" fmla="*/ 0 h 2692400"/>
              <a:gd name="connisteX1" fmla="*/ 3314700 w 3314700"/>
              <a:gd name="connsiteY1" fmla="*/ 0 h 2692400"/>
              <a:gd name="connisteX2" fmla="*/ 3314700 w 3314700"/>
              <a:gd name="connsiteY2" fmla="*/ 2489200 h 2692400"/>
              <a:gd name="connisteX3" fmla="*/ 3111500 w 3314700"/>
              <a:gd name="connsiteY3" fmla="*/ 2692400 h 2692400"/>
              <a:gd name="connisteX4" fmla="*/ 203200 w 3314700"/>
              <a:gd name="connsiteY4" fmla="*/ 2692400 h 2692400"/>
              <a:gd name="connisteX5" fmla="*/ 0 w 3314700"/>
              <a:gd name="connsiteY5" fmla="*/ 2489200 h 2692400"/>
              <a:gd name="connisteX6" fmla="*/ 0 w 33147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692400">
                <a:moveTo>
                  <a:pt x="0" y="0"/>
                </a:moveTo>
                <a:lnTo>
                  <a:pt x="3314700" y="0"/>
                </a:lnTo>
                <a:lnTo>
                  <a:pt x="3314700" y="2489200"/>
                </a:lnTo>
                <a:cubicBezTo>
                  <a:pt x="3314700" y="2601424"/>
                  <a:pt x="3223724" y="2692400"/>
                  <a:pt x="31115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8267700" y="609600"/>
            <a:ext cx="3314700" cy="2946400"/>
          </a:xfrm>
          <a:custGeom>
            <a:avLst/>
            <a:gdLst>
              <a:gd name="connisteX0" fmla="*/ 0 w 3314700"/>
              <a:gd name="connsiteY0" fmla="*/ 203200 h 2946400"/>
              <a:gd name="connisteX1" fmla="*/ 203200 w 3314700"/>
              <a:gd name="connsiteY1" fmla="*/ 0 h 2946400"/>
              <a:gd name="connisteX2" fmla="*/ 3111500 w 3314700"/>
              <a:gd name="connsiteY2" fmla="*/ 0 h 2946400"/>
              <a:gd name="connisteX3" fmla="*/ 3314700 w 3314700"/>
              <a:gd name="connsiteY3" fmla="*/ 203200 h 2946400"/>
              <a:gd name="connisteX4" fmla="*/ 3314700 w 3314700"/>
              <a:gd name="connsiteY4" fmla="*/ 2946400 h 2946400"/>
              <a:gd name="connisteX5" fmla="*/ 0 w 3314700"/>
              <a:gd name="connsiteY5" fmla="*/ 2946400 h 2946400"/>
              <a:gd name="connisteX6" fmla="*/ 0 w 33147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946400">
                <a:moveTo>
                  <a:pt x="0" y="203200"/>
                </a:moveTo>
                <a:cubicBezTo>
                  <a:pt x="0" y="90976"/>
                  <a:pt x="90976" y="0"/>
                  <a:pt x="203200" y="0"/>
                </a:cubicBezTo>
                <a:lnTo>
                  <a:pt x="3111500" y="0"/>
                </a:lnTo>
                <a:cubicBezTo>
                  <a:pt x="3223724" y="0"/>
                  <a:pt x="3314700" y="90976"/>
                  <a:pt x="3314700" y="203200"/>
                </a:cubicBezTo>
                <a:lnTo>
                  <a:pt x="3314700" y="2946400"/>
                </a:lnTo>
                <a:lnTo>
                  <a:pt x="0" y="2946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572500" y="3860800"/>
            <a:ext cx="27051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0" hasCustomPrompt="1"/>
            <p:custDataLst>
              <p:tags r:id="rId14"/>
            </p:custDataLst>
          </p:nvPr>
        </p:nvSpPr>
        <p:spPr>
          <a:xfrm>
            <a:off x="8572500" y="4419600"/>
            <a:ext cx="27051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正文页-6_5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435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943600"/>
            <a:ext cx="6172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正文页-31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5146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8153400" y="20574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正文页-51_2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175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6096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35052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35052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4008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4008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65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7244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正文页-10013_3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8"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51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51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441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441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632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632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8229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8229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文本占位符 22"/>
          <p:cNvSpPr>
            <a:spLocks noGrp="1"/>
          </p:cNvSpPr>
          <p:nvPr>
            <p:ph type="body" idx="16396" hasCustomPrompt="1"/>
            <p:custDataLst>
              <p:tags r:id="rId17"/>
            </p:custDataLst>
          </p:nvPr>
        </p:nvSpPr>
        <p:spPr>
          <a:xfrm>
            <a:off x="10134600" y="3860800"/>
            <a:ext cx="1447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7" hasCustomPrompt="1"/>
            <p:custDataLst>
              <p:tags r:id="rId18"/>
            </p:custDataLst>
          </p:nvPr>
        </p:nvSpPr>
        <p:spPr>
          <a:xfrm>
            <a:off x="10134600" y="4419600"/>
            <a:ext cx="1447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正文页-59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2032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正文页-48_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28800"/>
            <a:ext cx="4724400" cy="2641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553200" y="1828800"/>
            <a:ext cx="4724400" cy="2641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775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77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9718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9718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191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43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343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6858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7010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0" hasCustomPrompt="1"/>
            <p:custDataLst>
              <p:tags r:id="rId13"/>
            </p:custDataLst>
          </p:nvPr>
        </p:nvSpPr>
        <p:spPr>
          <a:xfrm>
            <a:off x="7010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95250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9677400" y="6096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2" hasCustomPrompt="1"/>
            <p:custDataLst>
              <p:tags r:id="rId16"/>
            </p:custDataLst>
          </p:nvPr>
        </p:nvSpPr>
        <p:spPr>
          <a:xfrm>
            <a:off x="9677400" y="1117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正文页-10001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1219200" y="2133600"/>
            <a:ext cx="97536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1219200" y="2895600"/>
            <a:ext cx="9753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正文页-10014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3302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860800"/>
            <a:ext cx="5080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正文页-10012_2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92964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92964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65532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92964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正文页-2_3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34290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34290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7338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7338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2484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62484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5532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5532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9067800" y="3556000"/>
            <a:ext cx="2514600" cy="2692400"/>
          </a:xfrm>
          <a:custGeom>
            <a:avLst/>
            <a:gdLst>
              <a:gd name="connisteX0" fmla="*/ 0 w 2514600"/>
              <a:gd name="connsiteY0" fmla="*/ 0 h 2692400"/>
              <a:gd name="connisteX1" fmla="*/ 2514600 w 2514600"/>
              <a:gd name="connsiteY1" fmla="*/ 0 h 2692400"/>
              <a:gd name="connisteX2" fmla="*/ 2514600 w 2514600"/>
              <a:gd name="connsiteY2" fmla="*/ 2489200 h 2692400"/>
              <a:gd name="connisteX3" fmla="*/ 2311400 w 2514600"/>
              <a:gd name="connsiteY3" fmla="*/ 2692400 h 2692400"/>
              <a:gd name="connisteX4" fmla="*/ 203200 w 2514600"/>
              <a:gd name="connsiteY4" fmla="*/ 2692400 h 2692400"/>
              <a:gd name="connisteX5" fmla="*/ 0 w 2514600"/>
              <a:gd name="connsiteY5" fmla="*/ 2489200 h 2692400"/>
              <a:gd name="connisteX6" fmla="*/ 0 w 25146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692400">
                <a:moveTo>
                  <a:pt x="0" y="0"/>
                </a:moveTo>
                <a:lnTo>
                  <a:pt x="2514600" y="0"/>
                </a:lnTo>
                <a:lnTo>
                  <a:pt x="2514600" y="2489200"/>
                </a:lnTo>
                <a:cubicBezTo>
                  <a:pt x="2514600" y="2601424"/>
                  <a:pt x="2423624" y="2692400"/>
                  <a:pt x="23114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9067800" y="1524000"/>
            <a:ext cx="2514600" cy="2032000"/>
          </a:xfrm>
          <a:custGeom>
            <a:avLst/>
            <a:gdLst>
              <a:gd name="connisteX0" fmla="*/ 0 w 2514600"/>
              <a:gd name="connsiteY0" fmla="*/ 203200 h 2032000"/>
              <a:gd name="connisteX1" fmla="*/ 203200 w 2514600"/>
              <a:gd name="connsiteY1" fmla="*/ 0 h 2032000"/>
              <a:gd name="connisteX2" fmla="*/ 2311400 w 2514600"/>
              <a:gd name="connsiteY2" fmla="*/ 0 h 2032000"/>
              <a:gd name="connisteX3" fmla="*/ 2514600 w 2514600"/>
              <a:gd name="connsiteY3" fmla="*/ 203200 h 2032000"/>
              <a:gd name="connisteX4" fmla="*/ 2514600 w 2514600"/>
              <a:gd name="connsiteY4" fmla="*/ 2032000 h 2032000"/>
              <a:gd name="connisteX5" fmla="*/ 0 w 2514600"/>
              <a:gd name="connsiteY5" fmla="*/ 2032000 h 2032000"/>
              <a:gd name="connisteX6" fmla="*/ 0 w 25146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032000">
                <a:moveTo>
                  <a:pt x="0" y="203200"/>
                </a:moveTo>
                <a:cubicBezTo>
                  <a:pt x="0" y="90976"/>
                  <a:pt x="90976" y="0"/>
                  <a:pt x="203200" y="0"/>
                </a:cubicBezTo>
                <a:lnTo>
                  <a:pt x="2311400" y="0"/>
                </a:lnTo>
                <a:cubicBezTo>
                  <a:pt x="2423624" y="0"/>
                  <a:pt x="2514600" y="90976"/>
                  <a:pt x="2514600" y="203200"/>
                </a:cubicBezTo>
                <a:lnTo>
                  <a:pt x="25146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372600" y="37592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372600" y="4216400"/>
            <a:ext cx="19050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正文页-62_2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0988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46482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71628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3152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89" hasCustomPrompt="1"/>
            <p:custDataLst>
              <p:tags r:id="rId12"/>
            </p:custDataLst>
          </p:nvPr>
        </p:nvSpPr>
        <p:spPr>
          <a:xfrm>
            <a:off x="73152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9677400" y="6096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9829800" y="609600"/>
            <a:ext cx="175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1" hasCustomPrompt="1"/>
            <p:custDataLst>
              <p:tags r:id="rId15"/>
            </p:custDataLst>
          </p:nvPr>
        </p:nvSpPr>
        <p:spPr>
          <a:xfrm>
            <a:off x="9829800" y="1117600"/>
            <a:ext cx="1752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正文页-10007_1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3302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3860800"/>
            <a:ext cx="3251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34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正文页-10013_3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6"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2895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2895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5181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5181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2" hasCustomPrompt="1"/>
            <p:custDataLst>
              <p:tags r:id="rId13"/>
            </p:custDataLst>
          </p:nvPr>
        </p:nvSpPr>
        <p:spPr>
          <a:xfrm>
            <a:off x="7467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4"/>
            </p:custDataLst>
          </p:nvPr>
        </p:nvSpPr>
        <p:spPr>
          <a:xfrm>
            <a:off x="7467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9753600" y="3860800"/>
            <a:ext cx="182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2" name="文本占位符 21"/>
          <p:cNvSpPr>
            <a:spLocks noGrp="1"/>
          </p:cNvSpPr>
          <p:nvPr>
            <p:ph type="body" idx="16395" hasCustomPrompt="1"/>
            <p:custDataLst>
              <p:tags r:id="rId16"/>
            </p:custDataLst>
          </p:nvPr>
        </p:nvSpPr>
        <p:spPr>
          <a:xfrm>
            <a:off x="9753600" y="4419600"/>
            <a:ext cx="1828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正文页-63_2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3942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71628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9" hasCustomPrompt="1"/>
            <p:custDataLst>
              <p:tags r:id="rId10"/>
            </p:custDataLst>
          </p:nvPr>
        </p:nvSpPr>
        <p:spPr>
          <a:xfrm>
            <a:off x="71628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9677400" y="44704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1" hasCustomPrompt="1"/>
            <p:custDataLst>
              <p:tags r:id="rId12"/>
            </p:custDataLst>
          </p:nvPr>
        </p:nvSpPr>
        <p:spPr>
          <a:xfrm>
            <a:off x="9677400" y="50292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正文页-3_30">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11430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14274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6096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6096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40386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43230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5052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89" hasCustomPrompt="1"/>
            <p:custDataLst>
              <p:tags r:id="rId13"/>
            </p:custDataLst>
          </p:nvPr>
        </p:nvSpPr>
        <p:spPr>
          <a:xfrm>
            <a:off x="35052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9342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72186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4008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1" hasCustomPrompt="1"/>
            <p:custDataLst>
              <p:tags r:id="rId17"/>
            </p:custDataLst>
          </p:nvPr>
        </p:nvSpPr>
        <p:spPr>
          <a:xfrm>
            <a:off x="64008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98298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10114280" y="22402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92964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7" name="文本占位符 26"/>
          <p:cNvSpPr>
            <a:spLocks noGrp="1"/>
          </p:cNvSpPr>
          <p:nvPr>
            <p:ph type="body" idx="16393" hasCustomPrompt="1"/>
            <p:custDataLst>
              <p:tags r:id="rId21"/>
            </p:custDataLst>
          </p:nvPr>
        </p:nvSpPr>
        <p:spPr>
          <a:xfrm>
            <a:off x="92964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正文页-左标上右图下右内-装饰右叠-默认位置-并列-7_71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3" hasCustomPrompt="1"/>
            <p:custDataLst>
              <p:tags r:id="rId7"/>
            </p:custDataLst>
          </p:nvPr>
        </p:nvSpPr>
        <p:spPr>
          <a:xfrm>
            <a:off x="4648200" y="609600"/>
            <a:ext cx="6934200" cy="2946400"/>
          </a:xfrm>
          <a:custGeom>
            <a:avLst/>
            <a:gdLst>
              <a:gd name="connisteX0" fmla="*/ 0 w 6934200"/>
              <a:gd name="connsiteY0" fmla="*/ 203200 h 2946400"/>
              <a:gd name="connisteX1" fmla="*/ 203200 w 6934200"/>
              <a:gd name="connsiteY1" fmla="*/ 0 h 2946400"/>
              <a:gd name="connisteX2" fmla="*/ 6731000 w 6934200"/>
              <a:gd name="connsiteY2" fmla="*/ 0 h 2946400"/>
              <a:gd name="connisteX3" fmla="*/ 6934200 w 6934200"/>
              <a:gd name="connsiteY3" fmla="*/ 203200 h 2946400"/>
              <a:gd name="connisteX4" fmla="*/ 6934200 w 6934200"/>
              <a:gd name="connsiteY4" fmla="*/ 2946400 h 2946400"/>
              <a:gd name="connisteX5" fmla="*/ 0 w 6934200"/>
              <a:gd name="connsiteY5" fmla="*/ 2946400 h 2946400"/>
              <a:gd name="connisteX6" fmla="*/ 0 w 69342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46400">
                <a:moveTo>
                  <a:pt x="0" y="203200"/>
                </a:moveTo>
                <a:cubicBezTo>
                  <a:pt x="0" y="90976"/>
                  <a:pt x="90976" y="0"/>
                  <a:pt x="203200" y="0"/>
                </a:cubicBezTo>
                <a:lnTo>
                  <a:pt x="6731000" y="0"/>
                </a:lnTo>
                <a:cubicBezTo>
                  <a:pt x="6843224" y="0"/>
                  <a:pt x="6934200" y="90976"/>
                  <a:pt x="6934200" y="203200"/>
                </a:cubicBezTo>
                <a:lnTo>
                  <a:pt x="6934200" y="2946400"/>
                </a:lnTo>
                <a:lnTo>
                  <a:pt x="0" y="2946400"/>
                </a:ln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4" hasCustomPrompt="1"/>
            <p:custDataLst>
              <p:tags r:id="rId8"/>
            </p:custDataLst>
          </p:nvPr>
        </p:nvSpPr>
        <p:spPr>
          <a:xfrm>
            <a:off x="4648200" y="3556000"/>
            <a:ext cx="6934200" cy="2692400"/>
          </a:xfrm>
          <a:custGeom>
            <a:avLst/>
            <a:gdLst>
              <a:gd name="connisteX0" fmla="*/ 0 w 6934200"/>
              <a:gd name="connsiteY0" fmla="*/ 0 h 2692400"/>
              <a:gd name="connisteX1" fmla="*/ 6934200 w 6934200"/>
              <a:gd name="connsiteY1" fmla="*/ 0 h 2692400"/>
              <a:gd name="connisteX2" fmla="*/ 6934200 w 6934200"/>
              <a:gd name="connsiteY2" fmla="*/ 2489200 h 2692400"/>
              <a:gd name="connisteX3" fmla="*/ 6731000 w 6934200"/>
              <a:gd name="connsiteY3" fmla="*/ 2692400 h 2692400"/>
              <a:gd name="connisteX4" fmla="*/ 203200 w 6934200"/>
              <a:gd name="connsiteY4" fmla="*/ 2692400 h 2692400"/>
              <a:gd name="connisteX5" fmla="*/ 0 w 6934200"/>
              <a:gd name="connsiteY5" fmla="*/ 2489200 h 2692400"/>
              <a:gd name="connisteX6" fmla="*/ 0 w 69342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692400">
                <a:moveTo>
                  <a:pt x="0" y="0"/>
                </a:moveTo>
                <a:lnTo>
                  <a:pt x="6934200" y="0"/>
                </a:lnTo>
                <a:lnTo>
                  <a:pt x="6934200" y="2489200"/>
                </a:lnTo>
                <a:cubicBezTo>
                  <a:pt x="6934200" y="2601424"/>
                  <a:pt x="6843224" y="2692400"/>
                  <a:pt x="6731000" y="2692400"/>
                </a:cubicBezTo>
                <a:lnTo>
                  <a:pt x="203200" y="2692400"/>
                </a:lnTo>
                <a:cubicBezTo>
                  <a:pt x="90976" y="2692400"/>
                  <a:pt x="0" y="2601424"/>
                  <a:pt x="0" y="2489200"/>
                </a:cubicBez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9530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49530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89" hasCustomPrompt="1"/>
            <p:custDataLst>
              <p:tags r:id="rId11"/>
            </p:custDataLst>
          </p:nvPr>
        </p:nvSpPr>
        <p:spPr>
          <a:xfrm>
            <a:off x="72644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8" name="文本占位符 17"/>
          <p:cNvSpPr>
            <a:spLocks noGrp="1"/>
          </p:cNvSpPr>
          <p:nvPr>
            <p:ph type="body" idx="16390" hasCustomPrompt="1"/>
            <p:custDataLst>
              <p:tags r:id="rId12"/>
            </p:custDataLst>
          </p:nvPr>
        </p:nvSpPr>
        <p:spPr>
          <a:xfrm>
            <a:off x="72644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1" hasCustomPrompt="1"/>
            <p:custDataLst>
              <p:tags r:id="rId13"/>
            </p:custDataLst>
          </p:nvPr>
        </p:nvSpPr>
        <p:spPr>
          <a:xfrm>
            <a:off x="9575800" y="3860800"/>
            <a:ext cx="170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2" hasCustomPrompt="1"/>
            <p:custDataLst>
              <p:tags r:id="rId14"/>
            </p:custDataLst>
          </p:nvPr>
        </p:nvSpPr>
        <p:spPr>
          <a:xfrm>
            <a:off x="9575800" y="4419600"/>
            <a:ext cx="170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7" hasCustomPrompt="1"/>
            <p:custDataLst>
              <p:tags r:id="rId11"/>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8" hasCustomPrompt="1"/>
            <p:custDataLst>
              <p:tags r:id="rId14"/>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399" hasCustomPrompt="1"/>
            <p:custDataLst>
              <p:tags r:id="rId17"/>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正文页-56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8" hasCustomPrompt="1"/>
            <p:custDataLst>
              <p:tags r:id="rId7"/>
            </p:custDataLst>
          </p:nvPr>
        </p:nvSpPr>
        <p:spPr>
          <a:xfrm>
            <a:off x="1066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8"/>
            </p:custDataLst>
          </p:nvPr>
        </p:nvSpPr>
        <p:spPr>
          <a:xfrm>
            <a:off x="1280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09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609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1"/>
            </p:custDataLst>
          </p:nvPr>
        </p:nvSpPr>
        <p:spPr>
          <a:xfrm>
            <a:off x="3352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2"/>
            </p:custDataLst>
          </p:nvPr>
        </p:nvSpPr>
        <p:spPr>
          <a:xfrm>
            <a:off x="3566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2895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2895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5638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6"/>
            </p:custDataLst>
          </p:nvPr>
        </p:nvSpPr>
        <p:spPr>
          <a:xfrm>
            <a:off x="5852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181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2" hasCustomPrompt="1"/>
            <p:custDataLst>
              <p:tags r:id="rId18"/>
            </p:custDataLst>
          </p:nvPr>
        </p:nvSpPr>
        <p:spPr>
          <a:xfrm>
            <a:off x="5181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4" hasCustomPrompt="1"/>
            <p:custDataLst>
              <p:tags r:id="rId19"/>
            </p:custDataLst>
          </p:nvPr>
        </p:nvSpPr>
        <p:spPr>
          <a:xfrm>
            <a:off x="7924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0"/>
            </p:custDataLst>
          </p:nvPr>
        </p:nvSpPr>
        <p:spPr>
          <a:xfrm>
            <a:off x="8138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7467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4" hasCustomPrompt="1"/>
            <p:custDataLst>
              <p:tags r:id="rId22"/>
            </p:custDataLst>
          </p:nvPr>
        </p:nvSpPr>
        <p:spPr>
          <a:xfrm>
            <a:off x="7467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6" hasCustomPrompt="1"/>
            <p:custDataLst>
              <p:tags r:id="rId23"/>
            </p:custDataLst>
          </p:nvPr>
        </p:nvSpPr>
        <p:spPr>
          <a:xfrm>
            <a:off x="10210800" y="261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5" hasCustomPrompt="1"/>
            <p:custDataLst>
              <p:tags r:id="rId24"/>
            </p:custDataLst>
          </p:nvPr>
        </p:nvSpPr>
        <p:spPr>
          <a:xfrm>
            <a:off x="10424160" y="282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5" hasCustomPrompt="1"/>
            <p:custDataLst>
              <p:tags r:id="rId25"/>
            </p:custDataLst>
          </p:nvPr>
        </p:nvSpPr>
        <p:spPr>
          <a:xfrm>
            <a:off x="9753600" y="3784600"/>
            <a:ext cx="1828800" cy="8128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96" hasCustomPrompt="1"/>
            <p:custDataLst>
              <p:tags r:id="rId26"/>
            </p:custDataLst>
          </p:nvPr>
        </p:nvSpPr>
        <p:spPr>
          <a:xfrm>
            <a:off x="9753600" y="4699000"/>
            <a:ext cx="1828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正文页-42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435600"/>
            <a:ext cx="50800" cy="812800"/>
          </a:xfrm>
          <a:custGeom>
            <a:avLst/>
            <a:gdLst>
              <a:gd name="connisteX0" fmla="*/ 0 w 50800"/>
              <a:gd name="connsiteY0" fmla="*/ 25400 h 812800"/>
              <a:gd name="connisteX1" fmla="*/ 25400 w 50800"/>
              <a:gd name="connsiteY1" fmla="*/ 0 h 812800"/>
              <a:gd name="connisteX2" fmla="*/ 25400 w 50800"/>
              <a:gd name="connsiteY2" fmla="*/ 0 h 812800"/>
              <a:gd name="connisteX3" fmla="*/ 50800 w 50800"/>
              <a:gd name="connsiteY3" fmla="*/ 25400 h 812800"/>
              <a:gd name="connisteX4" fmla="*/ 50800 w 50800"/>
              <a:gd name="connsiteY4" fmla="*/ 787400 h 812800"/>
              <a:gd name="connisteX5" fmla="*/ 25400 w 50800"/>
              <a:gd name="connsiteY5" fmla="*/ 812800 h 812800"/>
              <a:gd name="connisteX6" fmla="*/ 25400 w 50800"/>
              <a:gd name="connsiteY6" fmla="*/ 812800 h 812800"/>
              <a:gd name="connisteX7" fmla="*/ 0 w 50800"/>
              <a:gd name="connsiteY7" fmla="*/ 787400 h 812800"/>
              <a:gd name="connisteX8" fmla="*/ 0 w 50800"/>
              <a:gd name="connsiteY8" fmla="*/ 254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812800">
                <a:moveTo>
                  <a:pt x="0" y="25400"/>
                </a:moveTo>
                <a:cubicBezTo>
                  <a:pt x="0" y="11372"/>
                  <a:pt x="11372" y="0"/>
                  <a:pt x="25400" y="0"/>
                </a:cubicBezTo>
                <a:lnTo>
                  <a:pt x="25400" y="0"/>
                </a:lnTo>
                <a:cubicBezTo>
                  <a:pt x="39428" y="0"/>
                  <a:pt x="50800" y="11372"/>
                  <a:pt x="50800" y="25400"/>
                </a:cubicBezTo>
                <a:lnTo>
                  <a:pt x="50800" y="787400"/>
                </a:lnTo>
                <a:cubicBezTo>
                  <a:pt x="50800" y="801428"/>
                  <a:pt x="39428" y="812800"/>
                  <a:pt x="25400" y="812800"/>
                </a:cubicBezTo>
                <a:lnTo>
                  <a:pt x="25400" y="812800"/>
                </a:lnTo>
                <a:cubicBezTo>
                  <a:pt x="11372" y="812800"/>
                  <a:pt x="0" y="801428"/>
                  <a:pt x="0" y="787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4356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943600"/>
            <a:ext cx="10820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4_35_group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51054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5814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410200" y="939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8" hasCustomPrompt="1"/>
            <p:custDataLst>
              <p:tags r:id="rId10"/>
            </p:custDataLst>
          </p:nvPr>
        </p:nvSpPr>
        <p:spPr>
          <a:xfrm>
            <a:off x="5410200" y="14986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9182100" y="6096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8" hasCustomPrompt="1"/>
            <p:custDataLst>
              <p:tags r:id="rId12"/>
            </p:custDataLst>
          </p:nvPr>
        </p:nvSpPr>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9486900" y="9398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0" name="文本占位符 19"/>
          <p:cNvSpPr>
            <a:spLocks noGrp="1"/>
          </p:cNvSpPr>
          <p:nvPr>
            <p:ph type="body" idx="16390" hasCustomPrompt="1"/>
            <p:custDataLst>
              <p:tags r:id="rId14"/>
            </p:custDataLst>
          </p:nvPr>
        </p:nvSpPr>
        <p:spPr>
          <a:xfrm>
            <a:off x="9486900" y="14986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9" hasCustomPrompt="1"/>
            <p:custDataLst>
              <p:tags r:id="rId15"/>
            </p:custDataLst>
          </p:nvPr>
        </p:nvSpPr>
        <p:spPr>
          <a:xfrm>
            <a:off x="51054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6"/>
            </p:custDataLst>
          </p:nvPr>
        </p:nvSpPr>
        <p:spPr>
          <a:xfrm>
            <a:off x="35814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1" hasCustomPrompt="1"/>
            <p:custDataLst>
              <p:tags r:id="rId17"/>
            </p:custDataLst>
          </p:nvPr>
        </p:nvSpPr>
        <p:spPr>
          <a:xfrm>
            <a:off x="5410200" y="38354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项标题</a:t>
            </a:r>
            <a:endParaRPr lang="zh-CN" altLang="en-US" smtClean="0"/>
          </a:p>
        </p:txBody>
      </p:sp>
      <p:sp>
        <p:nvSpPr>
          <p:cNvPr id="24" name="文本占位符 23"/>
          <p:cNvSpPr>
            <a:spLocks noGrp="1"/>
          </p:cNvSpPr>
          <p:nvPr>
            <p:ph type="body" idx="16392" hasCustomPrompt="1"/>
            <p:custDataLst>
              <p:tags r:id="rId18"/>
            </p:custDataLst>
          </p:nvPr>
        </p:nvSpPr>
        <p:spPr>
          <a:xfrm>
            <a:off x="5410200" y="4394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1" hasCustomPrompt="1"/>
            <p:custDataLst>
              <p:tags r:id="rId19"/>
            </p:custDataLst>
          </p:nvPr>
        </p:nvSpPr>
        <p:spPr>
          <a:xfrm>
            <a:off x="9182100" y="3505200"/>
            <a:ext cx="2400300" cy="2743200"/>
          </a:xfrm>
          <a:custGeom>
            <a:avLst/>
            <a:gdLst>
              <a:gd name="connisteX0" fmla="*/ 0 w 2400300"/>
              <a:gd name="connsiteY0" fmla="*/ 0 h 2743200"/>
              <a:gd name="connisteX1" fmla="*/ 2197100 w 2400300"/>
              <a:gd name="connsiteY1" fmla="*/ 0 h 2743200"/>
              <a:gd name="connisteX2" fmla="*/ 2400300 w 2400300"/>
              <a:gd name="connsiteY2" fmla="*/ 203200 h 2743200"/>
              <a:gd name="connisteX3" fmla="*/ 2400300 w 2400300"/>
              <a:gd name="connsiteY3" fmla="*/ 2540000 h 2743200"/>
              <a:gd name="connisteX4" fmla="*/ 2197100 w 2400300"/>
              <a:gd name="connsiteY4" fmla="*/ 2743200 h 2743200"/>
              <a:gd name="connisteX5" fmla="*/ 0 w 2400300"/>
              <a:gd name="connsiteY5" fmla="*/ 2743200 h 2743200"/>
              <a:gd name="connisteX6" fmla="*/ 0 w 2400300"/>
              <a:gd name="connsiteY6" fmla="*/ 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400300" h="2743200">
                <a:moveTo>
                  <a:pt x="0" y="0"/>
                </a:moveTo>
                <a:lnTo>
                  <a:pt x="2197100" y="0"/>
                </a:lnTo>
                <a:cubicBezTo>
                  <a:pt x="2309324" y="0"/>
                  <a:pt x="2400300" y="90976"/>
                  <a:pt x="2400300" y="203200"/>
                </a:cubicBezTo>
                <a:lnTo>
                  <a:pt x="2400300" y="2540000"/>
                </a:lnTo>
                <a:cubicBezTo>
                  <a:pt x="2400300" y="2652224"/>
                  <a:pt x="2309324" y="2743200"/>
                  <a:pt x="2197100" y="2743200"/>
                </a:cubicBezTo>
                <a:lnTo>
                  <a:pt x="0" y="27432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2" hasCustomPrompt="1"/>
            <p:custDataLst>
              <p:tags r:id="rId20"/>
            </p:custDataLst>
          </p:nvPr>
        </p:nvSpPr>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3" hasCustomPrompt="1"/>
            <p:custDataLst>
              <p:tags r:id="rId21"/>
            </p:custDataLst>
          </p:nvPr>
        </p:nvSpPr>
        <p:spPr>
          <a:xfrm>
            <a:off x="9486900" y="3835400"/>
            <a:ext cx="1790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8" name="文本占位符 27"/>
          <p:cNvSpPr>
            <a:spLocks noGrp="1"/>
          </p:cNvSpPr>
          <p:nvPr>
            <p:ph type="body" idx="16394" hasCustomPrompt="1"/>
            <p:custDataLst>
              <p:tags r:id="rId22"/>
            </p:custDataLst>
          </p:nvPr>
        </p:nvSpPr>
        <p:spPr>
          <a:xfrm>
            <a:off x="9486900" y="4394200"/>
            <a:ext cx="17907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正文页-61_3">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3429000"/>
            <a:ext cx="3124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正文页-51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394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251200"/>
          </a:xfrm>
          <a:custGeom>
            <a:avLst/>
            <a:gdLst>
              <a:gd name="connisteX0" fmla="*/ 0 w 10972800"/>
              <a:gd name="connsiteY0" fmla="*/ 203200 h 3251200"/>
              <a:gd name="connisteX1" fmla="*/ 203200 w 10972800"/>
              <a:gd name="connsiteY1" fmla="*/ 0 h 3251200"/>
              <a:gd name="connisteX2" fmla="*/ 10769600 w 10972800"/>
              <a:gd name="connsiteY2" fmla="*/ 0 h 3251200"/>
              <a:gd name="connisteX3" fmla="*/ 10972800 w 10972800"/>
              <a:gd name="connsiteY3" fmla="*/ 203200 h 3251200"/>
              <a:gd name="connisteX4" fmla="*/ 10972800 w 10972800"/>
              <a:gd name="connsiteY4" fmla="*/ 3048000 h 3251200"/>
              <a:gd name="connisteX5" fmla="*/ 10769600 w 10972800"/>
              <a:gd name="connsiteY5" fmla="*/ 3251200 h 3251200"/>
              <a:gd name="connisteX6" fmla="*/ 203200 w 10972800"/>
              <a:gd name="connsiteY6" fmla="*/ 3251200 h 3251200"/>
              <a:gd name="connisteX7" fmla="*/ 0 w 10972800"/>
              <a:gd name="connsiteY7" fmla="*/ 3048000 h 3251200"/>
              <a:gd name="connisteX8" fmla="*/ 0 w 109728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251200">
                <a:moveTo>
                  <a:pt x="0" y="203200"/>
                </a:moveTo>
                <a:cubicBezTo>
                  <a:pt x="0" y="90976"/>
                  <a:pt x="90976" y="0"/>
                  <a:pt x="203200" y="0"/>
                </a:cubicBezTo>
                <a:lnTo>
                  <a:pt x="10769600" y="0"/>
                </a:lnTo>
                <a:cubicBezTo>
                  <a:pt x="10881824" y="0"/>
                  <a:pt x="10972800" y="90976"/>
                  <a:pt x="10972800" y="203200"/>
                </a:cubicBezTo>
                <a:lnTo>
                  <a:pt x="10972800" y="3048000"/>
                </a:lnTo>
                <a:cubicBezTo>
                  <a:pt x="10972800" y="3160224"/>
                  <a:pt x="10881824" y="3251200"/>
                  <a:pt x="107696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正文页-59_16">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正文页-60_3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4"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5"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40000"/>
                </a:schemeClr>
              </a:gs>
              <a:gs pos="100000">
                <a:schemeClr val="accent1">
                  <a:lumMod val="4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553200" y="21844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7" hasCustomPrompt="1"/>
            <p:custDataLst>
              <p:tags r:id="rId9"/>
            </p:custDataLst>
          </p:nvPr>
        </p:nvSpPr>
        <p:spPr>
          <a:xfrm>
            <a:off x="65532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8" hasCustomPrompt="1"/>
            <p:custDataLst>
              <p:tags r:id="rId10"/>
            </p:custDataLst>
          </p:nvPr>
        </p:nvSpPr>
        <p:spPr>
          <a:xfrm>
            <a:off x="9067800" y="21844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90678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6553200" y="4114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1" hasCustomPrompt="1"/>
            <p:custDataLst>
              <p:tags r:id="rId13"/>
            </p:custDataLst>
          </p:nvPr>
        </p:nvSpPr>
        <p:spPr>
          <a:xfrm>
            <a:off x="6553200" y="4673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2" hasCustomPrompt="1"/>
            <p:custDataLst>
              <p:tags r:id="rId14"/>
            </p:custDataLst>
          </p:nvPr>
        </p:nvSpPr>
        <p:spPr>
          <a:xfrm>
            <a:off x="9067800" y="4114800"/>
            <a:ext cx="2057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1" name="文本占位符 20"/>
          <p:cNvSpPr>
            <a:spLocks noGrp="1"/>
          </p:cNvSpPr>
          <p:nvPr>
            <p:ph type="body" idx="16393" hasCustomPrompt="1"/>
            <p:custDataLst>
              <p:tags r:id="rId15"/>
            </p:custDataLst>
          </p:nvPr>
        </p:nvSpPr>
        <p:spPr>
          <a:xfrm>
            <a:off x="9067800" y="46736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正文页-左图上右标下右内-装饰左叠-默认位置-并列-30_77_group2">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5257800" y="335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8"/>
            </p:custDataLst>
          </p:nvPr>
        </p:nvSpPr>
        <p:spPr>
          <a:xfrm>
            <a:off x="5471160" y="356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52578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87" hasCustomPrompt="1"/>
            <p:custDataLst>
              <p:tags r:id="rId10"/>
            </p:custDataLst>
          </p:nvPr>
        </p:nvSpPr>
        <p:spPr>
          <a:xfrm>
            <a:off x="52578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8724900" y="335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3" hasCustomPrompt="1"/>
            <p:custDataLst>
              <p:tags r:id="rId12"/>
            </p:custDataLst>
          </p:nvPr>
        </p:nvSpPr>
        <p:spPr>
          <a:xfrm>
            <a:off x="8938260" y="356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8" hasCustomPrompt="1"/>
            <p:custDataLst>
              <p:tags r:id="rId13"/>
            </p:custDataLst>
          </p:nvPr>
        </p:nvSpPr>
        <p:spPr>
          <a:xfrm>
            <a:off x="8724900" y="4521200"/>
            <a:ext cx="2857500" cy="406400"/>
          </a:xfrm>
          <a:noFill/>
        </p:spPr>
        <p:txBody>
          <a:bodyPr lIns="0" tIns="0" rIns="0" bIns="0" anchor="t">
            <a:normAutofit/>
          </a:bodyPr>
          <a:lstStyle>
            <a:lvl1pPr marL="0" indent="0" algn="l">
              <a:lnSpc>
                <a:spcPct val="125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89" hasCustomPrompt="1"/>
            <p:custDataLst>
              <p:tags r:id="rId14"/>
            </p:custDataLst>
          </p:nvPr>
        </p:nvSpPr>
        <p:spPr>
          <a:xfrm>
            <a:off x="8724900" y="5029200"/>
            <a:ext cx="28575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正文页-10009_9">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5334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248400" y="47752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248400" y="5334000"/>
            <a:ext cx="5334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正文页-17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1828800" y="2286000"/>
            <a:ext cx="85344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1828800" y="3048000"/>
            <a:ext cx="85344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正文页-23_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87" hasCustomPrompt="1"/>
            <p:custDataLst>
              <p:tags r:id="rId7"/>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正文页-6_71">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279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2794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302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762000" y="48260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showMasterSp="0" userDrawn="1">
  <p:cSld name="章节页_1_3">
    <p:bg>
      <p:bgRef idx="1001">
        <a:schemeClr val="bg1"/>
      </p:bgRef>
    </p:bg>
    <p:spTree>
      <p:nvGrpSpPr>
        <p:cNvPr id="1" name=""/>
        <p:cNvGrpSpPr/>
        <p:nvPr/>
      </p:nvGrpSpPr>
      <p:grpSpPr>
        <a:xfrm>
          <a:off x="0" y="0"/>
          <a:ext cx="0" cy="0"/>
          <a:chOff x="0" y="0"/>
          <a:chExt cx="0" cy="0"/>
        </a:xfrm>
      </p:grpSpPr>
      <p:pic>
        <p:nvPicPr>
          <p:cNvPr id="6" name="图片 1" descr="图片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grpSp>
        <p:nvGrpSpPr>
          <p:cNvPr id="71" name="组合 70"/>
          <p:cNvGrpSpPr/>
          <p:nvPr userDrawn="1">
            <p:custDataLst>
              <p:tags r:id="rId4"/>
            </p:custDataLst>
          </p:nvPr>
        </p:nvGrpSpPr>
        <p:grpSpPr>
          <a:xfrm>
            <a:off x="4736465" y="1978660"/>
            <a:ext cx="7458710" cy="3365500"/>
            <a:chOff x="7459" y="3116"/>
            <a:chExt cx="11746" cy="5300"/>
          </a:xfrm>
        </p:grpSpPr>
        <p:cxnSp>
          <p:nvCxnSpPr>
            <p:cNvPr id="12" name="直接连接符 11"/>
            <p:cNvCxnSpPr/>
            <p:nvPr>
              <p:custDataLst>
                <p:tags r:id="rId5"/>
              </p:custDataLst>
            </p:nvPr>
          </p:nvCxnSpPr>
          <p:spPr>
            <a:xfrm flipH="1" flipV="1">
              <a:off x="17171" y="4545"/>
              <a:ext cx="730" cy="436"/>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flipH="1">
              <a:off x="14883" y="4545"/>
              <a:ext cx="2288" cy="1249"/>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flipV="1">
              <a:off x="17171" y="4185"/>
              <a:ext cx="1516" cy="905"/>
            </a:xfrm>
            <a:prstGeom prst="line">
              <a:avLst/>
            </a:prstGeom>
            <a:ln w="19050" cap="rnd">
              <a:gradFill>
                <a:gsLst>
                  <a:gs pos="30000">
                    <a:schemeClr val="accent1">
                      <a:alpha val="5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13282" y="4185"/>
              <a:ext cx="3889" cy="2123"/>
            </a:xfrm>
            <a:prstGeom prst="line">
              <a:avLst/>
            </a:prstGeom>
            <a:ln w="19050" cap="rnd">
              <a:gradFill>
                <a:gsLst>
                  <a:gs pos="20000">
                    <a:schemeClr val="accent1">
                      <a:alpha val="5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9"/>
              </p:custDataLst>
            </p:nvPr>
          </p:nvCxnSpPr>
          <p:spPr>
            <a:xfrm flipH="1" flipV="1">
              <a:off x="17171" y="3729"/>
              <a:ext cx="2034" cy="1216"/>
            </a:xfrm>
            <a:prstGeom prst="line">
              <a:avLst/>
            </a:prstGeom>
            <a:ln w="19050" cap="rnd">
              <a:gradFill>
                <a:gsLst>
                  <a:gs pos="30000">
                    <a:schemeClr val="accent1">
                      <a:alpha val="40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flipH="1">
              <a:off x="11074" y="3729"/>
              <a:ext cx="6097" cy="3327"/>
            </a:xfrm>
            <a:prstGeom prst="line">
              <a:avLst/>
            </a:prstGeom>
            <a:ln w="19050" cap="rnd">
              <a:gradFill>
                <a:gsLst>
                  <a:gs pos="20000">
                    <a:schemeClr val="accent1">
                      <a:alpha val="4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1"/>
              </p:custDataLst>
            </p:nvPr>
          </p:nvCxnSpPr>
          <p:spPr>
            <a:xfrm flipH="1" flipV="1">
              <a:off x="17171" y="3116"/>
              <a:ext cx="2016" cy="1208"/>
            </a:xfrm>
            <a:prstGeom prst="line">
              <a:avLst/>
            </a:prstGeom>
            <a:ln w="19050" cap="rnd">
              <a:gradFill>
                <a:gsLst>
                  <a:gs pos="30000">
                    <a:schemeClr val="accent1">
                      <a:alpha val="25000"/>
                    </a:schemeClr>
                  </a:gs>
                  <a:gs pos="100000">
                    <a:schemeClr val="tx1">
                      <a:alpha val="0"/>
                    </a:schemeClr>
                  </a:gs>
                </a:gsLst>
                <a:lin ang="108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flipH="1">
              <a:off x="7459" y="3116"/>
              <a:ext cx="9712" cy="5300"/>
            </a:xfrm>
            <a:prstGeom prst="line">
              <a:avLst/>
            </a:prstGeom>
            <a:ln w="19050" cap="rnd">
              <a:gradFill>
                <a:gsLst>
                  <a:gs pos="20000">
                    <a:schemeClr val="accent1">
                      <a:alpha val="20000"/>
                    </a:schemeClr>
                  </a:gs>
                  <a:gs pos="100000">
                    <a:schemeClr val="tx1">
                      <a:alpha val="0"/>
                    </a:schemeClr>
                  </a:gs>
                </a:gsLst>
                <a:lin ang="0" scaled="1"/>
              </a:gradFill>
            </a:ln>
          </p:spPr>
          <p:style>
            <a:lnRef idx="1">
              <a:schemeClr val="accent1"/>
            </a:lnRef>
            <a:fillRef idx="0">
              <a:schemeClr val="accent1"/>
            </a:fillRef>
            <a:effectRef idx="0">
              <a:schemeClr val="accent1"/>
            </a:effectRef>
            <a:fontRef idx="minor">
              <a:schemeClr val="tx1"/>
            </a:fontRef>
          </p:style>
        </p:cxnSp>
      </p:grpSp>
      <p:grpSp>
        <p:nvGrpSpPr>
          <p:cNvPr id="7" name="组合 2"/>
          <p:cNvGrpSpPr/>
          <p:nvPr userDrawn="1">
            <p:custDataLst>
              <p:tags r:id="rId13"/>
            </p:custDataLst>
          </p:nvPr>
        </p:nvGrpSpPr>
        <p:grpSpPr>
          <a:xfrm>
            <a:off x="333375" y="6185535"/>
            <a:ext cx="722630" cy="124460"/>
            <a:chOff x="525" y="9741"/>
            <a:chExt cx="1138" cy="196"/>
          </a:xfrm>
        </p:grpSpPr>
        <p:sp>
          <p:nvSpPr>
            <p:cNvPr id="8" name="矩形 3"/>
            <p:cNvSpPr/>
            <p:nvPr>
              <p:custDataLst>
                <p:tags r:id="rId14"/>
              </p:custDataLst>
            </p:nvPr>
          </p:nvSpPr>
          <p:spPr>
            <a:xfrm>
              <a:off x="525" y="9741"/>
              <a:ext cx="196" cy="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9" name="矩形 4"/>
            <p:cNvSpPr/>
            <p:nvPr>
              <p:custDataLst>
                <p:tags r:id="rId15"/>
              </p:custDataLst>
            </p:nvPr>
          </p:nvSpPr>
          <p:spPr>
            <a:xfrm>
              <a:off x="839" y="9741"/>
              <a:ext cx="196" cy="19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0" name="矩形 5"/>
            <p:cNvSpPr/>
            <p:nvPr>
              <p:custDataLst>
                <p:tags r:id="rId16"/>
              </p:custDataLst>
            </p:nvPr>
          </p:nvSpPr>
          <p:spPr>
            <a:xfrm>
              <a:off x="1153" y="9741"/>
              <a:ext cx="196" cy="19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sp>
          <p:nvSpPr>
            <p:cNvPr id="11" name="矩形 10"/>
            <p:cNvSpPr/>
            <p:nvPr>
              <p:custDataLst>
                <p:tags r:id="rId17"/>
              </p:custDataLst>
            </p:nvPr>
          </p:nvSpPr>
          <p:spPr>
            <a:xfrm>
              <a:off x="1467" y="9741"/>
              <a:ext cx="196" cy="19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Medium" panose="00000600000000000000" charset="-122"/>
              </a:endParaRPr>
            </a:p>
          </p:txBody>
        </p:sp>
      </p:grpSp>
      <p:sp>
        <p:nvSpPr>
          <p:cNvPr id="25" name="标题 24"/>
          <p:cNvSpPr>
            <a:spLocks noGrp="1"/>
          </p:cNvSpPr>
          <p:nvPr>
            <p:ph type="title" idx="16385" hasCustomPrompt="1"/>
            <p:custDataLst>
              <p:tags r:id="rId18"/>
            </p:custDataLst>
          </p:nvPr>
        </p:nvSpPr>
        <p:spPr>
          <a:xfrm>
            <a:off x="1016000" y="3530600"/>
            <a:ext cx="6352117" cy="1524000"/>
          </a:xfrm>
        </p:spPr>
        <p:txBody>
          <a:bodyPr vert="horz" lIns="0" tIns="0" rIns="0" bIns="0" anchor="t" anchorCtr="0">
            <a:normAutofit/>
          </a:bodyPr>
          <a:lstStyle>
            <a:lvl1pPr marL="0" indent="0" algn="l">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26" name="文本占位符 25"/>
          <p:cNvSpPr>
            <a:spLocks noGrp="1"/>
          </p:cNvSpPr>
          <p:nvPr>
            <p:ph type="body" idx="16386" hasCustomPrompt="1"/>
            <p:custDataLst>
              <p:tags r:id="rId19"/>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0" spc="0">
                <a:solidFill>
                  <a:schemeClr val="accent1"/>
                </a:solidFill>
              </a:defRPr>
            </a:lvl1pPr>
          </a:lstStyle>
          <a:p>
            <a:pPr lvl="0"/>
            <a:r>
              <a:rPr lang="zh-CN" altLang="en-US" smtClean="0"/>
              <a:t>01</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目录页-1-5_4">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5"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6"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7"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398"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目录页-1-5_5">
    <p:bg>
      <p:bgRef idx="1001">
        <a:schemeClr val="bg1"/>
      </p:bgRef>
    </p:bg>
    <p:spTree>
      <p:nvGrpSpPr>
        <p:cNvPr id="1" name=""/>
        <p:cNvGrpSpPr/>
        <p:nvPr/>
      </p:nvGrpSpPr>
      <p:grpSpPr>
        <a:xfrm>
          <a:off x="0" y="0"/>
          <a:ext cx="0" cy="0"/>
          <a:chOff x="0" y="0"/>
          <a:chExt cx="0" cy="0"/>
        </a:xfrm>
      </p:grpSpPr>
      <p:sp>
        <p:nvSpPr>
          <p:cNvPr id="7" name="日期占位符 6"/>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7"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8"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9"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0"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1"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p>
            <a:fld id="{BE5F26B5-172A-4DC2-B0B7-181CFC56B87C}"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2" name="图片 1" descr="图片3"/>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sp>
        <p:nvSpPr>
          <p:cNvPr id="5" name="标题 1"/>
          <p:cNvSpPr>
            <a:spLocks noGrp="1"/>
          </p:cNvSpPr>
          <p:nvPr userDrawn="1">
            <p:ph type="title" hasCustomPrompt="1"/>
            <p:custDataLst>
              <p:tags r:id="rId4"/>
            </p:custDataLst>
          </p:nvPr>
        </p:nvSpPr>
        <p:spPr>
          <a:xfrm>
            <a:off x="8754110" y="643890"/>
            <a:ext cx="3038475" cy="1149350"/>
          </a:xfrm>
        </p:spPr>
        <p:txBody>
          <a:bodyPr vert="horz" wrap="square" anchor="b">
            <a:normAutofit/>
          </a:bodyPr>
          <a:lstStyle>
            <a:lvl1pPr algn="ctr">
              <a:defRPr kumimoji="0" lang="zh-CN" altLang="en-US" sz="6000" b="1" i="0" u="none" strike="noStrike" kern="1200" cap="none" spc="0" normalizeH="0" baseline="0" noProof="1">
                <a:solidFill>
                  <a:srgbClr val="FFFFFF"/>
                </a:solidFill>
                <a:latin typeface="+mj-lt"/>
                <a:ea typeface="+mj-ea"/>
                <a:cs typeface="MiSans Medium" panose="00000600000000000000" charset="-122"/>
                <a:sym typeface="+mn-ea"/>
              </a:defRPr>
            </a:lvl1pPr>
          </a:lstStyle>
          <a:p>
            <a:r>
              <a:rPr lang="zh-CN" altLang="en-US" dirty="0"/>
              <a:t>标题</a:t>
            </a:r>
            <a:endParaRPr lang="zh-CN" altLang="en-US" dirty="0"/>
          </a:p>
        </p:txBody>
      </p:sp>
      <p:sp>
        <p:nvSpPr>
          <p:cNvPr id="9" name="灯片编号占位符 5"/>
          <p:cNvSpPr>
            <a:spLocks noGrp="1"/>
          </p:cNvSpPr>
          <p:nvPr userDrawn="1">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userDrawn="1">
            <p:ph type="ftr" sz="quarter" idx="11"/>
            <p:custDataLst>
              <p:tags r:id="rId6"/>
            </p:custDataLst>
          </p:nvPr>
        </p:nvSpPr>
        <p:spPr/>
        <p:txBody>
          <a:bodyPr/>
          <a:lstStyle/>
          <a:p>
            <a:endParaRPr lang="zh-CN" altLang="en-US"/>
          </a:p>
        </p:txBody>
      </p:sp>
      <p:sp>
        <p:nvSpPr>
          <p:cNvPr id="7" name="日期占位符 3"/>
          <p:cNvSpPr>
            <a:spLocks noGrp="1"/>
          </p:cNvSpPr>
          <p:nvPr userDrawn="1">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9" Type="http://schemas.openxmlformats.org/officeDocument/2006/relationships/tags" Target="../tags/tag1228.xml"/><Relationship Id="rId98" Type="http://schemas.openxmlformats.org/officeDocument/2006/relationships/tags" Target="../tags/tag1227.xml"/><Relationship Id="rId97" Type="http://schemas.openxmlformats.org/officeDocument/2006/relationships/tags" Target="../tags/tag1226.xml"/><Relationship Id="rId96" Type="http://schemas.openxmlformats.org/officeDocument/2006/relationships/tags" Target="../tags/tag1225.xml"/><Relationship Id="rId95" Type="http://schemas.openxmlformats.org/officeDocument/2006/relationships/tags" Target="../tags/tag1224.xml"/><Relationship Id="rId94" Type="http://schemas.openxmlformats.org/officeDocument/2006/relationships/tags" Target="../tags/tag1223.xml"/><Relationship Id="rId93" Type="http://schemas.openxmlformats.org/officeDocument/2006/relationships/tags" Target="../tags/tag1222.xml"/><Relationship Id="rId92" Type="http://schemas.openxmlformats.org/officeDocument/2006/relationships/slideLayout" Target="../slideLayouts/slideLayout102.xml"/><Relationship Id="rId91" Type="http://schemas.openxmlformats.org/officeDocument/2006/relationships/slideLayout" Target="../slideLayouts/slideLayout101.xml"/><Relationship Id="rId90" Type="http://schemas.openxmlformats.org/officeDocument/2006/relationships/slideLayout" Target="../slideLayouts/slideLayout100.xml"/><Relationship Id="rId9" Type="http://schemas.openxmlformats.org/officeDocument/2006/relationships/slideLayout" Target="../slideLayouts/slideLayout19.xml"/><Relationship Id="rId89" Type="http://schemas.openxmlformats.org/officeDocument/2006/relationships/slideLayout" Target="../slideLayouts/slideLayout99.xml"/><Relationship Id="rId88" Type="http://schemas.openxmlformats.org/officeDocument/2006/relationships/slideLayout" Target="../slideLayouts/slideLayout98.xml"/><Relationship Id="rId87" Type="http://schemas.openxmlformats.org/officeDocument/2006/relationships/slideLayout" Target="../slideLayouts/slideLayout97.xml"/><Relationship Id="rId86" Type="http://schemas.openxmlformats.org/officeDocument/2006/relationships/slideLayout" Target="../slideLayouts/slideLayout96.xml"/><Relationship Id="rId85" Type="http://schemas.openxmlformats.org/officeDocument/2006/relationships/slideLayout" Target="../slideLayouts/slideLayout95.xml"/><Relationship Id="rId84" Type="http://schemas.openxmlformats.org/officeDocument/2006/relationships/slideLayout" Target="../slideLayouts/slideLayout94.xml"/><Relationship Id="rId83" Type="http://schemas.openxmlformats.org/officeDocument/2006/relationships/slideLayout" Target="../slideLayouts/slideLayout93.xml"/><Relationship Id="rId82" Type="http://schemas.openxmlformats.org/officeDocument/2006/relationships/slideLayout" Target="../slideLayouts/slideLayout92.xml"/><Relationship Id="rId81" Type="http://schemas.openxmlformats.org/officeDocument/2006/relationships/slideLayout" Target="../slideLayouts/slideLayout91.xml"/><Relationship Id="rId80" Type="http://schemas.openxmlformats.org/officeDocument/2006/relationships/slideLayout" Target="../slideLayouts/slideLayout90.xml"/><Relationship Id="rId8" Type="http://schemas.openxmlformats.org/officeDocument/2006/relationships/slideLayout" Target="../slideLayouts/slideLayout18.xml"/><Relationship Id="rId79" Type="http://schemas.openxmlformats.org/officeDocument/2006/relationships/slideLayout" Target="../slideLayouts/slideLayout89.xml"/><Relationship Id="rId78" Type="http://schemas.openxmlformats.org/officeDocument/2006/relationships/slideLayout" Target="../slideLayouts/slideLayout88.xml"/><Relationship Id="rId77" Type="http://schemas.openxmlformats.org/officeDocument/2006/relationships/slideLayout" Target="../slideLayouts/slideLayout87.xml"/><Relationship Id="rId76" Type="http://schemas.openxmlformats.org/officeDocument/2006/relationships/slideLayout" Target="../slideLayouts/slideLayout86.xml"/><Relationship Id="rId75" Type="http://schemas.openxmlformats.org/officeDocument/2006/relationships/slideLayout" Target="../slideLayouts/slideLayout85.xml"/><Relationship Id="rId74" Type="http://schemas.openxmlformats.org/officeDocument/2006/relationships/slideLayout" Target="../slideLayouts/slideLayout84.xml"/><Relationship Id="rId73" Type="http://schemas.openxmlformats.org/officeDocument/2006/relationships/slideLayout" Target="../slideLayouts/slideLayout83.xml"/><Relationship Id="rId72" Type="http://schemas.openxmlformats.org/officeDocument/2006/relationships/slideLayout" Target="../slideLayouts/slideLayout82.xml"/><Relationship Id="rId71" Type="http://schemas.openxmlformats.org/officeDocument/2006/relationships/slideLayout" Target="../slideLayouts/slideLayout81.xml"/><Relationship Id="rId70" Type="http://schemas.openxmlformats.org/officeDocument/2006/relationships/slideLayout" Target="../slideLayouts/slideLayout80.xml"/><Relationship Id="rId7" Type="http://schemas.openxmlformats.org/officeDocument/2006/relationships/slideLayout" Target="../slideLayouts/slideLayout17.xml"/><Relationship Id="rId69" Type="http://schemas.openxmlformats.org/officeDocument/2006/relationships/slideLayout" Target="../slideLayouts/slideLayout79.xml"/><Relationship Id="rId68" Type="http://schemas.openxmlformats.org/officeDocument/2006/relationships/slideLayout" Target="../slideLayouts/slideLayout78.xml"/><Relationship Id="rId67" Type="http://schemas.openxmlformats.org/officeDocument/2006/relationships/slideLayout" Target="../slideLayouts/slideLayout77.xml"/><Relationship Id="rId66" Type="http://schemas.openxmlformats.org/officeDocument/2006/relationships/slideLayout" Target="../slideLayouts/slideLayout76.xml"/><Relationship Id="rId65" Type="http://schemas.openxmlformats.org/officeDocument/2006/relationships/slideLayout" Target="../slideLayouts/slideLayout75.xml"/><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1" Type="http://schemas.openxmlformats.org/officeDocument/2006/relationships/theme" Target="../theme/theme2.xml"/><Relationship Id="rId100" Type="http://schemas.openxmlformats.org/officeDocument/2006/relationships/tags" Target="../tags/tag1229.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9" Type="http://schemas.openxmlformats.org/officeDocument/2006/relationships/tags" Target="../tags/tag2457.xml"/><Relationship Id="rId98" Type="http://schemas.openxmlformats.org/officeDocument/2006/relationships/tags" Target="../tags/tag2456.xml"/><Relationship Id="rId97" Type="http://schemas.openxmlformats.org/officeDocument/2006/relationships/tags" Target="../tags/tag2455.xml"/><Relationship Id="rId96" Type="http://schemas.openxmlformats.org/officeDocument/2006/relationships/tags" Target="../tags/tag2454.xml"/><Relationship Id="rId95" Type="http://schemas.openxmlformats.org/officeDocument/2006/relationships/tags" Target="../tags/tag2453.xml"/><Relationship Id="rId94" Type="http://schemas.openxmlformats.org/officeDocument/2006/relationships/tags" Target="../tags/tag2452.xml"/><Relationship Id="rId93" Type="http://schemas.openxmlformats.org/officeDocument/2006/relationships/tags" Target="../tags/tag2451.xml"/><Relationship Id="rId92" Type="http://schemas.openxmlformats.org/officeDocument/2006/relationships/slideLayout" Target="../slideLayouts/slideLayout194.xml"/><Relationship Id="rId91" Type="http://schemas.openxmlformats.org/officeDocument/2006/relationships/slideLayout" Target="../slideLayouts/slideLayout193.xml"/><Relationship Id="rId90" Type="http://schemas.openxmlformats.org/officeDocument/2006/relationships/slideLayout" Target="../slideLayouts/slideLayout192.xml"/><Relationship Id="rId9" Type="http://schemas.openxmlformats.org/officeDocument/2006/relationships/slideLayout" Target="../slideLayouts/slideLayout111.xml"/><Relationship Id="rId89" Type="http://schemas.openxmlformats.org/officeDocument/2006/relationships/slideLayout" Target="../slideLayouts/slideLayout191.xml"/><Relationship Id="rId88" Type="http://schemas.openxmlformats.org/officeDocument/2006/relationships/slideLayout" Target="../slideLayouts/slideLayout190.xml"/><Relationship Id="rId87" Type="http://schemas.openxmlformats.org/officeDocument/2006/relationships/slideLayout" Target="../slideLayouts/slideLayout189.xml"/><Relationship Id="rId86" Type="http://schemas.openxmlformats.org/officeDocument/2006/relationships/slideLayout" Target="../slideLayouts/slideLayout188.xml"/><Relationship Id="rId85" Type="http://schemas.openxmlformats.org/officeDocument/2006/relationships/slideLayout" Target="../slideLayouts/slideLayout187.xml"/><Relationship Id="rId84" Type="http://schemas.openxmlformats.org/officeDocument/2006/relationships/slideLayout" Target="../slideLayouts/slideLayout186.xml"/><Relationship Id="rId83" Type="http://schemas.openxmlformats.org/officeDocument/2006/relationships/slideLayout" Target="../slideLayouts/slideLayout185.xml"/><Relationship Id="rId82" Type="http://schemas.openxmlformats.org/officeDocument/2006/relationships/slideLayout" Target="../slideLayouts/slideLayout184.xml"/><Relationship Id="rId81" Type="http://schemas.openxmlformats.org/officeDocument/2006/relationships/slideLayout" Target="../slideLayouts/slideLayout183.xml"/><Relationship Id="rId80" Type="http://schemas.openxmlformats.org/officeDocument/2006/relationships/slideLayout" Target="../slideLayouts/slideLayout182.xml"/><Relationship Id="rId8" Type="http://schemas.openxmlformats.org/officeDocument/2006/relationships/slideLayout" Target="../slideLayouts/slideLayout110.xml"/><Relationship Id="rId79" Type="http://schemas.openxmlformats.org/officeDocument/2006/relationships/slideLayout" Target="../slideLayouts/slideLayout181.xml"/><Relationship Id="rId78" Type="http://schemas.openxmlformats.org/officeDocument/2006/relationships/slideLayout" Target="../slideLayouts/slideLayout180.xml"/><Relationship Id="rId77" Type="http://schemas.openxmlformats.org/officeDocument/2006/relationships/slideLayout" Target="../slideLayouts/slideLayout179.xml"/><Relationship Id="rId76" Type="http://schemas.openxmlformats.org/officeDocument/2006/relationships/slideLayout" Target="../slideLayouts/slideLayout178.xml"/><Relationship Id="rId75" Type="http://schemas.openxmlformats.org/officeDocument/2006/relationships/slideLayout" Target="../slideLayouts/slideLayout177.xml"/><Relationship Id="rId74" Type="http://schemas.openxmlformats.org/officeDocument/2006/relationships/slideLayout" Target="../slideLayouts/slideLayout176.xml"/><Relationship Id="rId73" Type="http://schemas.openxmlformats.org/officeDocument/2006/relationships/slideLayout" Target="../slideLayouts/slideLayout175.xml"/><Relationship Id="rId72" Type="http://schemas.openxmlformats.org/officeDocument/2006/relationships/slideLayout" Target="../slideLayouts/slideLayout174.xml"/><Relationship Id="rId71" Type="http://schemas.openxmlformats.org/officeDocument/2006/relationships/slideLayout" Target="../slideLayouts/slideLayout173.xml"/><Relationship Id="rId70" Type="http://schemas.openxmlformats.org/officeDocument/2006/relationships/slideLayout" Target="../slideLayouts/slideLayout172.xml"/><Relationship Id="rId7" Type="http://schemas.openxmlformats.org/officeDocument/2006/relationships/slideLayout" Target="../slideLayouts/slideLayout109.xml"/><Relationship Id="rId69" Type="http://schemas.openxmlformats.org/officeDocument/2006/relationships/slideLayout" Target="../slideLayouts/slideLayout171.xml"/><Relationship Id="rId68" Type="http://schemas.openxmlformats.org/officeDocument/2006/relationships/slideLayout" Target="../slideLayouts/slideLayout170.xml"/><Relationship Id="rId67" Type="http://schemas.openxmlformats.org/officeDocument/2006/relationships/slideLayout" Target="../slideLayouts/slideLayout169.xml"/><Relationship Id="rId66" Type="http://schemas.openxmlformats.org/officeDocument/2006/relationships/slideLayout" Target="../slideLayouts/slideLayout168.xml"/><Relationship Id="rId65" Type="http://schemas.openxmlformats.org/officeDocument/2006/relationships/slideLayout" Target="../slideLayouts/slideLayout167.xml"/><Relationship Id="rId64" Type="http://schemas.openxmlformats.org/officeDocument/2006/relationships/slideLayout" Target="../slideLayouts/slideLayout166.xml"/><Relationship Id="rId63" Type="http://schemas.openxmlformats.org/officeDocument/2006/relationships/slideLayout" Target="../slideLayouts/slideLayout165.xml"/><Relationship Id="rId62" Type="http://schemas.openxmlformats.org/officeDocument/2006/relationships/slideLayout" Target="../slideLayouts/slideLayout164.xml"/><Relationship Id="rId61" Type="http://schemas.openxmlformats.org/officeDocument/2006/relationships/slideLayout" Target="../slideLayouts/slideLayout163.xml"/><Relationship Id="rId60" Type="http://schemas.openxmlformats.org/officeDocument/2006/relationships/slideLayout" Target="../slideLayouts/slideLayout162.xml"/><Relationship Id="rId6" Type="http://schemas.openxmlformats.org/officeDocument/2006/relationships/slideLayout" Target="../slideLayouts/slideLayout108.xml"/><Relationship Id="rId59" Type="http://schemas.openxmlformats.org/officeDocument/2006/relationships/slideLayout" Target="../slideLayouts/slideLayout161.xml"/><Relationship Id="rId58" Type="http://schemas.openxmlformats.org/officeDocument/2006/relationships/slideLayout" Target="../slideLayouts/slideLayout160.xml"/><Relationship Id="rId57" Type="http://schemas.openxmlformats.org/officeDocument/2006/relationships/slideLayout" Target="../slideLayouts/slideLayout159.xml"/><Relationship Id="rId56" Type="http://schemas.openxmlformats.org/officeDocument/2006/relationships/slideLayout" Target="../slideLayouts/slideLayout158.xml"/><Relationship Id="rId55" Type="http://schemas.openxmlformats.org/officeDocument/2006/relationships/slideLayout" Target="../slideLayouts/slideLayout157.xml"/><Relationship Id="rId54" Type="http://schemas.openxmlformats.org/officeDocument/2006/relationships/slideLayout" Target="../slideLayouts/slideLayout156.xml"/><Relationship Id="rId53" Type="http://schemas.openxmlformats.org/officeDocument/2006/relationships/slideLayout" Target="../slideLayouts/slideLayout155.xml"/><Relationship Id="rId52" Type="http://schemas.openxmlformats.org/officeDocument/2006/relationships/slideLayout" Target="../slideLayouts/slideLayout154.xml"/><Relationship Id="rId51" Type="http://schemas.openxmlformats.org/officeDocument/2006/relationships/slideLayout" Target="../slideLayouts/slideLayout153.xml"/><Relationship Id="rId50" Type="http://schemas.openxmlformats.org/officeDocument/2006/relationships/slideLayout" Target="../slideLayouts/slideLayout152.xml"/><Relationship Id="rId5" Type="http://schemas.openxmlformats.org/officeDocument/2006/relationships/slideLayout" Target="../slideLayouts/slideLayout107.xml"/><Relationship Id="rId49" Type="http://schemas.openxmlformats.org/officeDocument/2006/relationships/slideLayout" Target="../slideLayouts/slideLayout151.xml"/><Relationship Id="rId48" Type="http://schemas.openxmlformats.org/officeDocument/2006/relationships/slideLayout" Target="../slideLayouts/slideLayout150.xml"/><Relationship Id="rId47" Type="http://schemas.openxmlformats.org/officeDocument/2006/relationships/slideLayout" Target="../slideLayouts/slideLayout149.xml"/><Relationship Id="rId46" Type="http://schemas.openxmlformats.org/officeDocument/2006/relationships/slideLayout" Target="../slideLayouts/slideLayout148.xml"/><Relationship Id="rId45" Type="http://schemas.openxmlformats.org/officeDocument/2006/relationships/slideLayout" Target="../slideLayouts/slideLayout147.xml"/><Relationship Id="rId44" Type="http://schemas.openxmlformats.org/officeDocument/2006/relationships/slideLayout" Target="../slideLayouts/slideLayout146.xml"/><Relationship Id="rId43" Type="http://schemas.openxmlformats.org/officeDocument/2006/relationships/slideLayout" Target="../slideLayouts/slideLayout145.xml"/><Relationship Id="rId42" Type="http://schemas.openxmlformats.org/officeDocument/2006/relationships/slideLayout" Target="../slideLayouts/slideLayout144.xml"/><Relationship Id="rId41" Type="http://schemas.openxmlformats.org/officeDocument/2006/relationships/slideLayout" Target="../slideLayouts/slideLayout143.xml"/><Relationship Id="rId40" Type="http://schemas.openxmlformats.org/officeDocument/2006/relationships/slideLayout" Target="../slideLayouts/slideLayout142.xml"/><Relationship Id="rId4" Type="http://schemas.openxmlformats.org/officeDocument/2006/relationships/slideLayout" Target="../slideLayouts/slideLayout106.xml"/><Relationship Id="rId39" Type="http://schemas.openxmlformats.org/officeDocument/2006/relationships/slideLayout" Target="../slideLayouts/slideLayout141.xml"/><Relationship Id="rId38" Type="http://schemas.openxmlformats.org/officeDocument/2006/relationships/slideLayout" Target="../slideLayouts/slideLayout140.xml"/><Relationship Id="rId37" Type="http://schemas.openxmlformats.org/officeDocument/2006/relationships/slideLayout" Target="../slideLayouts/slideLayout139.xml"/><Relationship Id="rId36" Type="http://schemas.openxmlformats.org/officeDocument/2006/relationships/slideLayout" Target="../slideLayouts/slideLayout138.xml"/><Relationship Id="rId35" Type="http://schemas.openxmlformats.org/officeDocument/2006/relationships/slideLayout" Target="../slideLayouts/slideLayout137.xml"/><Relationship Id="rId34" Type="http://schemas.openxmlformats.org/officeDocument/2006/relationships/slideLayout" Target="../slideLayouts/slideLayout136.xml"/><Relationship Id="rId33" Type="http://schemas.openxmlformats.org/officeDocument/2006/relationships/slideLayout" Target="../slideLayouts/slideLayout135.xml"/><Relationship Id="rId32" Type="http://schemas.openxmlformats.org/officeDocument/2006/relationships/slideLayout" Target="../slideLayouts/slideLayout134.xml"/><Relationship Id="rId31" Type="http://schemas.openxmlformats.org/officeDocument/2006/relationships/slideLayout" Target="../slideLayouts/slideLayout133.xml"/><Relationship Id="rId30" Type="http://schemas.openxmlformats.org/officeDocument/2006/relationships/slideLayout" Target="../slideLayouts/slideLayout132.xml"/><Relationship Id="rId3" Type="http://schemas.openxmlformats.org/officeDocument/2006/relationships/slideLayout" Target="../slideLayouts/slideLayout105.xml"/><Relationship Id="rId29" Type="http://schemas.openxmlformats.org/officeDocument/2006/relationships/slideLayout" Target="../slideLayouts/slideLayout131.xml"/><Relationship Id="rId28" Type="http://schemas.openxmlformats.org/officeDocument/2006/relationships/slideLayout" Target="../slideLayouts/slideLayout130.xml"/><Relationship Id="rId27" Type="http://schemas.openxmlformats.org/officeDocument/2006/relationships/slideLayout" Target="../slideLayouts/slideLayout129.xml"/><Relationship Id="rId26" Type="http://schemas.openxmlformats.org/officeDocument/2006/relationships/slideLayout" Target="../slideLayouts/slideLayout128.xml"/><Relationship Id="rId25" Type="http://schemas.openxmlformats.org/officeDocument/2006/relationships/slideLayout" Target="../slideLayouts/slideLayout127.xml"/><Relationship Id="rId24" Type="http://schemas.openxmlformats.org/officeDocument/2006/relationships/slideLayout" Target="../slideLayouts/slideLayout126.xml"/><Relationship Id="rId23" Type="http://schemas.openxmlformats.org/officeDocument/2006/relationships/slideLayout" Target="../slideLayouts/slideLayout125.xml"/><Relationship Id="rId22" Type="http://schemas.openxmlformats.org/officeDocument/2006/relationships/slideLayout" Target="../slideLayouts/slideLayout124.xml"/><Relationship Id="rId21" Type="http://schemas.openxmlformats.org/officeDocument/2006/relationships/slideLayout" Target="../slideLayouts/slideLayout123.xml"/><Relationship Id="rId20" Type="http://schemas.openxmlformats.org/officeDocument/2006/relationships/slideLayout" Target="../slideLayouts/slideLayout122.xml"/><Relationship Id="rId2" Type="http://schemas.openxmlformats.org/officeDocument/2006/relationships/slideLayout" Target="../slideLayouts/slideLayout104.xml"/><Relationship Id="rId19" Type="http://schemas.openxmlformats.org/officeDocument/2006/relationships/slideLayout" Target="../slideLayouts/slideLayout121.xml"/><Relationship Id="rId18" Type="http://schemas.openxmlformats.org/officeDocument/2006/relationships/slideLayout" Target="../slideLayouts/slideLayout120.xml"/><Relationship Id="rId17" Type="http://schemas.openxmlformats.org/officeDocument/2006/relationships/slideLayout" Target="../slideLayouts/slideLayout119.xml"/><Relationship Id="rId16" Type="http://schemas.openxmlformats.org/officeDocument/2006/relationships/slideLayout" Target="../slideLayouts/slideLayout118.xml"/><Relationship Id="rId15" Type="http://schemas.openxmlformats.org/officeDocument/2006/relationships/slideLayout" Target="../slideLayouts/slideLayout117.xml"/><Relationship Id="rId14" Type="http://schemas.openxmlformats.org/officeDocument/2006/relationships/slideLayout" Target="../slideLayouts/slideLayout116.xml"/><Relationship Id="rId13" Type="http://schemas.openxmlformats.org/officeDocument/2006/relationships/slideLayout" Target="../slideLayouts/slideLayout115.xml"/><Relationship Id="rId12" Type="http://schemas.openxmlformats.org/officeDocument/2006/relationships/slideLayout" Target="../slideLayouts/slideLayout114.xml"/><Relationship Id="rId11" Type="http://schemas.openxmlformats.org/officeDocument/2006/relationships/slideLayout" Target="../slideLayouts/slideLayout113.xml"/><Relationship Id="rId101" Type="http://schemas.openxmlformats.org/officeDocument/2006/relationships/theme" Target="../theme/theme3.xml"/><Relationship Id="rId100" Type="http://schemas.openxmlformats.org/officeDocument/2006/relationships/tags" Target="../tags/tag2458.xml"/><Relationship Id="rId10" Type="http://schemas.openxmlformats.org/officeDocument/2006/relationships/slideLayout" Target="../slideLayouts/slideLayout112.xml"/><Relationship Id="rId1"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9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9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9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96"/>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97"/>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7" name="矩形 6"/>
          <p:cNvSpPr/>
          <p:nvPr userDrawn="1">
            <p:custDataLst>
              <p:tags r:id="rId98"/>
            </p:custDataLst>
          </p:nvPr>
        </p:nvSpPr>
        <p:spPr>
          <a:xfrm>
            <a:off x="0" y="6721475"/>
            <a:ext cx="12192000" cy="137160"/>
          </a:xfrm>
          <a:prstGeom prst="rect">
            <a:avLst/>
          </a:prstGeom>
          <a:gradFill>
            <a:gsLst>
              <a:gs pos="100000">
                <a:schemeClr val="bg1">
                  <a:alpha val="0"/>
                </a:schemeClr>
              </a:gs>
              <a:gs pos="30000">
                <a:schemeClr val="accent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KSO_TEMPLATE" hidden="1"/>
          <p:cNvSpPr/>
          <p:nvPr userDrawn="1">
            <p:custDataLst>
              <p:tags r:id="rId9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00"/>
    </p:custDataLst>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 id="2147483728" r:id="rId69"/>
    <p:sldLayoutId id="2147483729" r:id="rId70"/>
    <p:sldLayoutId id="2147483730" r:id="rId71"/>
    <p:sldLayoutId id="2147483731" r:id="rId72"/>
    <p:sldLayoutId id="2147483732" r:id="rId73"/>
    <p:sldLayoutId id="2147483733" r:id="rId74"/>
    <p:sldLayoutId id="2147483734" r:id="rId75"/>
    <p:sldLayoutId id="2147483735" r:id="rId76"/>
    <p:sldLayoutId id="2147483736" r:id="rId77"/>
    <p:sldLayoutId id="2147483737" r:id="rId78"/>
    <p:sldLayoutId id="2147483738" r:id="rId79"/>
    <p:sldLayoutId id="2147483739" r:id="rId80"/>
    <p:sldLayoutId id="2147483740" r:id="rId81"/>
    <p:sldLayoutId id="2147483741" r:id="rId82"/>
    <p:sldLayoutId id="2147483742" r:id="rId83"/>
    <p:sldLayoutId id="2147483743" r:id="rId84"/>
    <p:sldLayoutId id="2147483744" r:id="rId85"/>
    <p:sldLayoutId id="2147483745" r:id="rId86"/>
    <p:sldLayoutId id="2147483746" r:id="rId87"/>
    <p:sldLayoutId id="2147483747" r:id="rId88"/>
    <p:sldLayoutId id="2147483748" r:id="rId89"/>
    <p:sldLayoutId id="2147483749" r:id="rId90"/>
    <p:sldLayoutId id="2147483750" r:id="rId91"/>
    <p:sldLayoutId id="2147483751" r:id="rId92"/>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9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9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9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96"/>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97"/>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7" name="矩形 6"/>
          <p:cNvSpPr/>
          <p:nvPr userDrawn="1">
            <p:custDataLst>
              <p:tags r:id="rId98"/>
            </p:custDataLst>
          </p:nvPr>
        </p:nvSpPr>
        <p:spPr>
          <a:xfrm>
            <a:off x="0" y="6721475"/>
            <a:ext cx="12192000" cy="137160"/>
          </a:xfrm>
          <a:prstGeom prst="rect">
            <a:avLst/>
          </a:prstGeom>
          <a:gradFill>
            <a:gsLst>
              <a:gs pos="100000">
                <a:schemeClr val="bg1">
                  <a:alpha val="0"/>
                </a:schemeClr>
              </a:gs>
              <a:gs pos="30000">
                <a:schemeClr val="accent1"/>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KSO_TEMPLATE" hidden="1"/>
          <p:cNvSpPr/>
          <p:nvPr userDrawn="1">
            <p:custDataLst>
              <p:tags r:id="rId9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00"/>
    </p:custData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 id="2147483777" r:id="rId25"/>
    <p:sldLayoutId id="2147483778" r:id="rId26"/>
    <p:sldLayoutId id="2147483779" r:id="rId27"/>
    <p:sldLayoutId id="2147483780" r:id="rId28"/>
    <p:sldLayoutId id="2147483781" r:id="rId29"/>
    <p:sldLayoutId id="2147483782" r:id="rId30"/>
    <p:sldLayoutId id="2147483783" r:id="rId31"/>
    <p:sldLayoutId id="2147483784" r:id="rId32"/>
    <p:sldLayoutId id="2147483785" r:id="rId33"/>
    <p:sldLayoutId id="2147483786" r:id="rId34"/>
    <p:sldLayoutId id="2147483787" r:id="rId35"/>
    <p:sldLayoutId id="2147483788" r:id="rId36"/>
    <p:sldLayoutId id="2147483789" r:id="rId37"/>
    <p:sldLayoutId id="2147483790" r:id="rId38"/>
    <p:sldLayoutId id="2147483791" r:id="rId39"/>
    <p:sldLayoutId id="2147483792" r:id="rId40"/>
    <p:sldLayoutId id="2147483793" r:id="rId41"/>
    <p:sldLayoutId id="2147483794" r:id="rId42"/>
    <p:sldLayoutId id="2147483795" r:id="rId43"/>
    <p:sldLayoutId id="2147483796" r:id="rId44"/>
    <p:sldLayoutId id="2147483797" r:id="rId45"/>
    <p:sldLayoutId id="2147483798" r:id="rId46"/>
    <p:sldLayoutId id="2147483799" r:id="rId47"/>
    <p:sldLayoutId id="2147483800" r:id="rId48"/>
    <p:sldLayoutId id="2147483801" r:id="rId49"/>
    <p:sldLayoutId id="2147483802" r:id="rId50"/>
    <p:sldLayoutId id="2147483803" r:id="rId51"/>
    <p:sldLayoutId id="2147483804" r:id="rId52"/>
    <p:sldLayoutId id="2147483805" r:id="rId53"/>
    <p:sldLayoutId id="2147483806" r:id="rId54"/>
    <p:sldLayoutId id="2147483807" r:id="rId55"/>
    <p:sldLayoutId id="2147483808" r:id="rId56"/>
    <p:sldLayoutId id="2147483809" r:id="rId57"/>
    <p:sldLayoutId id="2147483810" r:id="rId58"/>
    <p:sldLayoutId id="2147483811" r:id="rId59"/>
    <p:sldLayoutId id="2147483812" r:id="rId60"/>
    <p:sldLayoutId id="2147483813" r:id="rId61"/>
    <p:sldLayoutId id="2147483814" r:id="rId62"/>
    <p:sldLayoutId id="2147483815" r:id="rId63"/>
    <p:sldLayoutId id="2147483816" r:id="rId64"/>
    <p:sldLayoutId id="2147483817" r:id="rId65"/>
    <p:sldLayoutId id="2147483818" r:id="rId66"/>
    <p:sldLayoutId id="2147483819" r:id="rId67"/>
    <p:sldLayoutId id="2147483820" r:id="rId68"/>
    <p:sldLayoutId id="2147483821" r:id="rId69"/>
    <p:sldLayoutId id="2147483822" r:id="rId70"/>
    <p:sldLayoutId id="2147483823" r:id="rId71"/>
    <p:sldLayoutId id="2147483824" r:id="rId72"/>
    <p:sldLayoutId id="2147483825" r:id="rId73"/>
    <p:sldLayoutId id="2147483826" r:id="rId74"/>
    <p:sldLayoutId id="2147483827" r:id="rId75"/>
    <p:sldLayoutId id="2147483828" r:id="rId76"/>
    <p:sldLayoutId id="2147483829" r:id="rId77"/>
    <p:sldLayoutId id="2147483830" r:id="rId78"/>
    <p:sldLayoutId id="2147483831" r:id="rId79"/>
    <p:sldLayoutId id="2147483832" r:id="rId80"/>
    <p:sldLayoutId id="2147483833" r:id="rId81"/>
    <p:sldLayoutId id="2147483834" r:id="rId82"/>
    <p:sldLayoutId id="2147483835" r:id="rId83"/>
    <p:sldLayoutId id="2147483836" r:id="rId84"/>
    <p:sldLayoutId id="2147483837" r:id="rId85"/>
    <p:sldLayoutId id="2147483838" r:id="rId86"/>
    <p:sldLayoutId id="2147483839" r:id="rId87"/>
    <p:sldLayoutId id="2147483840" r:id="rId88"/>
    <p:sldLayoutId id="2147483841" r:id="rId89"/>
    <p:sldLayoutId id="2147483842" r:id="rId90"/>
    <p:sldLayoutId id="2147483843" r:id="rId91"/>
    <p:sldLayoutId id="2147483844" r:id="rId92"/>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2.xml"/><Relationship Id="rId2" Type="http://schemas.openxmlformats.org/officeDocument/2006/relationships/tags" Target="../tags/tag2460.xml"/><Relationship Id="rId1" Type="http://schemas.openxmlformats.org/officeDocument/2006/relationships/tags" Target="../tags/tag2459.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78.xml"/><Relationship Id="rId3" Type="http://schemas.openxmlformats.org/officeDocument/2006/relationships/tags" Target="../tags/tag2536.xml"/><Relationship Id="rId2" Type="http://schemas.openxmlformats.org/officeDocument/2006/relationships/tags" Target="../tags/tag2535.xml"/><Relationship Id="rId1" Type="http://schemas.openxmlformats.org/officeDocument/2006/relationships/tags" Target="../tags/tag2534.xml"/></Relationships>
</file>

<file path=ppt/slides/_rels/slide100.xml.rels><?xml version="1.0" encoding="UTF-8" standalone="yes"?>
<Relationships xmlns="http://schemas.openxmlformats.org/package/2006/relationships"><Relationship Id="rId9" Type="http://schemas.openxmlformats.org/officeDocument/2006/relationships/image" Target="../media/image200.png"/><Relationship Id="rId8" Type="http://schemas.openxmlformats.org/officeDocument/2006/relationships/image" Target="../media/image199.png"/><Relationship Id="rId7" Type="http://schemas.openxmlformats.org/officeDocument/2006/relationships/tags" Target="../tags/tag3436.xml"/><Relationship Id="rId6" Type="http://schemas.openxmlformats.org/officeDocument/2006/relationships/tags" Target="../tags/tag3435.xml"/><Relationship Id="rId5" Type="http://schemas.openxmlformats.org/officeDocument/2006/relationships/tags" Target="../tags/tag3434.xml"/><Relationship Id="rId4" Type="http://schemas.openxmlformats.org/officeDocument/2006/relationships/tags" Target="../tags/tag3433.xml"/><Relationship Id="rId3" Type="http://schemas.openxmlformats.org/officeDocument/2006/relationships/tags" Target="../tags/tag3432.xml"/><Relationship Id="rId2" Type="http://schemas.openxmlformats.org/officeDocument/2006/relationships/tags" Target="../tags/tag3431.xml"/><Relationship Id="rId11" Type="http://schemas.openxmlformats.org/officeDocument/2006/relationships/slideLayout" Target="../slideLayouts/slideLayout160.xml"/><Relationship Id="rId10" Type="http://schemas.openxmlformats.org/officeDocument/2006/relationships/tags" Target="../tags/tag3437.xml"/><Relationship Id="rId1" Type="http://schemas.openxmlformats.org/officeDocument/2006/relationships/tags" Target="../tags/tag3430.xml"/></Relationships>
</file>

<file path=ppt/slides/_rels/slide101.xml.rels><?xml version="1.0" encoding="UTF-8" standalone="yes"?>
<Relationships xmlns="http://schemas.openxmlformats.org/package/2006/relationships"><Relationship Id="rId9" Type="http://schemas.openxmlformats.org/officeDocument/2006/relationships/tags" Target="../tags/tag3445.xml"/><Relationship Id="rId8" Type="http://schemas.openxmlformats.org/officeDocument/2006/relationships/tags" Target="../tags/tag3444.xml"/><Relationship Id="rId7" Type="http://schemas.openxmlformats.org/officeDocument/2006/relationships/tags" Target="../tags/tag3443.xml"/><Relationship Id="rId6" Type="http://schemas.openxmlformats.org/officeDocument/2006/relationships/tags" Target="../tags/tag3442.xml"/><Relationship Id="rId5" Type="http://schemas.openxmlformats.org/officeDocument/2006/relationships/tags" Target="../tags/tag3441.xml"/><Relationship Id="rId4" Type="http://schemas.openxmlformats.org/officeDocument/2006/relationships/tags" Target="../tags/tag3440.xml"/><Relationship Id="rId3" Type="http://schemas.openxmlformats.org/officeDocument/2006/relationships/image" Target="../media/image201.png"/><Relationship Id="rId2" Type="http://schemas.openxmlformats.org/officeDocument/2006/relationships/tags" Target="../tags/tag3439.xml"/><Relationship Id="rId11" Type="http://schemas.openxmlformats.org/officeDocument/2006/relationships/slideLayout" Target="../slideLayouts/slideLayout104.xml"/><Relationship Id="rId10" Type="http://schemas.openxmlformats.org/officeDocument/2006/relationships/tags" Target="../tags/tag3446.xml"/><Relationship Id="rId1" Type="http://schemas.openxmlformats.org/officeDocument/2006/relationships/tags" Target="../tags/tag3438.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103.xml"/><Relationship Id="rId3" Type="http://schemas.openxmlformats.org/officeDocument/2006/relationships/tags" Target="../tags/tag3449.xml"/><Relationship Id="rId2" Type="http://schemas.openxmlformats.org/officeDocument/2006/relationships/tags" Target="../tags/tag3448.xml"/><Relationship Id="rId1" Type="http://schemas.openxmlformats.org/officeDocument/2006/relationships/tags" Target="../tags/tag344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539.xml"/><Relationship Id="rId2" Type="http://schemas.openxmlformats.org/officeDocument/2006/relationships/tags" Target="../tags/tag2538.xml"/><Relationship Id="rId1" Type="http://schemas.openxmlformats.org/officeDocument/2006/relationships/tags" Target="../tags/tag2537.xml"/></Relationships>
</file>

<file path=ppt/slides/_rels/slide12.xml.rels><?xml version="1.0" encoding="UTF-8" standalone="yes"?>
<Relationships xmlns="http://schemas.openxmlformats.org/package/2006/relationships"><Relationship Id="rId9" Type="http://schemas.openxmlformats.org/officeDocument/2006/relationships/tags" Target="../tags/tag2546.xml"/><Relationship Id="rId8" Type="http://schemas.openxmlformats.org/officeDocument/2006/relationships/tags" Target="../tags/tag2545.xml"/><Relationship Id="rId7" Type="http://schemas.openxmlformats.org/officeDocument/2006/relationships/image" Target="../media/image7.jpeg"/><Relationship Id="rId6" Type="http://schemas.openxmlformats.org/officeDocument/2006/relationships/tags" Target="../tags/tag2544.xml"/><Relationship Id="rId5" Type="http://schemas.openxmlformats.org/officeDocument/2006/relationships/tags" Target="../tags/tag2543.xml"/><Relationship Id="rId4" Type="http://schemas.openxmlformats.org/officeDocument/2006/relationships/tags" Target="../tags/tag2542.xml"/><Relationship Id="rId3" Type="http://schemas.openxmlformats.org/officeDocument/2006/relationships/image" Target="../media/image6.png"/><Relationship Id="rId2" Type="http://schemas.openxmlformats.org/officeDocument/2006/relationships/tags" Target="../tags/tag2541.xml"/><Relationship Id="rId11" Type="http://schemas.openxmlformats.org/officeDocument/2006/relationships/slideLayout" Target="../slideLayouts/slideLayout177.xml"/><Relationship Id="rId10" Type="http://schemas.openxmlformats.org/officeDocument/2006/relationships/tags" Target="../tags/tag2547.xml"/><Relationship Id="rId1" Type="http://schemas.openxmlformats.org/officeDocument/2006/relationships/tags" Target="../tags/tag254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550.xml"/><Relationship Id="rId2" Type="http://schemas.openxmlformats.org/officeDocument/2006/relationships/tags" Target="../tags/tag2549.xml"/><Relationship Id="rId1" Type="http://schemas.openxmlformats.org/officeDocument/2006/relationships/tags" Target="../tags/tag2548.xml"/></Relationships>
</file>

<file path=ppt/slides/_rels/slide14.xml.rels><?xml version="1.0" encoding="UTF-8" standalone="yes"?>
<Relationships xmlns="http://schemas.openxmlformats.org/package/2006/relationships"><Relationship Id="rId9" Type="http://schemas.openxmlformats.org/officeDocument/2006/relationships/tags" Target="../tags/tag2556.xml"/><Relationship Id="rId8" Type="http://schemas.openxmlformats.org/officeDocument/2006/relationships/tags" Target="../tags/tag2555.xml"/><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tags" Target="../tags/tag2554.xml"/><Relationship Id="rId4" Type="http://schemas.openxmlformats.org/officeDocument/2006/relationships/tags" Target="../tags/tag2553.xml"/><Relationship Id="rId3" Type="http://schemas.openxmlformats.org/officeDocument/2006/relationships/image" Target="../media/image8.png"/><Relationship Id="rId2" Type="http://schemas.openxmlformats.org/officeDocument/2006/relationships/tags" Target="../tags/tag2552.xml"/><Relationship Id="rId17" Type="http://schemas.openxmlformats.org/officeDocument/2006/relationships/slideLayout" Target="../slideLayouts/slideLayout176.xml"/><Relationship Id="rId16" Type="http://schemas.openxmlformats.org/officeDocument/2006/relationships/tags" Target="../tags/tag2561.xml"/><Relationship Id="rId15" Type="http://schemas.openxmlformats.org/officeDocument/2006/relationships/tags" Target="../tags/tag2560.xml"/><Relationship Id="rId14" Type="http://schemas.openxmlformats.org/officeDocument/2006/relationships/tags" Target="../tags/tag2559.xml"/><Relationship Id="rId13" Type="http://schemas.openxmlformats.org/officeDocument/2006/relationships/image" Target="../media/image12.svg"/><Relationship Id="rId12" Type="http://schemas.openxmlformats.org/officeDocument/2006/relationships/image" Target="../media/image11.png"/><Relationship Id="rId11" Type="http://schemas.openxmlformats.org/officeDocument/2006/relationships/tags" Target="../tags/tag2558.xml"/><Relationship Id="rId10" Type="http://schemas.openxmlformats.org/officeDocument/2006/relationships/tags" Target="../tags/tag2557.xml"/><Relationship Id="rId1" Type="http://schemas.openxmlformats.org/officeDocument/2006/relationships/tags" Target="../tags/tag2551.xml"/></Relationships>
</file>

<file path=ppt/slides/_rels/slide15.xml.rels><?xml version="1.0" encoding="UTF-8" standalone="yes"?>
<Relationships xmlns="http://schemas.openxmlformats.org/package/2006/relationships"><Relationship Id="rId9" Type="http://schemas.openxmlformats.org/officeDocument/2006/relationships/tags" Target="../tags/tag2570.xml"/><Relationship Id="rId8" Type="http://schemas.openxmlformats.org/officeDocument/2006/relationships/tags" Target="../tags/tag2569.xml"/><Relationship Id="rId7" Type="http://schemas.openxmlformats.org/officeDocument/2006/relationships/tags" Target="../tags/tag2568.xml"/><Relationship Id="rId6" Type="http://schemas.openxmlformats.org/officeDocument/2006/relationships/tags" Target="../tags/tag2567.xml"/><Relationship Id="rId5" Type="http://schemas.openxmlformats.org/officeDocument/2006/relationships/tags" Target="../tags/tag2566.xml"/><Relationship Id="rId4" Type="http://schemas.openxmlformats.org/officeDocument/2006/relationships/tags" Target="../tags/tag2565.xml"/><Relationship Id="rId3" Type="http://schemas.openxmlformats.org/officeDocument/2006/relationships/tags" Target="../tags/tag2564.xml"/><Relationship Id="rId2" Type="http://schemas.openxmlformats.org/officeDocument/2006/relationships/tags" Target="../tags/tag2563.xml"/><Relationship Id="rId14" Type="http://schemas.openxmlformats.org/officeDocument/2006/relationships/slideLayout" Target="../slideLayouts/slideLayout175.xml"/><Relationship Id="rId13" Type="http://schemas.openxmlformats.org/officeDocument/2006/relationships/tags" Target="../tags/tag2572.xml"/><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tags" Target="../tags/tag2571.xml"/><Relationship Id="rId1" Type="http://schemas.openxmlformats.org/officeDocument/2006/relationships/tags" Target="../tags/tag2562.xml"/></Relationships>
</file>

<file path=ppt/slides/_rels/slide16.xml.rels><?xml version="1.0" encoding="UTF-8" standalone="yes"?>
<Relationships xmlns="http://schemas.openxmlformats.org/package/2006/relationships"><Relationship Id="rId9" Type="http://schemas.openxmlformats.org/officeDocument/2006/relationships/tags" Target="../tags/tag2581.xml"/><Relationship Id="rId8" Type="http://schemas.openxmlformats.org/officeDocument/2006/relationships/tags" Target="../tags/tag2580.xml"/><Relationship Id="rId7" Type="http://schemas.openxmlformats.org/officeDocument/2006/relationships/tags" Target="../tags/tag2579.xml"/><Relationship Id="rId6" Type="http://schemas.openxmlformats.org/officeDocument/2006/relationships/tags" Target="../tags/tag2578.xml"/><Relationship Id="rId5" Type="http://schemas.openxmlformats.org/officeDocument/2006/relationships/tags" Target="../tags/tag2577.xml"/><Relationship Id="rId4" Type="http://schemas.openxmlformats.org/officeDocument/2006/relationships/tags" Target="../tags/tag2576.xml"/><Relationship Id="rId3" Type="http://schemas.openxmlformats.org/officeDocument/2006/relationships/tags" Target="../tags/tag2575.xml"/><Relationship Id="rId2" Type="http://schemas.openxmlformats.org/officeDocument/2006/relationships/tags" Target="../tags/tag2574.xml"/><Relationship Id="rId16" Type="http://schemas.openxmlformats.org/officeDocument/2006/relationships/slideLayout" Target="../slideLayouts/slideLayout174.xml"/><Relationship Id="rId15" Type="http://schemas.openxmlformats.org/officeDocument/2006/relationships/tags" Target="../tags/tag2583.xml"/><Relationship Id="rId14" Type="http://schemas.openxmlformats.org/officeDocument/2006/relationships/image" Target="../media/image18.png"/><Relationship Id="rId13" Type="http://schemas.openxmlformats.org/officeDocument/2006/relationships/image" Target="../media/image17.png"/><Relationship Id="rId12"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tags" Target="../tags/tag2582.xml"/><Relationship Id="rId1" Type="http://schemas.openxmlformats.org/officeDocument/2006/relationships/tags" Target="../tags/tag2573.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73.xml"/><Relationship Id="rId6" Type="http://schemas.openxmlformats.org/officeDocument/2006/relationships/tags" Target="../tags/tag2588.xml"/><Relationship Id="rId5" Type="http://schemas.openxmlformats.org/officeDocument/2006/relationships/tags" Target="../tags/tag2587.xml"/><Relationship Id="rId4" Type="http://schemas.openxmlformats.org/officeDocument/2006/relationships/tags" Target="../tags/tag2586.xml"/><Relationship Id="rId3" Type="http://schemas.openxmlformats.org/officeDocument/2006/relationships/image" Target="../media/image19.jpeg"/><Relationship Id="rId2" Type="http://schemas.openxmlformats.org/officeDocument/2006/relationships/tags" Target="../tags/tag2585.xml"/><Relationship Id="rId1" Type="http://schemas.openxmlformats.org/officeDocument/2006/relationships/tags" Target="../tags/tag2584.xml"/></Relationships>
</file>

<file path=ppt/slides/_rels/slide18.xml.rels><?xml version="1.0" encoding="UTF-8" standalone="yes"?>
<Relationships xmlns="http://schemas.openxmlformats.org/package/2006/relationships"><Relationship Id="rId9" Type="http://schemas.openxmlformats.org/officeDocument/2006/relationships/tags" Target="../tags/tag2596.xml"/><Relationship Id="rId8" Type="http://schemas.openxmlformats.org/officeDocument/2006/relationships/image" Target="../media/image20.jpeg"/><Relationship Id="rId7" Type="http://schemas.openxmlformats.org/officeDocument/2006/relationships/tags" Target="../tags/tag2595.xml"/><Relationship Id="rId6" Type="http://schemas.openxmlformats.org/officeDocument/2006/relationships/tags" Target="../tags/tag2594.xml"/><Relationship Id="rId5" Type="http://schemas.openxmlformats.org/officeDocument/2006/relationships/tags" Target="../tags/tag2593.xml"/><Relationship Id="rId4" Type="http://schemas.openxmlformats.org/officeDocument/2006/relationships/tags" Target="../tags/tag2592.xml"/><Relationship Id="rId3" Type="http://schemas.openxmlformats.org/officeDocument/2006/relationships/tags" Target="../tags/tag2591.xml"/><Relationship Id="rId23" Type="http://schemas.openxmlformats.org/officeDocument/2006/relationships/slideLayout" Target="../slideLayouts/slideLayout171.xml"/><Relationship Id="rId22" Type="http://schemas.openxmlformats.org/officeDocument/2006/relationships/tags" Target="../tags/tag2605.xml"/><Relationship Id="rId21" Type="http://schemas.openxmlformats.org/officeDocument/2006/relationships/image" Target="../media/image24.png"/><Relationship Id="rId20" Type="http://schemas.openxmlformats.org/officeDocument/2006/relationships/image" Target="../media/image23.png"/><Relationship Id="rId2" Type="http://schemas.openxmlformats.org/officeDocument/2006/relationships/tags" Target="../tags/tag2590.xml"/><Relationship Id="rId19" Type="http://schemas.openxmlformats.org/officeDocument/2006/relationships/image" Target="../media/image22.png"/><Relationship Id="rId18" Type="http://schemas.openxmlformats.org/officeDocument/2006/relationships/tags" Target="../tags/tag2604.xml"/><Relationship Id="rId17" Type="http://schemas.openxmlformats.org/officeDocument/2006/relationships/tags" Target="../tags/tag2603.xml"/><Relationship Id="rId16" Type="http://schemas.openxmlformats.org/officeDocument/2006/relationships/image" Target="../media/image21.jpeg"/><Relationship Id="rId15" Type="http://schemas.openxmlformats.org/officeDocument/2006/relationships/tags" Target="../tags/tag2602.xml"/><Relationship Id="rId14" Type="http://schemas.openxmlformats.org/officeDocument/2006/relationships/tags" Target="../tags/tag2601.xml"/><Relationship Id="rId13" Type="http://schemas.openxmlformats.org/officeDocument/2006/relationships/tags" Target="../tags/tag2600.xml"/><Relationship Id="rId12" Type="http://schemas.openxmlformats.org/officeDocument/2006/relationships/tags" Target="../tags/tag2599.xml"/><Relationship Id="rId11" Type="http://schemas.openxmlformats.org/officeDocument/2006/relationships/tags" Target="../tags/tag2598.xml"/><Relationship Id="rId10" Type="http://schemas.openxmlformats.org/officeDocument/2006/relationships/tags" Target="../tags/tag2597.xml"/><Relationship Id="rId1" Type="http://schemas.openxmlformats.org/officeDocument/2006/relationships/tags" Target="../tags/tag2589.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70.xml"/><Relationship Id="rId7" Type="http://schemas.openxmlformats.org/officeDocument/2006/relationships/tags" Target="../tags/tag2611.xml"/><Relationship Id="rId6" Type="http://schemas.openxmlformats.org/officeDocument/2006/relationships/tags" Target="../tags/tag2610.xml"/><Relationship Id="rId5" Type="http://schemas.openxmlformats.org/officeDocument/2006/relationships/tags" Target="../tags/tag2609.xml"/><Relationship Id="rId4" Type="http://schemas.openxmlformats.org/officeDocument/2006/relationships/tags" Target="../tags/tag2608.xml"/><Relationship Id="rId3" Type="http://schemas.openxmlformats.org/officeDocument/2006/relationships/image" Target="../media/image25.jpeg"/><Relationship Id="rId2" Type="http://schemas.openxmlformats.org/officeDocument/2006/relationships/tags" Target="../tags/tag2607.xml"/><Relationship Id="rId1" Type="http://schemas.openxmlformats.org/officeDocument/2006/relationships/tags" Target="../tags/tag2606.xml"/></Relationships>
</file>

<file path=ppt/slides/_rels/slide2.xml.rels><?xml version="1.0" encoding="UTF-8" standalone="yes"?>
<Relationships xmlns="http://schemas.openxmlformats.org/package/2006/relationships"><Relationship Id="rId9" Type="http://schemas.openxmlformats.org/officeDocument/2006/relationships/tags" Target="../tags/tag2469.xml"/><Relationship Id="rId8" Type="http://schemas.openxmlformats.org/officeDocument/2006/relationships/tags" Target="../tags/tag2468.xml"/><Relationship Id="rId7" Type="http://schemas.openxmlformats.org/officeDocument/2006/relationships/tags" Target="../tags/tag2467.xml"/><Relationship Id="rId6" Type="http://schemas.openxmlformats.org/officeDocument/2006/relationships/tags" Target="../tags/tag2466.xml"/><Relationship Id="rId5" Type="http://schemas.openxmlformats.org/officeDocument/2006/relationships/tags" Target="../tags/tag2465.xml"/><Relationship Id="rId4" Type="http://schemas.openxmlformats.org/officeDocument/2006/relationships/tags" Target="../tags/tag2464.xml"/><Relationship Id="rId3" Type="http://schemas.openxmlformats.org/officeDocument/2006/relationships/tags" Target="../tags/tag2463.xml"/><Relationship Id="rId2" Type="http://schemas.openxmlformats.org/officeDocument/2006/relationships/tags" Target="../tags/tag2462.xml"/><Relationship Id="rId19" Type="http://schemas.openxmlformats.org/officeDocument/2006/relationships/slideLayout" Target="../slideLayouts/slideLayout183.xml"/><Relationship Id="rId18" Type="http://schemas.openxmlformats.org/officeDocument/2006/relationships/tags" Target="../tags/tag2478.xml"/><Relationship Id="rId17" Type="http://schemas.openxmlformats.org/officeDocument/2006/relationships/tags" Target="../tags/tag2477.xml"/><Relationship Id="rId16" Type="http://schemas.openxmlformats.org/officeDocument/2006/relationships/tags" Target="../tags/tag2476.xml"/><Relationship Id="rId15" Type="http://schemas.openxmlformats.org/officeDocument/2006/relationships/tags" Target="../tags/tag2475.xml"/><Relationship Id="rId14" Type="http://schemas.openxmlformats.org/officeDocument/2006/relationships/tags" Target="../tags/tag2474.xml"/><Relationship Id="rId13" Type="http://schemas.openxmlformats.org/officeDocument/2006/relationships/tags" Target="../tags/tag2473.xml"/><Relationship Id="rId12" Type="http://schemas.openxmlformats.org/officeDocument/2006/relationships/tags" Target="../tags/tag2472.xml"/><Relationship Id="rId11" Type="http://schemas.openxmlformats.org/officeDocument/2006/relationships/tags" Target="../tags/tag2471.xml"/><Relationship Id="rId10" Type="http://schemas.openxmlformats.org/officeDocument/2006/relationships/tags" Target="../tags/tag2470.xml"/><Relationship Id="rId1" Type="http://schemas.openxmlformats.org/officeDocument/2006/relationships/tags" Target="../tags/tag2461.xml"/></Relationships>
</file>

<file path=ppt/slides/_rels/slide20.xml.rels><?xml version="1.0" encoding="UTF-8" standalone="yes"?>
<Relationships xmlns="http://schemas.openxmlformats.org/package/2006/relationships"><Relationship Id="rId9" Type="http://schemas.openxmlformats.org/officeDocument/2006/relationships/tags" Target="../tags/tag2618.xml"/><Relationship Id="rId8" Type="http://schemas.openxmlformats.org/officeDocument/2006/relationships/tags" Target="../tags/tag2617.xml"/><Relationship Id="rId7" Type="http://schemas.openxmlformats.org/officeDocument/2006/relationships/tags" Target="../tags/tag2616.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tags" Target="../tags/tag2615.xml"/><Relationship Id="rId34" Type="http://schemas.openxmlformats.org/officeDocument/2006/relationships/slideLayout" Target="../slideLayouts/slideLayout169.xml"/><Relationship Id="rId33" Type="http://schemas.openxmlformats.org/officeDocument/2006/relationships/tags" Target="../tags/tag2634.xml"/><Relationship Id="rId32" Type="http://schemas.openxmlformats.org/officeDocument/2006/relationships/tags" Target="../tags/tag2633.xml"/><Relationship Id="rId31" Type="http://schemas.openxmlformats.org/officeDocument/2006/relationships/tags" Target="../tags/tag2632.xml"/><Relationship Id="rId30" Type="http://schemas.openxmlformats.org/officeDocument/2006/relationships/image" Target="../media/image31.svg"/><Relationship Id="rId3" Type="http://schemas.openxmlformats.org/officeDocument/2006/relationships/tags" Target="../tags/tag2614.xml"/><Relationship Id="rId29" Type="http://schemas.openxmlformats.org/officeDocument/2006/relationships/image" Target="../media/image30.png"/><Relationship Id="rId28" Type="http://schemas.openxmlformats.org/officeDocument/2006/relationships/tags" Target="../tags/tag2631.xml"/><Relationship Id="rId27" Type="http://schemas.openxmlformats.org/officeDocument/2006/relationships/tags" Target="../tags/tag2630.xml"/><Relationship Id="rId26" Type="http://schemas.openxmlformats.org/officeDocument/2006/relationships/tags" Target="../tags/tag2629.xml"/><Relationship Id="rId25" Type="http://schemas.openxmlformats.org/officeDocument/2006/relationships/tags" Target="../tags/tag2628.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2627.xml"/><Relationship Id="rId21" Type="http://schemas.openxmlformats.org/officeDocument/2006/relationships/tags" Target="../tags/tag2626.xml"/><Relationship Id="rId20" Type="http://schemas.openxmlformats.org/officeDocument/2006/relationships/tags" Target="../tags/tag2625.xml"/><Relationship Id="rId2" Type="http://schemas.openxmlformats.org/officeDocument/2006/relationships/tags" Target="../tags/tag2613.xml"/><Relationship Id="rId19" Type="http://schemas.openxmlformats.org/officeDocument/2006/relationships/tags" Target="../tags/tag2624.xml"/><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tags" Target="../tags/tag2623.xml"/><Relationship Id="rId15" Type="http://schemas.openxmlformats.org/officeDocument/2006/relationships/tags" Target="../tags/tag2622.xml"/><Relationship Id="rId14" Type="http://schemas.openxmlformats.org/officeDocument/2006/relationships/tags" Target="../tags/tag2621.xml"/><Relationship Id="rId13" Type="http://schemas.openxmlformats.org/officeDocument/2006/relationships/tags" Target="../tags/tag2620.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2619.xml"/><Relationship Id="rId1" Type="http://schemas.openxmlformats.org/officeDocument/2006/relationships/tags" Target="../tags/tag2612.xml"/></Relationships>
</file>

<file path=ppt/slides/_rels/slide21.xml.rels><?xml version="1.0" encoding="UTF-8" standalone="yes"?>
<Relationships xmlns="http://schemas.openxmlformats.org/package/2006/relationships"><Relationship Id="rId9" Type="http://schemas.openxmlformats.org/officeDocument/2006/relationships/image" Target="../media/image33.jpeg"/><Relationship Id="rId8" Type="http://schemas.openxmlformats.org/officeDocument/2006/relationships/tags" Target="../tags/tag2641.xml"/><Relationship Id="rId7" Type="http://schemas.openxmlformats.org/officeDocument/2006/relationships/tags" Target="../tags/tag2640.xml"/><Relationship Id="rId6" Type="http://schemas.openxmlformats.org/officeDocument/2006/relationships/tags" Target="../tags/tag2639.xml"/><Relationship Id="rId5" Type="http://schemas.openxmlformats.org/officeDocument/2006/relationships/tags" Target="../tags/tag2638.xml"/><Relationship Id="rId4" Type="http://schemas.openxmlformats.org/officeDocument/2006/relationships/image" Target="../media/image32.jpeg"/><Relationship Id="rId3" Type="http://schemas.openxmlformats.org/officeDocument/2006/relationships/tags" Target="../tags/tag2637.xml"/><Relationship Id="rId23" Type="http://schemas.openxmlformats.org/officeDocument/2006/relationships/slideLayout" Target="../slideLayouts/slideLayout168.xml"/><Relationship Id="rId22" Type="http://schemas.openxmlformats.org/officeDocument/2006/relationships/tags" Target="../tags/tag2652.xml"/><Relationship Id="rId21" Type="http://schemas.openxmlformats.org/officeDocument/2006/relationships/tags" Target="../tags/tag2651.xml"/><Relationship Id="rId20" Type="http://schemas.openxmlformats.org/officeDocument/2006/relationships/tags" Target="../tags/tag2650.xml"/><Relationship Id="rId2" Type="http://schemas.openxmlformats.org/officeDocument/2006/relationships/tags" Target="../tags/tag2636.xml"/><Relationship Id="rId19" Type="http://schemas.openxmlformats.org/officeDocument/2006/relationships/image" Target="../media/image35.jpeg"/><Relationship Id="rId18" Type="http://schemas.openxmlformats.org/officeDocument/2006/relationships/tags" Target="../tags/tag2649.xml"/><Relationship Id="rId17" Type="http://schemas.openxmlformats.org/officeDocument/2006/relationships/tags" Target="../tags/tag2648.xml"/><Relationship Id="rId16" Type="http://schemas.openxmlformats.org/officeDocument/2006/relationships/tags" Target="../tags/tag2647.xml"/><Relationship Id="rId15" Type="http://schemas.openxmlformats.org/officeDocument/2006/relationships/tags" Target="../tags/tag2646.xml"/><Relationship Id="rId14" Type="http://schemas.openxmlformats.org/officeDocument/2006/relationships/image" Target="../media/image34.jpeg"/><Relationship Id="rId13" Type="http://schemas.openxmlformats.org/officeDocument/2006/relationships/tags" Target="../tags/tag2645.xml"/><Relationship Id="rId12" Type="http://schemas.openxmlformats.org/officeDocument/2006/relationships/tags" Target="../tags/tag2644.xml"/><Relationship Id="rId11" Type="http://schemas.openxmlformats.org/officeDocument/2006/relationships/tags" Target="../tags/tag2643.xml"/><Relationship Id="rId10" Type="http://schemas.openxmlformats.org/officeDocument/2006/relationships/tags" Target="../tags/tag2642.xml"/><Relationship Id="rId1" Type="http://schemas.openxmlformats.org/officeDocument/2006/relationships/tags" Target="../tags/tag2635.xml"/></Relationships>
</file>

<file path=ppt/slides/_rels/slide22.xml.rels><?xml version="1.0" encoding="UTF-8" standalone="yes"?>
<Relationships xmlns="http://schemas.openxmlformats.org/package/2006/relationships"><Relationship Id="rId9" Type="http://schemas.openxmlformats.org/officeDocument/2006/relationships/tags" Target="../tags/tag2659.xml"/><Relationship Id="rId8" Type="http://schemas.openxmlformats.org/officeDocument/2006/relationships/tags" Target="../tags/tag2658.xml"/><Relationship Id="rId7" Type="http://schemas.openxmlformats.org/officeDocument/2006/relationships/tags" Target="../tags/tag265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tags" Target="../tags/tag2656.xml"/><Relationship Id="rId3" Type="http://schemas.openxmlformats.org/officeDocument/2006/relationships/tags" Target="../tags/tag2655.xml"/><Relationship Id="rId25" Type="http://schemas.openxmlformats.org/officeDocument/2006/relationships/slideLayout" Target="../slideLayouts/slideLayout167.xml"/><Relationship Id="rId24" Type="http://schemas.openxmlformats.org/officeDocument/2006/relationships/tags" Target="../tags/tag2668.xml"/><Relationship Id="rId23" Type="http://schemas.openxmlformats.org/officeDocument/2006/relationships/tags" Target="../tags/tag2667.xml"/><Relationship Id="rId22" Type="http://schemas.openxmlformats.org/officeDocument/2006/relationships/tags" Target="../tags/tag2666.xml"/><Relationship Id="rId21" Type="http://schemas.openxmlformats.org/officeDocument/2006/relationships/image" Target="../media/image43.svg"/><Relationship Id="rId20" Type="http://schemas.openxmlformats.org/officeDocument/2006/relationships/image" Target="../media/image42.png"/><Relationship Id="rId2" Type="http://schemas.openxmlformats.org/officeDocument/2006/relationships/tags" Target="../tags/tag2654.xml"/><Relationship Id="rId19" Type="http://schemas.openxmlformats.org/officeDocument/2006/relationships/tags" Target="../tags/tag2665.xml"/><Relationship Id="rId18" Type="http://schemas.openxmlformats.org/officeDocument/2006/relationships/tags" Target="../tags/tag2664.xml"/><Relationship Id="rId17" Type="http://schemas.openxmlformats.org/officeDocument/2006/relationships/tags" Target="../tags/tag2663.xml"/><Relationship Id="rId16" Type="http://schemas.openxmlformats.org/officeDocument/2006/relationships/image" Target="../media/image41.svg"/><Relationship Id="rId15" Type="http://schemas.openxmlformats.org/officeDocument/2006/relationships/image" Target="../media/image40.png"/><Relationship Id="rId14" Type="http://schemas.openxmlformats.org/officeDocument/2006/relationships/tags" Target="../tags/tag2662.xml"/><Relationship Id="rId13" Type="http://schemas.openxmlformats.org/officeDocument/2006/relationships/tags" Target="../tags/tag2661.xml"/><Relationship Id="rId12" Type="http://schemas.openxmlformats.org/officeDocument/2006/relationships/tags" Target="../tags/tag2660.xml"/><Relationship Id="rId11" Type="http://schemas.openxmlformats.org/officeDocument/2006/relationships/image" Target="../media/image39.svg"/><Relationship Id="rId10" Type="http://schemas.openxmlformats.org/officeDocument/2006/relationships/image" Target="../media/image38.png"/><Relationship Id="rId1" Type="http://schemas.openxmlformats.org/officeDocument/2006/relationships/tags" Target="../tags/tag2653.xml"/></Relationships>
</file>

<file path=ppt/slides/_rels/slide23.xml.rels><?xml version="1.0" encoding="UTF-8" standalone="yes"?>
<Relationships xmlns="http://schemas.openxmlformats.org/package/2006/relationships"><Relationship Id="rId9" Type="http://schemas.openxmlformats.org/officeDocument/2006/relationships/tags" Target="../tags/tag2676.xml"/><Relationship Id="rId8" Type="http://schemas.openxmlformats.org/officeDocument/2006/relationships/tags" Target="../tags/tag2675.xml"/><Relationship Id="rId7" Type="http://schemas.openxmlformats.org/officeDocument/2006/relationships/tags" Target="../tags/tag2674.xml"/><Relationship Id="rId6" Type="http://schemas.openxmlformats.org/officeDocument/2006/relationships/tags" Target="../tags/tag2673.xml"/><Relationship Id="rId5" Type="http://schemas.openxmlformats.org/officeDocument/2006/relationships/tags" Target="../tags/tag2672.xml"/><Relationship Id="rId4" Type="http://schemas.openxmlformats.org/officeDocument/2006/relationships/image" Target="../media/image44.jpeg"/><Relationship Id="rId3" Type="http://schemas.openxmlformats.org/officeDocument/2006/relationships/tags" Target="../tags/tag2671.xml"/><Relationship Id="rId2" Type="http://schemas.openxmlformats.org/officeDocument/2006/relationships/tags" Target="../tags/tag2670.xml"/><Relationship Id="rId13" Type="http://schemas.openxmlformats.org/officeDocument/2006/relationships/slideLayout" Target="../slideLayouts/slideLayout166.xml"/><Relationship Id="rId12" Type="http://schemas.openxmlformats.org/officeDocument/2006/relationships/tags" Target="../tags/tag2679.xml"/><Relationship Id="rId11" Type="http://schemas.openxmlformats.org/officeDocument/2006/relationships/tags" Target="../tags/tag2678.xml"/><Relationship Id="rId10" Type="http://schemas.openxmlformats.org/officeDocument/2006/relationships/tags" Target="../tags/tag2677.xml"/><Relationship Id="rId1" Type="http://schemas.openxmlformats.org/officeDocument/2006/relationships/tags" Target="../tags/tag2669.xml"/></Relationships>
</file>

<file path=ppt/slides/_rels/slide24.xml.rels><?xml version="1.0" encoding="UTF-8" standalone="yes"?>
<Relationships xmlns="http://schemas.openxmlformats.org/package/2006/relationships"><Relationship Id="rId9" Type="http://schemas.openxmlformats.org/officeDocument/2006/relationships/tags" Target="../tags/tag2686.xml"/><Relationship Id="rId8" Type="http://schemas.openxmlformats.org/officeDocument/2006/relationships/tags" Target="../tags/tag2685.xml"/><Relationship Id="rId7" Type="http://schemas.openxmlformats.org/officeDocument/2006/relationships/tags" Target="../tags/tag2684.xml"/><Relationship Id="rId6" Type="http://schemas.openxmlformats.org/officeDocument/2006/relationships/tags" Target="../tags/tag2683.xml"/><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tags" Target="../tags/tag2682.xml"/><Relationship Id="rId27" Type="http://schemas.openxmlformats.org/officeDocument/2006/relationships/slideLayout" Target="../slideLayouts/slideLayout165.xml"/><Relationship Id="rId26" Type="http://schemas.openxmlformats.org/officeDocument/2006/relationships/tags" Target="../tags/tag2697.xml"/><Relationship Id="rId25" Type="http://schemas.openxmlformats.org/officeDocument/2006/relationships/tags" Target="../tags/tag2696.xml"/><Relationship Id="rId24" Type="http://schemas.openxmlformats.org/officeDocument/2006/relationships/tags" Target="../tags/tag2695.xml"/><Relationship Id="rId23" Type="http://schemas.openxmlformats.org/officeDocument/2006/relationships/image" Target="../media/image29.svg"/><Relationship Id="rId22" Type="http://schemas.openxmlformats.org/officeDocument/2006/relationships/image" Target="../media/image28.png"/><Relationship Id="rId21" Type="http://schemas.openxmlformats.org/officeDocument/2006/relationships/tags" Target="../tags/tag2694.xml"/><Relationship Id="rId20" Type="http://schemas.openxmlformats.org/officeDocument/2006/relationships/tags" Target="../tags/tag2693.xml"/><Relationship Id="rId2" Type="http://schemas.openxmlformats.org/officeDocument/2006/relationships/tags" Target="../tags/tag2681.xml"/><Relationship Id="rId19" Type="http://schemas.openxmlformats.org/officeDocument/2006/relationships/tags" Target="../tags/tag2692.xml"/><Relationship Id="rId18" Type="http://schemas.openxmlformats.org/officeDocument/2006/relationships/tags" Target="../tags/tag2691.xml"/><Relationship Id="rId17" Type="http://schemas.openxmlformats.org/officeDocument/2006/relationships/image" Target="../media/image27.svg"/><Relationship Id="rId16" Type="http://schemas.openxmlformats.org/officeDocument/2006/relationships/image" Target="../media/image26.png"/><Relationship Id="rId15" Type="http://schemas.openxmlformats.org/officeDocument/2006/relationships/tags" Target="../tags/tag2690.xml"/><Relationship Id="rId14" Type="http://schemas.openxmlformats.org/officeDocument/2006/relationships/tags" Target="../tags/tag2689.xml"/><Relationship Id="rId13" Type="http://schemas.openxmlformats.org/officeDocument/2006/relationships/tags" Target="../tags/tag2688.xml"/><Relationship Id="rId12" Type="http://schemas.openxmlformats.org/officeDocument/2006/relationships/tags" Target="../tags/tag2687.xml"/><Relationship Id="rId11" Type="http://schemas.openxmlformats.org/officeDocument/2006/relationships/image" Target="../media/image12.svg"/><Relationship Id="rId10" Type="http://schemas.openxmlformats.org/officeDocument/2006/relationships/image" Target="../media/image11.png"/><Relationship Id="rId1" Type="http://schemas.openxmlformats.org/officeDocument/2006/relationships/tags" Target="../tags/tag268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700.xml"/><Relationship Id="rId2" Type="http://schemas.openxmlformats.org/officeDocument/2006/relationships/tags" Target="../tags/tag2699.xml"/><Relationship Id="rId1" Type="http://schemas.openxmlformats.org/officeDocument/2006/relationships/tags" Target="../tags/tag2698.xml"/></Relationships>
</file>

<file path=ppt/slides/_rels/slide26.xml.rels><?xml version="1.0" encoding="UTF-8" standalone="yes"?>
<Relationships xmlns="http://schemas.openxmlformats.org/package/2006/relationships"><Relationship Id="rId9" Type="http://schemas.openxmlformats.org/officeDocument/2006/relationships/tags" Target="../tags/tag2708.xml"/><Relationship Id="rId8" Type="http://schemas.openxmlformats.org/officeDocument/2006/relationships/tags" Target="../tags/tag2707.xml"/><Relationship Id="rId7" Type="http://schemas.openxmlformats.org/officeDocument/2006/relationships/tags" Target="../tags/tag2706.xml"/><Relationship Id="rId6" Type="http://schemas.openxmlformats.org/officeDocument/2006/relationships/tags" Target="../tags/tag2705.xml"/><Relationship Id="rId5" Type="http://schemas.openxmlformats.org/officeDocument/2006/relationships/tags" Target="../tags/tag2704.xml"/><Relationship Id="rId4" Type="http://schemas.openxmlformats.org/officeDocument/2006/relationships/tags" Target="../tags/tag2703.xml"/><Relationship Id="rId3" Type="http://schemas.openxmlformats.org/officeDocument/2006/relationships/image" Target="../media/image45.png"/><Relationship Id="rId2" Type="http://schemas.openxmlformats.org/officeDocument/2006/relationships/tags" Target="../tags/tag2702.xml"/><Relationship Id="rId11" Type="http://schemas.openxmlformats.org/officeDocument/2006/relationships/slideLayout" Target="../slideLayouts/slideLayout164.xml"/><Relationship Id="rId10" Type="http://schemas.openxmlformats.org/officeDocument/2006/relationships/tags" Target="../tags/tag2709.xml"/><Relationship Id="rId1" Type="http://schemas.openxmlformats.org/officeDocument/2006/relationships/tags" Target="../tags/tag2701.xml"/></Relationships>
</file>

<file path=ppt/slides/_rels/slide27.xml.rels><?xml version="1.0" encoding="UTF-8" standalone="yes"?>
<Relationships xmlns="http://schemas.openxmlformats.org/package/2006/relationships"><Relationship Id="rId9" Type="http://schemas.openxmlformats.org/officeDocument/2006/relationships/tags" Target="../tags/tag2718.xml"/><Relationship Id="rId8" Type="http://schemas.openxmlformats.org/officeDocument/2006/relationships/tags" Target="../tags/tag2717.xml"/><Relationship Id="rId7" Type="http://schemas.openxmlformats.org/officeDocument/2006/relationships/tags" Target="../tags/tag2716.xml"/><Relationship Id="rId6" Type="http://schemas.openxmlformats.org/officeDocument/2006/relationships/tags" Target="../tags/tag2715.xml"/><Relationship Id="rId5" Type="http://schemas.openxmlformats.org/officeDocument/2006/relationships/tags" Target="../tags/tag2714.xml"/><Relationship Id="rId4" Type="http://schemas.openxmlformats.org/officeDocument/2006/relationships/tags" Target="../tags/tag2713.xml"/><Relationship Id="rId3" Type="http://schemas.openxmlformats.org/officeDocument/2006/relationships/tags" Target="../tags/tag2712.xml"/><Relationship Id="rId2" Type="http://schemas.openxmlformats.org/officeDocument/2006/relationships/tags" Target="../tags/tag2711.xml"/><Relationship Id="rId15" Type="http://schemas.openxmlformats.org/officeDocument/2006/relationships/slideLayout" Target="../slideLayouts/slideLayout163.xml"/><Relationship Id="rId14" Type="http://schemas.openxmlformats.org/officeDocument/2006/relationships/tags" Target="../tags/tag2721.xml"/><Relationship Id="rId13" Type="http://schemas.openxmlformats.org/officeDocument/2006/relationships/image" Target="../media/image47.png"/><Relationship Id="rId12" Type="http://schemas.openxmlformats.org/officeDocument/2006/relationships/image" Target="../media/image46.png"/><Relationship Id="rId11" Type="http://schemas.openxmlformats.org/officeDocument/2006/relationships/tags" Target="../tags/tag2720.xml"/><Relationship Id="rId10" Type="http://schemas.openxmlformats.org/officeDocument/2006/relationships/tags" Target="../tags/tag2719.xml"/><Relationship Id="rId1" Type="http://schemas.openxmlformats.org/officeDocument/2006/relationships/tags" Target="../tags/tag2710.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62.xml"/><Relationship Id="rId6" Type="http://schemas.openxmlformats.org/officeDocument/2006/relationships/tags" Target="../tags/tag2725.xml"/><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tags" Target="../tags/tag2724.xml"/><Relationship Id="rId2" Type="http://schemas.openxmlformats.org/officeDocument/2006/relationships/tags" Target="../tags/tag2723.xml"/><Relationship Id="rId1" Type="http://schemas.openxmlformats.org/officeDocument/2006/relationships/tags" Target="../tags/tag2722.xml"/></Relationships>
</file>

<file path=ppt/slides/_rels/slide29.xml.rels><?xml version="1.0" encoding="UTF-8" standalone="yes"?>
<Relationships xmlns="http://schemas.openxmlformats.org/package/2006/relationships"><Relationship Id="rId9" Type="http://schemas.openxmlformats.org/officeDocument/2006/relationships/tags" Target="../tags/tag2733.xml"/><Relationship Id="rId8" Type="http://schemas.openxmlformats.org/officeDocument/2006/relationships/image" Target="../media/image50.png"/><Relationship Id="rId7" Type="http://schemas.openxmlformats.org/officeDocument/2006/relationships/tags" Target="../tags/tag2732.xml"/><Relationship Id="rId6" Type="http://schemas.openxmlformats.org/officeDocument/2006/relationships/tags" Target="../tags/tag2731.xml"/><Relationship Id="rId5" Type="http://schemas.openxmlformats.org/officeDocument/2006/relationships/tags" Target="../tags/tag2730.xml"/><Relationship Id="rId4" Type="http://schemas.openxmlformats.org/officeDocument/2006/relationships/tags" Target="../tags/tag2729.xml"/><Relationship Id="rId3" Type="http://schemas.openxmlformats.org/officeDocument/2006/relationships/tags" Target="../tags/tag2728.xml"/><Relationship Id="rId2" Type="http://schemas.openxmlformats.org/officeDocument/2006/relationships/tags" Target="../tags/tag2727.xml"/><Relationship Id="rId10" Type="http://schemas.openxmlformats.org/officeDocument/2006/relationships/slideLayout" Target="../slideLayouts/slideLayout162.xml"/><Relationship Id="rId1" Type="http://schemas.openxmlformats.org/officeDocument/2006/relationships/tags" Target="../tags/tag2726.xml"/></Relationships>
</file>

<file path=ppt/slides/_rels/slide3.xml.rels><?xml version="1.0" encoding="UTF-8" standalone="yes"?>
<Relationships xmlns="http://schemas.openxmlformats.org/package/2006/relationships"><Relationship Id="rId9" Type="http://schemas.openxmlformats.org/officeDocument/2006/relationships/tags" Target="../tags/tag2487.xml"/><Relationship Id="rId8" Type="http://schemas.openxmlformats.org/officeDocument/2006/relationships/tags" Target="../tags/tag2486.xml"/><Relationship Id="rId7" Type="http://schemas.openxmlformats.org/officeDocument/2006/relationships/tags" Target="../tags/tag2485.xml"/><Relationship Id="rId6" Type="http://schemas.openxmlformats.org/officeDocument/2006/relationships/tags" Target="../tags/tag2484.xml"/><Relationship Id="rId5" Type="http://schemas.openxmlformats.org/officeDocument/2006/relationships/tags" Target="../tags/tag2483.xml"/><Relationship Id="rId4" Type="http://schemas.openxmlformats.org/officeDocument/2006/relationships/tags" Target="../tags/tag2482.xml"/><Relationship Id="rId3" Type="http://schemas.openxmlformats.org/officeDocument/2006/relationships/tags" Target="../tags/tag2481.xml"/><Relationship Id="rId2" Type="http://schemas.openxmlformats.org/officeDocument/2006/relationships/tags" Target="../tags/tag2480.xml"/><Relationship Id="rId19" Type="http://schemas.openxmlformats.org/officeDocument/2006/relationships/slideLayout" Target="../slideLayouts/slideLayout183.xml"/><Relationship Id="rId18" Type="http://schemas.openxmlformats.org/officeDocument/2006/relationships/tags" Target="../tags/tag2496.xml"/><Relationship Id="rId17" Type="http://schemas.openxmlformats.org/officeDocument/2006/relationships/tags" Target="../tags/tag2495.xml"/><Relationship Id="rId16" Type="http://schemas.openxmlformats.org/officeDocument/2006/relationships/tags" Target="../tags/tag2494.xml"/><Relationship Id="rId15" Type="http://schemas.openxmlformats.org/officeDocument/2006/relationships/tags" Target="../tags/tag2493.xml"/><Relationship Id="rId14" Type="http://schemas.openxmlformats.org/officeDocument/2006/relationships/tags" Target="../tags/tag2492.xml"/><Relationship Id="rId13" Type="http://schemas.openxmlformats.org/officeDocument/2006/relationships/tags" Target="../tags/tag2491.xml"/><Relationship Id="rId12" Type="http://schemas.openxmlformats.org/officeDocument/2006/relationships/tags" Target="../tags/tag2490.xml"/><Relationship Id="rId11" Type="http://schemas.openxmlformats.org/officeDocument/2006/relationships/tags" Target="../tags/tag2489.xml"/><Relationship Id="rId10" Type="http://schemas.openxmlformats.org/officeDocument/2006/relationships/tags" Target="../tags/tag2488.xml"/><Relationship Id="rId1" Type="http://schemas.openxmlformats.org/officeDocument/2006/relationships/tags" Target="../tags/tag2479.xml"/></Relationships>
</file>

<file path=ppt/slides/_rels/slide30.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51.png"/><Relationship Id="rId7" Type="http://schemas.openxmlformats.org/officeDocument/2006/relationships/tags" Target="../tags/tag2740.xml"/><Relationship Id="rId6" Type="http://schemas.openxmlformats.org/officeDocument/2006/relationships/tags" Target="../tags/tag2739.xml"/><Relationship Id="rId5" Type="http://schemas.openxmlformats.org/officeDocument/2006/relationships/tags" Target="../tags/tag2738.xml"/><Relationship Id="rId4" Type="http://schemas.openxmlformats.org/officeDocument/2006/relationships/tags" Target="../tags/tag2737.xml"/><Relationship Id="rId3" Type="http://schemas.openxmlformats.org/officeDocument/2006/relationships/tags" Target="../tags/tag2736.xml"/><Relationship Id="rId2" Type="http://schemas.openxmlformats.org/officeDocument/2006/relationships/tags" Target="../tags/tag2735.xml"/><Relationship Id="rId11" Type="http://schemas.openxmlformats.org/officeDocument/2006/relationships/slideLayout" Target="../slideLayouts/slideLayout161.xml"/><Relationship Id="rId10" Type="http://schemas.openxmlformats.org/officeDocument/2006/relationships/tags" Target="../tags/tag2741.xml"/><Relationship Id="rId1" Type="http://schemas.openxmlformats.org/officeDocument/2006/relationships/tags" Target="../tags/tag273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744.xml"/><Relationship Id="rId2" Type="http://schemas.openxmlformats.org/officeDocument/2006/relationships/tags" Target="../tags/tag2743.xml"/><Relationship Id="rId1" Type="http://schemas.openxmlformats.org/officeDocument/2006/relationships/tags" Target="../tags/tag2742.xml"/></Relationships>
</file>

<file path=ppt/slides/_rels/slide32.xml.rels><?xml version="1.0" encoding="UTF-8" standalone="yes"?>
<Relationships xmlns="http://schemas.openxmlformats.org/package/2006/relationships"><Relationship Id="rId9" Type="http://schemas.openxmlformats.org/officeDocument/2006/relationships/tags" Target="../tags/tag2753.xml"/><Relationship Id="rId8" Type="http://schemas.openxmlformats.org/officeDocument/2006/relationships/tags" Target="../tags/tag2752.xml"/><Relationship Id="rId7" Type="http://schemas.openxmlformats.org/officeDocument/2006/relationships/tags" Target="../tags/tag2751.xml"/><Relationship Id="rId6" Type="http://schemas.openxmlformats.org/officeDocument/2006/relationships/tags" Target="../tags/tag2750.xml"/><Relationship Id="rId5" Type="http://schemas.openxmlformats.org/officeDocument/2006/relationships/tags" Target="../tags/tag2749.xml"/><Relationship Id="rId4" Type="http://schemas.openxmlformats.org/officeDocument/2006/relationships/tags" Target="../tags/tag2748.xml"/><Relationship Id="rId3" Type="http://schemas.openxmlformats.org/officeDocument/2006/relationships/tags" Target="../tags/tag2747.xml"/><Relationship Id="rId2" Type="http://schemas.openxmlformats.org/officeDocument/2006/relationships/tags" Target="../tags/tag2746.xml"/><Relationship Id="rId14" Type="http://schemas.openxmlformats.org/officeDocument/2006/relationships/slideLayout" Target="../slideLayouts/slideLayout160.xml"/><Relationship Id="rId13" Type="http://schemas.openxmlformats.org/officeDocument/2006/relationships/tags" Target="../tags/tag2755.xml"/><Relationship Id="rId12" Type="http://schemas.openxmlformats.org/officeDocument/2006/relationships/image" Target="../media/image54.png"/><Relationship Id="rId11" Type="http://schemas.openxmlformats.org/officeDocument/2006/relationships/image" Target="../media/image53.png"/><Relationship Id="rId10" Type="http://schemas.openxmlformats.org/officeDocument/2006/relationships/tags" Target="../tags/tag2754.xml"/><Relationship Id="rId1" Type="http://schemas.openxmlformats.org/officeDocument/2006/relationships/tags" Target="../tags/tag2745.xml"/></Relationships>
</file>

<file path=ppt/slides/_rels/slide33.xml.rels><?xml version="1.0" encoding="UTF-8" standalone="yes"?>
<Relationships xmlns="http://schemas.openxmlformats.org/package/2006/relationships"><Relationship Id="rId9" Type="http://schemas.openxmlformats.org/officeDocument/2006/relationships/tags" Target="../tags/tag2764.xml"/><Relationship Id="rId8" Type="http://schemas.openxmlformats.org/officeDocument/2006/relationships/tags" Target="../tags/tag2763.xml"/><Relationship Id="rId7" Type="http://schemas.openxmlformats.org/officeDocument/2006/relationships/tags" Target="../tags/tag2762.xml"/><Relationship Id="rId6" Type="http://schemas.openxmlformats.org/officeDocument/2006/relationships/tags" Target="../tags/tag2761.xml"/><Relationship Id="rId5" Type="http://schemas.openxmlformats.org/officeDocument/2006/relationships/tags" Target="../tags/tag2760.xml"/><Relationship Id="rId4" Type="http://schemas.openxmlformats.org/officeDocument/2006/relationships/tags" Target="../tags/tag2759.xml"/><Relationship Id="rId3" Type="http://schemas.openxmlformats.org/officeDocument/2006/relationships/tags" Target="../tags/tag2758.xml"/><Relationship Id="rId2" Type="http://schemas.openxmlformats.org/officeDocument/2006/relationships/tags" Target="../tags/tag2757.xml"/><Relationship Id="rId17" Type="http://schemas.openxmlformats.org/officeDocument/2006/relationships/slideLayout" Target="../slideLayouts/slideLayout159.xml"/><Relationship Id="rId16" Type="http://schemas.openxmlformats.org/officeDocument/2006/relationships/tags" Target="../tags/tag2769.xml"/><Relationship Id="rId15" Type="http://schemas.openxmlformats.org/officeDocument/2006/relationships/image" Target="../media/image56.png"/><Relationship Id="rId14" Type="http://schemas.openxmlformats.org/officeDocument/2006/relationships/image" Target="../media/image55.png"/><Relationship Id="rId13" Type="http://schemas.openxmlformats.org/officeDocument/2006/relationships/tags" Target="../tags/tag2768.xml"/><Relationship Id="rId12" Type="http://schemas.openxmlformats.org/officeDocument/2006/relationships/tags" Target="../tags/tag2767.xml"/><Relationship Id="rId11" Type="http://schemas.openxmlformats.org/officeDocument/2006/relationships/tags" Target="../tags/tag2766.xml"/><Relationship Id="rId10" Type="http://schemas.openxmlformats.org/officeDocument/2006/relationships/tags" Target="../tags/tag2765.xml"/><Relationship Id="rId1" Type="http://schemas.openxmlformats.org/officeDocument/2006/relationships/tags" Target="../tags/tag2756.xml"/></Relationships>
</file>

<file path=ppt/slides/_rels/slide34.xml.rels><?xml version="1.0" encoding="UTF-8" standalone="yes"?>
<Relationships xmlns="http://schemas.openxmlformats.org/package/2006/relationships"><Relationship Id="rId9" Type="http://schemas.openxmlformats.org/officeDocument/2006/relationships/tags" Target="../tags/tag2778.xml"/><Relationship Id="rId8" Type="http://schemas.openxmlformats.org/officeDocument/2006/relationships/tags" Target="../tags/tag2777.xml"/><Relationship Id="rId7" Type="http://schemas.openxmlformats.org/officeDocument/2006/relationships/tags" Target="../tags/tag2776.xml"/><Relationship Id="rId6" Type="http://schemas.openxmlformats.org/officeDocument/2006/relationships/tags" Target="../tags/tag2775.xml"/><Relationship Id="rId5" Type="http://schemas.openxmlformats.org/officeDocument/2006/relationships/tags" Target="../tags/tag2774.xml"/><Relationship Id="rId4" Type="http://schemas.openxmlformats.org/officeDocument/2006/relationships/tags" Target="../tags/tag2773.xml"/><Relationship Id="rId3" Type="http://schemas.openxmlformats.org/officeDocument/2006/relationships/tags" Target="../tags/tag2772.xml"/><Relationship Id="rId2" Type="http://schemas.openxmlformats.org/officeDocument/2006/relationships/tags" Target="../tags/tag2771.xml"/><Relationship Id="rId15" Type="http://schemas.openxmlformats.org/officeDocument/2006/relationships/slideLayout" Target="../slideLayouts/slideLayout158.xml"/><Relationship Id="rId14" Type="http://schemas.openxmlformats.org/officeDocument/2006/relationships/tags" Target="../tags/tag2779.xml"/><Relationship Id="rId13" Type="http://schemas.openxmlformats.org/officeDocument/2006/relationships/image" Target="../media/image60.png"/><Relationship Id="rId12" Type="http://schemas.openxmlformats.org/officeDocument/2006/relationships/image" Target="../media/image59.png"/><Relationship Id="rId11" Type="http://schemas.openxmlformats.org/officeDocument/2006/relationships/image" Target="../media/image58.png"/><Relationship Id="rId10" Type="http://schemas.openxmlformats.org/officeDocument/2006/relationships/image" Target="../media/image57.png"/><Relationship Id="rId1" Type="http://schemas.openxmlformats.org/officeDocument/2006/relationships/tags" Target="../tags/tag2770.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57.xml"/><Relationship Id="rId6" Type="http://schemas.openxmlformats.org/officeDocument/2006/relationships/tags" Target="../tags/tag2784.xml"/><Relationship Id="rId5" Type="http://schemas.openxmlformats.org/officeDocument/2006/relationships/tags" Target="../tags/tag2783.xml"/><Relationship Id="rId4" Type="http://schemas.openxmlformats.org/officeDocument/2006/relationships/tags" Target="../tags/tag2782.xml"/><Relationship Id="rId3" Type="http://schemas.openxmlformats.org/officeDocument/2006/relationships/image" Target="../media/image61.jpeg"/><Relationship Id="rId2" Type="http://schemas.openxmlformats.org/officeDocument/2006/relationships/tags" Target="../tags/tag2781.xml"/><Relationship Id="rId1" Type="http://schemas.openxmlformats.org/officeDocument/2006/relationships/tags" Target="../tags/tag2780.xml"/></Relationships>
</file>

<file path=ppt/slides/_rels/slide36.xml.rels><?xml version="1.0" encoding="UTF-8" standalone="yes"?>
<Relationships xmlns="http://schemas.openxmlformats.org/package/2006/relationships"><Relationship Id="rId9" Type="http://schemas.openxmlformats.org/officeDocument/2006/relationships/tags" Target="../tags/tag2792.xml"/><Relationship Id="rId8" Type="http://schemas.openxmlformats.org/officeDocument/2006/relationships/tags" Target="../tags/tag2791.xml"/><Relationship Id="rId7" Type="http://schemas.openxmlformats.org/officeDocument/2006/relationships/tags" Target="../tags/tag2790.xml"/><Relationship Id="rId6" Type="http://schemas.openxmlformats.org/officeDocument/2006/relationships/tags" Target="../tags/tag2789.xml"/><Relationship Id="rId5" Type="http://schemas.openxmlformats.org/officeDocument/2006/relationships/tags" Target="../tags/tag2788.xml"/><Relationship Id="rId4" Type="http://schemas.openxmlformats.org/officeDocument/2006/relationships/image" Target="../media/image62.jpeg"/><Relationship Id="rId3" Type="http://schemas.openxmlformats.org/officeDocument/2006/relationships/tags" Target="../tags/tag2787.xml"/><Relationship Id="rId2" Type="http://schemas.openxmlformats.org/officeDocument/2006/relationships/tags" Target="../tags/tag2786.xml"/><Relationship Id="rId15" Type="http://schemas.openxmlformats.org/officeDocument/2006/relationships/slideLayout" Target="../slideLayouts/slideLayout155.xml"/><Relationship Id="rId14" Type="http://schemas.openxmlformats.org/officeDocument/2006/relationships/tags" Target="../tags/tag2797.xml"/><Relationship Id="rId13" Type="http://schemas.openxmlformats.org/officeDocument/2006/relationships/tags" Target="../tags/tag2796.xml"/><Relationship Id="rId12" Type="http://schemas.openxmlformats.org/officeDocument/2006/relationships/tags" Target="../tags/tag2795.xml"/><Relationship Id="rId11" Type="http://schemas.openxmlformats.org/officeDocument/2006/relationships/tags" Target="../tags/tag2794.xml"/><Relationship Id="rId10" Type="http://schemas.openxmlformats.org/officeDocument/2006/relationships/tags" Target="../tags/tag2793.xml"/><Relationship Id="rId1" Type="http://schemas.openxmlformats.org/officeDocument/2006/relationships/tags" Target="../tags/tag2785.xml"/></Relationships>
</file>

<file path=ppt/slides/_rels/slide37.xml.rels><?xml version="1.0" encoding="UTF-8" standalone="yes"?>
<Relationships xmlns="http://schemas.openxmlformats.org/package/2006/relationships"><Relationship Id="rId9" Type="http://schemas.openxmlformats.org/officeDocument/2006/relationships/image" Target="../media/image64.jpeg"/><Relationship Id="rId8" Type="http://schemas.openxmlformats.org/officeDocument/2006/relationships/tags" Target="../tags/tag2804.xml"/><Relationship Id="rId7" Type="http://schemas.openxmlformats.org/officeDocument/2006/relationships/tags" Target="../tags/tag2803.xml"/><Relationship Id="rId6" Type="http://schemas.openxmlformats.org/officeDocument/2006/relationships/tags" Target="../tags/tag2802.xml"/><Relationship Id="rId5" Type="http://schemas.openxmlformats.org/officeDocument/2006/relationships/tags" Target="../tags/tag2801.xml"/><Relationship Id="rId4" Type="http://schemas.openxmlformats.org/officeDocument/2006/relationships/image" Target="../media/image63.jpeg"/><Relationship Id="rId3" Type="http://schemas.openxmlformats.org/officeDocument/2006/relationships/tags" Target="../tags/tag2800.xml"/><Relationship Id="rId2" Type="http://schemas.openxmlformats.org/officeDocument/2006/relationships/tags" Target="../tags/tag2799.xml"/><Relationship Id="rId13" Type="http://schemas.openxmlformats.org/officeDocument/2006/relationships/slideLayout" Target="../slideLayouts/slideLayout154.xml"/><Relationship Id="rId12" Type="http://schemas.openxmlformats.org/officeDocument/2006/relationships/tags" Target="../tags/tag2807.xml"/><Relationship Id="rId11" Type="http://schemas.openxmlformats.org/officeDocument/2006/relationships/tags" Target="../tags/tag2806.xml"/><Relationship Id="rId10" Type="http://schemas.openxmlformats.org/officeDocument/2006/relationships/tags" Target="../tags/tag2805.xml"/><Relationship Id="rId1" Type="http://schemas.openxmlformats.org/officeDocument/2006/relationships/tags" Target="../tags/tag2798.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810.xml"/><Relationship Id="rId2" Type="http://schemas.openxmlformats.org/officeDocument/2006/relationships/tags" Target="../tags/tag2809.xml"/><Relationship Id="rId1" Type="http://schemas.openxmlformats.org/officeDocument/2006/relationships/tags" Target="../tags/tag2808.xml"/></Relationships>
</file>

<file path=ppt/slides/_rels/slide39.xml.rels><?xml version="1.0" encoding="UTF-8" standalone="yes"?>
<Relationships xmlns="http://schemas.openxmlformats.org/package/2006/relationships"><Relationship Id="rId9" Type="http://schemas.openxmlformats.org/officeDocument/2006/relationships/tags" Target="../tags/tag2818.xml"/><Relationship Id="rId8" Type="http://schemas.openxmlformats.org/officeDocument/2006/relationships/tags" Target="../tags/tag2817.xml"/><Relationship Id="rId7" Type="http://schemas.openxmlformats.org/officeDocument/2006/relationships/tags" Target="../tags/tag2816.xml"/><Relationship Id="rId6" Type="http://schemas.openxmlformats.org/officeDocument/2006/relationships/tags" Target="../tags/tag2815.xml"/><Relationship Id="rId5" Type="http://schemas.openxmlformats.org/officeDocument/2006/relationships/tags" Target="../tags/tag2814.xml"/><Relationship Id="rId4" Type="http://schemas.openxmlformats.org/officeDocument/2006/relationships/tags" Target="../tags/tag2813.xml"/><Relationship Id="rId3" Type="http://schemas.openxmlformats.org/officeDocument/2006/relationships/image" Target="../media/image65.png"/><Relationship Id="rId2" Type="http://schemas.openxmlformats.org/officeDocument/2006/relationships/tags" Target="../tags/tag2812.xml"/><Relationship Id="rId11" Type="http://schemas.openxmlformats.org/officeDocument/2006/relationships/slideLayout" Target="../slideLayouts/slideLayout153.xml"/><Relationship Id="rId10" Type="http://schemas.openxmlformats.org/officeDocument/2006/relationships/tags" Target="../tags/tag2819.xml"/><Relationship Id="rId1" Type="http://schemas.openxmlformats.org/officeDocument/2006/relationships/tags" Target="../tags/tag2811.xml"/></Relationships>
</file>

<file path=ppt/slides/_rels/slide4.xml.rels><?xml version="1.0" encoding="UTF-8" standalone="yes"?>
<Relationships xmlns="http://schemas.openxmlformats.org/package/2006/relationships"><Relationship Id="rId9" Type="http://schemas.openxmlformats.org/officeDocument/2006/relationships/tags" Target="../tags/tag2505.xml"/><Relationship Id="rId8" Type="http://schemas.openxmlformats.org/officeDocument/2006/relationships/tags" Target="../tags/tag2504.xml"/><Relationship Id="rId7" Type="http://schemas.openxmlformats.org/officeDocument/2006/relationships/tags" Target="../tags/tag2503.xml"/><Relationship Id="rId6" Type="http://schemas.openxmlformats.org/officeDocument/2006/relationships/tags" Target="../tags/tag2502.xml"/><Relationship Id="rId5" Type="http://schemas.openxmlformats.org/officeDocument/2006/relationships/tags" Target="../tags/tag2501.xml"/><Relationship Id="rId4" Type="http://schemas.openxmlformats.org/officeDocument/2006/relationships/tags" Target="../tags/tag2500.xml"/><Relationship Id="rId3" Type="http://schemas.openxmlformats.org/officeDocument/2006/relationships/tags" Target="../tags/tag2499.xml"/><Relationship Id="rId2" Type="http://schemas.openxmlformats.org/officeDocument/2006/relationships/tags" Target="../tags/tag2498.xml"/><Relationship Id="rId16" Type="http://schemas.openxmlformats.org/officeDocument/2006/relationships/slideLayout" Target="../slideLayouts/slideLayout182.xml"/><Relationship Id="rId15" Type="http://schemas.openxmlformats.org/officeDocument/2006/relationships/tags" Target="../tags/tag2511.xml"/><Relationship Id="rId14" Type="http://schemas.openxmlformats.org/officeDocument/2006/relationships/tags" Target="../tags/tag2510.xml"/><Relationship Id="rId13" Type="http://schemas.openxmlformats.org/officeDocument/2006/relationships/tags" Target="../tags/tag2509.xml"/><Relationship Id="rId12" Type="http://schemas.openxmlformats.org/officeDocument/2006/relationships/tags" Target="../tags/tag2508.xml"/><Relationship Id="rId11" Type="http://schemas.openxmlformats.org/officeDocument/2006/relationships/tags" Target="../tags/tag2507.xml"/><Relationship Id="rId10" Type="http://schemas.openxmlformats.org/officeDocument/2006/relationships/tags" Target="../tags/tag2506.xml"/><Relationship Id="rId1" Type="http://schemas.openxmlformats.org/officeDocument/2006/relationships/tags" Target="../tags/tag2497.xml"/></Relationships>
</file>

<file path=ppt/slides/_rels/slide40.xml.rels><?xml version="1.0" encoding="UTF-8" standalone="yes"?>
<Relationships xmlns="http://schemas.openxmlformats.org/package/2006/relationships"><Relationship Id="rId9" Type="http://schemas.openxmlformats.org/officeDocument/2006/relationships/tags" Target="../tags/tag2828.xml"/><Relationship Id="rId8" Type="http://schemas.openxmlformats.org/officeDocument/2006/relationships/tags" Target="../tags/tag2827.xml"/><Relationship Id="rId7" Type="http://schemas.openxmlformats.org/officeDocument/2006/relationships/tags" Target="../tags/tag2826.xml"/><Relationship Id="rId6" Type="http://schemas.openxmlformats.org/officeDocument/2006/relationships/tags" Target="../tags/tag2825.xml"/><Relationship Id="rId5" Type="http://schemas.openxmlformats.org/officeDocument/2006/relationships/tags" Target="../tags/tag2824.xml"/><Relationship Id="rId4" Type="http://schemas.openxmlformats.org/officeDocument/2006/relationships/tags" Target="../tags/tag2823.xml"/><Relationship Id="rId3" Type="http://schemas.openxmlformats.org/officeDocument/2006/relationships/tags" Target="../tags/tag2822.xml"/><Relationship Id="rId2" Type="http://schemas.openxmlformats.org/officeDocument/2006/relationships/tags" Target="../tags/tag2821.xml"/><Relationship Id="rId16" Type="http://schemas.openxmlformats.org/officeDocument/2006/relationships/slideLayout" Target="../slideLayouts/slideLayout152.xml"/><Relationship Id="rId15" Type="http://schemas.openxmlformats.org/officeDocument/2006/relationships/tags" Target="../tags/tag2833.xml"/><Relationship Id="rId14" Type="http://schemas.openxmlformats.org/officeDocument/2006/relationships/image" Target="../media/image66.png"/><Relationship Id="rId13" Type="http://schemas.openxmlformats.org/officeDocument/2006/relationships/tags" Target="../tags/tag2832.xml"/><Relationship Id="rId12" Type="http://schemas.openxmlformats.org/officeDocument/2006/relationships/tags" Target="../tags/tag2831.xml"/><Relationship Id="rId11" Type="http://schemas.openxmlformats.org/officeDocument/2006/relationships/tags" Target="../tags/tag2830.xml"/><Relationship Id="rId10" Type="http://schemas.openxmlformats.org/officeDocument/2006/relationships/tags" Target="../tags/tag2829.xml"/><Relationship Id="rId1" Type="http://schemas.openxmlformats.org/officeDocument/2006/relationships/tags" Target="../tags/tag2820.xml"/></Relationships>
</file>

<file path=ppt/slides/_rels/slide41.xml.rels><?xml version="1.0" encoding="UTF-8" standalone="yes"?>
<Relationships xmlns="http://schemas.openxmlformats.org/package/2006/relationships"><Relationship Id="rId9" Type="http://schemas.openxmlformats.org/officeDocument/2006/relationships/tags" Target="../tags/tag2842.xml"/><Relationship Id="rId8" Type="http://schemas.openxmlformats.org/officeDocument/2006/relationships/tags" Target="../tags/tag2841.xml"/><Relationship Id="rId7" Type="http://schemas.openxmlformats.org/officeDocument/2006/relationships/tags" Target="../tags/tag2840.xml"/><Relationship Id="rId6" Type="http://schemas.openxmlformats.org/officeDocument/2006/relationships/tags" Target="../tags/tag2839.xml"/><Relationship Id="rId5" Type="http://schemas.openxmlformats.org/officeDocument/2006/relationships/tags" Target="../tags/tag2838.xml"/><Relationship Id="rId4" Type="http://schemas.openxmlformats.org/officeDocument/2006/relationships/tags" Target="../tags/tag2837.xml"/><Relationship Id="rId3" Type="http://schemas.openxmlformats.org/officeDocument/2006/relationships/tags" Target="../tags/tag2836.xml"/><Relationship Id="rId2" Type="http://schemas.openxmlformats.org/officeDocument/2006/relationships/tags" Target="../tags/tag2835.xml"/><Relationship Id="rId13" Type="http://schemas.openxmlformats.org/officeDocument/2006/relationships/slideLayout" Target="../slideLayouts/slideLayout151.xml"/><Relationship Id="rId12" Type="http://schemas.openxmlformats.org/officeDocument/2006/relationships/tags" Target="../tags/tag2843.xml"/><Relationship Id="rId11" Type="http://schemas.openxmlformats.org/officeDocument/2006/relationships/image" Target="../media/image68.png"/><Relationship Id="rId10" Type="http://schemas.openxmlformats.org/officeDocument/2006/relationships/image" Target="../media/image67.png"/><Relationship Id="rId1" Type="http://schemas.openxmlformats.org/officeDocument/2006/relationships/tags" Target="../tags/tag2834.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84.xml"/><Relationship Id="rId6" Type="http://schemas.openxmlformats.org/officeDocument/2006/relationships/tags" Target="../tags/tag2846.xml"/><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tags" Target="../tags/tag2845.xml"/><Relationship Id="rId1" Type="http://schemas.openxmlformats.org/officeDocument/2006/relationships/tags" Target="../tags/tag2844.xml"/></Relationships>
</file>

<file path=ppt/slides/_rels/slide43.xml.rels><?xml version="1.0" encoding="UTF-8" standalone="yes"?>
<Relationships xmlns="http://schemas.openxmlformats.org/package/2006/relationships"><Relationship Id="rId9" Type="http://schemas.openxmlformats.org/officeDocument/2006/relationships/tags" Target="../tags/tag2855.xml"/><Relationship Id="rId8" Type="http://schemas.openxmlformats.org/officeDocument/2006/relationships/tags" Target="../tags/tag2854.xml"/><Relationship Id="rId7" Type="http://schemas.openxmlformats.org/officeDocument/2006/relationships/tags" Target="../tags/tag2853.xml"/><Relationship Id="rId6" Type="http://schemas.openxmlformats.org/officeDocument/2006/relationships/tags" Target="../tags/tag2852.xml"/><Relationship Id="rId5" Type="http://schemas.openxmlformats.org/officeDocument/2006/relationships/tags" Target="../tags/tag2851.xml"/><Relationship Id="rId4" Type="http://schemas.openxmlformats.org/officeDocument/2006/relationships/tags" Target="../tags/tag2850.xml"/><Relationship Id="rId3" Type="http://schemas.openxmlformats.org/officeDocument/2006/relationships/tags" Target="../tags/tag2849.xml"/><Relationship Id="rId2" Type="http://schemas.openxmlformats.org/officeDocument/2006/relationships/tags" Target="../tags/tag2848.xml"/><Relationship Id="rId17" Type="http://schemas.openxmlformats.org/officeDocument/2006/relationships/slideLayout" Target="../slideLayouts/slideLayout147.xml"/><Relationship Id="rId16" Type="http://schemas.openxmlformats.org/officeDocument/2006/relationships/tags" Target="../tags/tag2860.xml"/><Relationship Id="rId15" Type="http://schemas.openxmlformats.org/officeDocument/2006/relationships/image" Target="../media/image73.png"/><Relationship Id="rId14" Type="http://schemas.openxmlformats.org/officeDocument/2006/relationships/image" Target="../media/image72.png"/><Relationship Id="rId13" Type="http://schemas.openxmlformats.org/officeDocument/2006/relationships/tags" Target="../tags/tag2859.xml"/><Relationship Id="rId12" Type="http://schemas.openxmlformats.org/officeDocument/2006/relationships/tags" Target="../tags/tag2858.xml"/><Relationship Id="rId11" Type="http://schemas.openxmlformats.org/officeDocument/2006/relationships/tags" Target="../tags/tag2857.xml"/><Relationship Id="rId10" Type="http://schemas.openxmlformats.org/officeDocument/2006/relationships/tags" Target="../tags/tag2856.xml"/><Relationship Id="rId1" Type="http://schemas.openxmlformats.org/officeDocument/2006/relationships/tags" Target="../tags/tag2847.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84.xml"/><Relationship Id="rId4" Type="http://schemas.openxmlformats.org/officeDocument/2006/relationships/tags" Target="../tags/tag2862.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tags" Target="../tags/tag2861.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865.xml"/><Relationship Id="rId2" Type="http://schemas.openxmlformats.org/officeDocument/2006/relationships/tags" Target="../tags/tag2864.xml"/><Relationship Id="rId1" Type="http://schemas.openxmlformats.org/officeDocument/2006/relationships/tags" Target="../tags/tag2863.xml"/></Relationships>
</file>

<file path=ppt/slides/_rels/slide46.xml.rels><?xml version="1.0" encoding="UTF-8" standalone="yes"?>
<Relationships xmlns="http://schemas.openxmlformats.org/package/2006/relationships"><Relationship Id="rId9" Type="http://schemas.openxmlformats.org/officeDocument/2006/relationships/tags" Target="../tags/tag2873.xml"/><Relationship Id="rId8" Type="http://schemas.openxmlformats.org/officeDocument/2006/relationships/tags" Target="../tags/tag2872.xml"/><Relationship Id="rId7" Type="http://schemas.openxmlformats.org/officeDocument/2006/relationships/tags" Target="../tags/tag2871.xml"/><Relationship Id="rId6" Type="http://schemas.openxmlformats.org/officeDocument/2006/relationships/tags" Target="../tags/tag2870.xml"/><Relationship Id="rId5" Type="http://schemas.openxmlformats.org/officeDocument/2006/relationships/tags" Target="../tags/tag2869.xml"/><Relationship Id="rId4" Type="http://schemas.openxmlformats.org/officeDocument/2006/relationships/tags" Target="../tags/tag2868.xml"/><Relationship Id="rId3" Type="http://schemas.openxmlformats.org/officeDocument/2006/relationships/image" Target="../media/image76.png"/><Relationship Id="rId2" Type="http://schemas.openxmlformats.org/officeDocument/2006/relationships/tags" Target="../tags/tag2867.xml"/><Relationship Id="rId11" Type="http://schemas.openxmlformats.org/officeDocument/2006/relationships/slideLayout" Target="../slideLayouts/slideLayout146.xml"/><Relationship Id="rId10" Type="http://schemas.openxmlformats.org/officeDocument/2006/relationships/tags" Target="../tags/tag2874.xml"/><Relationship Id="rId1" Type="http://schemas.openxmlformats.org/officeDocument/2006/relationships/tags" Target="../tags/tag2866.xml"/></Relationships>
</file>

<file path=ppt/slides/_rels/slide47.xml.rels><?xml version="1.0" encoding="UTF-8" standalone="yes"?>
<Relationships xmlns="http://schemas.openxmlformats.org/package/2006/relationships"><Relationship Id="rId9" Type="http://schemas.openxmlformats.org/officeDocument/2006/relationships/tags" Target="../tags/tag2883.xml"/><Relationship Id="rId8" Type="http://schemas.openxmlformats.org/officeDocument/2006/relationships/tags" Target="../tags/tag2882.xml"/><Relationship Id="rId7" Type="http://schemas.openxmlformats.org/officeDocument/2006/relationships/tags" Target="../tags/tag2881.xml"/><Relationship Id="rId6" Type="http://schemas.openxmlformats.org/officeDocument/2006/relationships/tags" Target="../tags/tag2880.xml"/><Relationship Id="rId5" Type="http://schemas.openxmlformats.org/officeDocument/2006/relationships/tags" Target="../tags/tag2879.xml"/><Relationship Id="rId4" Type="http://schemas.openxmlformats.org/officeDocument/2006/relationships/tags" Target="../tags/tag2878.xml"/><Relationship Id="rId3" Type="http://schemas.openxmlformats.org/officeDocument/2006/relationships/tags" Target="../tags/tag2877.xml"/><Relationship Id="rId2" Type="http://schemas.openxmlformats.org/officeDocument/2006/relationships/tags" Target="../tags/tag2876.xml"/><Relationship Id="rId18" Type="http://schemas.openxmlformats.org/officeDocument/2006/relationships/slideLayout" Target="../slideLayouts/slideLayout145.xml"/><Relationship Id="rId17" Type="http://schemas.openxmlformats.org/officeDocument/2006/relationships/tags" Target="../tags/tag2888.xml"/><Relationship Id="rId16" Type="http://schemas.openxmlformats.org/officeDocument/2006/relationships/image" Target="../media/image79.png"/><Relationship Id="rId15" Type="http://schemas.openxmlformats.org/officeDocument/2006/relationships/image" Target="../media/image78.png"/><Relationship Id="rId14" Type="http://schemas.openxmlformats.org/officeDocument/2006/relationships/image" Target="../media/image77.png"/><Relationship Id="rId13" Type="http://schemas.openxmlformats.org/officeDocument/2006/relationships/tags" Target="../tags/tag2887.xml"/><Relationship Id="rId12" Type="http://schemas.openxmlformats.org/officeDocument/2006/relationships/tags" Target="../tags/tag2886.xml"/><Relationship Id="rId11" Type="http://schemas.openxmlformats.org/officeDocument/2006/relationships/tags" Target="../tags/tag2885.xml"/><Relationship Id="rId10" Type="http://schemas.openxmlformats.org/officeDocument/2006/relationships/tags" Target="../tags/tag2884.xml"/><Relationship Id="rId1" Type="http://schemas.openxmlformats.org/officeDocument/2006/relationships/tags" Target="../tags/tag2875.xml"/></Relationships>
</file>

<file path=ppt/slides/_rels/slide48.xml.rels><?xml version="1.0" encoding="UTF-8" standalone="yes"?>
<Relationships xmlns="http://schemas.openxmlformats.org/package/2006/relationships"><Relationship Id="rId9" Type="http://schemas.openxmlformats.org/officeDocument/2006/relationships/tags" Target="../tags/tag2897.xml"/><Relationship Id="rId8" Type="http://schemas.openxmlformats.org/officeDocument/2006/relationships/tags" Target="../tags/tag2896.xml"/><Relationship Id="rId7" Type="http://schemas.openxmlformats.org/officeDocument/2006/relationships/tags" Target="../tags/tag2895.xml"/><Relationship Id="rId6" Type="http://schemas.openxmlformats.org/officeDocument/2006/relationships/tags" Target="../tags/tag2894.xml"/><Relationship Id="rId5" Type="http://schemas.openxmlformats.org/officeDocument/2006/relationships/tags" Target="../tags/tag2893.xml"/><Relationship Id="rId4" Type="http://schemas.openxmlformats.org/officeDocument/2006/relationships/tags" Target="../tags/tag2892.xml"/><Relationship Id="rId3" Type="http://schemas.openxmlformats.org/officeDocument/2006/relationships/tags" Target="../tags/tag2891.xml"/><Relationship Id="rId2" Type="http://schemas.openxmlformats.org/officeDocument/2006/relationships/tags" Target="../tags/tag2890.xml"/><Relationship Id="rId17" Type="http://schemas.openxmlformats.org/officeDocument/2006/relationships/slideLayout" Target="../slideLayouts/slideLayout144.xml"/><Relationship Id="rId16" Type="http://schemas.openxmlformats.org/officeDocument/2006/relationships/tags" Target="../tags/tag2902.xml"/><Relationship Id="rId15" Type="http://schemas.openxmlformats.org/officeDocument/2006/relationships/image" Target="../media/image81.png"/><Relationship Id="rId14" Type="http://schemas.openxmlformats.org/officeDocument/2006/relationships/image" Target="../media/image80.png"/><Relationship Id="rId13" Type="http://schemas.openxmlformats.org/officeDocument/2006/relationships/tags" Target="../tags/tag2901.xml"/><Relationship Id="rId12" Type="http://schemas.openxmlformats.org/officeDocument/2006/relationships/tags" Target="../tags/tag2900.xml"/><Relationship Id="rId11" Type="http://schemas.openxmlformats.org/officeDocument/2006/relationships/tags" Target="../tags/tag2899.xml"/><Relationship Id="rId10" Type="http://schemas.openxmlformats.org/officeDocument/2006/relationships/tags" Target="../tags/tag2898.xml"/><Relationship Id="rId1" Type="http://schemas.openxmlformats.org/officeDocument/2006/relationships/tags" Target="../tags/tag2889.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44.xml"/><Relationship Id="rId6" Type="http://schemas.openxmlformats.org/officeDocument/2006/relationships/tags" Target="../tags/tag2907.xml"/><Relationship Id="rId5" Type="http://schemas.openxmlformats.org/officeDocument/2006/relationships/image" Target="../media/image82.png"/><Relationship Id="rId4" Type="http://schemas.openxmlformats.org/officeDocument/2006/relationships/tags" Target="../tags/tag2906.xml"/><Relationship Id="rId3" Type="http://schemas.openxmlformats.org/officeDocument/2006/relationships/tags" Target="../tags/tag2905.xml"/><Relationship Id="rId2" Type="http://schemas.openxmlformats.org/officeDocument/2006/relationships/tags" Target="../tags/tag2904.xml"/><Relationship Id="rId1" Type="http://schemas.openxmlformats.org/officeDocument/2006/relationships/tags" Target="../tags/tag290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514.xml"/><Relationship Id="rId2" Type="http://schemas.openxmlformats.org/officeDocument/2006/relationships/tags" Target="../tags/tag2513.xml"/><Relationship Id="rId1" Type="http://schemas.openxmlformats.org/officeDocument/2006/relationships/tags" Target="../tags/tag2512.xml"/></Relationships>
</file>

<file path=ppt/slides/_rels/slide50.xml.rels><?xml version="1.0" encoding="UTF-8" standalone="yes"?>
<Relationships xmlns="http://schemas.openxmlformats.org/package/2006/relationships"><Relationship Id="rId9" Type="http://schemas.openxmlformats.org/officeDocument/2006/relationships/tags" Target="../tags/tag2916.xml"/><Relationship Id="rId8" Type="http://schemas.openxmlformats.org/officeDocument/2006/relationships/tags" Target="../tags/tag2915.xml"/><Relationship Id="rId7" Type="http://schemas.openxmlformats.org/officeDocument/2006/relationships/tags" Target="../tags/tag2914.xml"/><Relationship Id="rId6" Type="http://schemas.openxmlformats.org/officeDocument/2006/relationships/tags" Target="../tags/tag2913.xml"/><Relationship Id="rId5" Type="http://schemas.openxmlformats.org/officeDocument/2006/relationships/tags" Target="../tags/tag2912.xml"/><Relationship Id="rId4" Type="http://schemas.openxmlformats.org/officeDocument/2006/relationships/tags" Target="../tags/tag2911.xml"/><Relationship Id="rId3" Type="http://schemas.openxmlformats.org/officeDocument/2006/relationships/tags" Target="../tags/tag2910.xml"/><Relationship Id="rId2" Type="http://schemas.openxmlformats.org/officeDocument/2006/relationships/tags" Target="../tags/tag2909.xml"/><Relationship Id="rId15" Type="http://schemas.openxmlformats.org/officeDocument/2006/relationships/slideLayout" Target="../slideLayouts/slideLayout143.xml"/><Relationship Id="rId14" Type="http://schemas.openxmlformats.org/officeDocument/2006/relationships/tags" Target="../tags/tag2919.xml"/><Relationship Id="rId13" Type="http://schemas.openxmlformats.org/officeDocument/2006/relationships/image" Target="../media/image84.png"/><Relationship Id="rId12" Type="http://schemas.openxmlformats.org/officeDocument/2006/relationships/image" Target="../media/image83.png"/><Relationship Id="rId11" Type="http://schemas.openxmlformats.org/officeDocument/2006/relationships/tags" Target="../tags/tag2918.xml"/><Relationship Id="rId10" Type="http://schemas.openxmlformats.org/officeDocument/2006/relationships/tags" Target="../tags/tag2917.xml"/><Relationship Id="rId1" Type="http://schemas.openxmlformats.org/officeDocument/2006/relationships/tags" Target="../tags/tag2908.xml"/></Relationships>
</file>

<file path=ppt/slides/_rels/slide51.xml.rels><?xml version="1.0" encoding="UTF-8" standalone="yes"?>
<Relationships xmlns="http://schemas.openxmlformats.org/package/2006/relationships"><Relationship Id="rId9" Type="http://schemas.openxmlformats.org/officeDocument/2006/relationships/tags" Target="../tags/tag2926.xml"/><Relationship Id="rId8" Type="http://schemas.openxmlformats.org/officeDocument/2006/relationships/tags" Target="../tags/tag2925.xml"/><Relationship Id="rId7" Type="http://schemas.openxmlformats.org/officeDocument/2006/relationships/image" Target="../media/image86.jpeg"/><Relationship Id="rId6" Type="http://schemas.openxmlformats.org/officeDocument/2006/relationships/tags" Target="../tags/tag2924.xml"/><Relationship Id="rId5" Type="http://schemas.openxmlformats.org/officeDocument/2006/relationships/tags" Target="../tags/tag2923.xml"/><Relationship Id="rId4" Type="http://schemas.openxmlformats.org/officeDocument/2006/relationships/tags" Target="../tags/tag2922.xml"/><Relationship Id="rId3" Type="http://schemas.openxmlformats.org/officeDocument/2006/relationships/image" Target="../media/image85.jpeg"/><Relationship Id="rId2" Type="http://schemas.openxmlformats.org/officeDocument/2006/relationships/tags" Target="../tags/tag2921.xml"/><Relationship Id="rId15" Type="http://schemas.openxmlformats.org/officeDocument/2006/relationships/slideLayout" Target="../slideLayouts/slideLayout142.xml"/><Relationship Id="rId14" Type="http://schemas.openxmlformats.org/officeDocument/2006/relationships/tags" Target="../tags/tag2930.xml"/><Relationship Id="rId13" Type="http://schemas.openxmlformats.org/officeDocument/2006/relationships/tags" Target="../tags/tag2929.xml"/><Relationship Id="rId12" Type="http://schemas.openxmlformats.org/officeDocument/2006/relationships/tags" Target="../tags/tag2928.xml"/><Relationship Id="rId11" Type="http://schemas.openxmlformats.org/officeDocument/2006/relationships/image" Target="../media/image87.jpeg"/><Relationship Id="rId10" Type="http://schemas.openxmlformats.org/officeDocument/2006/relationships/tags" Target="../tags/tag2927.xml"/><Relationship Id="rId1" Type="http://schemas.openxmlformats.org/officeDocument/2006/relationships/tags" Target="../tags/tag292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933.xml"/><Relationship Id="rId2" Type="http://schemas.openxmlformats.org/officeDocument/2006/relationships/tags" Target="../tags/tag2932.xml"/><Relationship Id="rId1" Type="http://schemas.openxmlformats.org/officeDocument/2006/relationships/tags" Target="../tags/tag2931.xml"/></Relationships>
</file>

<file path=ppt/slides/_rels/slide53.xml.rels><?xml version="1.0" encoding="UTF-8" standalone="yes"?>
<Relationships xmlns="http://schemas.openxmlformats.org/package/2006/relationships"><Relationship Id="rId9" Type="http://schemas.openxmlformats.org/officeDocument/2006/relationships/tags" Target="../tags/tag2942.xml"/><Relationship Id="rId8" Type="http://schemas.openxmlformats.org/officeDocument/2006/relationships/tags" Target="../tags/tag2941.xml"/><Relationship Id="rId7" Type="http://schemas.openxmlformats.org/officeDocument/2006/relationships/tags" Target="../tags/tag2940.xml"/><Relationship Id="rId6" Type="http://schemas.openxmlformats.org/officeDocument/2006/relationships/tags" Target="../tags/tag2939.xml"/><Relationship Id="rId5" Type="http://schemas.openxmlformats.org/officeDocument/2006/relationships/tags" Target="../tags/tag2938.xml"/><Relationship Id="rId4" Type="http://schemas.openxmlformats.org/officeDocument/2006/relationships/tags" Target="../tags/tag2937.xml"/><Relationship Id="rId3" Type="http://schemas.openxmlformats.org/officeDocument/2006/relationships/tags" Target="../tags/tag2936.xml"/><Relationship Id="rId2" Type="http://schemas.openxmlformats.org/officeDocument/2006/relationships/tags" Target="../tags/tag2935.xml"/><Relationship Id="rId14" Type="http://schemas.openxmlformats.org/officeDocument/2006/relationships/slideLayout" Target="../slideLayouts/slideLayout141.xml"/><Relationship Id="rId13" Type="http://schemas.openxmlformats.org/officeDocument/2006/relationships/tags" Target="../tags/tag2944.xml"/><Relationship Id="rId12" Type="http://schemas.openxmlformats.org/officeDocument/2006/relationships/image" Target="../media/image89.png"/><Relationship Id="rId11" Type="http://schemas.openxmlformats.org/officeDocument/2006/relationships/image" Target="../media/image88.png"/><Relationship Id="rId10" Type="http://schemas.openxmlformats.org/officeDocument/2006/relationships/tags" Target="../tags/tag2943.xml"/><Relationship Id="rId1" Type="http://schemas.openxmlformats.org/officeDocument/2006/relationships/tags" Target="../tags/tag2934.xml"/></Relationships>
</file>

<file path=ppt/slides/_rels/slide54.xml.rels><?xml version="1.0" encoding="UTF-8" standalone="yes"?>
<Relationships xmlns="http://schemas.openxmlformats.org/package/2006/relationships"><Relationship Id="rId9" Type="http://schemas.openxmlformats.org/officeDocument/2006/relationships/tags" Target="../tags/tag2953.xml"/><Relationship Id="rId8" Type="http://schemas.openxmlformats.org/officeDocument/2006/relationships/tags" Target="../tags/tag2952.xml"/><Relationship Id="rId7" Type="http://schemas.openxmlformats.org/officeDocument/2006/relationships/tags" Target="../tags/tag2951.xml"/><Relationship Id="rId6" Type="http://schemas.openxmlformats.org/officeDocument/2006/relationships/tags" Target="../tags/tag2950.xml"/><Relationship Id="rId5" Type="http://schemas.openxmlformats.org/officeDocument/2006/relationships/tags" Target="../tags/tag2949.xml"/><Relationship Id="rId4" Type="http://schemas.openxmlformats.org/officeDocument/2006/relationships/tags" Target="../tags/tag2948.xml"/><Relationship Id="rId3" Type="http://schemas.openxmlformats.org/officeDocument/2006/relationships/tags" Target="../tags/tag2947.xml"/><Relationship Id="rId23" Type="http://schemas.openxmlformats.org/officeDocument/2006/relationships/slideLayout" Target="../slideLayouts/slideLayout140.xml"/><Relationship Id="rId22" Type="http://schemas.openxmlformats.org/officeDocument/2006/relationships/tags" Target="../tags/tag2962.xml"/><Relationship Id="rId21" Type="http://schemas.openxmlformats.org/officeDocument/2006/relationships/image" Target="../media/image93.png"/><Relationship Id="rId20" Type="http://schemas.openxmlformats.org/officeDocument/2006/relationships/image" Target="../media/image92.png"/><Relationship Id="rId2" Type="http://schemas.openxmlformats.org/officeDocument/2006/relationships/tags" Target="../tags/tag2946.xml"/><Relationship Id="rId19" Type="http://schemas.openxmlformats.org/officeDocument/2006/relationships/image" Target="../media/image91.png"/><Relationship Id="rId18" Type="http://schemas.openxmlformats.org/officeDocument/2006/relationships/image" Target="../media/image90.png"/><Relationship Id="rId17" Type="http://schemas.openxmlformats.org/officeDocument/2006/relationships/tags" Target="../tags/tag2961.xml"/><Relationship Id="rId16" Type="http://schemas.openxmlformats.org/officeDocument/2006/relationships/tags" Target="../tags/tag2960.xml"/><Relationship Id="rId15" Type="http://schemas.openxmlformats.org/officeDocument/2006/relationships/tags" Target="../tags/tag2959.xml"/><Relationship Id="rId14" Type="http://schemas.openxmlformats.org/officeDocument/2006/relationships/tags" Target="../tags/tag2958.xml"/><Relationship Id="rId13" Type="http://schemas.openxmlformats.org/officeDocument/2006/relationships/tags" Target="../tags/tag2957.xml"/><Relationship Id="rId12" Type="http://schemas.openxmlformats.org/officeDocument/2006/relationships/tags" Target="../tags/tag2956.xml"/><Relationship Id="rId11" Type="http://schemas.openxmlformats.org/officeDocument/2006/relationships/tags" Target="../tags/tag2955.xml"/><Relationship Id="rId10" Type="http://schemas.openxmlformats.org/officeDocument/2006/relationships/tags" Target="../tags/tag2954.xml"/><Relationship Id="rId1" Type="http://schemas.openxmlformats.org/officeDocument/2006/relationships/tags" Target="../tags/tag2945.xml"/></Relationships>
</file>

<file path=ppt/slides/_rels/slide55.xml.rels><?xml version="1.0" encoding="UTF-8" standalone="yes"?>
<Relationships xmlns="http://schemas.openxmlformats.org/package/2006/relationships"><Relationship Id="rId9" Type="http://schemas.openxmlformats.org/officeDocument/2006/relationships/tags" Target="../tags/tag2970.xml"/><Relationship Id="rId8" Type="http://schemas.openxmlformats.org/officeDocument/2006/relationships/tags" Target="../tags/tag2969.xml"/><Relationship Id="rId7" Type="http://schemas.openxmlformats.org/officeDocument/2006/relationships/tags" Target="../tags/tag2968.xml"/><Relationship Id="rId6" Type="http://schemas.openxmlformats.org/officeDocument/2006/relationships/tags" Target="../tags/tag2967.xml"/><Relationship Id="rId5" Type="http://schemas.openxmlformats.org/officeDocument/2006/relationships/image" Target="../media/image94.jpeg"/><Relationship Id="rId4" Type="http://schemas.openxmlformats.org/officeDocument/2006/relationships/tags" Target="../tags/tag2966.xml"/><Relationship Id="rId3" Type="http://schemas.openxmlformats.org/officeDocument/2006/relationships/tags" Target="../tags/tag2965.xml"/><Relationship Id="rId29" Type="http://schemas.openxmlformats.org/officeDocument/2006/relationships/slideLayout" Target="../slideLayouts/slideLayout139.xml"/><Relationship Id="rId28" Type="http://schemas.openxmlformats.org/officeDocument/2006/relationships/tags" Target="../tags/tag2985.xml"/><Relationship Id="rId27" Type="http://schemas.openxmlformats.org/officeDocument/2006/relationships/tags" Target="../tags/tag2984.xml"/><Relationship Id="rId26" Type="http://schemas.openxmlformats.org/officeDocument/2006/relationships/tags" Target="../tags/tag2983.xml"/><Relationship Id="rId25" Type="http://schemas.openxmlformats.org/officeDocument/2006/relationships/image" Target="../media/image98.jpeg"/><Relationship Id="rId24" Type="http://schemas.openxmlformats.org/officeDocument/2006/relationships/tags" Target="../tags/tag2982.xml"/><Relationship Id="rId23" Type="http://schemas.openxmlformats.org/officeDocument/2006/relationships/tags" Target="../tags/tag2981.xml"/><Relationship Id="rId22" Type="http://schemas.openxmlformats.org/officeDocument/2006/relationships/tags" Target="../tags/tag2980.xml"/><Relationship Id="rId21" Type="http://schemas.openxmlformats.org/officeDocument/2006/relationships/tags" Target="../tags/tag2979.xml"/><Relationship Id="rId20" Type="http://schemas.openxmlformats.org/officeDocument/2006/relationships/image" Target="../media/image97.jpeg"/><Relationship Id="rId2" Type="http://schemas.openxmlformats.org/officeDocument/2006/relationships/tags" Target="../tags/tag2964.xml"/><Relationship Id="rId19" Type="http://schemas.openxmlformats.org/officeDocument/2006/relationships/tags" Target="../tags/tag2978.xml"/><Relationship Id="rId18" Type="http://schemas.openxmlformats.org/officeDocument/2006/relationships/tags" Target="../tags/tag2977.xml"/><Relationship Id="rId17" Type="http://schemas.openxmlformats.org/officeDocument/2006/relationships/tags" Target="../tags/tag2976.xml"/><Relationship Id="rId16" Type="http://schemas.openxmlformats.org/officeDocument/2006/relationships/tags" Target="../tags/tag2975.xml"/><Relationship Id="rId15" Type="http://schemas.openxmlformats.org/officeDocument/2006/relationships/image" Target="../media/image96.jpeg"/><Relationship Id="rId14" Type="http://schemas.openxmlformats.org/officeDocument/2006/relationships/tags" Target="../tags/tag2974.xml"/><Relationship Id="rId13" Type="http://schemas.openxmlformats.org/officeDocument/2006/relationships/tags" Target="../tags/tag2973.xml"/><Relationship Id="rId12" Type="http://schemas.openxmlformats.org/officeDocument/2006/relationships/tags" Target="../tags/tag2972.xml"/><Relationship Id="rId11" Type="http://schemas.openxmlformats.org/officeDocument/2006/relationships/tags" Target="../tags/tag2971.xml"/><Relationship Id="rId10" Type="http://schemas.openxmlformats.org/officeDocument/2006/relationships/image" Target="../media/image95.jpeg"/><Relationship Id="rId1" Type="http://schemas.openxmlformats.org/officeDocument/2006/relationships/tags" Target="../tags/tag2963.xml"/></Relationships>
</file>

<file path=ppt/slides/_rels/slide56.xml.rels><?xml version="1.0" encoding="UTF-8" standalone="yes"?>
<Relationships xmlns="http://schemas.openxmlformats.org/package/2006/relationships"><Relationship Id="rId9" Type="http://schemas.openxmlformats.org/officeDocument/2006/relationships/tags" Target="../tags/tag2994.xml"/><Relationship Id="rId8" Type="http://schemas.openxmlformats.org/officeDocument/2006/relationships/tags" Target="../tags/tag2993.xml"/><Relationship Id="rId7" Type="http://schemas.openxmlformats.org/officeDocument/2006/relationships/tags" Target="../tags/tag2992.xml"/><Relationship Id="rId6" Type="http://schemas.openxmlformats.org/officeDocument/2006/relationships/tags" Target="../tags/tag2991.xml"/><Relationship Id="rId5" Type="http://schemas.openxmlformats.org/officeDocument/2006/relationships/tags" Target="../tags/tag2990.xml"/><Relationship Id="rId4" Type="http://schemas.openxmlformats.org/officeDocument/2006/relationships/tags" Target="../tags/tag2989.xml"/><Relationship Id="rId3" Type="http://schemas.openxmlformats.org/officeDocument/2006/relationships/tags" Target="../tags/tag2988.xml"/><Relationship Id="rId2" Type="http://schemas.openxmlformats.org/officeDocument/2006/relationships/tags" Target="../tags/tag2987.xml"/><Relationship Id="rId18" Type="http://schemas.openxmlformats.org/officeDocument/2006/relationships/slideLayout" Target="../slideLayouts/slideLayout138.xml"/><Relationship Id="rId17" Type="http://schemas.openxmlformats.org/officeDocument/2006/relationships/tags" Target="../tags/tag3002.xml"/><Relationship Id="rId16" Type="http://schemas.openxmlformats.org/officeDocument/2006/relationships/tags" Target="../tags/tag3001.xml"/><Relationship Id="rId15" Type="http://schemas.openxmlformats.org/officeDocument/2006/relationships/tags" Target="../tags/tag3000.xml"/><Relationship Id="rId14" Type="http://schemas.openxmlformats.org/officeDocument/2006/relationships/tags" Target="../tags/tag2999.xml"/><Relationship Id="rId13" Type="http://schemas.openxmlformats.org/officeDocument/2006/relationships/tags" Target="../tags/tag2998.xml"/><Relationship Id="rId12" Type="http://schemas.openxmlformats.org/officeDocument/2006/relationships/tags" Target="../tags/tag2997.xml"/><Relationship Id="rId11" Type="http://schemas.openxmlformats.org/officeDocument/2006/relationships/tags" Target="../tags/tag2996.xml"/><Relationship Id="rId10" Type="http://schemas.openxmlformats.org/officeDocument/2006/relationships/tags" Target="../tags/tag2995.xml"/><Relationship Id="rId1" Type="http://schemas.openxmlformats.org/officeDocument/2006/relationships/tags" Target="../tags/tag2986.xml"/></Relationships>
</file>

<file path=ppt/slides/_rels/slide57.xml.rels><?xml version="1.0" encoding="UTF-8" standalone="yes"?>
<Relationships xmlns="http://schemas.openxmlformats.org/package/2006/relationships"><Relationship Id="rId9" Type="http://schemas.openxmlformats.org/officeDocument/2006/relationships/image" Target="../media/image100.jpeg"/><Relationship Id="rId8" Type="http://schemas.openxmlformats.org/officeDocument/2006/relationships/tags" Target="../tags/tag3009.xml"/><Relationship Id="rId7" Type="http://schemas.openxmlformats.org/officeDocument/2006/relationships/tags" Target="../tags/tag3008.xml"/><Relationship Id="rId6" Type="http://schemas.openxmlformats.org/officeDocument/2006/relationships/tags" Target="../tags/tag3007.xml"/><Relationship Id="rId5" Type="http://schemas.openxmlformats.org/officeDocument/2006/relationships/tags" Target="../tags/tag3006.xml"/><Relationship Id="rId4" Type="http://schemas.openxmlformats.org/officeDocument/2006/relationships/image" Target="../media/image99.jpeg"/><Relationship Id="rId3" Type="http://schemas.openxmlformats.org/officeDocument/2006/relationships/tags" Target="../tags/tag3005.xml"/><Relationship Id="rId23" Type="http://schemas.openxmlformats.org/officeDocument/2006/relationships/slideLayout" Target="../slideLayouts/slideLayout137.xml"/><Relationship Id="rId22" Type="http://schemas.openxmlformats.org/officeDocument/2006/relationships/tags" Target="../tags/tag3020.xml"/><Relationship Id="rId21" Type="http://schemas.openxmlformats.org/officeDocument/2006/relationships/tags" Target="../tags/tag3019.xml"/><Relationship Id="rId20" Type="http://schemas.openxmlformats.org/officeDocument/2006/relationships/tags" Target="../tags/tag3018.xml"/><Relationship Id="rId2" Type="http://schemas.openxmlformats.org/officeDocument/2006/relationships/tags" Target="../tags/tag3004.xml"/><Relationship Id="rId19" Type="http://schemas.openxmlformats.org/officeDocument/2006/relationships/image" Target="../media/image102.jpeg"/><Relationship Id="rId18" Type="http://schemas.openxmlformats.org/officeDocument/2006/relationships/tags" Target="../tags/tag3017.xml"/><Relationship Id="rId17" Type="http://schemas.openxmlformats.org/officeDocument/2006/relationships/tags" Target="../tags/tag3016.xml"/><Relationship Id="rId16" Type="http://schemas.openxmlformats.org/officeDocument/2006/relationships/tags" Target="../tags/tag3015.xml"/><Relationship Id="rId15" Type="http://schemas.openxmlformats.org/officeDocument/2006/relationships/tags" Target="../tags/tag3014.xml"/><Relationship Id="rId14" Type="http://schemas.openxmlformats.org/officeDocument/2006/relationships/image" Target="../media/image101.jpeg"/><Relationship Id="rId13" Type="http://schemas.openxmlformats.org/officeDocument/2006/relationships/tags" Target="../tags/tag3013.xml"/><Relationship Id="rId12" Type="http://schemas.openxmlformats.org/officeDocument/2006/relationships/tags" Target="../tags/tag3012.xml"/><Relationship Id="rId11" Type="http://schemas.openxmlformats.org/officeDocument/2006/relationships/tags" Target="../tags/tag3011.xml"/><Relationship Id="rId10" Type="http://schemas.openxmlformats.org/officeDocument/2006/relationships/tags" Target="../tags/tag3010.xml"/><Relationship Id="rId1" Type="http://schemas.openxmlformats.org/officeDocument/2006/relationships/tags" Target="../tags/tag3003.xml"/></Relationships>
</file>

<file path=ppt/slides/_rels/slide58.xml.rels><?xml version="1.0" encoding="UTF-8" standalone="yes"?>
<Relationships xmlns="http://schemas.openxmlformats.org/package/2006/relationships"><Relationship Id="rId9" Type="http://schemas.openxmlformats.org/officeDocument/2006/relationships/tags" Target="../tags/tag3029.xml"/><Relationship Id="rId8" Type="http://schemas.openxmlformats.org/officeDocument/2006/relationships/tags" Target="../tags/tag3028.xml"/><Relationship Id="rId7" Type="http://schemas.openxmlformats.org/officeDocument/2006/relationships/tags" Target="../tags/tag3027.xml"/><Relationship Id="rId6" Type="http://schemas.openxmlformats.org/officeDocument/2006/relationships/tags" Target="../tags/tag3026.xml"/><Relationship Id="rId5" Type="http://schemas.openxmlformats.org/officeDocument/2006/relationships/tags" Target="../tags/tag3025.xml"/><Relationship Id="rId4" Type="http://schemas.openxmlformats.org/officeDocument/2006/relationships/tags" Target="../tags/tag3024.xml"/><Relationship Id="rId3" Type="http://schemas.openxmlformats.org/officeDocument/2006/relationships/tags" Target="../tags/tag3023.xml"/><Relationship Id="rId2" Type="http://schemas.openxmlformats.org/officeDocument/2006/relationships/tags" Target="../tags/tag3022.xml"/><Relationship Id="rId12" Type="http://schemas.openxmlformats.org/officeDocument/2006/relationships/slideLayout" Target="../slideLayouts/slideLayout136.xml"/><Relationship Id="rId11" Type="http://schemas.openxmlformats.org/officeDocument/2006/relationships/tags" Target="../tags/tag3030.xml"/><Relationship Id="rId10" Type="http://schemas.openxmlformats.org/officeDocument/2006/relationships/image" Target="../media/image103.png"/><Relationship Id="rId1" Type="http://schemas.openxmlformats.org/officeDocument/2006/relationships/tags" Target="../tags/tag3021.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135.xml"/><Relationship Id="rId7" Type="http://schemas.openxmlformats.org/officeDocument/2006/relationships/tags" Target="../tags/tag3036.xml"/><Relationship Id="rId6" Type="http://schemas.openxmlformats.org/officeDocument/2006/relationships/tags" Target="../tags/tag3035.xml"/><Relationship Id="rId5" Type="http://schemas.openxmlformats.org/officeDocument/2006/relationships/tags" Target="../tags/tag3034.xml"/><Relationship Id="rId4" Type="http://schemas.openxmlformats.org/officeDocument/2006/relationships/tags" Target="../tags/tag3033.xml"/><Relationship Id="rId3" Type="http://schemas.openxmlformats.org/officeDocument/2006/relationships/image" Target="../media/image104.png"/><Relationship Id="rId2" Type="http://schemas.openxmlformats.org/officeDocument/2006/relationships/tags" Target="../tags/tag3032.xml"/><Relationship Id="rId1" Type="http://schemas.openxmlformats.org/officeDocument/2006/relationships/tags" Target="../tags/tag3031.xml"/></Relationships>
</file>

<file path=ppt/slides/_rels/slide6.xml.rels><?xml version="1.0" encoding="UTF-8" standalone="yes"?>
<Relationships xmlns="http://schemas.openxmlformats.org/package/2006/relationships"><Relationship Id="rId9" Type="http://schemas.openxmlformats.org/officeDocument/2006/relationships/tags" Target="../tags/tag2522.xml"/><Relationship Id="rId8" Type="http://schemas.openxmlformats.org/officeDocument/2006/relationships/tags" Target="../tags/tag2521.xml"/><Relationship Id="rId7" Type="http://schemas.openxmlformats.org/officeDocument/2006/relationships/tags" Target="../tags/tag2520.xml"/><Relationship Id="rId6" Type="http://schemas.openxmlformats.org/officeDocument/2006/relationships/tags" Target="../tags/tag2519.xml"/><Relationship Id="rId5" Type="http://schemas.openxmlformats.org/officeDocument/2006/relationships/tags" Target="../tags/tag2518.xml"/><Relationship Id="rId4" Type="http://schemas.openxmlformats.org/officeDocument/2006/relationships/tags" Target="../tags/tag2517.xml"/><Relationship Id="rId3" Type="http://schemas.openxmlformats.org/officeDocument/2006/relationships/image" Target="../media/image4.png"/><Relationship Id="rId2" Type="http://schemas.openxmlformats.org/officeDocument/2006/relationships/tags" Target="../tags/tag2516.xml"/><Relationship Id="rId11" Type="http://schemas.openxmlformats.org/officeDocument/2006/relationships/slideLayout" Target="../slideLayouts/slideLayout180.xml"/><Relationship Id="rId10" Type="http://schemas.openxmlformats.org/officeDocument/2006/relationships/tags" Target="../tags/tag2523.xml"/><Relationship Id="rId1" Type="http://schemas.openxmlformats.org/officeDocument/2006/relationships/tags" Target="../tags/tag2515.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3039.xml"/><Relationship Id="rId2" Type="http://schemas.openxmlformats.org/officeDocument/2006/relationships/tags" Target="../tags/tag3038.xml"/><Relationship Id="rId1" Type="http://schemas.openxmlformats.org/officeDocument/2006/relationships/tags" Target="../tags/tag3037.xml"/></Relationships>
</file>

<file path=ppt/slides/_rels/slide61.xml.rels><?xml version="1.0" encoding="UTF-8" standalone="yes"?>
<Relationships xmlns="http://schemas.openxmlformats.org/package/2006/relationships"><Relationship Id="rId9" Type="http://schemas.openxmlformats.org/officeDocument/2006/relationships/tags" Target="../tags/tag3047.xml"/><Relationship Id="rId8" Type="http://schemas.openxmlformats.org/officeDocument/2006/relationships/tags" Target="../tags/tag3046.xml"/><Relationship Id="rId7" Type="http://schemas.openxmlformats.org/officeDocument/2006/relationships/tags" Target="../tags/tag3045.xml"/><Relationship Id="rId6" Type="http://schemas.openxmlformats.org/officeDocument/2006/relationships/tags" Target="../tags/tag3044.xml"/><Relationship Id="rId5" Type="http://schemas.openxmlformats.org/officeDocument/2006/relationships/tags" Target="../tags/tag3043.xml"/><Relationship Id="rId4" Type="http://schemas.openxmlformats.org/officeDocument/2006/relationships/tags" Target="../tags/tag3042.xml"/><Relationship Id="rId3" Type="http://schemas.openxmlformats.org/officeDocument/2006/relationships/image" Target="../media/image105.png"/><Relationship Id="rId2" Type="http://schemas.openxmlformats.org/officeDocument/2006/relationships/tags" Target="../tags/tag3041.xml"/><Relationship Id="rId11" Type="http://schemas.openxmlformats.org/officeDocument/2006/relationships/slideLayout" Target="../slideLayouts/slideLayout180.xml"/><Relationship Id="rId10" Type="http://schemas.openxmlformats.org/officeDocument/2006/relationships/tags" Target="../tags/tag3048.xml"/><Relationship Id="rId1" Type="http://schemas.openxmlformats.org/officeDocument/2006/relationships/tags" Target="../tags/tag3040.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34.xml"/><Relationship Id="rId6" Type="http://schemas.openxmlformats.org/officeDocument/2006/relationships/tags" Target="../tags/tag3053.xml"/><Relationship Id="rId5" Type="http://schemas.openxmlformats.org/officeDocument/2006/relationships/tags" Target="../tags/tag3052.xml"/><Relationship Id="rId4" Type="http://schemas.openxmlformats.org/officeDocument/2006/relationships/tags" Target="../tags/tag3051.xml"/><Relationship Id="rId3" Type="http://schemas.openxmlformats.org/officeDocument/2006/relationships/image" Target="../media/image106.jpeg"/><Relationship Id="rId2" Type="http://schemas.openxmlformats.org/officeDocument/2006/relationships/tags" Target="../tags/tag3050.xml"/><Relationship Id="rId1" Type="http://schemas.openxmlformats.org/officeDocument/2006/relationships/tags" Target="../tags/tag3049.xml"/></Relationships>
</file>

<file path=ppt/slides/_rels/slide63.xml.rels><?xml version="1.0" encoding="UTF-8" standalone="yes"?>
<Relationships xmlns="http://schemas.openxmlformats.org/package/2006/relationships"><Relationship Id="rId9" Type="http://schemas.openxmlformats.org/officeDocument/2006/relationships/tags" Target="../tags/tag3062.xml"/><Relationship Id="rId8" Type="http://schemas.openxmlformats.org/officeDocument/2006/relationships/tags" Target="../tags/tag3061.xml"/><Relationship Id="rId7" Type="http://schemas.openxmlformats.org/officeDocument/2006/relationships/tags" Target="../tags/tag3060.xml"/><Relationship Id="rId6" Type="http://schemas.openxmlformats.org/officeDocument/2006/relationships/tags" Target="../tags/tag3059.xml"/><Relationship Id="rId5" Type="http://schemas.openxmlformats.org/officeDocument/2006/relationships/tags" Target="../tags/tag3058.xml"/><Relationship Id="rId4" Type="http://schemas.openxmlformats.org/officeDocument/2006/relationships/tags" Target="../tags/tag3057.xml"/><Relationship Id="rId3" Type="http://schemas.openxmlformats.org/officeDocument/2006/relationships/tags" Target="../tags/tag3056.xml"/><Relationship Id="rId2" Type="http://schemas.openxmlformats.org/officeDocument/2006/relationships/tags" Target="../tags/tag3055.xml"/><Relationship Id="rId14" Type="http://schemas.openxmlformats.org/officeDocument/2006/relationships/slideLayout" Target="../slideLayouts/slideLayout133.xml"/><Relationship Id="rId13" Type="http://schemas.openxmlformats.org/officeDocument/2006/relationships/tags" Target="../tags/tag3065.xml"/><Relationship Id="rId12" Type="http://schemas.openxmlformats.org/officeDocument/2006/relationships/image" Target="../media/image107.png"/><Relationship Id="rId11" Type="http://schemas.openxmlformats.org/officeDocument/2006/relationships/tags" Target="../tags/tag3064.xml"/><Relationship Id="rId10" Type="http://schemas.openxmlformats.org/officeDocument/2006/relationships/tags" Target="../tags/tag3063.xml"/><Relationship Id="rId1" Type="http://schemas.openxmlformats.org/officeDocument/2006/relationships/tags" Target="../tags/tag3054.xml"/></Relationships>
</file>

<file path=ppt/slides/_rels/slide64.xml.rels><?xml version="1.0" encoding="UTF-8" standalone="yes"?>
<Relationships xmlns="http://schemas.openxmlformats.org/package/2006/relationships"><Relationship Id="rId9" Type="http://schemas.openxmlformats.org/officeDocument/2006/relationships/tags" Target="../tags/tag3074.xml"/><Relationship Id="rId8" Type="http://schemas.openxmlformats.org/officeDocument/2006/relationships/tags" Target="../tags/tag3073.xml"/><Relationship Id="rId7" Type="http://schemas.openxmlformats.org/officeDocument/2006/relationships/tags" Target="../tags/tag3072.xml"/><Relationship Id="rId6" Type="http://schemas.openxmlformats.org/officeDocument/2006/relationships/tags" Target="../tags/tag3071.xml"/><Relationship Id="rId5" Type="http://schemas.openxmlformats.org/officeDocument/2006/relationships/tags" Target="../tags/tag3070.xml"/><Relationship Id="rId4" Type="http://schemas.openxmlformats.org/officeDocument/2006/relationships/tags" Target="../tags/tag3069.xml"/><Relationship Id="rId3" Type="http://schemas.openxmlformats.org/officeDocument/2006/relationships/tags" Target="../tags/tag3068.xml"/><Relationship Id="rId2" Type="http://schemas.openxmlformats.org/officeDocument/2006/relationships/tags" Target="../tags/tag3067.xml"/><Relationship Id="rId18" Type="http://schemas.openxmlformats.org/officeDocument/2006/relationships/slideLayout" Target="../slideLayouts/slideLayout132.xml"/><Relationship Id="rId17" Type="http://schemas.openxmlformats.org/officeDocument/2006/relationships/tags" Target="../tags/tag3079.xml"/><Relationship Id="rId16" Type="http://schemas.openxmlformats.org/officeDocument/2006/relationships/image" Target="../media/image110.png"/><Relationship Id="rId15" Type="http://schemas.openxmlformats.org/officeDocument/2006/relationships/image" Target="../media/image109.png"/><Relationship Id="rId14" Type="http://schemas.openxmlformats.org/officeDocument/2006/relationships/image" Target="../media/image108.png"/><Relationship Id="rId13" Type="http://schemas.openxmlformats.org/officeDocument/2006/relationships/tags" Target="../tags/tag3078.xml"/><Relationship Id="rId12" Type="http://schemas.openxmlformats.org/officeDocument/2006/relationships/tags" Target="../tags/tag3077.xml"/><Relationship Id="rId11" Type="http://schemas.openxmlformats.org/officeDocument/2006/relationships/tags" Target="../tags/tag3076.xml"/><Relationship Id="rId10" Type="http://schemas.openxmlformats.org/officeDocument/2006/relationships/tags" Target="../tags/tag3075.xml"/><Relationship Id="rId1" Type="http://schemas.openxmlformats.org/officeDocument/2006/relationships/tags" Target="../tags/tag3066.xml"/></Relationships>
</file>

<file path=ppt/slides/_rels/slide65.xml.rels><?xml version="1.0" encoding="UTF-8" standalone="yes"?>
<Relationships xmlns="http://schemas.openxmlformats.org/package/2006/relationships"><Relationship Id="rId9" Type="http://schemas.openxmlformats.org/officeDocument/2006/relationships/tags" Target="../tags/tag3088.xml"/><Relationship Id="rId8" Type="http://schemas.openxmlformats.org/officeDocument/2006/relationships/tags" Target="../tags/tag3087.xml"/><Relationship Id="rId7" Type="http://schemas.openxmlformats.org/officeDocument/2006/relationships/tags" Target="../tags/tag3086.xml"/><Relationship Id="rId6" Type="http://schemas.openxmlformats.org/officeDocument/2006/relationships/tags" Target="../tags/tag3085.xml"/><Relationship Id="rId5" Type="http://schemas.openxmlformats.org/officeDocument/2006/relationships/tags" Target="../tags/tag3084.xml"/><Relationship Id="rId4" Type="http://schemas.openxmlformats.org/officeDocument/2006/relationships/tags" Target="../tags/tag3083.xml"/><Relationship Id="rId3" Type="http://schemas.openxmlformats.org/officeDocument/2006/relationships/tags" Target="../tags/tag3082.xml"/><Relationship Id="rId2" Type="http://schemas.openxmlformats.org/officeDocument/2006/relationships/tags" Target="../tags/tag3081.xml"/><Relationship Id="rId18" Type="http://schemas.openxmlformats.org/officeDocument/2006/relationships/slideLayout" Target="../slideLayouts/slideLayout131.xml"/><Relationship Id="rId17" Type="http://schemas.openxmlformats.org/officeDocument/2006/relationships/tags" Target="../tags/tag3093.xml"/><Relationship Id="rId16" Type="http://schemas.openxmlformats.org/officeDocument/2006/relationships/image" Target="../media/image113.png"/><Relationship Id="rId15" Type="http://schemas.openxmlformats.org/officeDocument/2006/relationships/image" Target="../media/image112.png"/><Relationship Id="rId14" Type="http://schemas.openxmlformats.org/officeDocument/2006/relationships/image" Target="../media/image111.png"/><Relationship Id="rId13" Type="http://schemas.openxmlformats.org/officeDocument/2006/relationships/tags" Target="../tags/tag3092.xml"/><Relationship Id="rId12" Type="http://schemas.openxmlformats.org/officeDocument/2006/relationships/tags" Target="../tags/tag3091.xml"/><Relationship Id="rId11" Type="http://schemas.openxmlformats.org/officeDocument/2006/relationships/tags" Target="../tags/tag3090.xml"/><Relationship Id="rId10" Type="http://schemas.openxmlformats.org/officeDocument/2006/relationships/tags" Target="../tags/tag3089.xml"/><Relationship Id="rId1" Type="http://schemas.openxmlformats.org/officeDocument/2006/relationships/tags" Target="../tags/tag3080.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tags" Target="../tags/tag3099.xml"/><Relationship Id="rId7" Type="http://schemas.openxmlformats.org/officeDocument/2006/relationships/image" Target="../media/image115.png"/><Relationship Id="rId6" Type="http://schemas.openxmlformats.org/officeDocument/2006/relationships/image" Target="../media/image114.png"/><Relationship Id="rId5" Type="http://schemas.openxmlformats.org/officeDocument/2006/relationships/tags" Target="../tags/tag3098.xml"/><Relationship Id="rId4" Type="http://schemas.openxmlformats.org/officeDocument/2006/relationships/tags" Target="../tags/tag3097.xml"/><Relationship Id="rId3" Type="http://schemas.openxmlformats.org/officeDocument/2006/relationships/tags" Target="../tags/tag3096.xml"/><Relationship Id="rId2" Type="http://schemas.openxmlformats.org/officeDocument/2006/relationships/tags" Target="../tags/tag3095.xml"/><Relationship Id="rId1" Type="http://schemas.openxmlformats.org/officeDocument/2006/relationships/tags" Target="../tags/tag3094.xml"/></Relationships>
</file>

<file path=ppt/slides/_rels/slide67.xml.rels><?xml version="1.0" encoding="UTF-8" standalone="yes"?>
<Relationships xmlns="http://schemas.openxmlformats.org/package/2006/relationships"><Relationship Id="rId7" Type="http://schemas.openxmlformats.org/officeDocument/2006/relationships/slideLayout" Target="../slideLayouts/slideLayout128.xml"/><Relationship Id="rId6" Type="http://schemas.openxmlformats.org/officeDocument/2006/relationships/tags" Target="../tags/tag3104.xml"/><Relationship Id="rId5" Type="http://schemas.openxmlformats.org/officeDocument/2006/relationships/image" Target="../media/image116.png"/><Relationship Id="rId4" Type="http://schemas.openxmlformats.org/officeDocument/2006/relationships/tags" Target="../tags/tag3103.xml"/><Relationship Id="rId3" Type="http://schemas.openxmlformats.org/officeDocument/2006/relationships/tags" Target="../tags/tag3102.xml"/><Relationship Id="rId2" Type="http://schemas.openxmlformats.org/officeDocument/2006/relationships/tags" Target="../tags/tag3101.xml"/><Relationship Id="rId1" Type="http://schemas.openxmlformats.org/officeDocument/2006/relationships/tags" Target="../tags/tag3100.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3107.xml"/><Relationship Id="rId2" Type="http://schemas.openxmlformats.org/officeDocument/2006/relationships/tags" Target="../tags/tag3106.xml"/><Relationship Id="rId1" Type="http://schemas.openxmlformats.org/officeDocument/2006/relationships/tags" Target="../tags/tag3105.xml"/></Relationships>
</file>

<file path=ppt/slides/_rels/slide69.xml.rels><?xml version="1.0" encoding="UTF-8" standalone="yes"?>
<Relationships xmlns="http://schemas.openxmlformats.org/package/2006/relationships"><Relationship Id="rId9" Type="http://schemas.openxmlformats.org/officeDocument/2006/relationships/tags" Target="../tags/tag3115.xml"/><Relationship Id="rId8" Type="http://schemas.openxmlformats.org/officeDocument/2006/relationships/tags" Target="../tags/tag3114.xml"/><Relationship Id="rId7" Type="http://schemas.openxmlformats.org/officeDocument/2006/relationships/tags" Target="../tags/tag3113.xml"/><Relationship Id="rId6" Type="http://schemas.openxmlformats.org/officeDocument/2006/relationships/tags" Target="../tags/tag3112.xml"/><Relationship Id="rId5" Type="http://schemas.openxmlformats.org/officeDocument/2006/relationships/tags" Target="../tags/tag3111.xml"/><Relationship Id="rId4" Type="http://schemas.openxmlformats.org/officeDocument/2006/relationships/tags" Target="../tags/tag3110.xml"/><Relationship Id="rId3" Type="http://schemas.openxmlformats.org/officeDocument/2006/relationships/image" Target="../media/image117.png"/><Relationship Id="rId2" Type="http://schemas.openxmlformats.org/officeDocument/2006/relationships/tags" Target="../tags/tag3109.xml"/><Relationship Id="rId14" Type="http://schemas.openxmlformats.org/officeDocument/2006/relationships/slideLayout" Target="../slideLayouts/slideLayout127.xml"/><Relationship Id="rId13" Type="http://schemas.openxmlformats.org/officeDocument/2006/relationships/tags" Target="../tags/tag3119.xml"/><Relationship Id="rId12" Type="http://schemas.openxmlformats.org/officeDocument/2006/relationships/tags" Target="../tags/tag3118.xml"/><Relationship Id="rId11" Type="http://schemas.openxmlformats.org/officeDocument/2006/relationships/tags" Target="../tags/tag3117.xml"/><Relationship Id="rId10" Type="http://schemas.openxmlformats.org/officeDocument/2006/relationships/tags" Target="../tags/tag3116.xml"/><Relationship Id="rId1" Type="http://schemas.openxmlformats.org/officeDocument/2006/relationships/tags" Target="../tags/tag310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526.xml"/><Relationship Id="rId2" Type="http://schemas.openxmlformats.org/officeDocument/2006/relationships/tags" Target="../tags/tag2525.xml"/><Relationship Id="rId1" Type="http://schemas.openxmlformats.org/officeDocument/2006/relationships/tags" Target="../tags/tag2524.xml"/></Relationships>
</file>

<file path=ppt/slides/_rels/slide70.xml.rels><?xml version="1.0" encoding="UTF-8" standalone="yes"?>
<Relationships xmlns="http://schemas.openxmlformats.org/package/2006/relationships"><Relationship Id="rId9" Type="http://schemas.openxmlformats.org/officeDocument/2006/relationships/tags" Target="../tags/tag3128.xml"/><Relationship Id="rId8" Type="http://schemas.openxmlformats.org/officeDocument/2006/relationships/tags" Target="../tags/tag3127.xml"/><Relationship Id="rId7" Type="http://schemas.openxmlformats.org/officeDocument/2006/relationships/tags" Target="../tags/tag3126.xml"/><Relationship Id="rId6" Type="http://schemas.openxmlformats.org/officeDocument/2006/relationships/tags" Target="../tags/tag3125.xml"/><Relationship Id="rId5" Type="http://schemas.openxmlformats.org/officeDocument/2006/relationships/tags" Target="../tags/tag3124.xml"/><Relationship Id="rId4" Type="http://schemas.openxmlformats.org/officeDocument/2006/relationships/tags" Target="../tags/tag3123.xml"/><Relationship Id="rId3" Type="http://schemas.openxmlformats.org/officeDocument/2006/relationships/tags" Target="../tags/tag3122.xml"/><Relationship Id="rId2" Type="http://schemas.openxmlformats.org/officeDocument/2006/relationships/tags" Target="../tags/tag3121.xml"/><Relationship Id="rId19" Type="http://schemas.openxmlformats.org/officeDocument/2006/relationships/slideLayout" Target="../slideLayouts/slideLayout126.xml"/><Relationship Id="rId18" Type="http://schemas.openxmlformats.org/officeDocument/2006/relationships/tags" Target="../tags/tag3133.xml"/><Relationship Id="rId17" Type="http://schemas.openxmlformats.org/officeDocument/2006/relationships/image" Target="../media/image121.png"/><Relationship Id="rId16" Type="http://schemas.openxmlformats.org/officeDocument/2006/relationships/image" Target="../media/image120.png"/><Relationship Id="rId15" Type="http://schemas.openxmlformats.org/officeDocument/2006/relationships/image" Target="../media/image119.png"/><Relationship Id="rId14" Type="http://schemas.openxmlformats.org/officeDocument/2006/relationships/image" Target="../media/image118.png"/><Relationship Id="rId13" Type="http://schemas.openxmlformats.org/officeDocument/2006/relationships/tags" Target="../tags/tag3132.xml"/><Relationship Id="rId12" Type="http://schemas.openxmlformats.org/officeDocument/2006/relationships/tags" Target="../tags/tag3131.xml"/><Relationship Id="rId11" Type="http://schemas.openxmlformats.org/officeDocument/2006/relationships/tags" Target="../tags/tag3130.xml"/><Relationship Id="rId10" Type="http://schemas.openxmlformats.org/officeDocument/2006/relationships/tags" Target="../tags/tag3129.xml"/><Relationship Id="rId1" Type="http://schemas.openxmlformats.org/officeDocument/2006/relationships/tags" Target="../tags/tag3120.xml"/></Relationships>
</file>

<file path=ppt/slides/_rels/slide71.xml.rels><?xml version="1.0" encoding="UTF-8" standalone="yes"?>
<Relationships xmlns="http://schemas.openxmlformats.org/package/2006/relationships"><Relationship Id="rId9" Type="http://schemas.openxmlformats.org/officeDocument/2006/relationships/tags" Target="../tags/tag3142.xml"/><Relationship Id="rId8" Type="http://schemas.openxmlformats.org/officeDocument/2006/relationships/tags" Target="../tags/tag3141.xml"/><Relationship Id="rId7" Type="http://schemas.openxmlformats.org/officeDocument/2006/relationships/tags" Target="../tags/tag3140.xml"/><Relationship Id="rId6" Type="http://schemas.openxmlformats.org/officeDocument/2006/relationships/tags" Target="../tags/tag3139.xml"/><Relationship Id="rId5" Type="http://schemas.openxmlformats.org/officeDocument/2006/relationships/tags" Target="../tags/tag3138.xml"/><Relationship Id="rId4" Type="http://schemas.openxmlformats.org/officeDocument/2006/relationships/tags" Target="../tags/tag3137.xml"/><Relationship Id="rId3" Type="http://schemas.openxmlformats.org/officeDocument/2006/relationships/tags" Target="../tags/tag3136.xml"/><Relationship Id="rId28" Type="http://schemas.openxmlformats.org/officeDocument/2006/relationships/slideLayout" Target="../slideLayouts/slideLayout125.xml"/><Relationship Id="rId27" Type="http://schemas.openxmlformats.org/officeDocument/2006/relationships/tags" Target="../tags/tag3153.xml"/><Relationship Id="rId26" Type="http://schemas.openxmlformats.org/officeDocument/2006/relationships/image" Target="../media/image128.png"/><Relationship Id="rId25" Type="http://schemas.openxmlformats.org/officeDocument/2006/relationships/image" Target="../media/image127.png"/><Relationship Id="rId24" Type="http://schemas.openxmlformats.org/officeDocument/2006/relationships/image" Target="../media/image126.png"/><Relationship Id="rId23" Type="http://schemas.openxmlformats.org/officeDocument/2006/relationships/image" Target="../media/image125.png"/><Relationship Id="rId22" Type="http://schemas.openxmlformats.org/officeDocument/2006/relationships/image" Target="../media/image124.png"/><Relationship Id="rId21" Type="http://schemas.openxmlformats.org/officeDocument/2006/relationships/image" Target="../media/image123.png"/><Relationship Id="rId20" Type="http://schemas.openxmlformats.org/officeDocument/2006/relationships/image" Target="../media/image122.png"/><Relationship Id="rId2" Type="http://schemas.openxmlformats.org/officeDocument/2006/relationships/tags" Target="../tags/tag3135.xml"/><Relationship Id="rId19" Type="http://schemas.openxmlformats.org/officeDocument/2006/relationships/tags" Target="../tags/tag3152.xml"/><Relationship Id="rId18" Type="http://schemas.openxmlformats.org/officeDocument/2006/relationships/tags" Target="../tags/tag3151.xml"/><Relationship Id="rId17" Type="http://schemas.openxmlformats.org/officeDocument/2006/relationships/tags" Target="../tags/tag3150.xml"/><Relationship Id="rId16" Type="http://schemas.openxmlformats.org/officeDocument/2006/relationships/tags" Target="../tags/tag3149.xml"/><Relationship Id="rId15" Type="http://schemas.openxmlformats.org/officeDocument/2006/relationships/tags" Target="../tags/tag3148.xml"/><Relationship Id="rId14" Type="http://schemas.openxmlformats.org/officeDocument/2006/relationships/tags" Target="../tags/tag3147.xml"/><Relationship Id="rId13" Type="http://schemas.openxmlformats.org/officeDocument/2006/relationships/tags" Target="../tags/tag3146.xml"/><Relationship Id="rId12" Type="http://schemas.openxmlformats.org/officeDocument/2006/relationships/tags" Target="../tags/tag3145.xml"/><Relationship Id="rId11" Type="http://schemas.openxmlformats.org/officeDocument/2006/relationships/tags" Target="../tags/tag3144.xml"/><Relationship Id="rId10" Type="http://schemas.openxmlformats.org/officeDocument/2006/relationships/tags" Target="../tags/tag3143.xml"/><Relationship Id="rId1" Type="http://schemas.openxmlformats.org/officeDocument/2006/relationships/tags" Target="../tags/tag3134.xml"/></Relationships>
</file>

<file path=ppt/slides/_rels/slide72.xml.rels><?xml version="1.0" encoding="UTF-8" standalone="yes"?>
<Relationships xmlns="http://schemas.openxmlformats.org/package/2006/relationships"><Relationship Id="rId9" Type="http://schemas.openxmlformats.org/officeDocument/2006/relationships/tags" Target="../tags/tag3162.xml"/><Relationship Id="rId8" Type="http://schemas.openxmlformats.org/officeDocument/2006/relationships/tags" Target="../tags/tag3161.xml"/><Relationship Id="rId7" Type="http://schemas.openxmlformats.org/officeDocument/2006/relationships/tags" Target="../tags/tag3160.xml"/><Relationship Id="rId6" Type="http://schemas.openxmlformats.org/officeDocument/2006/relationships/tags" Target="../tags/tag3159.xml"/><Relationship Id="rId5" Type="http://schemas.openxmlformats.org/officeDocument/2006/relationships/tags" Target="../tags/tag3158.xml"/><Relationship Id="rId4" Type="http://schemas.openxmlformats.org/officeDocument/2006/relationships/tags" Target="../tags/tag3157.xml"/><Relationship Id="rId3" Type="http://schemas.openxmlformats.org/officeDocument/2006/relationships/tags" Target="../tags/tag3156.xml"/><Relationship Id="rId20" Type="http://schemas.openxmlformats.org/officeDocument/2006/relationships/slideLayout" Target="../slideLayouts/slideLayout124.xml"/><Relationship Id="rId2" Type="http://schemas.openxmlformats.org/officeDocument/2006/relationships/tags" Target="../tags/tag3155.xml"/><Relationship Id="rId19" Type="http://schemas.openxmlformats.org/officeDocument/2006/relationships/tags" Target="../tags/tag3170.xml"/><Relationship Id="rId18" Type="http://schemas.openxmlformats.org/officeDocument/2006/relationships/image" Target="../media/image130.png"/><Relationship Id="rId17" Type="http://schemas.openxmlformats.org/officeDocument/2006/relationships/image" Target="../media/image129.png"/><Relationship Id="rId16" Type="http://schemas.openxmlformats.org/officeDocument/2006/relationships/tags" Target="../tags/tag3169.xml"/><Relationship Id="rId15" Type="http://schemas.openxmlformats.org/officeDocument/2006/relationships/tags" Target="../tags/tag3168.xml"/><Relationship Id="rId14" Type="http://schemas.openxmlformats.org/officeDocument/2006/relationships/tags" Target="../tags/tag3167.xml"/><Relationship Id="rId13" Type="http://schemas.openxmlformats.org/officeDocument/2006/relationships/tags" Target="../tags/tag3166.xml"/><Relationship Id="rId12" Type="http://schemas.openxmlformats.org/officeDocument/2006/relationships/tags" Target="../tags/tag3165.xml"/><Relationship Id="rId11" Type="http://schemas.openxmlformats.org/officeDocument/2006/relationships/tags" Target="../tags/tag3164.xml"/><Relationship Id="rId10" Type="http://schemas.openxmlformats.org/officeDocument/2006/relationships/tags" Target="../tags/tag3163.xml"/><Relationship Id="rId1" Type="http://schemas.openxmlformats.org/officeDocument/2006/relationships/tags" Target="../tags/tag3154.xml"/></Relationships>
</file>

<file path=ppt/slides/_rels/slide73.xml.rels><?xml version="1.0" encoding="UTF-8" standalone="yes"?>
<Relationships xmlns="http://schemas.openxmlformats.org/package/2006/relationships"><Relationship Id="rId8" Type="http://schemas.openxmlformats.org/officeDocument/2006/relationships/slideLayout" Target="../slideLayouts/slideLayout123.xml"/><Relationship Id="rId7" Type="http://schemas.openxmlformats.org/officeDocument/2006/relationships/tags" Target="../tags/tag3175.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tags" Target="../tags/tag3174.xml"/><Relationship Id="rId3" Type="http://schemas.openxmlformats.org/officeDocument/2006/relationships/tags" Target="../tags/tag3173.xml"/><Relationship Id="rId2" Type="http://schemas.openxmlformats.org/officeDocument/2006/relationships/tags" Target="../tags/tag3172.xml"/><Relationship Id="rId1" Type="http://schemas.openxmlformats.org/officeDocument/2006/relationships/tags" Target="../tags/tag3171.xml"/></Relationships>
</file>

<file path=ppt/slides/_rels/slide74.xml.rels><?xml version="1.0" encoding="UTF-8" standalone="yes"?>
<Relationships xmlns="http://schemas.openxmlformats.org/package/2006/relationships"><Relationship Id="rId9" Type="http://schemas.openxmlformats.org/officeDocument/2006/relationships/tags" Target="../tags/tag3184.xml"/><Relationship Id="rId8" Type="http://schemas.openxmlformats.org/officeDocument/2006/relationships/tags" Target="../tags/tag3183.xml"/><Relationship Id="rId7" Type="http://schemas.openxmlformats.org/officeDocument/2006/relationships/tags" Target="../tags/tag3182.xml"/><Relationship Id="rId6" Type="http://schemas.openxmlformats.org/officeDocument/2006/relationships/tags" Target="../tags/tag3181.xml"/><Relationship Id="rId5" Type="http://schemas.openxmlformats.org/officeDocument/2006/relationships/tags" Target="../tags/tag3180.xml"/><Relationship Id="rId4" Type="http://schemas.openxmlformats.org/officeDocument/2006/relationships/tags" Target="../tags/tag3179.xml"/><Relationship Id="rId3" Type="http://schemas.openxmlformats.org/officeDocument/2006/relationships/tags" Target="../tags/tag3178.xml"/><Relationship Id="rId2" Type="http://schemas.openxmlformats.org/officeDocument/2006/relationships/tags" Target="../tags/tag3177.xml"/><Relationship Id="rId15" Type="http://schemas.openxmlformats.org/officeDocument/2006/relationships/slideLayout" Target="../slideLayouts/slideLayout163.xml"/><Relationship Id="rId14" Type="http://schemas.openxmlformats.org/officeDocument/2006/relationships/tags" Target="../tags/tag3187.xml"/><Relationship Id="rId13" Type="http://schemas.openxmlformats.org/officeDocument/2006/relationships/image" Target="../media/image134.png"/><Relationship Id="rId12" Type="http://schemas.openxmlformats.org/officeDocument/2006/relationships/image" Target="../media/image133.png"/><Relationship Id="rId11" Type="http://schemas.openxmlformats.org/officeDocument/2006/relationships/tags" Target="../tags/tag3186.xml"/><Relationship Id="rId10" Type="http://schemas.openxmlformats.org/officeDocument/2006/relationships/tags" Target="../tags/tag3185.xml"/><Relationship Id="rId1" Type="http://schemas.openxmlformats.org/officeDocument/2006/relationships/tags" Target="../tags/tag3176.xml"/></Relationships>
</file>

<file path=ppt/slides/_rels/slide75.xml.rels><?xml version="1.0" encoding="UTF-8" standalone="yes"?>
<Relationships xmlns="http://schemas.openxmlformats.org/package/2006/relationships"><Relationship Id="rId9" Type="http://schemas.openxmlformats.org/officeDocument/2006/relationships/tags" Target="../tags/tag3196.xml"/><Relationship Id="rId8" Type="http://schemas.openxmlformats.org/officeDocument/2006/relationships/tags" Target="../tags/tag3195.xml"/><Relationship Id="rId7" Type="http://schemas.openxmlformats.org/officeDocument/2006/relationships/tags" Target="../tags/tag3194.xml"/><Relationship Id="rId6" Type="http://schemas.openxmlformats.org/officeDocument/2006/relationships/tags" Target="../tags/tag3193.xml"/><Relationship Id="rId5" Type="http://schemas.openxmlformats.org/officeDocument/2006/relationships/tags" Target="../tags/tag3192.xml"/><Relationship Id="rId4" Type="http://schemas.openxmlformats.org/officeDocument/2006/relationships/tags" Target="../tags/tag3191.xml"/><Relationship Id="rId3" Type="http://schemas.openxmlformats.org/officeDocument/2006/relationships/tags" Target="../tags/tag3190.xml"/><Relationship Id="rId2" Type="http://schemas.openxmlformats.org/officeDocument/2006/relationships/tags" Target="../tags/tag3189.xml"/><Relationship Id="rId19" Type="http://schemas.openxmlformats.org/officeDocument/2006/relationships/slideLayout" Target="../slideLayouts/slideLayout122.xml"/><Relationship Id="rId18" Type="http://schemas.openxmlformats.org/officeDocument/2006/relationships/tags" Target="../tags/tag3202.xml"/><Relationship Id="rId17" Type="http://schemas.openxmlformats.org/officeDocument/2006/relationships/image" Target="../media/image137.png"/><Relationship Id="rId16" Type="http://schemas.openxmlformats.org/officeDocument/2006/relationships/image" Target="../media/image136.png"/><Relationship Id="rId15" Type="http://schemas.openxmlformats.org/officeDocument/2006/relationships/image" Target="../media/image135.png"/><Relationship Id="rId14" Type="http://schemas.openxmlformats.org/officeDocument/2006/relationships/tags" Target="../tags/tag3201.xml"/><Relationship Id="rId13" Type="http://schemas.openxmlformats.org/officeDocument/2006/relationships/tags" Target="../tags/tag3200.xml"/><Relationship Id="rId12" Type="http://schemas.openxmlformats.org/officeDocument/2006/relationships/tags" Target="../tags/tag3199.xml"/><Relationship Id="rId11" Type="http://schemas.openxmlformats.org/officeDocument/2006/relationships/tags" Target="../tags/tag3198.xml"/><Relationship Id="rId10" Type="http://schemas.openxmlformats.org/officeDocument/2006/relationships/tags" Target="../tags/tag3197.xml"/><Relationship Id="rId1" Type="http://schemas.openxmlformats.org/officeDocument/2006/relationships/tags" Target="../tags/tag3188.xml"/></Relationships>
</file>

<file path=ppt/slides/_rels/slide76.xml.rels><?xml version="1.0" encoding="UTF-8" standalone="yes"?>
<Relationships xmlns="http://schemas.openxmlformats.org/package/2006/relationships"><Relationship Id="rId9" Type="http://schemas.openxmlformats.org/officeDocument/2006/relationships/tags" Target="../tags/tag3211.xml"/><Relationship Id="rId8" Type="http://schemas.openxmlformats.org/officeDocument/2006/relationships/tags" Target="../tags/tag3210.xml"/><Relationship Id="rId7" Type="http://schemas.openxmlformats.org/officeDocument/2006/relationships/tags" Target="../tags/tag3209.xml"/><Relationship Id="rId6" Type="http://schemas.openxmlformats.org/officeDocument/2006/relationships/tags" Target="../tags/tag3208.xml"/><Relationship Id="rId5" Type="http://schemas.openxmlformats.org/officeDocument/2006/relationships/tags" Target="../tags/tag3207.xml"/><Relationship Id="rId4" Type="http://schemas.openxmlformats.org/officeDocument/2006/relationships/tags" Target="../tags/tag3206.xml"/><Relationship Id="rId3" Type="http://schemas.openxmlformats.org/officeDocument/2006/relationships/tags" Target="../tags/tag3205.xml"/><Relationship Id="rId22" Type="http://schemas.openxmlformats.org/officeDocument/2006/relationships/slideLayout" Target="../slideLayouts/slideLayout121.xml"/><Relationship Id="rId21" Type="http://schemas.openxmlformats.org/officeDocument/2006/relationships/tags" Target="../tags/tag3218.xml"/><Relationship Id="rId20" Type="http://schemas.openxmlformats.org/officeDocument/2006/relationships/image" Target="../media/image140.png"/><Relationship Id="rId2" Type="http://schemas.openxmlformats.org/officeDocument/2006/relationships/tags" Target="../tags/tag3204.xml"/><Relationship Id="rId19" Type="http://schemas.openxmlformats.org/officeDocument/2006/relationships/image" Target="../media/image139.png"/><Relationship Id="rId18" Type="http://schemas.openxmlformats.org/officeDocument/2006/relationships/image" Target="../media/image138.png"/><Relationship Id="rId17" Type="http://schemas.openxmlformats.org/officeDocument/2006/relationships/tags" Target="../tags/tag3217.xml"/><Relationship Id="rId16" Type="http://schemas.openxmlformats.org/officeDocument/2006/relationships/tags" Target="../tags/tag3216.xml"/><Relationship Id="rId15" Type="http://schemas.openxmlformats.org/officeDocument/2006/relationships/image" Target="../media/image29.svg"/><Relationship Id="rId14" Type="http://schemas.openxmlformats.org/officeDocument/2006/relationships/image" Target="../media/image28.png"/><Relationship Id="rId13" Type="http://schemas.openxmlformats.org/officeDocument/2006/relationships/tags" Target="../tags/tag3215.xml"/><Relationship Id="rId12" Type="http://schemas.openxmlformats.org/officeDocument/2006/relationships/tags" Target="../tags/tag3214.xml"/><Relationship Id="rId11" Type="http://schemas.openxmlformats.org/officeDocument/2006/relationships/tags" Target="../tags/tag3213.xml"/><Relationship Id="rId10" Type="http://schemas.openxmlformats.org/officeDocument/2006/relationships/tags" Target="../tags/tag3212.xml"/><Relationship Id="rId1" Type="http://schemas.openxmlformats.org/officeDocument/2006/relationships/tags" Target="../tags/tag3203.xml"/></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120.xml"/><Relationship Id="rId7" Type="http://schemas.openxmlformats.org/officeDocument/2006/relationships/tags" Target="../tags/tag3224.xml"/><Relationship Id="rId6" Type="http://schemas.openxmlformats.org/officeDocument/2006/relationships/image" Target="../media/image141.png"/><Relationship Id="rId5" Type="http://schemas.openxmlformats.org/officeDocument/2006/relationships/tags" Target="../tags/tag3223.xml"/><Relationship Id="rId4" Type="http://schemas.openxmlformats.org/officeDocument/2006/relationships/tags" Target="../tags/tag3222.xml"/><Relationship Id="rId3" Type="http://schemas.openxmlformats.org/officeDocument/2006/relationships/tags" Target="../tags/tag3221.xml"/><Relationship Id="rId2" Type="http://schemas.openxmlformats.org/officeDocument/2006/relationships/tags" Target="../tags/tag3220.xml"/><Relationship Id="rId1" Type="http://schemas.openxmlformats.org/officeDocument/2006/relationships/tags" Target="../tags/tag3219.xml"/></Relationships>
</file>

<file path=ppt/slides/_rels/slide78.xml.rels><?xml version="1.0" encoding="UTF-8" standalone="yes"?>
<Relationships xmlns="http://schemas.openxmlformats.org/package/2006/relationships"><Relationship Id="rId9" Type="http://schemas.openxmlformats.org/officeDocument/2006/relationships/image" Target="../media/image144.png"/><Relationship Id="rId8" Type="http://schemas.openxmlformats.org/officeDocument/2006/relationships/image" Target="../media/image143.png"/><Relationship Id="rId7" Type="http://schemas.openxmlformats.org/officeDocument/2006/relationships/image" Target="../media/image142.png"/><Relationship Id="rId6" Type="http://schemas.openxmlformats.org/officeDocument/2006/relationships/tags" Target="../tags/tag3230.xml"/><Relationship Id="rId5" Type="http://schemas.openxmlformats.org/officeDocument/2006/relationships/tags" Target="../tags/tag3229.xml"/><Relationship Id="rId4" Type="http://schemas.openxmlformats.org/officeDocument/2006/relationships/tags" Target="../tags/tag3228.xml"/><Relationship Id="rId3" Type="http://schemas.openxmlformats.org/officeDocument/2006/relationships/tags" Target="../tags/tag3227.xml"/><Relationship Id="rId2" Type="http://schemas.openxmlformats.org/officeDocument/2006/relationships/tags" Target="../tags/tag3226.xml"/><Relationship Id="rId11" Type="http://schemas.openxmlformats.org/officeDocument/2006/relationships/slideLayout" Target="../slideLayouts/slideLayout119.xml"/><Relationship Id="rId10" Type="http://schemas.openxmlformats.org/officeDocument/2006/relationships/tags" Target="../tags/tag3231.xml"/><Relationship Id="rId1" Type="http://schemas.openxmlformats.org/officeDocument/2006/relationships/tags" Target="../tags/tag3225.xml"/></Relationships>
</file>

<file path=ppt/slides/_rels/slide79.xml.rels><?xml version="1.0" encoding="UTF-8" standalone="yes"?>
<Relationships xmlns="http://schemas.openxmlformats.org/package/2006/relationships"><Relationship Id="rId9" Type="http://schemas.openxmlformats.org/officeDocument/2006/relationships/tags" Target="../tags/tag3240.xml"/><Relationship Id="rId8" Type="http://schemas.openxmlformats.org/officeDocument/2006/relationships/tags" Target="../tags/tag3239.xml"/><Relationship Id="rId7" Type="http://schemas.openxmlformats.org/officeDocument/2006/relationships/tags" Target="../tags/tag3238.xml"/><Relationship Id="rId6" Type="http://schemas.openxmlformats.org/officeDocument/2006/relationships/tags" Target="../tags/tag3237.xml"/><Relationship Id="rId5" Type="http://schemas.openxmlformats.org/officeDocument/2006/relationships/tags" Target="../tags/tag3236.xml"/><Relationship Id="rId4" Type="http://schemas.openxmlformats.org/officeDocument/2006/relationships/tags" Target="../tags/tag3235.xml"/><Relationship Id="rId3" Type="http://schemas.openxmlformats.org/officeDocument/2006/relationships/tags" Target="../tags/tag3234.xml"/><Relationship Id="rId2" Type="http://schemas.openxmlformats.org/officeDocument/2006/relationships/tags" Target="../tags/tag3233.xml"/><Relationship Id="rId16" Type="http://schemas.openxmlformats.org/officeDocument/2006/relationships/slideLayout" Target="../slideLayouts/slideLayout118.xml"/><Relationship Id="rId15" Type="http://schemas.openxmlformats.org/officeDocument/2006/relationships/tags" Target="../tags/tag3245.xml"/><Relationship Id="rId14" Type="http://schemas.openxmlformats.org/officeDocument/2006/relationships/image" Target="../media/image145.png"/><Relationship Id="rId13" Type="http://schemas.openxmlformats.org/officeDocument/2006/relationships/tags" Target="../tags/tag3244.xml"/><Relationship Id="rId12" Type="http://schemas.openxmlformats.org/officeDocument/2006/relationships/tags" Target="../tags/tag3243.xml"/><Relationship Id="rId11" Type="http://schemas.openxmlformats.org/officeDocument/2006/relationships/tags" Target="../tags/tag3242.xml"/><Relationship Id="rId10" Type="http://schemas.openxmlformats.org/officeDocument/2006/relationships/tags" Target="../tags/tag3241.xml"/><Relationship Id="rId1" Type="http://schemas.openxmlformats.org/officeDocument/2006/relationships/tags" Target="../tags/tag323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79.xml"/><Relationship Id="rId5" Type="http://schemas.openxmlformats.org/officeDocument/2006/relationships/tags" Target="../tags/tag2530.xml"/><Relationship Id="rId4" Type="http://schemas.openxmlformats.org/officeDocument/2006/relationships/image" Target="../media/image5.jpeg"/><Relationship Id="rId3" Type="http://schemas.openxmlformats.org/officeDocument/2006/relationships/tags" Target="../tags/tag2529.xml"/><Relationship Id="rId2" Type="http://schemas.openxmlformats.org/officeDocument/2006/relationships/tags" Target="../tags/tag2528.xml"/><Relationship Id="rId1" Type="http://schemas.openxmlformats.org/officeDocument/2006/relationships/tags" Target="../tags/tag2527.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84.xml"/><Relationship Id="rId2" Type="http://schemas.openxmlformats.org/officeDocument/2006/relationships/tags" Target="../tags/tag3246.xml"/><Relationship Id="rId1" Type="http://schemas.openxmlformats.org/officeDocument/2006/relationships/image" Target="../media/image146.png"/></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118.xml"/><Relationship Id="rId8" Type="http://schemas.openxmlformats.org/officeDocument/2006/relationships/tags" Target="../tags/tag3251.xml"/><Relationship Id="rId7" Type="http://schemas.openxmlformats.org/officeDocument/2006/relationships/image" Target="../media/image149.png"/><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tags" Target="../tags/tag3250.xml"/><Relationship Id="rId3" Type="http://schemas.openxmlformats.org/officeDocument/2006/relationships/tags" Target="../tags/tag3249.xml"/><Relationship Id="rId2" Type="http://schemas.openxmlformats.org/officeDocument/2006/relationships/tags" Target="../tags/tag3248.xml"/><Relationship Id="rId1" Type="http://schemas.openxmlformats.org/officeDocument/2006/relationships/tags" Target="../tags/tag3247.xml"/></Relationships>
</file>

<file path=ppt/slides/_rels/slide82.xml.rels><?xml version="1.0" encoding="UTF-8" standalone="yes"?>
<Relationships xmlns="http://schemas.openxmlformats.org/package/2006/relationships"><Relationship Id="rId7" Type="http://schemas.openxmlformats.org/officeDocument/2006/relationships/slideLayout" Target="../slideLayouts/slideLayout118.xml"/><Relationship Id="rId6" Type="http://schemas.openxmlformats.org/officeDocument/2006/relationships/tags" Target="../tags/tag3256.xml"/><Relationship Id="rId5" Type="http://schemas.openxmlformats.org/officeDocument/2006/relationships/image" Target="../media/image150.png"/><Relationship Id="rId4" Type="http://schemas.openxmlformats.org/officeDocument/2006/relationships/tags" Target="../tags/tag3255.xml"/><Relationship Id="rId3" Type="http://schemas.openxmlformats.org/officeDocument/2006/relationships/tags" Target="../tags/tag3254.xml"/><Relationship Id="rId2" Type="http://schemas.openxmlformats.org/officeDocument/2006/relationships/tags" Target="../tags/tag3253.xml"/><Relationship Id="rId1" Type="http://schemas.openxmlformats.org/officeDocument/2006/relationships/tags" Target="../tags/tag3252.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3259.xml"/><Relationship Id="rId2" Type="http://schemas.openxmlformats.org/officeDocument/2006/relationships/tags" Target="../tags/tag3258.xml"/><Relationship Id="rId1" Type="http://schemas.openxmlformats.org/officeDocument/2006/relationships/tags" Target="../tags/tag3257.xml"/></Relationships>
</file>

<file path=ppt/slides/_rels/slide84.xml.rels><?xml version="1.0" encoding="UTF-8" standalone="yes"?>
<Relationships xmlns="http://schemas.openxmlformats.org/package/2006/relationships"><Relationship Id="rId9" Type="http://schemas.openxmlformats.org/officeDocument/2006/relationships/slideLayout" Target="../slideLayouts/slideLayout117.xml"/><Relationship Id="rId8" Type="http://schemas.openxmlformats.org/officeDocument/2006/relationships/tags" Target="../tags/tag3266.xml"/><Relationship Id="rId7" Type="http://schemas.openxmlformats.org/officeDocument/2006/relationships/image" Target="../media/image151.png"/><Relationship Id="rId6" Type="http://schemas.openxmlformats.org/officeDocument/2006/relationships/tags" Target="../tags/tag3265.xml"/><Relationship Id="rId5" Type="http://schemas.openxmlformats.org/officeDocument/2006/relationships/tags" Target="../tags/tag3264.xml"/><Relationship Id="rId4" Type="http://schemas.openxmlformats.org/officeDocument/2006/relationships/tags" Target="../tags/tag3263.xml"/><Relationship Id="rId3" Type="http://schemas.openxmlformats.org/officeDocument/2006/relationships/tags" Target="../tags/tag3262.xml"/><Relationship Id="rId2" Type="http://schemas.openxmlformats.org/officeDocument/2006/relationships/tags" Target="../tags/tag3261.xml"/><Relationship Id="rId1" Type="http://schemas.openxmlformats.org/officeDocument/2006/relationships/tags" Target="../tags/tag3260.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116.xml"/><Relationship Id="rId8" Type="http://schemas.openxmlformats.org/officeDocument/2006/relationships/tags" Target="../tags/tag3274.xml"/><Relationship Id="rId7" Type="http://schemas.openxmlformats.org/officeDocument/2006/relationships/tags" Target="../tags/tag3273.xml"/><Relationship Id="rId6" Type="http://schemas.openxmlformats.org/officeDocument/2006/relationships/tags" Target="../tags/tag3272.xml"/><Relationship Id="rId5" Type="http://schemas.openxmlformats.org/officeDocument/2006/relationships/tags" Target="../tags/tag3271.xml"/><Relationship Id="rId4" Type="http://schemas.openxmlformats.org/officeDocument/2006/relationships/tags" Target="../tags/tag3270.xml"/><Relationship Id="rId3" Type="http://schemas.openxmlformats.org/officeDocument/2006/relationships/tags" Target="../tags/tag3269.xml"/><Relationship Id="rId2" Type="http://schemas.openxmlformats.org/officeDocument/2006/relationships/tags" Target="../tags/tag3268.xml"/><Relationship Id="rId1" Type="http://schemas.openxmlformats.org/officeDocument/2006/relationships/tags" Target="../tags/tag3267.xml"/></Relationships>
</file>

<file path=ppt/slides/_rels/slide86.xml.rels><?xml version="1.0" encoding="UTF-8" standalone="yes"?>
<Relationships xmlns="http://schemas.openxmlformats.org/package/2006/relationships"><Relationship Id="rId9" Type="http://schemas.openxmlformats.org/officeDocument/2006/relationships/tags" Target="../tags/tag3283.xml"/><Relationship Id="rId8" Type="http://schemas.openxmlformats.org/officeDocument/2006/relationships/tags" Target="../tags/tag3282.xml"/><Relationship Id="rId7" Type="http://schemas.openxmlformats.org/officeDocument/2006/relationships/tags" Target="../tags/tag3281.xml"/><Relationship Id="rId6" Type="http://schemas.openxmlformats.org/officeDocument/2006/relationships/tags" Target="../tags/tag3280.xml"/><Relationship Id="rId5" Type="http://schemas.openxmlformats.org/officeDocument/2006/relationships/tags" Target="../tags/tag3279.xml"/><Relationship Id="rId4" Type="http://schemas.openxmlformats.org/officeDocument/2006/relationships/tags" Target="../tags/tag3278.xml"/><Relationship Id="rId3" Type="http://schemas.openxmlformats.org/officeDocument/2006/relationships/tags" Target="../tags/tag3277.xml"/><Relationship Id="rId23" Type="http://schemas.openxmlformats.org/officeDocument/2006/relationships/slideLayout" Target="../slideLayouts/slideLayout115.xml"/><Relationship Id="rId22" Type="http://schemas.openxmlformats.org/officeDocument/2006/relationships/tags" Target="../tags/tag3291.xml"/><Relationship Id="rId21" Type="http://schemas.openxmlformats.org/officeDocument/2006/relationships/image" Target="../media/image156.png"/><Relationship Id="rId20" Type="http://schemas.openxmlformats.org/officeDocument/2006/relationships/image" Target="../media/image155.png"/><Relationship Id="rId2" Type="http://schemas.openxmlformats.org/officeDocument/2006/relationships/tags" Target="../tags/tag3276.xml"/><Relationship Id="rId19" Type="http://schemas.openxmlformats.org/officeDocument/2006/relationships/image" Target="../media/image154.png"/><Relationship Id="rId18" Type="http://schemas.openxmlformats.org/officeDocument/2006/relationships/image" Target="../media/image153.png"/><Relationship Id="rId17" Type="http://schemas.openxmlformats.org/officeDocument/2006/relationships/image" Target="../media/image152.png"/><Relationship Id="rId16" Type="http://schemas.openxmlformats.org/officeDocument/2006/relationships/tags" Target="../tags/tag3290.xml"/><Relationship Id="rId15" Type="http://schemas.openxmlformats.org/officeDocument/2006/relationships/tags" Target="../tags/tag3289.xml"/><Relationship Id="rId14" Type="http://schemas.openxmlformats.org/officeDocument/2006/relationships/tags" Target="../tags/tag3288.xml"/><Relationship Id="rId13" Type="http://schemas.openxmlformats.org/officeDocument/2006/relationships/tags" Target="../tags/tag3287.xml"/><Relationship Id="rId12" Type="http://schemas.openxmlformats.org/officeDocument/2006/relationships/tags" Target="../tags/tag3286.xml"/><Relationship Id="rId11" Type="http://schemas.openxmlformats.org/officeDocument/2006/relationships/tags" Target="../tags/tag3285.xml"/><Relationship Id="rId10" Type="http://schemas.openxmlformats.org/officeDocument/2006/relationships/tags" Target="../tags/tag3284.xml"/><Relationship Id="rId1" Type="http://schemas.openxmlformats.org/officeDocument/2006/relationships/tags" Target="../tags/tag3275.xml"/></Relationships>
</file>

<file path=ppt/slides/_rels/slide87.xml.rels><?xml version="1.0" encoding="UTF-8" standalone="yes"?>
<Relationships xmlns="http://schemas.openxmlformats.org/package/2006/relationships"><Relationship Id="rId9" Type="http://schemas.openxmlformats.org/officeDocument/2006/relationships/tags" Target="../tags/tag3300.xml"/><Relationship Id="rId8" Type="http://schemas.openxmlformats.org/officeDocument/2006/relationships/tags" Target="../tags/tag3299.xml"/><Relationship Id="rId7" Type="http://schemas.openxmlformats.org/officeDocument/2006/relationships/tags" Target="../tags/tag3298.xml"/><Relationship Id="rId6" Type="http://schemas.openxmlformats.org/officeDocument/2006/relationships/tags" Target="../tags/tag3297.xml"/><Relationship Id="rId5" Type="http://schemas.openxmlformats.org/officeDocument/2006/relationships/tags" Target="../tags/tag3296.xml"/><Relationship Id="rId4" Type="http://schemas.openxmlformats.org/officeDocument/2006/relationships/tags" Target="../tags/tag3295.xml"/><Relationship Id="rId3" Type="http://schemas.openxmlformats.org/officeDocument/2006/relationships/tags" Target="../tags/tag3294.xml"/><Relationship Id="rId2" Type="http://schemas.openxmlformats.org/officeDocument/2006/relationships/tags" Target="../tags/tag3293.xml"/><Relationship Id="rId14" Type="http://schemas.openxmlformats.org/officeDocument/2006/relationships/slideLayout" Target="../slideLayouts/slideLayout114.xml"/><Relationship Id="rId13" Type="http://schemas.openxmlformats.org/officeDocument/2006/relationships/tags" Target="../tags/tag3301.xml"/><Relationship Id="rId12" Type="http://schemas.openxmlformats.org/officeDocument/2006/relationships/image" Target="../media/image159.png"/><Relationship Id="rId11" Type="http://schemas.openxmlformats.org/officeDocument/2006/relationships/image" Target="../media/image158.png"/><Relationship Id="rId10" Type="http://schemas.openxmlformats.org/officeDocument/2006/relationships/image" Target="../media/image157.png"/><Relationship Id="rId1" Type="http://schemas.openxmlformats.org/officeDocument/2006/relationships/tags" Target="../tags/tag3292.xml"/></Relationships>
</file>

<file path=ppt/slides/_rels/slide88.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tags" Target="../tags/tag3308.xml"/><Relationship Id="rId6" Type="http://schemas.openxmlformats.org/officeDocument/2006/relationships/tags" Target="../tags/tag3307.xml"/><Relationship Id="rId5" Type="http://schemas.openxmlformats.org/officeDocument/2006/relationships/tags" Target="../tags/tag3306.xml"/><Relationship Id="rId4" Type="http://schemas.openxmlformats.org/officeDocument/2006/relationships/tags" Target="../tags/tag3305.xml"/><Relationship Id="rId3" Type="http://schemas.openxmlformats.org/officeDocument/2006/relationships/tags" Target="../tags/tag3304.xml"/><Relationship Id="rId2" Type="http://schemas.openxmlformats.org/officeDocument/2006/relationships/tags" Target="../tags/tag3303.xml"/><Relationship Id="rId11" Type="http://schemas.openxmlformats.org/officeDocument/2006/relationships/slideLayout" Target="../slideLayouts/slideLayout113.xml"/><Relationship Id="rId10" Type="http://schemas.openxmlformats.org/officeDocument/2006/relationships/tags" Target="../tags/tag3309.xml"/><Relationship Id="rId1" Type="http://schemas.openxmlformats.org/officeDocument/2006/relationships/tags" Target="../tags/tag3302.xml"/></Relationships>
</file>

<file path=ppt/slides/_rels/slide89.xml.rels><?xml version="1.0" encoding="UTF-8" standalone="yes"?>
<Relationships xmlns="http://schemas.openxmlformats.org/package/2006/relationships"><Relationship Id="rId9" Type="http://schemas.openxmlformats.org/officeDocument/2006/relationships/tags" Target="../tags/tag3318.xml"/><Relationship Id="rId8" Type="http://schemas.openxmlformats.org/officeDocument/2006/relationships/tags" Target="../tags/tag3317.xml"/><Relationship Id="rId7" Type="http://schemas.openxmlformats.org/officeDocument/2006/relationships/tags" Target="../tags/tag3316.xml"/><Relationship Id="rId6" Type="http://schemas.openxmlformats.org/officeDocument/2006/relationships/tags" Target="../tags/tag3315.xml"/><Relationship Id="rId5" Type="http://schemas.openxmlformats.org/officeDocument/2006/relationships/tags" Target="../tags/tag3314.xml"/><Relationship Id="rId4" Type="http://schemas.openxmlformats.org/officeDocument/2006/relationships/tags" Target="../tags/tag3313.xml"/><Relationship Id="rId3" Type="http://schemas.openxmlformats.org/officeDocument/2006/relationships/tags" Target="../tags/tag3312.xml"/><Relationship Id="rId2" Type="http://schemas.openxmlformats.org/officeDocument/2006/relationships/tags" Target="../tags/tag3311.xml"/><Relationship Id="rId15" Type="http://schemas.openxmlformats.org/officeDocument/2006/relationships/slideLayout" Target="../slideLayouts/slideLayout174.xml"/><Relationship Id="rId14" Type="http://schemas.openxmlformats.org/officeDocument/2006/relationships/tags" Target="../tags/tag3320.xml"/><Relationship Id="rId13" Type="http://schemas.openxmlformats.org/officeDocument/2006/relationships/image" Target="../media/image164.png"/><Relationship Id="rId12" Type="http://schemas.openxmlformats.org/officeDocument/2006/relationships/image" Target="../media/image163.png"/><Relationship Id="rId11" Type="http://schemas.openxmlformats.org/officeDocument/2006/relationships/image" Target="../media/image162.png"/><Relationship Id="rId10" Type="http://schemas.openxmlformats.org/officeDocument/2006/relationships/tags" Target="../tags/tag3319.xml"/><Relationship Id="rId1" Type="http://schemas.openxmlformats.org/officeDocument/2006/relationships/tags" Target="../tags/tag331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2533.xml"/><Relationship Id="rId2" Type="http://schemas.openxmlformats.org/officeDocument/2006/relationships/tags" Target="../tags/tag2532.xml"/><Relationship Id="rId1" Type="http://schemas.openxmlformats.org/officeDocument/2006/relationships/tags" Target="../tags/tag2531.xml"/></Relationships>
</file>

<file path=ppt/slides/_rels/slide90.xml.rels><?xml version="1.0" encoding="UTF-8" standalone="yes"?>
<Relationships xmlns="http://schemas.openxmlformats.org/package/2006/relationships"><Relationship Id="rId9" Type="http://schemas.openxmlformats.org/officeDocument/2006/relationships/tags" Target="../tags/tag3329.xml"/><Relationship Id="rId8" Type="http://schemas.openxmlformats.org/officeDocument/2006/relationships/tags" Target="../tags/tag3328.xml"/><Relationship Id="rId7" Type="http://schemas.openxmlformats.org/officeDocument/2006/relationships/tags" Target="../tags/tag3327.xml"/><Relationship Id="rId6" Type="http://schemas.openxmlformats.org/officeDocument/2006/relationships/tags" Target="../tags/tag3326.xml"/><Relationship Id="rId5" Type="http://schemas.openxmlformats.org/officeDocument/2006/relationships/tags" Target="../tags/tag3325.xml"/><Relationship Id="rId4" Type="http://schemas.openxmlformats.org/officeDocument/2006/relationships/tags" Target="../tags/tag3324.xml"/><Relationship Id="rId3" Type="http://schemas.openxmlformats.org/officeDocument/2006/relationships/tags" Target="../tags/tag3323.xml"/><Relationship Id="rId22" Type="http://schemas.openxmlformats.org/officeDocument/2006/relationships/slideLayout" Target="../slideLayouts/slideLayout112.xml"/><Relationship Id="rId21" Type="http://schemas.openxmlformats.org/officeDocument/2006/relationships/tags" Target="../tags/tag3336.xml"/><Relationship Id="rId20" Type="http://schemas.openxmlformats.org/officeDocument/2006/relationships/image" Target="../media/image169.png"/><Relationship Id="rId2" Type="http://schemas.openxmlformats.org/officeDocument/2006/relationships/tags" Target="../tags/tag3322.xml"/><Relationship Id="rId19" Type="http://schemas.openxmlformats.org/officeDocument/2006/relationships/image" Target="../media/image168.png"/><Relationship Id="rId18" Type="http://schemas.openxmlformats.org/officeDocument/2006/relationships/image" Target="../media/image167.png"/><Relationship Id="rId17" Type="http://schemas.openxmlformats.org/officeDocument/2006/relationships/image" Target="../media/image166.png"/><Relationship Id="rId16" Type="http://schemas.openxmlformats.org/officeDocument/2006/relationships/image" Target="../media/image165.png"/><Relationship Id="rId15" Type="http://schemas.openxmlformats.org/officeDocument/2006/relationships/tags" Target="../tags/tag3335.xml"/><Relationship Id="rId14" Type="http://schemas.openxmlformats.org/officeDocument/2006/relationships/tags" Target="../tags/tag3334.xml"/><Relationship Id="rId13" Type="http://schemas.openxmlformats.org/officeDocument/2006/relationships/tags" Target="../tags/tag3333.xml"/><Relationship Id="rId12" Type="http://schemas.openxmlformats.org/officeDocument/2006/relationships/tags" Target="../tags/tag3332.xml"/><Relationship Id="rId11" Type="http://schemas.openxmlformats.org/officeDocument/2006/relationships/tags" Target="../tags/tag3331.xml"/><Relationship Id="rId10" Type="http://schemas.openxmlformats.org/officeDocument/2006/relationships/tags" Target="../tags/tag3330.xml"/><Relationship Id="rId1" Type="http://schemas.openxmlformats.org/officeDocument/2006/relationships/tags" Target="../tags/tag3321.xml"/></Relationships>
</file>

<file path=ppt/slides/_rels/slide91.xml.rels><?xml version="1.0" encoding="UTF-8" standalone="yes"?>
<Relationships xmlns="http://schemas.openxmlformats.org/package/2006/relationships"><Relationship Id="rId9" Type="http://schemas.openxmlformats.org/officeDocument/2006/relationships/image" Target="../media/image171.png"/><Relationship Id="rId8" Type="http://schemas.openxmlformats.org/officeDocument/2006/relationships/image" Target="../media/image170.png"/><Relationship Id="rId7" Type="http://schemas.openxmlformats.org/officeDocument/2006/relationships/tags" Target="../tags/tag3343.xml"/><Relationship Id="rId6" Type="http://schemas.openxmlformats.org/officeDocument/2006/relationships/tags" Target="../tags/tag3342.xml"/><Relationship Id="rId5" Type="http://schemas.openxmlformats.org/officeDocument/2006/relationships/tags" Target="../tags/tag3341.xml"/><Relationship Id="rId4" Type="http://schemas.openxmlformats.org/officeDocument/2006/relationships/tags" Target="../tags/tag3340.xml"/><Relationship Id="rId3" Type="http://schemas.openxmlformats.org/officeDocument/2006/relationships/tags" Target="../tags/tag3339.xml"/><Relationship Id="rId2" Type="http://schemas.openxmlformats.org/officeDocument/2006/relationships/tags" Target="../tags/tag3338.xml"/><Relationship Id="rId13" Type="http://schemas.openxmlformats.org/officeDocument/2006/relationships/slideLayout" Target="../slideLayouts/slideLayout111.xml"/><Relationship Id="rId12" Type="http://schemas.openxmlformats.org/officeDocument/2006/relationships/tags" Target="../tags/tag3344.xml"/><Relationship Id="rId11" Type="http://schemas.openxmlformats.org/officeDocument/2006/relationships/image" Target="../media/image173.png"/><Relationship Id="rId10" Type="http://schemas.openxmlformats.org/officeDocument/2006/relationships/image" Target="../media/image172.png"/><Relationship Id="rId1" Type="http://schemas.openxmlformats.org/officeDocument/2006/relationships/tags" Target="../tags/tag3337.xml"/></Relationships>
</file>

<file path=ppt/slides/_rels/slide92.xml.rels><?xml version="1.0" encoding="UTF-8" standalone="yes"?>
<Relationships xmlns="http://schemas.openxmlformats.org/package/2006/relationships"><Relationship Id="rId9" Type="http://schemas.openxmlformats.org/officeDocument/2006/relationships/tags" Target="../tags/tag3353.xml"/><Relationship Id="rId8" Type="http://schemas.openxmlformats.org/officeDocument/2006/relationships/tags" Target="../tags/tag3352.xml"/><Relationship Id="rId7" Type="http://schemas.openxmlformats.org/officeDocument/2006/relationships/tags" Target="../tags/tag3351.xml"/><Relationship Id="rId6" Type="http://schemas.openxmlformats.org/officeDocument/2006/relationships/tags" Target="../tags/tag3350.xml"/><Relationship Id="rId5" Type="http://schemas.openxmlformats.org/officeDocument/2006/relationships/tags" Target="../tags/tag3349.xml"/><Relationship Id="rId4" Type="http://schemas.openxmlformats.org/officeDocument/2006/relationships/tags" Target="../tags/tag3348.xml"/><Relationship Id="rId3" Type="http://schemas.openxmlformats.org/officeDocument/2006/relationships/tags" Target="../tags/tag3347.xml"/><Relationship Id="rId28" Type="http://schemas.openxmlformats.org/officeDocument/2006/relationships/slideLayout" Target="../slideLayouts/slideLayout110.xml"/><Relationship Id="rId27" Type="http://schemas.openxmlformats.org/officeDocument/2006/relationships/tags" Target="../tags/tag3364.xml"/><Relationship Id="rId26" Type="http://schemas.openxmlformats.org/officeDocument/2006/relationships/image" Target="../media/image180.png"/><Relationship Id="rId25" Type="http://schemas.openxmlformats.org/officeDocument/2006/relationships/image" Target="../media/image179.png"/><Relationship Id="rId24" Type="http://schemas.openxmlformats.org/officeDocument/2006/relationships/image" Target="../media/image178.png"/><Relationship Id="rId23" Type="http://schemas.openxmlformats.org/officeDocument/2006/relationships/image" Target="../media/image177.png"/><Relationship Id="rId22" Type="http://schemas.openxmlformats.org/officeDocument/2006/relationships/image" Target="../media/image176.png"/><Relationship Id="rId21" Type="http://schemas.openxmlformats.org/officeDocument/2006/relationships/image" Target="../media/image175.png"/><Relationship Id="rId20" Type="http://schemas.openxmlformats.org/officeDocument/2006/relationships/image" Target="../media/image174.png"/><Relationship Id="rId2" Type="http://schemas.openxmlformats.org/officeDocument/2006/relationships/tags" Target="../tags/tag3346.xml"/><Relationship Id="rId19" Type="http://schemas.openxmlformats.org/officeDocument/2006/relationships/tags" Target="../tags/tag3363.xml"/><Relationship Id="rId18" Type="http://schemas.openxmlformats.org/officeDocument/2006/relationships/tags" Target="../tags/tag3362.xml"/><Relationship Id="rId17" Type="http://schemas.openxmlformats.org/officeDocument/2006/relationships/tags" Target="../tags/tag3361.xml"/><Relationship Id="rId16" Type="http://schemas.openxmlformats.org/officeDocument/2006/relationships/tags" Target="../tags/tag3360.xml"/><Relationship Id="rId15" Type="http://schemas.openxmlformats.org/officeDocument/2006/relationships/tags" Target="../tags/tag3359.xml"/><Relationship Id="rId14" Type="http://schemas.openxmlformats.org/officeDocument/2006/relationships/tags" Target="../tags/tag3358.xml"/><Relationship Id="rId13" Type="http://schemas.openxmlformats.org/officeDocument/2006/relationships/tags" Target="../tags/tag3357.xml"/><Relationship Id="rId12" Type="http://schemas.openxmlformats.org/officeDocument/2006/relationships/tags" Target="../tags/tag3356.xml"/><Relationship Id="rId11" Type="http://schemas.openxmlformats.org/officeDocument/2006/relationships/tags" Target="../tags/tag3355.xml"/><Relationship Id="rId10" Type="http://schemas.openxmlformats.org/officeDocument/2006/relationships/tags" Target="../tags/tag3354.xml"/><Relationship Id="rId1" Type="http://schemas.openxmlformats.org/officeDocument/2006/relationships/tags" Target="../tags/tag3345.xml"/></Relationships>
</file>

<file path=ppt/slides/_rels/slide93.xml.rels><?xml version="1.0" encoding="UTF-8" standalone="yes"?>
<Relationships xmlns="http://schemas.openxmlformats.org/package/2006/relationships"><Relationship Id="rId9" Type="http://schemas.openxmlformats.org/officeDocument/2006/relationships/tags" Target="../tags/tag3373.xml"/><Relationship Id="rId8" Type="http://schemas.openxmlformats.org/officeDocument/2006/relationships/tags" Target="../tags/tag3372.xml"/><Relationship Id="rId7" Type="http://schemas.openxmlformats.org/officeDocument/2006/relationships/tags" Target="../tags/tag3371.xml"/><Relationship Id="rId6" Type="http://schemas.openxmlformats.org/officeDocument/2006/relationships/tags" Target="../tags/tag3370.xml"/><Relationship Id="rId5" Type="http://schemas.openxmlformats.org/officeDocument/2006/relationships/tags" Target="../tags/tag3369.xml"/><Relationship Id="rId4" Type="http://schemas.openxmlformats.org/officeDocument/2006/relationships/tags" Target="../tags/tag3368.xml"/><Relationship Id="rId3" Type="http://schemas.openxmlformats.org/officeDocument/2006/relationships/tags" Target="../tags/tag3367.xml"/><Relationship Id="rId2" Type="http://schemas.openxmlformats.org/officeDocument/2006/relationships/tags" Target="../tags/tag3366.xml"/><Relationship Id="rId14" Type="http://schemas.openxmlformats.org/officeDocument/2006/relationships/slideLayout" Target="../slideLayouts/slideLayout151.xml"/><Relationship Id="rId13" Type="http://schemas.openxmlformats.org/officeDocument/2006/relationships/tags" Target="../tags/tag3374.xml"/><Relationship Id="rId12" Type="http://schemas.openxmlformats.org/officeDocument/2006/relationships/image" Target="../media/image183.png"/><Relationship Id="rId11" Type="http://schemas.openxmlformats.org/officeDocument/2006/relationships/image" Target="../media/image182.png"/><Relationship Id="rId10" Type="http://schemas.openxmlformats.org/officeDocument/2006/relationships/image" Target="../media/image181.png"/><Relationship Id="rId1" Type="http://schemas.openxmlformats.org/officeDocument/2006/relationships/tags" Target="../tags/tag3365.xml"/></Relationships>
</file>

<file path=ppt/slides/_rels/slide94.xml.rels><?xml version="1.0" encoding="UTF-8" standalone="yes"?>
<Relationships xmlns="http://schemas.openxmlformats.org/package/2006/relationships"><Relationship Id="rId9" Type="http://schemas.openxmlformats.org/officeDocument/2006/relationships/tags" Target="../tags/tag3383.xml"/><Relationship Id="rId8" Type="http://schemas.openxmlformats.org/officeDocument/2006/relationships/tags" Target="../tags/tag3382.xml"/><Relationship Id="rId7" Type="http://schemas.openxmlformats.org/officeDocument/2006/relationships/tags" Target="../tags/tag3381.xml"/><Relationship Id="rId6" Type="http://schemas.openxmlformats.org/officeDocument/2006/relationships/tags" Target="../tags/tag3380.xml"/><Relationship Id="rId5" Type="http://schemas.openxmlformats.org/officeDocument/2006/relationships/tags" Target="../tags/tag3379.xml"/><Relationship Id="rId4" Type="http://schemas.openxmlformats.org/officeDocument/2006/relationships/tags" Target="../tags/tag3378.xml"/><Relationship Id="rId3" Type="http://schemas.openxmlformats.org/officeDocument/2006/relationships/tags" Target="../tags/tag3377.xml"/><Relationship Id="rId2" Type="http://schemas.openxmlformats.org/officeDocument/2006/relationships/tags" Target="../tags/tag3376.xml"/><Relationship Id="rId16" Type="http://schemas.openxmlformats.org/officeDocument/2006/relationships/slideLayout" Target="../slideLayouts/slideLayout109.xml"/><Relationship Id="rId15" Type="http://schemas.openxmlformats.org/officeDocument/2006/relationships/tags" Target="../tags/tag3386.xml"/><Relationship Id="rId14" Type="http://schemas.openxmlformats.org/officeDocument/2006/relationships/image" Target="../media/image186.png"/><Relationship Id="rId13" Type="http://schemas.openxmlformats.org/officeDocument/2006/relationships/image" Target="../media/image185.png"/><Relationship Id="rId12" Type="http://schemas.openxmlformats.org/officeDocument/2006/relationships/image" Target="../media/image184.png"/><Relationship Id="rId11" Type="http://schemas.openxmlformats.org/officeDocument/2006/relationships/tags" Target="../tags/tag3385.xml"/><Relationship Id="rId10" Type="http://schemas.openxmlformats.org/officeDocument/2006/relationships/tags" Target="../tags/tag3384.xml"/><Relationship Id="rId1" Type="http://schemas.openxmlformats.org/officeDocument/2006/relationships/tags" Target="../tags/tag3375.xml"/></Relationships>
</file>

<file path=ppt/slides/_rels/slide95.xml.rels><?xml version="1.0" encoding="UTF-8" standalone="yes"?>
<Relationships xmlns="http://schemas.openxmlformats.org/package/2006/relationships"><Relationship Id="rId9" Type="http://schemas.openxmlformats.org/officeDocument/2006/relationships/tags" Target="../tags/tag3395.xml"/><Relationship Id="rId8" Type="http://schemas.openxmlformats.org/officeDocument/2006/relationships/tags" Target="../tags/tag3394.xml"/><Relationship Id="rId7" Type="http://schemas.openxmlformats.org/officeDocument/2006/relationships/tags" Target="../tags/tag3393.xml"/><Relationship Id="rId6" Type="http://schemas.openxmlformats.org/officeDocument/2006/relationships/tags" Target="../tags/tag3392.xml"/><Relationship Id="rId5" Type="http://schemas.openxmlformats.org/officeDocument/2006/relationships/tags" Target="../tags/tag3391.xml"/><Relationship Id="rId4" Type="http://schemas.openxmlformats.org/officeDocument/2006/relationships/tags" Target="../tags/tag3390.xml"/><Relationship Id="rId3" Type="http://schemas.openxmlformats.org/officeDocument/2006/relationships/tags" Target="../tags/tag3389.xml"/><Relationship Id="rId2" Type="http://schemas.openxmlformats.org/officeDocument/2006/relationships/tags" Target="../tags/tag3388.xml"/><Relationship Id="rId17" Type="http://schemas.openxmlformats.org/officeDocument/2006/relationships/slideLayout" Target="../slideLayouts/slideLayout108.xml"/><Relationship Id="rId16" Type="http://schemas.openxmlformats.org/officeDocument/2006/relationships/tags" Target="../tags/tag3397.xml"/><Relationship Id="rId15" Type="http://schemas.openxmlformats.org/officeDocument/2006/relationships/image" Target="../media/image191.png"/><Relationship Id="rId14" Type="http://schemas.openxmlformats.org/officeDocument/2006/relationships/image" Target="../media/image190.png"/><Relationship Id="rId13" Type="http://schemas.openxmlformats.org/officeDocument/2006/relationships/image" Target="../media/image189.png"/><Relationship Id="rId12" Type="http://schemas.openxmlformats.org/officeDocument/2006/relationships/image" Target="../media/image188.png"/><Relationship Id="rId11" Type="http://schemas.openxmlformats.org/officeDocument/2006/relationships/image" Target="../media/image187.png"/><Relationship Id="rId10" Type="http://schemas.openxmlformats.org/officeDocument/2006/relationships/tags" Target="../tags/tag3396.xml"/><Relationship Id="rId1" Type="http://schemas.openxmlformats.org/officeDocument/2006/relationships/tags" Target="../tags/tag3387.xml"/></Relationships>
</file>

<file path=ppt/slides/_rels/slide96.xml.rels><?xml version="1.0" encoding="UTF-8" standalone="yes"?>
<Relationships xmlns="http://schemas.openxmlformats.org/package/2006/relationships"><Relationship Id="rId9" Type="http://schemas.openxmlformats.org/officeDocument/2006/relationships/tags" Target="../tags/tag3406.xml"/><Relationship Id="rId8" Type="http://schemas.openxmlformats.org/officeDocument/2006/relationships/tags" Target="../tags/tag3405.xml"/><Relationship Id="rId7" Type="http://schemas.openxmlformats.org/officeDocument/2006/relationships/tags" Target="../tags/tag3404.xml"/><Relationship Id="rId6" Type="http://schemas.openxmlformats.org/officeDocument/2006/relationships/tags" Target="../tags/tag3403.xml"/><Relationship Id="rId5" Type="http://schemas.openxmlformats.org/officeDocument/2006/relationships/tags" Target="../tags/tag3402.xml"/><Relationship Id="rId4" Type="http://schemas.openxmlformats.org/officeDocument/2006/relationships/tags" Target="../tags/tag3401.xml"/><Relationship Id="rId3" Type="http://schemas.openxmlformats.org/officeDocument/2006/relationships/tags" Target="../tags/tag3400.xml"/><Relationship Id="rId20" Type="http://schemas.openxmlformats.org/officeDocument/2006/relationships/slideLayout" Target="../slideLayouts/slideLayout107.xml"/><Relationship Id="rId2" Type="http://schemas.openxmlformats.org/officeDocument/2006/relationships/tags" Target="../tags/tag3399.xml"/><Relationship Id="rId19" Type="http://schemas.openxmlformats.org/officeDocument/2006/relationships/tags" Target="../tags/tag3411.xml"/><Relationship Id="rId18" Type="http://schemas.openxmlformats.org/officeDocument/2006/relationships/image" Target="../media/image196.png"/><Relationship Id="rId17" Type="http://schemas.openxmlformats.org/officeDocument/2006/relationships/image" Target="../media/image195.png"/><Relationship Id="rId16" Type="http://schemas.openxmlformats.org/officeDocument/2006/relationships/image" Target="../media/image194.png"/><Relationship Id="rId15" Type="http://schemas.openxmlformats.org/officeDocument/2006/relationships/image" Target="../media/image193.png"/><Relationship Id="rId14" Type="http://schemas.openxmlformats.org/officeDocument/2006/relationships/image" Target="../media/image192.png"/><Relationship Id="rId13" Type="http://schemas.openxmlformats.org/officeDocument/2006/relationships/tags" Target="../tags/tag3410.xml"/><Relationship Id="rId12" Type="http://schemas.openxmlformats.org/officeDocument/2006/relationships/tags" Target="../tags/tag3409.xml"/><Relationship Id="rId11" Type="http://schemas.openxmlformats.org/officeDocument/2006/relationships/tags" Target="../tags/tag3408.xml"/><Relationship Id="rId10" Type="http://schemas.openxmlformats.org/officeDocument/2006/relationships/tags" Target="../tags/tag3407.xml"/><Relationship Id="rId1" Type="http://schemas.openxmlformats.org/officeDocument/2006/relationships/tags" Target="../tags/tag3398.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181.xml"/><Relationship Id="rId3" Type="http://schemas.openxmlformats.org/officeDocument/2006/relationships/tags" Target="../tags/tag3414.xml"/><Relationship Id="rId2" Type="http://schemas.openxmlformats.org/officeDocument/2006/relationships/tags" Target="../tags/tag3413.xml"/><Relationship Id="rId1" Type="http://schemas.openxmlformats.org/officeDocument/2006/relationships/tags" Target="../tags/tag3412.xml"/></Relationships>
</file>

<file path=ppt/slides/_rels/slide98.xml.rels><?xml version="1.0" encoding="UTF-8" standalone="yes"?>
<Relationships xmlns="http://schemas.openxmlformats.org/package/2006/relationships"><Relationship Id="rId9" Type="http://schemas.openxmlformats.org/officeDocument/2006/relationships/slideLayout" Target="../slideLayouts/slideLayout106.xml"/><Relationship Id="rId8" Type="http://schemas.openxmlformats.org/officeDocument/2006/relationships/tags" Target="../tags/tag3421.xml"/><Relationship Id="rId7" Type="http://schemas.openxmlformats.org/officeDocument/2006/relationships/tags" Target="../tags/tag3420.xml"/><Relationship Id="rId6" Type="http://schemas.openxmlformats.org/officeDocument/2006/relationships/tags" Target="../tags/tag3419.xml"/><Relationship Id="rId5" Type="http://schemas.openxmlformats.org/officeDocument/2006/relationships/tags" Target="../tags/tag3418.xml"/><Relationship Id="rId4" Type="http://schemas.openxmlformats.org/officeDocument/2006/relationships/tags" Target="../tags/tag3417.xml"/><Relationship Id="rId3" Type="http://schemas.openxmlformats.org/officeDocument/2006/relationships/image" Target="../media/image197.png"/><Relationship Id="rId2" Type="http://schemas.openxmlformats.org/officeDocument/2006/relationships/tags" Target="../tags/tag3416.xml"/><Relationship Id="rId1" Type="http://schemas.openxmlformats.org/officeDocument/2006/relationships/tags" Target="../tags/tag3415.xml"/></Relationships>
</file>

<file path=ppt/slides/_rels/slide99.xml.rels><?xml version="1.0" encoding="UTF-8" standalone="yes"?>
<Relationships xmlns="http://schemas.openxmlformats.org/package/2006/relationships"><Relationship Id="rId9" Type="http://schemas.openxmlformats.org/officeDocument/2006/relationships/tags" Target="../tags/tag3429.xml"/><Relationship Id="rId8" Type="http://schemas.openxmlformats.org/officeDocument/2006/relationships/image" Target="../media/image198.png"/><Relationship Id="rId7" Type="http://schemas.openxmlformats.org/officeDocument/2006/relationships/tags" Target="../tags/tag3428.xml"/><Relationship Id="rId6" Type="http://schemas.openxmlformats.org/officeDocument/2006/relationships/tags" Target="../tags/tag3427.xml"/><Relationship Id="rId5" Type="http://schemas.openxmlformats.org/officeDocument/2006/relationships/tags" Target="../tags/tag3426.xml"/><Relationship Id="rId4" Type="http://schemas.openxmlformats.org/officeDocument/2006/relationships/tags" Target="../tags/tag3425.xml"/><Relationship Id="rId3" Type="http://schemas.openxmlformats.org/officeDocument/2006/relationships/tags" Target="../tags/tag3424.xml"/><Relationship Id="rId2" Type="http://schemas.openxmlformats.org/officeDocument/2006/relationships/tags" Target="../tags/tag3423.xml"/><Relationship Id="rId10" Type="http://schemas.openxmlformats.org/officeDocument/2006/relationships/slideLayout" Target="../slideLayouts/slideLayout160.xml"/><Relationship Id="rId1" Type="http://schemas.openxmlformats.org/officeDocument/2006/relationships/tags" Target="../tags/tag34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5"/>
          <p:cNvSpPr>
            <a:spLocks noGrp="1"/>
          </p:cNvSpPr>
          <p:nvPr>
            <p:ph type="ctrTitle" idx="16385"/>
            <p:custDataLst>
              <p:tags r:id="rId1"/>
            </p:custDataLst>
          </p:nvPr>
        </p:nvSpPr>
        <p:spPr/>
        <p:txBody>
          <a:bodyPr/>
          <a:p>
            <a:r>
              <a:rPr lang="zh-CN" altLang="en-US"/>
              <a:t>项目三 绘制复杂机械图形</a:t>
            </a:r>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熟练使用AutoCAD绘制复杂机械图形</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  对AutoCAD 的编辑功能灵活使用
(  能够熟练绘制各种复杂机械图形</a:t>
            </a:r>
            <a:endParaRPr lang="zh-CN" altLang="en-US"/>
          </a:p>
        </p:txBody>
      </p:sp>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11785" y="422275"/>
            <a:ext cx="3677920" cy="1141095"/>
          </a:xfrm>
        </p:spPr>
        <p:txBody>
          <a:bodyPr/>
          <a:p>
            <a:r>
              <a:rPr lang="zh-CN" altLang="en-US" sz="3200"/>
              <a:t>实验</a:t>
            </a:r>
            <a:r>
              <a:rPr lang="en-US" altLang="zh-CN" sz="3200"/>
              <a:t>3  </a:t>
            </a:r>
            <a:r>
              <a:rPr lang="zh-CN" altLang="en-US" sz="3200"/>
              <a:t>绘制挂轮架</a:t>
            </a:r>
            <a:endParaRPr lang="zh-CN" altLang="en-US" sz="3200"/>
          </a:p>
        </p:txBody>
      </p:sp>
      <p:sp>
        <p:nvSpPr>
          <p:cNvPr id="4" name="装饰  2"/>
          <p:cNvSpPr>
            <a:spLocks noGrp="1"/>
          </p:cNvSpPr>
          <p:nvPr>
            <p:ph type="body" idx="16393"/>
            <p:custDataLst>
              <p:tags r:id="rId2"/>
            </p:custDataLst>
          </p:nvPr>
        </p:nvSpPr>
        <p:spPr>
          <a:xfrm flipH="1">
            <a:off x="4589780" y="609600"/>
            <a:ext cx="76200" cy="384492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 目的要求</a:t>
            </a:r>
            <a:endParaRPr lang="zh-CN" altLang="en-US"/>
          </a:p>
        </p:txBody>
      </p:sp>
      <p:sp>
        <p:nvSpPr>
          <p:cNvPr id="6" name="文本占位符 5"/>
          <p:cNvSpPr>
            <a:spLocks noGrp="1"/>
          </p:cNvSpPr>
          <p:nvPr>
            <p:ph type="body" idx="16387"/>
            <p:custDataLst>
              <p:tags r:id="rId4"/>
            </p:custDataLst>
          </p:nvPr>
        </p:nvSpPr>
        <p:spPr>
          <a:xfrm>
            <a:off x="4800600" y="1117600"/>
            <a:ext cx="1776095" cy="3044190"/>
          </a:xfrm>
        </p:spPr>
        <p:txBody>
          <a:bodyPr>
            <a:normAutofit/>
          </a:bodyPr>
          <a:p>
            <a:pPr lvl="0"/>
            <a:r>
              <a:rPr lang="zh-CN" altLang="en-US"/>
              <a:t>输入：挂轮架由直线、圆及圆弧组成，用直线、圆、圆弧及修剪命令绘制；上部对称，可用镜像命令；圆角用圆角命令绘出。通过绘制，使读者熟悉编辑命令的使用。</a:t>
            </a:r>
            <a:endParaRPr lang="zh-CN" altLang="en-US"/>
          </a:p>
        </p:txBody>
      </p:sp>
      <p:sp>
        <p:nvSpPr>
          <p:cNvPr id="7" name="装饰  5"/>
          <p:cNvSpPr>
            <a:spLocks noGrp="1"/>
          </p:cNvSpPr>
          <p:nvPr>
            <p:ph type="body" idx="16394"/>
            <p:custDataLst>
              <p:tags r:id="rId5"/>
            </p:custDataLst>
          </p:nvPr>
        </p:nvSpPr>
        <p:spPr>
          <a:xfrm>
            <a:off x="6932295" y="609600"/>
            <a:ext cx="76200" cy="4090670"/>
          </a:xfrm>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7156450" y="609600"/>
            <a:ext cx="1752600" cy="406400"/>
          </a:xfrm>
        </p:spPr>
        <p:txBody>
          <a:bodyPr/>
          <a:p>
            <a:r>
              <a:rPr lang="zh-CN" altLang="en-US"/>
              <a:t>◆ 操作提示</a:t>
            </a:r>
            <a:endParaRPr lang="zh-CN" altLang="en-US"/>
          </a:p>
        </p:txBody>
      </p:sp>
      <p:sp>
        <p:nvSpPr>
          <p:cNvPr id="9" name="文本占位符 8"/>
          <p:cNvSpPr>
            <a:spLocks noGrp="1"/>
          </p:cNvSpPr>
          <p:nvPr>
            <p:ph type="body" idx="16389"/>
            <p:custDataLst>
              <p:tags r:id="rId7"/>
            </p:custDataLst>
          </p:nvPr>
        </p:nvSpPr>
        <p:spPr>
          <a:xfrm>
            <a:off x="7155815" y="1016000"/>
            <a:ext cx="4982845" cy="4152900"/>
          </a:xfrm>
          <a:noFill/>
        </p:spPr>
        <p:txBody>
          <a:bodyPr vert="horz" lIns="0" tIns="0" rIns="0" bIns="0" rtlCol="0" anchor="t">
            <a:normAutofit fontScale="90000"/>
          </a:bodyPr>
          <a:p>
            <a:pPr lvl="0" algn="l">
              <a:buClrTx/>
              <a:buSzTx/>
            </a:pPr>
            <a:r>
              <a:rPr lang="zh-CN" altLang="en-US">
                <a:sym typeface="+mn-ea"/>
              </a:rPr>
              <a:t>（</a:t>
            </a:r>
            <a:r>
              <a:rPr lang="zh-CN" altLang="en-US">
                <a:sym typeface="+mn-ea"/>
              </a:rPr>
              <a:t>1</a:t>
            </a:r>
            <a:r>
              <a:rPr lang="zh-CN" altLang="en-US">
                <a:sym typeface="+mn-ea"/>
              </a:rPr>
              <a:t>）利用</a:t>
            </a:r>
            <a:r>
              <a:rPr lang="zh-CN" altLang="en-US">
                <a:sym typeface="+mn-ea"/>
              </a:rPr>
              <a:t>“</a:t>
            </a:r>
            <a:r>
              <a:rPr lang="zh-CN" altLang="en-US">
                <a:sym typeface="+mn-ea"/>
              </a:rPr>
              <a:t>图层</a:t>
            </a:r>
            <a:r>
              <a:rPr lang="zh-CN" altLang="en-US">
                <a:sym typeface="+mn-ea"/>
              </a:rPr>
              <a:t>”</a:t>
            </a:r>
            <a:r>
              <a:rPr lang="zh-CN" altLang="en-US">
                <a:sym typeface="+mn-ea"/>
              </a:rPr>
              <a:t>命令设置图层。</a:t>
            </a:r>
            <a:endParaRPr lang="zh-CN" altLang="en-US">
              <a:sym typeface="+mn-ea"/>
            </a:endParaRPr>
          </a:p>
          <a:p>
            <a:pPr lvl="0" algn="l">
              <a:buClrTx/>
              <a:buSzTx/>
            </a:pPr>
            <a:r>
              <a:rPr lang="zh-CN" altLang="en-US">
                <a:sym typeface="+mn-ea"/>
              </a:rPr>
              <a:t>（</a:t>
            </a:r>
            <a:r>
              <a:rPr lang="zh-CN" altLang="en-US">
                <a:sym typeface="+mn-ea"/>
              </a:rPr>
              <a:t>2</a:t>
            </a:r>
            <a:r>
              <a:rPr lang="zh-CN" altLang="en-US">
                <a:sym typeface="+mn-ea"/>
              </a:rPr>
              <a:t>）利用</a:t>
            </a:r>
            <a:r>
              <a:rPr lang="zh-CN" altLang="en-US">
                <a:sym typeface="+mn-ea"/>
              </a:rPr>
              <a:t>“</a:t>
            </a:r>
            <a:r>
              <a:rPr lang="zh-CN" altLang="en-US">
                <a:sym typeface="+mn-ea"/>
              </a:rPr>
              <a:t>直线</a:t>
            </a:r>
            <a:r>
              <a:rPr lang="zh-CN" altLang="en-US">
                <a:sym typeface="+mn-ea"/>
              </a:rPr>
              <a:t>”“</a:t>
            </a:r>
            <a:r>
              <a:rPr lang="zh-CN" altLang="en-US">
                <a:sym typeface="+mn-ea"/>
              </a:rPr>
              <a:t>圆</a:t>
            </a:r>
            <a:r>
              <a:rPr lang="zh-CN" altLang="en-US">
                <a:sym typeface="+mn-ea"/>
              </a:rPr>
              <a:t>”“</a:t>
            </a:r>
            <a:r>
              <a:rPr lang="zh-CN" altLang="en-US">
                <a:sym typeface="+mn-ea"/>
              </a:rPr>
              <a:t>偏移</a:t>
            </a:r>
            <a:r>
              <a:rPr lang="zh-CN" altLang="en-US">
                <a:sym typeface="+mn-ea"/>
              </a:rPr>
              <a:t>”</a:t>
            </a:r>
            <a:r>
              <a:rPr lang="zh-CN" altLang="en-US">
                <a:sym typeface="+mn-ea"/>
              </a:rPr>
              <a:t>以及</a:t>
            </a:r>
            <a:r>
              <a:rPr lang="zh-CN" altLang="en-US">
                <a:sym typeface="+mn-ea"/>
              </a:rPr>
              <a:t>“</a:t>
            </a:r>
            <a:r>
              <a:rPr lang="zh-CN" altLang="en-US">
                <a:sym typeface="+mn-ea"/>
              </a:rPr>
              <a:t>修剪</a:t>
            </a:r>
            <a:r>
              <a:rPr lang="zh-CN" altLang="en-US">
                <a:sym typeface="+mn-ea"/>
              </a:rPr>
              <a:t>”</a:t>
            </a:r>
            <a:r>
              <a:rPr lang="zh-CN" altLang="en-US">
                <a:sym typeface="+mn-ea"/>
              </a:rPr>
              <a:t>命令绘制中心线，</a:t>
            </a:r>
            <a:r>
              <a:rPr lang="zh-CN" altLang="en-US">
                <a:sym typeface="+mn-ea"/>
              </a:rPr>
              <a:t> </a:t>
            </a:r>
            <a:endParaRPr lang="zh-CN" altLang="en-US">
              <a:sym typeface="+mn-ea"/>
            </a:endParaRPr>
          </a:p>
          <a:p>
            <a:pPr lvl="0" algn="l">
              <a:buClrTx/>
              <a:buSzTx/>
            </a:pPr>
            <a:r>
              <a:rPr lang="zh-CN" altLang="en-US">
                <a:sym typeface="+mn-ea"/>
              </a:rPr>
              <a:t>（</a:t>
            </a:r>
            <a:r>
              <a:rPr lang="zh-CN" altLang="en-US">
                <a:sym typeface="+mn-ea"/>
              </a:rPr>
              <a:t>3</a:t>
            </a:r>
            <a:r>
              <a:rPr lang="zh-CN" altLang="en-US">
                <a:sym typeface="+mn-ea"/>
              </a:rPr>
              <a:t>）利用</a:t>
            </a:r>
            <a:r>
              <a:rPr lang="zh-CN" altLang="en-US">
                <a:sym typeface="+mn-ea"/>
              </a:rPr>
              <a:t>“</a:t>
            </a:r>
            <a:r>
              <a:rPr lang="zh-CN" altLang="en-US">
                <a:sym typeface="+mn-ea"/>
              </a:rPr>
              <a:t>直线</a:t>
            </a:r>
            <a:r>
              <a:rPr lang="zh-CN" altLang="en-US">
                <a:sym typeface="+mn-ea"/>
              </a:rPr>
              <a:t>”“</a:t>
            </a:r>
            <a:r>
              <a:rPr lang="zh-CN" altLang="en-US">
                <a:sym typeface="+mn-ea"/>
              </a:rPr>
              <a:t>圆</a:t>
            </a:r>
            <a:r>
              <a:rPr lang="zh-CN" altLang="en-US">
                <a:sym typeface="+mn-ea"/>
              </a:rPr>
              <a:t>”</a:t>
            </a:r>
            <a:r>
              <a:rPr lang="zh-CN" altLang="en-US">
                <a:sym typeface="+mn-ea"/>
              </a:rPr>
              <a:t>以及</a:t>
            </a:r>
            <a:r>
              <a:rPr lang="zh-CN" altLang="en-US">
                <a:sym typeface="+mn-ea"/>
              </a:rPr>
              <a:t>“</a:t>
            </a:r>
            <a:r>
              <a:rPr lang="zh-CN" altLang="en-US">
                <a:sym typeface="+mn-ea"/>
              </a:rPr>
              <a:t>偏移</a:t>
            </a:r>
            <a:r>
              <a:rPr lang="zh-CN" altLang="en-US">
                <a:sym typeface="+mn-ea"/>
              </a:rPr>
              <a:t>”</a:t>
            </a:r>
            <a:r>
              <a:rPr lang="zh-CN" altLang="en-US">
                <a:sym typeface="+mn-ea"/>
              </a:rPr>
              <a:t>命令绘制挂轮架的中间部分。</a:t>
            </a:r>
            <a:endParaRPr lang="zh-CN" altLang="en-US">
              <a:sym typeface="+mn-ea"/>
            </a:endParaRPr>
          </a:p>
          <a:p>
            <a:pPr lvl="0" algn="l">
              <a:buClrTx/>
              <a:buSzTx/>
            </a:pPr>
            <a:r>
              <a:rPr lang="zh-CN" altLang="en-US">
                <a:sym typeface="+mn-ea"/>
              </a:rPr>
              <a:t>（</a:t>
            </a:r>
            <a:r>
              <a:rPr lang="zh-CN" altLang="en-US">
                <a:sym typeface="+mn-ea"/>
              </a:rPr>
              <a:t>4</a:t>
            </a:r>
            <a:r>
              <a:rPr lang="zh-CN" altLang="en-US">
                <a:sym typeface="+mn-ea"/>
              </a:rPr>
              <a:t>）利用</a:t>
            </a:r>
            <a:r>
              <a:rPr lang="zh-CN" altLang="en-US">
                <a:sym typeface="+mn-ea"/>
              </a:rPr>
              <a:t>“</a:t>
            </a:r>
            <a:r>
              <a:rPr lang="zh-CN" altLang="en-US">
                <a:sym typeface="+mn-ea"/>
              </a:rPr>
              <a:t>圆弧</a:t>
            </a:r>
            <a:r>
              <a:rPr lang="zh-CN" altLang="en-US">
                <a:sym typeface="+mn-ea"/>
              </a:rPr>
              <a:t>”“</a:t>
            </a:r>
            <a:r>
              <a:rPr lang="zh-CN" altLang="en-US">
                <a:sym typeface="+mn-ea"/>
              </a:rPr>
              <a:t>圆角</a:t>
            </a:r>
            <a:r>
              <a:rPr lang="zh-CN" altLang="en-US">
                <a:sym typeface="+mn-ea"/>
              </a:rPr>
              <a:t>”</a:t>
            </a:r>
            <a:r>
              <a:rPr lang="zh-CN" altLang="en-US">
                <a:sym typeface="+mn-ea"/>
              </a:rPr>
              <a:t>以及</a:t>
            </a:r>
            <a:r>
              <a:rPr lang="zh-CN" altLang="en-US">
                <a:sym typeface="+mn-ea"/>
              </a:rPr>
              <a:t>“</a:t>
            </a:r>
            <a:r>
              <a:rPr lang="zh-CN" altLang="en-US">
                <a:sym typeface="+mn-ea"/>
              </a:rPr>
              <a:t>修剪</a:t>
            </a:r>
            <a:r>
              <a:rPr lang="zh-CN" altLang="en-US">
                <a:sym typeface="+mn-ea"/>
              </a:rPr>
              <a:t>”</a:t>
            </a:r>
            <a:r>
              <a:rPr lang="zh-CN" altLang="en-US">
                <a:sym typeface="+mn-ea"/>
              </a:rPr>
              <a:t>命令继续绘制挂轮架中部图形。</a:t>
            </a:r>
            <a:endParaRPr lang="zh-CN" altLang="en-US">
              <a:sym typeface="+mn-ea"/>
            </a:endParaRPr>
          </a:p>
          <a:p>
            <a:pPr lvl="0" algn="l">
              <a:buClrTx/>
              <a:buSzTx/>
            </a:pPr>
            <a:r>
              <a:rPr lang="zh-CN" altLang="en-US">
                <a:sym typeface="+mn-ea"/>
              </a:rPr>
              <a:t>（</a:t>
            </a:r>
            <a:r>
              <a:rPr lang="zh-CN" altLang="en-US">
                <a:sym typeface="+mn-ea"/>
              </a:rPr>
              <a:t>5</a:t>
            </a:r>
            <a:r>
              <a:rPr lang="zh-CN" altLang="en-US">
                <a:sym typeface="+mn-ea"/>
              </a:rPr>
              <a:t>）利用</a:t>
            </a:r>
            <a:r>
              <a:rPr lang="zh-CN" altLang="en-US">
                <a:sym typeface="+mn-ea"/>
              </a:rPr>
              <a:t>“</a:t>
            </a:r>
            <a:r>
              <a:rPr lang="zh-CN" altLang="en-US">
                <a:sym typeface="+mn-ea"/>
              </a:rPr>
              <a:t>圆弧</a:t>
            </a:r>
            <a:r>
              <a:rPr lang="zh-CN" altLang="en-US">
                <a:sym typeface="+mn-ea"/>
              </a:rPr>
              <a:t>”“</a:t>
            </a:r>
            <a:r>
              <a:rPr lang="zh-CN" altLang="en-US">
                <a:sym typeface="+mn-ea"/>
              </a:rPr>
              <a:t>圆</a:t>
            </a:r>
            <a:r>
              <a:rPr lang="zh-CN" altLang="en-US">
                <a:sym typeface="+mn-ea"/>
              </a:rPr>
              <a:t>”</a:t>
            </a:r>
            <a:r>
              <a:rPr lang="zh-CN" altLang="en-US">
                <a:sym typeface="+mn-ea"/>
              </a:rPr>
              <a:t>命令绘制挂轮架右部。</a:t>
            </a:r>
            <a:endParaRPr lang="zh-CN" altLang="en-US">
              <a:sym typeface="+mn-ea"/>
            </a:endParaRPr>
          </a:p>
          <a:p>
            <a:pPr lvl="0" algn="l">
              <a:buClrTx/>
              <a:buSzTx/>
            </a:pPr>
            <a:r>
              <a:rPr lang="zh-CN" altLang="en-US">
                <a:sym typeface="+mn-ea"/>
              </a:rPr>
              <a:t>（</a:t>
            </a:r>
            <a:r>
              <a:rPr lang="zh-CN" altLang="en-US">
                <a:sym typeface="+mn-ea"/>
              </a:rPr>
              <a:t>6</a:t>
            </a:r>
            <a:r>
              <a:rPr lang="zh-CN" altLang="en-US">
                <a:sym typeface="+mn-ea"/>
              </a:rPr>
              <a:t>）利用</a:t>
            </a:r>
            <a:r>
              <a:rPr lang="zh-CN" altLang="en-US">
                <a:sym typeface="+mn-ea"/>
              </a:rPr>
              <a:t>“</a:t>
            </a:r>
            <a:r>
              <a:rPr lang="zh-CN" altLang="en-US">
                <a:sym typeface="+mn-ea"/>
              </a:rPr>
              <a:t>修剪</a:t>
            </a:r>
            <a:r>
              <a:rPr lang="zh-CN" altLang="en-US">
                <a:sym typeface="+mn-ea"/>
              </a:rPr>
              <a:t>”“</a:t>
            </a:r>
            <a:r>
              <a:rPr lang="zh-CN" altLang="en-US">
                <a:sym typeface="+mn-ea"/>
              </a:rPr>
              <a:t>圆角</a:t>
            </a:r>
            <a:r>
              <a:rPr lang="zh-CN" altLang="en-US">
                <a:sym typeface="+mn-ea"/>
              </a:rPr>
              <a:t>”</a:t>
            </a:r>
            <a:r>
              <a:rPr lang="zh-CN" altLang="en-US">
                <a:sym typeface="+mn-ea"/>
              </a:rPr>
              <a:t>命令修剪与倒圆角。</a:t>
            </a:r>
            <a:endParaRPr lang="zh-CN" altLang="en-US">
              <a:sym typeface="+mn-ea"/>
            </a:endParaRPr>
          </a:p>
          <a:p>
            <a:pPr lvl="0" algn="l">
              <a:buClrTx/>
              <a:buSzTx/>
            </a:pPr>
            <a:r>
              <a:rPr lang="zh-CN" altLang="en-US">
                <a:sym typeface="+mn-ea"/>
              </a:rPr>
              <a:t>（</a:t>
            </a:r>
            <a:r>
              <a:rPr lang="zh-CN" altLang="en-US">
                <a:sym typeface="+mn-ea"/>
              </a:rPr>
              <a:t>7</a:t>
            </a:r>
            <a:r>
              <a:rPr lang="zh-CN" altLang="en-US">
                <a:sym typeface="+mn-ea"/>
              </a:rPr>
              <a:t>）利用</a:t>
            </a:r>
            <a:r>
              <a:rPr lang="zh-CN" altLang="en-US">
                <a:sym typeface="+mn-ea"/>
              </a:rPr>
              <a:t>“</a:t>
            </a:r>
            <a:r>
              <a:rPr lang="zh-CN" altLang="en-US">
                <a:sym typeface="+mn-ea"/>
              </a:rPr>
              <a:t>偏移</a:t>
            </a:r>
            <a:r>
              <a:rPr lang="zh-CN" altLang="en-US">
                <a:sym typeface="+mn-ea"/>
              </a:rPr>
              <a:t>”“</a:t>
            </a:r>
            <a:r>
              <a:rPr lang="zh-CN" altLang="en-US">
                <a:sym typeface="+mn-ea"/>
              </a:rPr>
              <a:t>圆</a:t>
            </a:r>
            <a:r>
              <a:rPr lang="zh-CN" altLang="en-US">
                <a:sym typeface="+mn-ea"/>
              </a:rPr>
              <a:t>”</a:t>
            </a:r>
            <a:r>
              <a:rPr lang="zh-CN" altLang="en-US">
                <a:sym typeface="+mn-ea"/>
              </a:rPr>
              <a:t>命令绘制</a:t>
            </a:r>
            <a:r>
              <a:rPr lang="zh-CN" altLang="en-US">
                <a:sym typeface="+mn-ea"/>
              </a:rPr>
              <a:t>R30</a:t>
            </a:r>
            <a:r>
              <a:rPr lang="zh-CN" altLang="en-US">
                <a:sym typeface="+mn-ea"/>
              </a:rPr>
              <a:t>圆弧。</a:t>
            </a:r>
            <a:endParaRPr lang="zh-CN" altLang="en-US">
              <a:sym typeface="+mn-ea"/>
            </a:endParaRPr>
          </a:p>
          <a:p>
            <a:pPr lvl="0" algn="l">
              <a:buClrTx/>
              <a:buSzTx/>
            </a:pPr>
            <a:r>
              <a:rPr lang="zh-CN" altLang="en-US">
                <a:sym typeface="+mn-ea"/>
              </a:rPr>
              <a:t>（</a:t>
            </a:r>
            <a:r>
              <a:rPr lang="zh-CN" altLang="en-US">
                <a:sym typeface="+mn-ea"/>
              </a:rPr>
              <a:t>8</a:t>
            </a:r>
            <a:r>
              <a:rPr lang="zh-CN" altLang="en-US">
                <a:sym typeface="+mn-ea"/>
              </a:rPr>
              <a:t>）利用</a:t>
            </a:r>
            <a:r>
              <a:rPr lang="zh-CN" altLang="en-US">
                <a:sym typeface="+mn-ea"/>
              </a:rPr>
              <a:t>“</a:t>
            </a:r>
            <a:r>
              <a:rPr lang="zh-CN" altLang="en-US">
                <a:sym typeface="+mn-ea"/>
              </a:rPr>
              <a:t>删除</a:t>
            </a:r>
            <a:r>
              <a:rPr lang="zh-CN" altLang="en-US">
                <a:sym typeface="+mn-ea"/>
              </a:rPr>
              <a:t>”“</a:t>
            </a:r>
            <a:r>
              <a:rPr lang="zh-CN" altLang="en-US">
                <a:sym typeface="+mn-ea"/>
              </a:rPr>
              <a:t>修剪</a:t>
            </a:r>
            <a:r>
              <a:rPr lang="zh-CN" altLang="en-US">
                <a:sym typeface="+mn-ea"/>
              </a:rPr>
              <a:t>”“</a:t>
            </a:r>
            <a:r>
              <a:rPr lang="zh-CN" altLang="en-US">
                <a:sym typeface="+mn-ea"/>
              </a:rPr>
              <a:t>镜像</a:t>
            </a:r>
            <a:r>
              <a:rPr lang="zh-CN" altLang="en-US">
                <a:sym typeface="+mn-ea"/>
              </a:rPr>
              <a:t>”“</a:t>
            </a:r>
            <a:r>
              <a:rPr lang="zh-CN" altLang="en-US">
                <a:sym typeface="+mn-ea"/>
              </a:rPr>
              <a:t>圆角</a:t>
            </a:r>
            <a:r>
              <a:rPr lang="zh-CN" altLang="en-US">
                <a:sym typeface="+mn-ea"/>
              </a:rPr>
              <a:t>”</a:t>
            </a:r>
            <a:r>
              <a:rPr lang="zh-CN" altLang="en-US">
                <a:sym typeface="+mn-ea"/>
              </a:rPr>
              <a:t>等命令绘制把手图形部分。</a:t>
            </a:r>
            <a:endParaRPr lang="zh-CN" altLang="en-US">
              <a:sym typeface="+mn-ea"/>
            </a:endParaRPr>
          </a:p>
          <a:p>
            <a:pPr lvl="0" algn="l">
              <a:buClrTx/>
              <a:buSzTx/>
            </a:pPr>
            <a:r>
              <a:rPr lang="zh-CN" altLang="en-US">
                <a:sym typeface="+mn-ea"/>
              </a:rPr>
              <a:t>（</a:t>
            </a:r>
            <a:r>
              <a:rPr lang="zh-CN" altLang="en-US">
                <a:sym typeface="+mn-ea"/>
              </a:rPr>
              <a:t>9</a:t>
            </a:r>
            <a:r>
              <a:rPr lang="zh-CN" altLang="en-US">
                <a:sym typeface="+mn-ea"/>
              </a:rPr>
              <a:t>）利用</a:t>
            </a:r>
            <a:r>
              <a:rPr lang="zh-CN" altLang="en-US">
                <a:sym typeface="+mn-ea"/>
              </a:rPr>
              <a:t>“</a:t>
            </a:r>
            <a:r>
              <a:rPr lang="zh-CN" altLang="en-US">
                <a:sym typeface="+mn-ea"/>
              </a:rPr>
              <a:t>打断</a:t>
            </a:r>
            <a:r>
              <a:rPr lang="zh-CN" altLang="en-US">
                <a:sym typeface="+mn-ea"/>
              </a:rPr>
              <a:t>”“</a:t>
            </a:r>
            <a:r>
              <a:rPr lang="zh-CN" altLang="en-US">
                <a:sym typeface="+mn-ea"/>
              </a:rPr>
              <a:t>拉长</a:t>
            </a:r>
            <a:r>
              <a:rPr lang="zh-CN" altLang="en-US">
                <a:sym typeface="+mn-ea"/>
              </a:rPr>
              <a:t>”</a:t>
            </a:r>
            <a:r>
              <a:rPr lang="zh-CN" altLang="en-US">
                <a:sym typeface="+mn-ea"/>
              </a:rPr>
              <a:t>和</a:t>
            </a:r>
            <a:r>
              <a:rPr lang="zh-CN" altLang="en-US">
                <a:sym typeface="+mn-ea"/>
              </a:rPr>
              <a:t>“</a:t>
            </a:r>
            <a:r>
              <a:rPr lang="zh-CN" altLang="en-US">
                <a:sym typeface="+mn-ea"/>
              </a:rPr>
              <a:t>删除</a:t>
            </a:r>
            <a:r>
              <a:rPr lang="zh-CN" altLang="en-US">
                <a:sym typeface="+mn-ea"/>
              </a:rPr>
              <a:t>”</a:t>
            </a:r>
            <a:r>
              <a:rPr lang="zh-CN" altLang="en-US">
                <a:sym typeface="+mn-ea"/>
              </a:rPr>
              <a:t>命令对图形中的中心线进行整理。</a:t>
            </a:r>
            <a:endParaRPr lang="zh-CN" altLang="en-US">
              <a:sym typeface="+mn-ea"/>
            </a:endParaRPr>
          </a:p>
        </p:txBody>
      </p:sp>
      <p:pic>
        <p:nvPicPr>
          <p:cNvPr id="3" name="图片 1"/>
          <p:cNvPicPr>
            <a:picLocks noChangeAspect="1"/>
          </p:cNvPicPr>
          <p:nvPr/>
        </p:nvPicPr>
        <p:blipFill>
          <a:blip r:embed="rId8"/>
          <a:stretch>
            <a:fillRect/>
          </a:stretch>
        </p:blipFill>
        <p:spPr>
          <a:xfrm>
            <a:off x="279400" y="1854200"/>
            <a:ext cx="1819910" cy="2308225"/>
          </a:xfrm>
          <a:prstGeom prst="rect">
            <a:avLst/>
          </a:prstGeom>
          <a:noFill/>
          <a:ln w="9525">
            <a:noFill/>
          </a:ln>
        </p:spPr>
      </p:pic>
      <p:pic>
        <p:nvPicPr>
          <p:cNvPr id="10" name="图片 251" descr="4-80"/>
          <p:cNvPicPr>
            <a:picLocks noChangeAspect="1"/>
          </p:cNvPicPr>
          <p:nvPr/>
        </p:nvPicPr>
        <p:blipFill>
          <a:blip r:embed="rId9"/>
          <a:stretch>
            <a:fillRect/>
          </a:stretch>
        </p:blipFill>
        <p:spPr>
          <a:xfrm>
            <a:off x="2576195" y="1563370"/>
            <a:ext cx="1674495" cy="2599055"/>
          </a:xfrm>
          <a:prstGeom prst="rect">
            <a:avLst/>
          </a:prstGeom>
          <a:noFill/>
          <a:ln w="9525">
            <a:noFill/>
          </a:ln>
        </p:spPr>
      </p:pic>
      <p:sp>
        <p:nvSpPr>
          <p:cNvPr id="11" name="文本框 10"/>
          <p:cNvSpPr txBox="1"/>
          <p:nvPr/>
        </p:nvSpPr>
        <p:spPr>
          <a:xfrm>
            <a:off x="873125" y="4286885"/>
            <a:ext cx="3116580" cy="335915"/>
          </a:xfrm>
          <a:prstGeom prst="rect">
            <a:avLst/>
          </a:prstGeom>
        </p:spPr>
        <p:txBody>
          <a:bodyPr>
            <a:noAutofit/>
          </a:bodyPr>
          <a:p>
            <a:pPr marL="0"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挂轮架</a:t>
            </a:r>
            <a:r>
              <a:rPr lang="zh-CN" altLang="en-US" sz="1200">
                <a:latin typeface="Times New Roman" panose="02020603050405020304"/>
                <a:ea typeface="Times New Roman" panose="02020603050405020304"/>
              </a:rPr>
              <a:t> </a:t>
            </a: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绘制圆</a:t>
            </a:r>
            <a:endParaRPr lang="zh-CN" altLang="en-US" sz="12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实验4  绘制手压阀底座</a:t>
            </a:r>
            <a:endParaRPr lang="zh-CN" altLang="en-US"/>
          </a:p>
        </p:txBody>
      </p:sp>
      <p:pic>
        <p:nvPicPr>
          <p:cNvPr id="12" name="内容占位符 11" descr="/data/temp/3cf8cf2d-9aa2-11f0-befd-96f93e3fa4e6.PNG3cf8cf2d-9aa2-11f0-befd-96f93e3fa4e6"/>
          <p:cNvPicPr>
            <a:picLocks noChangeAspect="1"/>
          </p:cNvPicPr>
          <p:nvPr>
            <p:ph idx="16390"/>
            <p:custDataLst>
              <p:tags r:id="rId2"/>
            </p:custDataLst>
          </p:nvPr>
        </p:nvPicPr>
        <p:blipFill>
          <a:blip r:embed="rId3"/>
          <a:srcRect l="-30750" r="-30750"/>
          <a:stretch>
            <a:fillRect/>
          </a:stretch>
        </p:blipFill>
        <p:spPr>
          <a:xfrm>
            <a:off x="609600" y="2794000"/>
            <a:ext cx="10972800" cy="34544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 目的要求</a:t>
            </a:r>
            <a:endParaRPr lang="zh-CN" altLang="en-US"/>
          </a:p>
        </p:txBody>
      </p:sp>
      <p:sp>
        <p:nvSpPr>
          <p:cNvPr id="6" name="文本占位符 5"/>
          <p:cNvSpPr>
            <a:spLocks noGrp="1"/>
          </p:cNvSpPr>
          <p:nvPr>
            <p:ph type="body" idx="16387"/>
            <p:custDataLst>
              <p:tags r:id="rId6"/>
            </p:custDataLst>
          </p:nvPr>
        </p:nvSpPr>
        <p:spPr/>
        <p:txBody>
          <a:bodyPr/>
          <a:p>
            <a:r>
              <a:rPr lang="zh-CN" altLang="en-US"/>
              <a:t>实验底座绘制分两步：左视图用多边形和圆，主视图依投影定位。</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 操作提示</a:t>
            </a:r>
            <a:endParaRPr lang="zh-CN" altLang="en-US"/>
          </a:p>
        </p:txBody>
      </p:sp>
      <p:sp>
        <p:nvSpPr>
          <p:cNvPr id="9" name="文本占位符 8"/>
          <p:cNvSpPr>
            <a:spLocks noGrp="1"/>
          </p:cNvSpPr>
          <p:nvPr>
            <p:ph type="body" idx="16389"/>
            <p:custDataLst>
              <p:tags r:id="rId9"/>
            </p:custDataLst>
          </p:nvPr>
        </p:nvSpPr>
        <p:spPr>
          <a:xfrm>
            <a:off x="8572500" y="1117600"/>
            <a:ext cx="3291205" cy="1544955"/>
          </a:xfrm>
        </p:spPr>
        <p:txBody>
          <a:bodyPr>
            <a:normAutofit fontScale="90000"/>
          </a:bodyPr>
          <a:p>
            <a:r>
              <a:rPr lang="en-US" altLang="zh-CN"/>
              <a:t>1</a:t>
            </a:r>
            <a:r>
              <a:rPr lang="zh-CN" altLang="en-US"/>
              <a:t>．创建图层。</a:t>
            </a:r>
            <a:endParaRPr lang="zh-CN" altLang="en-US"/>
          </a:p>
          <a:p>
            <a:r>
              <a:rPr lang="en-US" altLang="zh-CN"/>
              <a:t>2</a:t>
            </a:r>
            <a:r>
              <a:rPr lang="zh-CN" altLang="en-US"/>
              <a:t>．利用</a:t>
            </a:r>
            <a:r>
              <a:rPr lang="en-US" altLang="zh-CN"/>
              <a:t>“</a:t>
            </a:r>
            <a:r>
              <a:rPr lang="zh-CN" altLang="en-US"/>
              <a:t>直线</a:t>
            </a:r>
            <a:r>
              <a:rPr lang="en-US" altLang="zh-CN"/>
              <a:t>”“</a:t>
            </a:r>
            <a:r>
              <a:rPr lang="zh-CN" altLang="en-US"/>
              <a:t>正多边形</a:t>
            </a:r>
            <a:r>
              <a:rPr lang="en-US" altLang="zh-CN"/>
              <a:t>”</a:t>
            </a:r>
            <a:r>
              <a:rPr lang="zh-CN" altLang="en-US"/>
              <a:t>和</a:t>
            </a:r>
            <a:r>
              <a:rPr lang="en-US" altLang="zh-CN"/>
              <a:t>“</a:t>
            </a:r>
            <a:r>
              <a:rPr lang="zh-CN" altLang="en-US"/>
              <a:t>圆</a:t>
            </a:r>
            <a:r>
              <a:rPr lang="en-US" altLang="zh-CN"/>
              <a:t>”</a:t>
            </a:r>
            <a:r>
              <a:rPr lang="zh-CN" altLang="en-US"/>
              <a:t>命令绘制左视图。</a:t>
            </a:r>
            <a:endParaRPr lang="zh-CN" altLang="en-US"/>
          </a:p>
          <a:p>
            <a:r>
              <a:rPr lang="en-US" altLang="zh-CN"/>
              <a:t>3</a:t>
            </a:r>
            <a:r>
              <a:rPr lang="zh-CN" altLang="en-US"/>
              <a:t>．利用</a:t>
            </a:r>
            <a:r>
              <a:rPr lang="en-US" altLang="zh-CN"/>
              <a:t>“</a:t>
            </a:r>
            <a:r>
              <a:rPr lang="zh-CN" altLang="en-US"/>
              <a:t>直线</a:t>
            </a:r>
            <a:r>
              <a:rPr lang="en-US" altLang="zh-CN"/>
              <a:t>”“</a:t>
            </a:r>
            <a:r>
              <a:rPr lang="zh-CN" altLang="en-US"/>
              <a:t>修剪</a:t>
            </a:r>
            <a:r>
              <a:rPr lang="en-US" altLang="zh-CN"/>
              <a:t>”“</a:t>
            </a:r>
            <a:r>
              <a:rPr lang="zh-CN" altLang="en-US"/>
              <a:t>倒角</a:t>
            </a:r>
            <a:r>
              <a:rPr lang="en-US" altLang="zh-CN"/>
              <a:t>”“</a:t>
            </a:r>
            <a:r>
              <a:rPr lang="zh-CN" altLang="en-US"/>
              <a:t>偏移</a:t>
            </a:r>
            <a:r>
              <a:rPr lang="en-US" altLang="zh-CN"/>
              <a:t>”“</a:t>
            </a:r>
            <a:r>
              <a:rPr lang="zh-CN" altLang="en-US"/>
              <a:t>镜像</a:t>
            </a:r>
            <a:r>
              <a:rPr lang="en-US" altLang="zh-CN"/>
              <a:t>”“</a:t>
            </a:r>
            <a:r>
              <a:rPr lang="zh-CN" altLang="en-US"/>
              <a:t>图案填充</a:t>
            </a:r>
            <a:r>
              <a:rPr lang="en-US" altLang="zh-CN"/>
              <a:t>”</a:t>
            </a:r>
            <a:r>
              <a:rPr lang="zh-CN" altLang="en-US"/>
              <a:t>和</a:t>
            </a:r>
            <a:r>
              <a:rPr lang="en-US" altLang="zh-CN"/>
              <a:t>“</a:t>
            </a:r>
            <a:r>
              <a:rPr lang="zh-CN" altLang="en-US"/>
              <a:t>打断</a:t>
            </a:r>
            <a:r>
              <a:rPr lang="en-US" altLang="zh-CN"/>
              <a:t>”</a:t>
            </a:r>
            <a:r>
              <a:rPr lang="zh-CN" altLang="en-US"/>
              <a:t>命令绘制主视图。</a:t>
            </a:r>
            <a:endParaRPr lang="zh-CN" altLang="en-US"/>
          </a:p>
        </p:txBody>
      </p:sp>
    </p:spTree>
    <p:custDataLst>
      <p:tags r:id="rId10"/>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7"/>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素质目标</a:t>
            </a:r>
            <a:endParaRPr lang="zh-CN" altLang="en-US"/>
          </a:p>
        </p:txBody>
      </p:sp>
      <p:sp>
        <p:nvSpPr>
          <p:cNvPr id="3" name="文本占位符 25"/>
          <p:cNvSpPr>
            <a:spLocks noGrp="1"/>
          </p:cNvSpPr>
          <p:nvPr>
            <p:ph type="body" idx="16386"/>
            <p:custDataLst>
              <p:tags r:id="rId2"/>
            </p:custDataLst>
          </p:nvPr>
        </p:nvSpPr>
        <p:spPr/>
        <p:txBody>
          <a:bodyPr/>
          <a:p>
            <a:r>
              <a:rPr lang="zh-CN" altLang="en-US"/>
              <a:t>04</a:t>
            </a:r>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培养绘图与工程问题解决能力</a:t>
            </a:r>
            <a:endParaRPr lang="zh-CN" altLang="en-US"/>
          </a:p>
        </p:txBody>
      </p:sp>
      <p:pic>
        <p:nvPicPr>
          <p:cNvPr id="3" name="内容占位符 2" descr="default_6_img"/>
          <p:cNvPicPr>
            <a:picLocks noChangeAspect="1"/>
          </p:cNvPicPr>
          <p:nvPr>
            <p:ph idx="16390"/>
            <p:custDataLst>
              <p:tags r:id="rId2"/>
            </p:custDataLst>
          </p:nvPr>
        </p:nvPicPr>
        <p:blipFill>
          <a:blip r:embed="rId3"/>
          <a:srcRect t="899" b="899"/>
          <a:stretch>
            <a:fillRect/>
          </a:stretch>
        </p:blipFill>
        <p:spPr>
          <a:xfrm>
            <a:off x="6096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绘图技能提升</a:t>
            </a:r>
            <a:endParaRPr lang="zh-CN" altLang="en-US"/>
          </a:p>
        </p:txBody>
      </p:sp>
      <p:sp>
        <p:nvSpPr>
          <p:cNvPr id="5" name="文本占位符 4"/>
          <p:cNvSpPr>
            <a:spLocks noGrp="1"/>
          </p:cNvSpPr>
          <p:nvPr>
            <p:ph type="body" idx="16387"/>
            <p:custDataLst>
              <p:tags r:id="rId5"/>
            </p:custDataLst>
          </p:nvPr>
        </p:nvSpPr>
        <p:spPr/>
        <p:txBody>
          <a:bodyPr/>
          <a:p>
            <a:r>
              <a:rPr lang="zh-CN" altLang="en-US"/>
              <a:t>学习复制、移动与编辑命令，精进AutoCAD操作技巧，实现高效精准绘图。</a:t>
            </a:r>
            <a:endParaRPr lang="zh-CN" altLang="en-US"/>
          </a:p>
        </p:txBody>
      </p:sp>
      <p:pic>
        <p:nvPicPr>
          <p:cNvPr id="6" name="内容占位符 5" descr="3a22f4a3-9aa2-11f0-a24a-9acf34624a16"/>
          <p:cNvPicPr>
            <a:picLocks noChangeAspect="1"/>
          </p:cNvPicPr>
          <p:nvPr>
            <p:ph idx="16391"/>
            <p:custDataLst>
              <p:tags r:id="rId6"/>
            </p:custDataLst>
          </p:nvPr>
        </p:nvPicPr>
        <p:blipFill>
          <a:blip r:embed="rId7"/>
          <a:srcRect t="8631" b="8631"/>
          <a:stretch>
            <a:fillRect/>
          </a:stretch>
        </p:blipFill>
        <p:spPr>
          <a:xfrm>
            <a:off x="6248400" y="1524000"/>
            <a:ext cx="5334000" cy="2946400"/>
          </a:xfrm>
          <a:custGeom>
            <a:avLst/>
            <a:gdLst>
              <a:gd name="connisteX0" fmla="*/ 0 w 5334000"/>
              <a:gd name="connsiteY0" fmla="*/ 203200 h 2946400"/>
              <a:gd name="connisteX1" fmla="*/ 203200 w 5334000"/>
              <a:gd name="connsiteY1" fmla="*/ 0 h 2946400"/>
              <a:gd name="connisteX2" fmla="*/ 5130800 w 5334000"/>
              <a:gd name="connsiteY2" fmla="*/ 0 h 2946400"/>
              <a:gd name="connisteX3" fmla="*/ 5334000 w 5334000"/>
              <a:gd name="connsiteY3" fmla="*/ 203200 h 2946400"/>
              <a:gd name="connisteX4" fmla="*/ 5334000 w 5334000"/>
              <a:gd name="connsiteY4" fmla="*/ 2743200 h 2946400"/>
              <a:gd name="connisteX5" fmla="*/ 5130800 w 5334000"/>
              <a:gd name="connsiteY5" fmla="*/ 2946400 h 2946400"/>
              <a:gd name="connisteX6" fmla="*/ 203200 w 5334000"/>
              <a:gd name="connsiteY6" fmla="*/ 2946400 h 2946400"/>
              <a:gd name="connisteX7" fmla="*/ 0 w 5334000"/>
              <a:gd name="connsiteY7" fmla="*/ 2743200 h 2946400"/>
              <a:gd name="connisteX8" fmla="*/ 0 w 53340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46400">
                <a:moveTo>
                  <a:pt x="0" y="203200"/>
                </a:moveTo>
                <a:cubicBezTo>
                  <a:pt x="0" y="90976"/>
                  <a:pt x="90976" y="0"/>
                  <a:pt x="203200" y="0"/>
                </a:cubicBezTo>
                <a:lnTo>
                  <a:pt x="5130800" y="0"/>
                </a:lnTo>
                <a:cubicBezTo>
                  <a:pt x="5243024" y="0"/>
                  <a:pt x="5334000" y="90976"/>
                  <a:pt x="5334000" y="203200"/>
                </a:cubicBezTo>
                <a:lnTo>
                  <a:pt x="5334000" y="2743200"/>
                </a:lnTo>
                <a:cubicBezTo>
                  <a:pt x="5334000" y="2855424"/>
                  <a:pt x="5243024" y="2946400"/>
                  <a:pt x="5130800" y="2946400"/>
                </a:cubicBezTo>
                <a:lnTo>
                  <a:pt x="203200" y="2946400"/>
                </a:lnTo>
                <a:cubicBezTo>
                  <a:pt x="90976" y="2946400"/>
                  <a:pt x="0" y="2855424"/>
                  <a:pt x="0" y="2743200"/>
                </a:cubicBezTo>
                <a:lnTo>
                  <a:pt x="0" y="203200"/>
                </a:lnTo>
                <a:close/>
              </a:path>
            </a:pathLst>
          </a:custGeom>
        </p:spPr>
      </p:pic>
      <p:sp>
        <p:nvSpPr>
          <p:cNvPr id="7" name="文本占位符 6"/>
          <p:cNvSpPr>
            <a:spLocks noGrp="1"/>
          </p:cNvSpPr>
          <p:nvPr>
            <p:ph type="body" idx="16388"/>
            <p:custDataLst>
              <p:tags r:id="rId8"/>
            </p:custDataLst>
          </p:nvPr>
        </p:nvSpPr>
        <p:spPr/>
        <p:txBody>
          <a:bodyPr/>
          <a:p>
            <a:r>
              <a:rPr lang="zh-CN" altLang="en-US"/>
              <a:t>实践与创新能力</a:t>
            </a:r>
            <a:endParaRPr lang="zh-CN" altLang="en-US"/>
          </a:p>
        </p:txBody>
      </p:sp>
      <p:sp>
        <p:nvSpPr>
          <p:cNvPr id="8" name="文本占位符 7"/>
          <p:cNvSpPr>
            <a:spLocks noGrp="1"/>
          </p:cNvSpPr>
          <p:nvPr>
            <p:ph type="body" idx="16389"/>
            <p:custDataLst>
              <p:tags r:id="rId9"/>
            </p:custDataLst>
          </p:nvPr>
        </p:nvSpPr>
        <p:spPr/>
        <p:txBody>
          <a:bodyPr/>
          <a:p>
            <a:r>
              <a:rPr lang="zh-CN" altLang="en-US"/>
              <a:t>绘制复杂机械图形，锻炼动手能力与创意思维，增强解决实际工程问题的技能。</a:t>
            </a:r>
            <a:endParaRPr lang="zh-CN" altLang="en-US"/>
          </a:p>
        </p:txBody>
      </p:sp>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任务一  绘制手压阀阀杆</a:t>
            </a:r>
            <a:endParaRPr lang="zh-CN" altLang="en-US"/>
          </a:p>
        </p:txBody>
      </p:sp>
      <p:sp>
        <p:nvSpPr>
          <p:cNvPr id="3" name="文本占位符 25"/>
          <p:cNvSpPr>
            <a:spLocks noGrp="1"/>
          </p:cNvSpPr>
          <p:nvPr>
            <p:ph type="body" idx="16386"/>
            <p:custDataLst>
              <p:tags r:id="rId2"/>
            </p:custDataLst>
          </p:nvPr>
        </p:nvSpPr>
        <p:spPr/>
        <p:txBody>
          <a:bodyPr/>
          <a:p>
            <a:r>
              <a:rPr lang="zh-CN" altLang="en-US"/>
              <a:t>05</a:t>
            </a:r>
            <a:endParaRPr lang="zh-CN" altLang="en-US"/>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6" name="内容占位符 15" descr="/data/temp/397fbc37-9aa2-11f0-ab12-d2193324a0f1.PNG397fbc37-9aa2-11f0-ab12-d2193324a0f1"/>
          <p:cNvPicPr>
            <a:picLocks noChangeAspect="1"/>
          </p:cNvPicPr>
          <p:nvPr>
            <p:ph idx="16390"/>
            <p:custDataLst>
              <p:tags r:id="rId2"/>
            </p:custDataLst>
          </p:nvPr>
        </p:nvPicPr>
        <p:blipFill>
          <a:blip r:embed="rId3"/>
          <a:srcRect t="-66389" b="-66389"/>
          <a:stretch>
            <a:fillRect/>
          </a:stretch>
        </p:blipFill>
        <p:spPr>
          <a:xfrm>
            <a:off x="609600" y="609600"/>
            <a:ext cx="4038600" cy="5638800"/>
          </a:xfrm>
          <a:prstGeom prst="rect">
            <a:avLst/>
          </a:prstGeom>
          <a:solidFill>
            <a:schemeClr val="accent1">
              <a:lumMod val="20000"/>
              <a:lumOff val="80000"/>
            </a:schemeClr>
          </a:solidFill>
        </p:spPr>
      </p:pic>
      <p:sp>
        <p:nvSpPr>
          <p:cNvPr id="4" name="装饰  2"/>
          <p:cNvSpPr>
            <a:spLocks noGrp="1"/>
          </p:cNvSpPr>
          <p:nvPr>
            <p:ph type="body" idx="16392"/>
            <p:custDataLst>
              <p:tags r:id="rId4"/>
            </p:custDataLst>
          </p:nvPr>
        </p:nvSpPr>
        <p:spPr/>
        <p:txBody>
          <a:bodyPr/>
          <a:p>
            <a:r>
              <a:rPr lang="zh-CN" altLang="en-US"/>
              <a:t> </a:t>
            </a:r>
            <a:endParaRPr lang="zh-CN" altLang="en-US"/>
          </a:p>
        </p:txBody>
      </p:sp>
      <p:pic>
        <p:nvPicPr>
          <p:cNvPr id="13" name="图片占位符 12" descr="7"/>
          <p:cNvPicPr>
            <a:picLocks noChangeAspect="1"/>
          </p:cNvPicPr>
          <p:nvPr>
            <p:ph type="pic" idx="16391"/>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471160" y="3566160"/>
            <a:ext cx="487680" cy="487680"/>
          </a:xfrm>
          <a:prstGeom prst="rect">
            <a:avLst/>
          </a:prstGeom>
        </p:spPr>
      </p:pic>
      <p:sp>
        <p:nvSpPr>
          <p:cNvPr id="6" name="文本占位符 5"/>
          <p:cNvSpPr>
            <a:spLocks noGrp="1"/>
          </p:cNvSpPr>
          <p:nvPr>
            <p:ph type="body" idx="16386"/>
            <p:custDataLst>
              <p:tags r:id="rId8"/>
            </p:custDataLst>
          </p:nvPr>
        </p:nvSpPr>
        <p:spPr/>
        <p:txBody>
          <a:bodyPr>
            <a:normAutofit lnSpcReduction="20000"/>
          </a:bodyPr>
          <a:p>
            <a:r>
              <a:rPr lang="zh-CN" altLang="en-US"/>
              <a:t>镜像命令应用</a:t>
            </a:r>
            <a:endParaRPr lang="zh-CN" altLang="en-US"/>
          </a:p>
        </p:txBody>
      </p:sp>
      <p:sp>
        <p:nvSpPr>
          <p:cNvPr id="7" name="文本占位符 6"/>
          <p:cNvSpPr>
            <a:spLocks noGrp="1"/>
          </p:cNvSpPr>
          <p:nvPr>
            <p:ph type="body" idx="16387"/>
            <p:custDataLst>
              <p:tags r:id="rId9"/>
            </p:custDataLst>
          </p:nvPr>
        </p:nvSpPr>
        <p:spPr/>
        <p:txBody>
          <a:bodyPr/>
          <a:p>
            <a:r>
              <a:rPr lang="zh-CN" altLang="en-US"/>
              <a:t>在绘制机械图形遇对称图线，运用“镜像”命令快速复制，围绕镜象线对称，可选保留或删原对象。</a:t>
            </a:r>
            <a:endParaRPr lang="zh-CN" altLang="en-US"/>
          </a:p>
        </p:txBody>
      </p:sp>
      <p:sp>
        <p:nvSpPr>
          <p:cNvPr id="8" name="装饰  6"/>
          <p:cNvSpPr>
            <a:spLocks noGrp="1"/>
          </p:cNvSpPr>
          <p:nvPr>
            <p:ph type="body" idx="16394"/>
            <p:custDataLst>
              <p:tags r:id="rId10"/>
            </p:custDataLst>
          </p:nvPr>
        </p:nvSpPr>
        <p:spPr/>
        <p:txBody>
          <a:bodyPr/>
          <a:p>
            <a:r>
              <a:rPr lang="zh-CN" altLang="en-US"/>
              <a:t> </a:t>
            </a:r>
            <a:endParaRPr lang="zh-CN" altLang="en-US"/>
          </a:p>
        </p:txBody>
      </p:sp>
      <p:pic>
        <p:nvPicPr>
          <p:cNvPr id="12" name="图片占位符 11" descr="8"/>
          <p:cNvPicPr>
            <a:picLocks noChangeAspect="1"/>
          </p:cNvPicPr>
          <p:nvPr>
            <p:ph type="pic" idx="16393"/>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938260" y="3566160"/>
            <a:ext cx="487680" cy="487680"/>
          </a:xfrm>
          <a:prstGeom prst="rect">
            <a:avLst/>
          </a:prstGeom>
        </p:spPr>
      </p:pic>
      <p:sp>
        <p:nvSpPr>
          <p:cNvPr id="10" name="文本占位符 9"/>
          <p:cNvSpPr>
            <a:spLocks noGrp="1"/>
          </p:cNvSpPr>
          <p:nvPr>
            <p:ph type="body" idx="16388"/>
            <p:custDataLst>
              <p:tags r:id="rId14"/>
            </p:custDataLst>
          </p:nvPr>
        </p:nvSpPr>
        <p:spPr/>
        <p:txBody>
          <a:bodyPr>
            <a:normAutofit lnSpcReduction="20000"/>
          </a:bodyPr>
          <a:p>
            <a:r>
              <a:rPr lang="zh-CN" altLang="en-US"/>
              <a:t>图形绘制策略</a:t>
            </a:r>
            <a:endParaRPr lang="zh-CN" altLang="en-US"/>
          </a:p>
        </p:txBody>
      </p:sp>
      <p:sp>
        <p:nvSpPr>
          <p:cNvPr id="11" name="文本占位符 10"/>
          <p:cNvSpPr>
            <a:spLocks noGrp="1"/>
          </p:cNvSpPr>
          <p:nvPr>
            <p:ph type="body" idx="16389"/>
            <p:custDataLst>
              <p:tags r:id="rId15"/>
            </p:custDataLst>
          </p:nvPr>
        </p:nvSpPr>
        <p:spPr/>
        <p:txBody>
          <a:bodyPr/>
          <a:p>
            <a:r>
              <a:rPr lang="zh-CN" altLang="en-US"/>
              <a:t>上部用直线命构建，后施镜像上下翻转，补圆弧、样条及剖面，如图3-1，实现完整绘图。</a:t>
            </a:r>
            <a:endParaRPr lang="zh-CN" altLang="en-US"/>
          </a:p>
        </p:txBody>
      </p:sp>
    </p:spTree>
    <p:custDataLst>
      <p:tags r:id="rId1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1</a:t>
            </a:r>
            <a:r>
              <a:rPr lang="zh-CN" altLang="en-US"/>
              <a:t>．</a:t>
            </a:r>
            <a:r>
              <a:rPr lang="zh-CN" altLang="en-US"/>
              <a:t>创建图层</a:t>
            </a:r>
            <a:endParaRPr lang="zh-CN" altLang="en-US"/>
          </a:p>
        </p:txBody>
      </p:sp>
      <p:sp>
        <p:nvSpPr>
          <p:cNvPr id="6" name="文本占位符 5"/>
          <p:cNvSpPr>
            <a:spLocks noGrp="1"/>
          </p:cNvSpPr>
          <p:nvPr>
            <p:ph type="body" idx="16387"/>
            <p:custDataLst>
              <p:tags r:id="rId4"/>
            </p:custDataLst>
          </p:nvPr>
        </p:nvSpPr>
        <p:spPr/>
        <p:txBody>
          <a:bodyPr/>
          <a:p>
            <a:r>
              <a:rPr lang="zh-CN" altLang="en-US"/>
              <a:t>设置中心线、粗实线等图层颜色、线型及线宽参数。</a:t>
            </a:r>
            <a:endParaRPr lang="zh-CN" altLang="en-US"/>
          </a:p>
        </p:txBody>
      </p:sp>
      <p:sp>
        <p:nvSpPr>
          <p:cNvPr id="7" name="文本占位符 6"/>
          <p:cNvSpPr>
            <a:spLocks noGrp="1"/>
          </p:cNvSpPr>
          <p:nvPr>
            <p:ph type="body" idx="16388"/>
            <p:custDataLst>
              <p:tags r:id="rId5"/>
            </p:custDataLst>
          </p:nvPr>
        </p:nvSpPr>
        <p:spPr/>
        <p:txBody>
          <a:bodyPr/>
          <a:p>
            <a:r>
              <a:rPr lang="en-US" altLang="zh-CN"/>
              <a:t>2</a:t>
            </a:r>
            <a:r>
              <a:rPr lang="zh-CN" altLang="en-US"/>
              <a:t>．</a:t>
            </a:r>
            <a:r>
              <a:rPr lang="zh-CN" altLang="en-US"/>
              <a:t>绘制中心线</a:t>
            </a:r>
            <a:endParaRPr lang="zh-CN" altLang="en-US"/>
          </a:p>
        </p:txBody>
      </p:sp>
      <p:sp>
        <p:nvSpPr>
          <p:cNvPr id="8" name="文本占位符 7"/>
          <p:cNvSpPr>
            <a:spLocks noGrp="1"/>
          </p:cNvSpPr>
          <p:nvPr>
            <p:ph type="body" idx="16389"/>
            <p:custDataLst>
              <p:tags r:id="rId6"/>
            </p:custDataLst>
          </p:nvPr>
        </p:nvSpPr>
        <p:spPr/>
        <p:txBody>
          <a:bodyPr/>
          <a:p>
            <a:r>
              <a:rPr lang="zh-CN" altLang="en-US"/>
              <a:t>设定中心线图层，用指定坐标点绘制直线，结果如图3-2。</a:t>
            </a:r>
            <a:endParaRPr lang="zh-CN" altLang="en-US"/>
          </a:p>
        </p:txBody>
      </p:sp>
      <p:sp>
        <p:nvSpPr>
          <p:cNvPr id="9" name="文本占位符 8"/>
          <p:cNvSpPr>
            <a:spLocks noGrp="1"/>
          </p:cNvSpPr>
          <p:nvPr>
            <p:ph type="body" idx="16390"/>
            <p:custDataLst>
              <p:tags r:id="rId7"/>
            </p:custDataLst>
          </p:nvPr>
        </p:nvSpPr>
        <p:spPr/>
        <p:txBody>
          <a:bodyPr/>
          <a:p>
            <a:r>
              <a:rPr lang="en-US" altLang="zh-CN"/>
              <a:t>3</a:t>
            </a:r>
            <a:r>
              <a:rPr lang="zh-CN" altLang="en-US"/>
              <a:t>．</a:t>
            </a:r>
            <a:r>
              <a:rPr lang="zh-CN" altLang="en-US"/>
              <a:t>绘制直线</a:t>
            </a:r>
            <a:endParaRPr lang="zh-CN" altLang="en-US"/>
          </a:p>
        </p:txBody>
      </p:sp>
      <p:sp>
        <p:nvSpPr>
          <p:cNvPr id="10" name="文本占位符 9"/>
          <p:cNvSpPr>
            <a:spLocks noGrp="1"/>
          </p:cNvSpPr>
          <p:nvPr>
            <p:ph type="body" idx="16391"/>
            <p:custDataLst>
              <p:tags r:id="rId8"/>
            </p:custDataLst>
          </p:nvPr>
        </p:nvSpPr>
        <p:spPr/>
        <p:txBody>
          <a:bodyPr/>
          <a:p>
            <a:r>
              <a:rPr lang="zh-CN" altLang="en-US"/>
              <a:t>将“粗实线”设为当前图层，点击直线按钮按坐标绘制多段线。</a:t>
            </a:r>
            <a:endParaRPr lang="zh-CN" altLang="en-US"/>
          </a:p>
        </p:txBody>
      </p:sp>
      <p:sp>
        <p:nvSpPr>
          <p:cNvPr id="11" name="文本占位符 10"/>
          <p:cNvSpPr>
            <a:spLocks noGrp="1"/>
          </p:cNvSpPr>
          <p:nvPr>
            <p:ph type="body" idx="16392"/>
            <p:custDataLst>
              <p:tags r:id="rId9"/>
            </p:custDataLst>
          </p:nvPr>
        </p:nvSpPr>
        <p:spPr/>
        <p:txBody>
          <a:bodyPr/>
          <a:p>
            <a:r>
              <a:rPr lang="en-US" altLang="zh-CN"/>
              <a:t>4</a:t>
            </a:r>
            <a:r>
              <a:rPr lang="zh-CN" altLang="en-US"/>
              <a:t>．</a:t>
            </a:r>
            <a:r>
              <a:rPr lang="zh-CN" altLang="en-US"/>
              <a:t>镜像处理</a:t>
            </a:r>
            <a:endParaRPr lang="zh-CN" altLang="en-US"/>
          </a:p>
        </p:txBody>
      </p:sp>
      <p:sp>
        <p:nvSpPr>
          <p:cNvPr id="12" name="文本占位符 11"/>
          <p:cNvSpPr>
            <a:spLocks noGrp="1"/>
          </p:cNvSpPr>
          <p:nvPr>
            <p:ph type="body" idx="16393"/>
            <p:custDataLst>
              <p:tags r:id="rId10"/>
            </p:custDataLst>
          </p:nvPr>
        </p:nvSpPr>
        <p:spPr/>
        <p:txBody>
          <a:bodyPr/>
          <a:p>
            <a:r>
              <a:rPr lang="zh-CN" altLang="en-US"/>
              <a:t>水平中心线为轴，执行镜像命令后删除源对象。</a:t>
            </a:r>
            <a:endParaRPr lang="zh-CN" altLang="en-US"/>
          </a:p>
        </p:txBody>
      </p:sp>
      <p:pic>
        <p:nvPicPr>
          <p:cNvPr id="13" name="图片 12"/>
          <p:cNvPicPr>
            <a:picLocks noChangeAspect="1"/>
          </p:cNvPicPr>
          <p:nvPr/>
        </p:nvPicPr>
        <p:blipFill>
          <a:blip r:embed="rId11"/>
          <a:stretch>
            <a:fillRect/>
          </a:stretch>
        </p:blipFill>
        <p:spPr>
          <a:xfrm>
            <a:off x="604520" y="1924050"/>
            <a:ext cx="5491480" cy="1229995"/>
          </a:xfrm>
          <a:prstGeom prst="rect">
            <a:avLst/>
          </a:prstGeom>
        </p:spPr>
      </p:pic>
      <p:pic>
        <p:nvPicPr>
          <p:cNvPr id="14" name="图片 13"/>
          <p:cNvPicPr>
            <a:picLocks noChangeAspect="1"/>
          </p:cNvPicPr>
          <p:nvPr/>
        </p:nvPicPr>
        <p:blipFill>
          <a:blip r:embed="rId12"/>
          <a:stretch>
            <a:fillRect/>
          </a:stretch>
        </p:blipFill>
        <p:spPr>
          <a:xfrm>
            <a:off x="1681480" y="3935095"/>
            <a:ext cx="3117215" cy="1401445"/>
          </a:xfrm>
          <a:prstGeom prst="rect">
            <a:avLst/>
          </a:prstGeom>
        </p:spPr>
      </p:pic>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5</a:t>
            </a:r>
            <a:r>
              <a:rPr lang="zh-CN" altLang="en-US"/>
              <a:t>．</a:t>
            </a:r>
            <a:r>
              <a:rPr lang="zh-CN" altLang="en-US"/>
              <a:t>绘制圆弧</a:t>
            </a:r>
            <a:endParaRPr lang="zh-CN" altLang="en-US"/>
          </a:p>
        </p:txBody>
      </p:sp>
      <p:sp>
        <p:nvSpPr>
          <p:cNvPr id="6" name="文本占位符 5"/>
          <p:cNvSpPr>
            <a:spLocks noGrp="1"/>
          </p:cNvSpPr>
          <p:nvPr>
            <p:ph type="body" idx="16387"/>
            <p:custDataLst>
              <p:tags r:id="rId4"/>
            </p:custDataLst>
          </p:nvPr>
        </p:nvSpPr>
        <p:spPr/>
        <p:txBody>
          <a:bodyPr/>
          <a:p>
            <a:r>
              <a:rPr lang="zh-CN" altLang="en-US"/>
              <a:t>点击圆弧按钮，以中心线交点为圆心，上下水平实线最右端两点为端点绘制（如图）。</a:t>
            </a:r>
            <a:endParaRPr lang="zh-CN" altLang="en-US"/>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en-US" altLang="zh-CN"/>
              <a:t>6</a:t>
            </a:r>
            <a:r>
              <a:rPr lang="zh-CN" altLang="en-US"/>
              <a:t>．</a:t>
            </a:r>
            <a:r>
              <a:rPr lang="zh-CN" altLang="en-US"/>
              <a:t>绘制局部剖切线</a:t>
            </a:r>
            <a:endParaRPr lang="zh-CN" altLang="en-US"/>
          </a:p>
        </p:txBody>
      </p:sp>
      <p:sp>
        <p:nvSpPr>
          <p:cNvPr id="9" name="文本占位符 8"/>
          <p:cNvSpPr>
            <a:spLocks noGrp="1"/>
          </p:cNvSpPr>
          <p:nvPr>
            <p:ph type="body" idx="16389"/>
            <p:custDataLst>
              <p:tags r:id="rId7"/>
            </p:custDataLst>
          </p:nvPr>
        </p:nvSpPr>
        <p:spPr/>
        <p:txBody>
          <a:bodyPr/>
          <a:p>
            <a:r>
              <a:rPr lang="zh-CN" altLang="en-US"/>
              <a:t>设置"细实线"图层，单击样条曲线拟合按钮绘制局部剖切线（如图）。</a:t>
            </a:r>
            <a:endParaRPr lang="zh-CN" altLang="en-US"/>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en-US" altLang="zh-CN"/>
              <a:t>7</a:t>
            </a:r>
            <a:r>
              <a:rPr lang="zh-CN" altLang="en-US"/>
              <a:t>．</a:t>
            </a:r>
            <a:r>
              <a:rPr lang="zh-CN" altLang="en-US"/>
              <a:t>绘制剖面线</a:t>
            </a:r>
            <a:endParaRPr lang="zh-CN" altLang="en-US"/>
          </a:p>
        </p:txBody>
      </p:sp>
      <p:sp>
        <p:nvSpPr>
          <p:cNvPr id="12" name="文本占位符 11"/>
          <p:cNvSpPr>
            <a:spLocks noGrp="1"/>
          </p:cNvSpPr>
          <p:nvPr>
            <p:ph type="body" idx="16391"/>
            <p:custDataLst>
              <p:tags r:id="rId10"/>
            </p:custDataLst>
          </p:nvPr>
        </p:nvSpPr>
        <p:spPr/>
        <p:txBody>
          <a:bodyPr/>
          <a:p>
            <a:r>
              <a:rPr lang="zh-CN" altLang="en-US"/>
              <a:t>使用HATCH命令设置ANSI31图案，角度0°比例1填充圆形截面。</a:t>
            </a:r>
            <a:endParaRPr lang="zh-CN" altLang="en-US"/>
          </a:p>
        </p:txBody>
      </p:sp>
      <p:pic>
        <p:nvPicPr>
          <p:cNvPr id="13" name="图片 12"/>
          <p:cNvPicPr>
            <a:picLocks noChangeAspect="1"/>
          </p:cNvPicPr>
          <p:nvPr/>
        </p:nvPicPr>
        <p:blipFill>
          <a:blip r:embed="rId11"/>
          <a:stretch>
            <a:fillRect/>
          </a:stretch>
        </p:blipFill>
        <p:spPr>
          <a:xfrm>
            <a:off x="992505" y="3352800"/>
            <a:ext cx="2868295" cy="1282700"/>
          </a:xfrm>
          <a:prstGeom prst="rect">
            <a:avLst/>
          </a:prstGeom>
        </p:spPr>
      </p:pic>
      <p:pic>
        <p:nvPicPr>
          <p:cNvPr id="14" name="图片 13"/>
          <p:cNvPicPr>
            <a:picLocks noChangeAspect="1"/>
          </p:cNvPicPr>
          <p:nvPr/>
        </p:nvPicPr>
        <p:blipFill>
          <a:blip r:embed="rId12"/>
          <a:stretch>
            <a:fillRect/>
          </a:stretch>
        </p:blipFill>
        <p:spPr>
          <a:xfrm>
            <a:off x="4253230" y="3352800"/>
            <a:ext cx="3100705" cy="1315085"/>
          </a:xfrm>
          <a:prstGeom prst="rect">
            <a:avLst/>
          </a:prstGeom>
        </p:spPr>
      </p:pic>
      <p:pic>
        <p:nvPicPr>
          <p:cNvPr id="16" name="图片 15"/>
          <p:cNvPicPr>
            <a:picLocks noChangeAspect="1"/>
          </p:cNvPicPr>
          <p:nvPr/>
        </p:nvPicPr>
        <p:blipFill>
          <a:blip r:embed="rId13"/>
          <a:stretch>
            <a:fillRect/>
          </a:stretch>
        </p:blipFill>
        <p:spPr>
          <a:xfrm>
            <a:off x="7746365" y="3352800"/>
            <a:ext cx="2927350" cy="1276985"/>
          </a:xfrm>
          <a:prstGeom prst="rect">
            <a:avLst/>
          </a:prstGeom>
        </p:spPr>
      </p:pic>
      <p:pic>
        <p:nvPicPr>
          <p:cNvPr id="3" name="图片 662"/>
          <p:cNvPicPr>
            <a:picLocks noChangeAspect="1"/>
          </p:cNvPicPr>
          <p:nvPr/>
        </p:nvPicPr>
        <p:blipFill>
          <a:blip r:embed="rId14"/>
          <a:stretch>
            <a:fillRect/>
          </a:stretch>
        </p:blipFill>
        <p:spPr>
          <a:xfrm>
            <a:off x="1678940" y="4952365"/>
            <a:ext cx="8834120" cy="940435"/>
          </a:xfrm>
          <a:prstGeom prst="rect">
            <a:avLst/>
          </a:prstGeom>
          <a:noFill/>
          <a:ln w="9525">
            <a:noFill/>
          </a:ln>
        </p:spPr>
      </p:pic>
      <p:sp>
        <p:nvSpPr>
          <p:cNvPr id="17" name="文本框 16"/>
          <p:cNvSpPr txBox="1"/>
          <p:nvPr/>
        </p:nvSpPr>
        <p:spPr>
          <a:xfrm>
            <a:off x="3632200" y="5892483"/>
            <a:ext cx="5080000" cy="460375"/>
          </a:xfrm>
          <a:prstGeom prst="rect">
            <a:avLst/>
          </a:prstGeom>
        </p:spPr>
        <p:txBody>
          <a:bodyPr>
            <a:spAutoFit/>
          </a:bodyPr>
          <a:p>
            <a:pPr marL="0" indent="0" algn="ctr" defTabSz="266700">
              <a:lnSpc>
                <a:spcPct val="150000"/>
              </a:lnSpc>
              <a:spcBef>
                <a:spcPct val="0"/>
              </a:spcBef>
              <a:spcAft>
                <a:spcPct val="0"/>
              </a:spcAft>
            </a:pPr>
            <a:r>
              <a:rPr lang="en-US" altLang="zh-CN" sz="1600">
                <a:latin typeface="Times New Roman" panose="02020603050405020304"/>
                <a:ea typeface="Times New Roman" panose="02020603050405020304"/>
              </a:rPr>
              <a:t>“</a:t>
            </a:r>
            <a:r>
              <a:rPr lang="zh-CN" altLang="en-US" sz="1600">
                <a:latin typeface="宋体" panose="02010600030101010101" pitchFamily="2" charset="-122"/>
                <a:ea typeface="宋体" panose="02010600030101010101" pitchFamily="2" charset="-122"/>
              </a:rPr>
              <a:t>图案填充创建</a:t>
            </a:r>
            <a:r>
              <a:rPr lang="zh-CN" altLang="en-US" sz="1600">
                <a:latin typeface="Times New Roman" panose="02020603050405020304"/>
                <a:ea typeface="Times New Roman" panose="02020603050405020304"/>
              </a:rPr>
              <a:t>”</a:t>
            </a:r>
            <a:r>
              <a:rPr lang="zh-CN" altLang="en-US" sz="1600">
                <a:latin typeface="宋体" panose="02010600030101010101" pitchFamily="2" charset="-122"/>
                <a:ea typeface="宋体" panose="02010600030101010101" pitchFamily="2" charset="-122"/>
              </a:rPr>
              <a:t>选项卡</a:t>
            </a:r>
            <a:endParaRPr lang="zh-CN" altLang="en-US" sz="1600">
              <a:latin typeface="宋体" panose="02010600030101010101" pitchFamily="2" charset="-122"/>
              <a:ea typeface="宋体" panose="02010600030101010101" pitchFamily="2" charset="-122"/>
            </a:endParaRPr>
          </a:p>
        </p:txBody>
      </p:sp>
    </p:spTree>
    <p:custDataLst>
      <p:tags r:id="rId1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pic>
        <p:nvPicPr>
          <p:cNvPr id="8" name="内容占位符 7" descr="/data/temp/397fa11d-9aa2-11f0-ab12-d2193324a0f1.JPEG397fa11d-9aa2-11f0-ab12-d2193324a0f1"/>
          <p:cNvPicPr>
            <a:picLocks noChangeAspect="1"/>
          </p:cNvPicPr>
          <p:nvPr>
            <p:ph idx="16388"/>
            <p:custDataLst>
              <p:tags r:id="rId2"/>
            </p:custDataLst>
          </p:nvPr>
        </p:nvPicPr>
        <p:blipFill>
          <a:blip r:embed="rId3"/>
          <a:srcRect l="-4000" r="-4000"/>
          <a:stretch>
            <a:fillRect/>
          </a:stretch>
        </p:blipFill>
        <p:spPr>
          <a:xfrm>
            <a:off x="609600" y="609600"/>
            <a:ext cx="10972800" cy="3251200"/>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p:txBody>
          <a:bodyPr/>
          <a:p>
            <a:r>
              <a:rPr lang="en-US" altLang="zh-CN"/>
              <a:t>1</a:t>
            </a:r>
            <a:r>
              <a:rPr lang="zh-CN" altLang="en-US"/>
              <a:t>．</a:t>
            </a:r>
            <a:r>
              <a:rPr lang="zh-CN" altLang="en-US"/>
              <a:t>镜像</a:t>
            </a:r>
            <a:endParaRPr lang="zh-CN" altLang="en-US"/>
          </a:p>
        </p:txBody>
      </p:sp>
      <p:sp>
        <p:nvSpPr>
          <p:cNvPr id="5" name="文本占位符 4"/>
          <p:cNvSpPr>
            <a:spLocks noGrp="1"/>
          </p:cNvSpPr>
          <p:nvPr>
            <p:ph type="body" idx="16387"/>
            <p:custDataLst>
              <p:tags r:id="rId5"/>
            </p:custDataLst>
          </p:nvPr>
        </p:nvSpPr>
        <p:spPr/>
        <p:txBody>
          <a:bodyPr/>
          <a:p>
            <a:r>
              <a:rPr lang="zh-CN" altLang="en-US"/>
              <a:t>两点确定镜像线，对象以该线为轴对称，镜像平面垂直XY，操作在XY平行面。</a:t>
            </a:r>
            <a:endParaRPr lang="zh-CN" altLang="en-US"/>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50190" y="228600"/>
            <a:ext cx="4703445" cy="570230"/>
          </a:xfrm>
        </p:spPr>
        <p:txBody>
          <a:bodyPr/>
          <a:p>
            <a:r>
              <a:rPr lang="zh-CN" altLang="en-US" sz="2800"/>
              <a:t>知识点详解：</a:t>
            </a:r>
            <a:r>
              <a:rPr lang="en-US" altLang="zh-CN" sz="2800"/>
              <a:t>2</a:t>
            </a:r>
            <a:r>
              <a:rPr lang="zh-CN" altLang="en-US" sz="2800"/>
              <a:t>．</a:t>
            </a:r>
            <a:r>
              <a:rPr lang="zh-CN" altLang="en-US" sz="2800"/>
              <a:t>图案填充</a:t>
            </a:r>
            <a:endParaRPr lang="zh-CN" altLang="en-US" sz="2800"/>
          </a:p>
        </p:txBody>
      </p:sp>
      <p:sp>
        <p:nvSpPr>
          <p:cNvPr id="3" name="文本占位符 2"/>
          <p:cNvSpPr>
            <a:spLocks noGrp="1"/>
          </p:cNvSpPr>
          <p:nvPr>
            <p:ph type="body" idx="16386"/>
            <p:custDataLst>
              <p:tags r:id="rId2"/>
            </p:custDataLst>
          </p:nvPr>
        </p:nvSpPr>
        <p:spPr>
          <a:xfrm>
            <a:off x="343535" y="939800"/>
            <a:ext cx="4391025" cy="1078865"/>
          </a:xfrm>
        </p:spPr>
        <p:txBody>
          <a:bodyPr>
            <a:normAutofit/>
          </a:bodyPr>
          <a:p>
            <a:r>
              <a:rPr lang="zh-CN" altLang="en-US"/>
              <a:t>在上面任务中</a:t>
            </a:r>
            <a:r>
              <a:rPr lang="en-US" altLang="zh-CN"/>
              <a:t>“</a:t>
            </a:r>
            <a:r>
              <a:rPr lang="zh-CN" altLang="en-US"/>
              <a:t>图案填充</a:t>
            </a:r>
            <a:r>
              <a:rPr lang="en-US" altLang="zh-CN"/>
              <a:t>”</a:t>
            </a:r>
            <a:r>
              <a:rPr lang="zh-CN" altLang="en-US"/>
              <a:t>命令打开</a:t>
            </a:r>
            <a:r>
              <a:rPr lang="en-US" altLang="zh-CN"/>
              <a:t>“</a:t>
            </a:r>
            <a:r>
              <a:rPr lang="zh-CN" altLang="en-US"/>
              <a:t>图案填充创建</a:t>
            </a:r>
            <a:r>
              <a:rPr lang="en-US" altLang="zh-CN"/>
              <a:t>”</a:t>
            </a:r>
            <a:r>
              <a:rPr lang="zh-CN" altLang="en-US"/>
              <a:t>选项卡，各个选项含义如下：</a:t>
            </a:r>
            <a:endParaRPr lang="zh-CN" altLang="en-US"/>
          </a:p>
          <a:p>
            <a:r>
              <a:rPr lang="zh-CN" altLang="en-US"/>
              <a:t>（</a:t>
            </a:r>
            <a:r>
              <a:rPr lang="en-US" altLang="zh-CN"/>
              <a:t>1</a:t>
            </a:r>
            <a:r>
              <a:rPr lang="zh-CN" altLang="en-US"/>
              <a:t>）</a:t>
            </a:r>
            <a:r>
              <a:rPr lang="en-US" altLang="zh-CN"/>
              <a:t>“</a:t>
            </a:r>
            <a:r>
              <a:rPr lang="zh-CN" altLang="en-US"/>
              <a:t>边界</a:t>
            </a:r>
            <a:r>
              <a:rPr lang="en-US" altLang="zh-CN"/>
              <a:t>”</a:t>
            </a:r>
            <a:r>
              <a:rPr lang="zh-CN" altLang="en-US"/>
              <a:t>面板</a:t>
            </a:r>
            <a:endParaRPr lang="zh-CN" altLang="en-US"/>
          </a:p>
        </p:txBody>
      </p:sp>
      <p:sp>
        <p:nvSpPr>
          <p:cNvPr id="4" name="装饰  2"/>
          <p:cNvSpPr>
            <a:spLocks noGrp="1"/>
          </p:cNvSpPr>
          <p:nvPr>
            <p:ph type="body" idx="16395"/>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normAutofit fontScale="70000"/>
          </a:bodyPr>
          <a:p>
            <a:r>
              <a:rPr lang="zh-CN" altLang="en-US"/>
              <a:t>图案填充边界定义</a:t>
            </a:r>
            <a:endParaRPr lang="zh-CN" altLang="en-US"/>
          </a:p>
        </p:txBody>
      </p:sp>
      <p:sp>
        <p:nvSpPr>
          <p:cNvPr id="7" name="文本占位符 6"/>
          <p:cNvSpPr>
            <a:spLocks noGrp="1"/>
          </p:cNvSpPr>
          <p:nvPr>
            <p:ph type="body" idx="16388"/>
            <p:custDataLst>
              <p:tags r:id="rId5"/>
            </p:custDataLst>
          </p:nvPr>
        </p:nvSpPr>
        <p:spPr/>
        <p:txBody>
          <a:bodyPr>
            <a:normAutofit fontScale="90000"/>
          </a:bodyPr>
          <a:p>
            <a:r>
              <a:rPr lang="zh-CN" altLang="en-US"/>
              <a:t>通过拾取封闭区域内的点或边界对象确定填充范围，支持右键快捷菜单调整选项，确保填充边界与对象关联。</a:t>
            </a:r>
            <a:endParaRPr lang="zh-CN" altLang="en-US"/>
          </a:p>
        </p:txBody>
      </p:sp>
      <p:sp>
        <p:nvSpPr>
          <p:cNvPr id="8" name="装饰  6"/>
          <p:cNvSpPr>
            <a:spLocks noGrp="1"/>
          </p:cNvSpPr>
          <p:nvPr>
            <p:ph type="body" idx="16397"/>
            <p:custDataLst>
              <p:tags r:id="rId6"/>
            </p:custDataLst>
          </p:nvPr>
        </p:nvSpPr>
        <p:spPr/>
        <p:txBody>
          <a:bodyPr/>
          <a:p>
            <a:r>
              <a:rPr lang="zh-CN" altLang="en-US"/>
              <a:t> </a:t>
            </a:r>
            <a:endParaRPr lang="zh-CN" altLang="en-US"/>
          </a:p>
        </p:txBody>
      </p:sp>
      <p:pic>
        <p:nvPicPr>
          <p:cNvPr id="9" name="图片占位符 8" descr="41337bb2-9aa2-11f0-8195-7e84fd11bd32"/>
          <p:cNvPicPr>
            <a:picLocks noChangeAspect="1"/>
          </p:cNvPicPr>
          <p:nvPr>
            <p:ph type="pic" idx="16398"/>
            <p:custDataLst>
              <p:tags r:id="rId7"/>
            </p:custDataLst>
          </p:nvPr>
        </p:nvPicPr>
        <p:blipFill>
          <a:blip r:embed="rId8"/>
          <a:srcRect l="8333" r="8333"/>
          <a:stretch>
            <a:fillRect/>
          </a:stretch>
        </p:blipFill>
        <p:spPr>
          <a:xfrm>
            <a:off x="7658100" y="6096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p:spPr>
      </p:pic>
      <p:sp>
        <p:nvSpPr>
          <p:cNvPr id="10" name="文本占位符 9"/>
          <p:cNvSpPr>
            <a:spLocks noGrp="1"/>
          </p:cNvSpPr>
          <p:nvPr>
            <p:ph type="body" idx="16389"/>
            <p:custDataLst>
              <p:tags r:id="rId9"/>
            </p:custDataLst>
          </p:nvPr>
        </p:nvSpPr>
        <p:spPr/>
        <p:txBody>
          <a:bodyPr>
            <a:normAutofit/>
          </a:bodyPr>
          <a:p>
            <a:r>
              <a:rPr lang="zh-CN" altLang="en-US" sz="1700"/>
              <a:t>边界对象操作</a:t>
            </a:r>
            <a:endParaRPr lang="zh-CN" altLang="en-US" sz="1700"/>
          </a:p>
        </p:txBody>
      </p:sp>
      <p:sp>
        <p:nvSpPr>
          <p:cNvPr id="11" name="文本占位符 10"/>
          <p:cNvSpPr>
            <a:spLocks noGrp="1"/>
          </p:cNvSpPr>
          <p:nvPr>
            <p:ph type="body" idx="16390"/>
            <p:custDataLst>
              <p:tags r:id="rId10"/>
            </p:custDataLst>
          </p:nvPr>
        </p:nvSpPr>
        <p:spPr/>
        <p:txBody>
          <a:bodyPr>
            <a:normAutofit fontScale="90000"/>
          </a:bodyPr>
          <a:p>
            <a:r>
              <a:rPr lang="zh-CN" altLang="en-US"/>
              <a:t>支持添加、删除或重新定义边界对象，可创建多段线或面域关联填充，通过显示夹点修改边界形状。</a:t>
            </a:r>
            <a:endParaRPr lang="zh-CN" altLang="en-US"/>
          </a:p>
        </p:txBody>
      </p:sp>
      <p:sp>
        <p:nvSpPr>
          <p:cNvPr id="12" name="装饰  0"/>
          <p:cNvSpPr>
            <a:spLocks noGrp="1"/>
          </p:cNvSpPr>
          <p:nvPr>
            <p:ph type="body" idx="16399"/>
            <p:custDataLst>
              <p:tags r:id="rId11"/>
            </p:custDataLst>
          </p:nvPr>
        </p:nvSpPr>
        <p:spPr/>
        <p:txBody>
          <a:bodyPr/>
          <a:p>
            <a:r>
              <a:rPr lang="zh-CN" altLang="en-US"/>
              <a:t> </a:t>
            </a:r>
            <a:endParaRPr lang="zh-CN" altLang="en-US"/>
          </a:p>
        </p:txBody>
      </p:sp>
      <p:sp>
        <p:nvSpPr>
          <p:cNvPr id="14" name="文本占位符 13"/>
          <p:cNvSpPr>
            <a:spLocks noGrp="1"/>
          </p:cNvSpPr>
          <p:nvPr>
            <p:ph type="body" idx="16391"/>
            <p:custDataLst>
              <p:tags r:id="rId12"/>
            </p:custDataLst>
          </p:nvPr>
        </p:nvSpPr>
        <p:spPr/>
        <p:txBody>
          <a:bodyPr>
            <a:normAutofit/>
          </a:bodyPr>
          <a:p>
            <a:r>
              <a:rPr lang="zh-CN" altLang="en-US" sz="1700"/>
              <a:t>边界保留设置</a:t>
            </a:r>
            <a:endParaRPr lang="zh-CN" altLang="en-US" sz="1700"/>
          </a:p>
        </p:txBody>
      </p:sp>
      <p:sp>
        <p:nvSpPr>
          <p:cNvPr id="15" name="文本占位符 14"/>
          <p:cNvSpPr>
            <a:spLocks noGrp="1"/>
          </p:cNvSpPr>
          <p:nvPr>
            <p:ph type="body" idx="16392"/>
            <p:custDataLst>
              <p:tags r:id="rId13"/>
            </p:custDataLst>
          </p:nvPr>
        </p:nvSpPr>
        <p:spPr/>
        <p:txBody>
          <a:bodyPr>
            <a:normAutofit fontScale="90000"/>
          </a:bodyPr>
          <a:p>
            <a:r>
              <a:rPr lang="zh-CN" altLang="en-US"/>
              <a:t>提供不保留、多段线或面域三种边界保留模式，根据需求选择独立对象生成方式，优化填充结构。</a:t>
            </a:r>
            <a:endParaRPr lang="zh-CN" altLang="en-US"/>
          </a:p>
        </p:txBody>
      </p:sp>
      <p:sp>
        <p:nvSpPr>
          <p:cNvPr id="16" name="装饰  4"/>
          <p:cNvSpPr>
            <a:spLocks noGrp="1"/>
          </p:cNvSpPr>
          <p:nvPr>
            <p:ph type="body" idx="16401"/>
            <p:custDataLst>
              <p:tags r:id="rId14"/>
            </p:custDataLst>
          </p:nvPr>
        </p:nvSpPr>
        <p:spPr/>
        <p:txBody>
          <a:bodyPr/>
          <a:p>
            <a:r>
              <a:rPr lang="zh-CN" altLang="en-US"/>
              <a:t> </a:t>
            </a:r>
            <a:endParaRPr lang="zh-CN" altLang="en-US"/>
          </a:p>
        </p:txBody>
      </p:sp>
      <p:pic>
        <p:nvPicPr>
          <p:cNvPr id="17" name="图片占位符 16" descr="41337e12-9aa2-11f0-8195-7e84fd11bd32"/>
          <p:cNvPicPr>
            <a:picLocks noChangeAspect="1"/>
          </p:cNvPicPr>
          <p:nvPr>
            <p:ph type="pic" idx="16402"/>
            <p:custDataLst>
              <p:tags r:id="rId15"/>
            </p:custDataLst>
          </p:nvPr>
        </p:nvPicPr>
        <p:blipFill>
          <a:blip r:embed="rId16"/>
          <a:srcRect l="22222" r="22222"/>
          <a:stretch>
            <a:fillRect/>
          </a:stretch>
        </p:blipFill>
        <p:spPr>
          <a:xfrm>
            <a:off x="7658100" y="3505200"/>
            <a:ext cx="1524000" cy="2743200"/>
          </a:xfrm>
          <a:custGeom>
            <a:avLst/>
            <a:gdLst>
              <a:gd name="connisteX0" fmla="*/ 0 w 1524000"/>
              <a:gd name="connsiteY0" fmla="*/ 203200 h 2743200"/>
              <a:gd name="connisteX1" fmla="*/ 203200 w 1524000"/>
              <a:gd name="connsiteY1" fmla="*/ 0 h 2743200"/>
              <a:gd name="connisteX2" fmla="*/ 1524000 w 1524000"/>
              <a:gd name="connsiteY2" fmla="*/ 0 h 2743200"/>
              <a:gd name="connisteX3" fmla="*/ 1524000 w 1524000"/>
              <a:gd name="connsiteY3" fmla="*/ 2743200 h 2743200"/>
              <a:gd name="connisteX4" fmla="*/ 203200 w 1524000"/>
              <a:gd name="connsiteY4" fmla="*/ 2743200 h 2743200"/>
              <a:gd name="connisteX5" fmla="*/ 0 w 1524000"/>
              <a:gd name="connsiteY5" fmla="*/ 2540000 h 2743200"/>
              <a:gd name="connisteX6" fmla="*/ 0 w 1524000"/>
              <a:gd name="connsiteY6"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743200">
                <a:moveTo>
                  <a:pt x="0" y="203200"/>
                </a:moveTo>
                <a:cubicBezTo>
                  <a:pt x="0" y="90976"/>
                  <a:pt x="90976" y="0"/>
                  <a:pt x="203200" y="0"/>
                </a:cubicBezTo>
                <a:lnTo>
                  <a:pt x="1524000" y="0"/>
                </a:lnTo>
                <a:lnTo>
                  <a:pt x="1524000" y="2743200"/>
                </a:lnTo>
                <a:lnTo>
                  <a:pt x="203200" y="2743200"/>
                </a:lnTo>
                <a:cubicBezTo>
                  <a:pt x="90976" y="2743200"/>
                  <a:pt x="0" y="2652224"/>
                  <a:pt x="0" y="2540000"/>
                </a:cubicBezTo>
                <a:lnTo>
                  <a:pt x="0" y="203200"/>
                </a:lnTo>
                <a:close/>
              </a:path>
            </a:pathLst>
          </a:custGeom>
        </p:spPr>
      </p:pic>
      <p:sp>
        <p:nvSpPr>
          <p:cNvPr id="18" name="文本占位符 17"/>
          <p:cNvSpPr>
            <a:spLocks noGrp="1"/>
          </p:cNvSpPr>
          <p:nvPr>
            <p:ph type="body" idx="16393"/>
            <p:custDataLst>
              <p:tags r:id="rId17"/>
            </p:custDataLst>
          </p:nvPr>
        </p:nvSpPr>
        <p:spPr/>
        <p:txBody>
          <a:bodyPr/>
          <a:p>
            <a:r>
              <a:rPr lang="zh-CN" altLang="en-US" sz="1700"/>
              <a:t>边界集管理</a:t>
            </a:r>
            <a:endParaRPr lang="zh-CN" altLang="en-US" sz="1700"/>
          </a:p>
        </p:txBody>
      </p:sp>
      <p:sp>
        <p:nvSpPr>
          <p:cNvPr id="19" name="文本占位符 18"/>
          <p:cNvSpPr>
            <a:spLocks noGrp="1"/>
          </p:cNvSpPr>
          <p:nvPr>
            <p:ph type="body" idx="16394"/>
            <p:custDataLst>
              <p:tags r:id="rId18"/>
            </p:custDataLst>
          </p:nvPr>
        </p:nvSpPr>
        <p:spPr/>
        <p:txBody>
          <a:bodyPr>
            <a:normAutofit lnSpcReduction="10000"/>
          </a:bodyPr>
          <a:p>
            <a:r>
              <a:rPr lang="zh-CN" altLang="en-US" sz="1400"/>
              <a:t>通过选取边界集实现填充计算，支持动态调整边界对象集合，确保填充结果与预设参数一致。</a:t>
            </a:r>
            <a:endParaRPr lang="zh-CN" altLang="en-US" sz="1400"/>
          </a:p>
        </p:txBody>
      </p:sp>
      <p:pic>
        <p:nvPicPr>
          <p:cNvPr id="23" name="图片 22"/>
          <p:cNvPicPr>
            <a:picLocks noChangeAspect="1"/>
          </p:cNvPicPr>
          <p:nvPr/>
        </p:nvPicPr>
        <p:blipFill>
          <a:blip r:embed="rId19"/>
          <a:stretch>
            <a:fillRect/>
          </a:stretch>
        </p:blipFill>
        <p:spPr>
          <a:xfrm>
            <a:off x="713740" y="2018665"/>
            <a:ext cx="3300095" cy="1445260"/>
          </a:xfrm>
          <a:prstGeom prst="rect">
            <a:avLst/>
          </a:prstGeom>
        </p:spPr>
      </p:pic>
      <p:pic>
        <p:nvPicPr>
          <p:cNvPr id="24" name="图片 23"/>
          <p:cNvPicPr>
            <a:picLocks noChangeAspect="1"/>
          </p:cNvPicPr>
          <p:nvPr/>
        </p:nvPicPr>
        <p:blipFill>
          <a:blip r:embed="rId20"/>
          <a:stretch>
            <a:fillRect/>
          </a:stretch>
        </p:blipFill>
        <p:spPr>
          <a:xfrm>
            <a:off x="737235" y="3663315"/>
            <a:ext cx="3276600" cy="1416050"/>
          </a:xfrm>
          <a:prstGeom prst="rect">
            <a:avLst/>
          </a:prstGeom>
        </p:spPr>
      </p:pic>
      <p:pic>
        <p:nvPicPr>
          <p:cNvPr id="25" name="图片 24"/>
          <p:cNvPicPr>
            <a:picLocks noChangeAspect="1"/>
          </p:cNvPicPr>
          <p:nvPr/>
        </p:nvPicPr>
        <p:blipFill>
          <a:blip r:embed="rId21"/>
          <a:stretch>
            <a:fillRect/>
          </a:stretch>
        </p:blipFill>
        <p:spPr>
          <a:xfrm>
            <a:off x="906145" y="5278755"/>
            <a:ext cx="2914650" cy="1377950"/>
          </a:xfrm>
          <a:prstGeom prst="rect">
            <a:avLst/>
          </a:prstGeom>
        </p:spPr>
      </p:pic>
    </p:spTree>
    <p:custDataLst>
      <p:tags r:id="rId2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sym typeface="+mn-ea"/>
              </a:rPr>
              <a:t>．图案填充</a:t>
            </a:r>
            <a:endParaRPr lang="zh-CN" altLang="en-US"/>
          </a:p>
        </p:txBody>
      </p:sp>
      <p:pic>
        <p:nvPicPr>
          <p:cNvPr id="3" name="内容占位符 2" descr="3ca610cb-9aa2-11f0-8195-7e84fd11bd32"/>
          <p:cNvPicPr>
            <a:picLocks noChangeAspect="1"/>
          </p:cNvPicPr>
          <p:nvPr>
            <p:ph idx="16388"/>
            <p:custDataLst>
              <p:tags r:id="rId2"/>
            </p:custDataLst>
          </p:nvPr>
        </p:nvPicPr>
        <p:blipFill>
          <a:blip r:embed="rId3"/>
          <a:srcRect t="463" b="463"/>
          <a:stretch>
            <a:fillRect/>
          </a:stretch>
        </p:blipFill>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a:t>
            </a:r>
            <a:r>
              <a:rPr lang="en-US" altLang="zh-CN"/>
              <a:t>2</a:t>
            </a:r>
            <a:r>
              <a:rPr lang="zh-CN" altLang="en-US"/>
              <a:t>）</a:t>
            </a:r>
            <a:r>
              <a:rPr lang="zh-CN" altLang="en-US"/>
              <a:t>“图案”面板</a:t>
            </a:r>
            <a:endParaRPr lang="zh-CN" altLang="en-US"/>
          </a:p>
        </p:txBody>
      </p:sp>
      <p:sp>
        <p:nvSpPr>
          <p:cNvPr id="6" name="文本占位符 5"/>
          <p:cNvSpPr>
            <a:spLocks noGrp="1"/>
          </p:cNvSpPr>
          <p:nvPr>
            <p:ph type="body" idx="16387"/>
            <p:custDataLst>
              <p:tags r:id="rId6"/>
            </p:custDataLst>
          </p:nvPr>
        </p:nvSpPr>
        <p:spPr>
          <a:xfrm>
            <a:off x="762000" y="5943600"/>
            <a:ext cx="10820400" cy="304800"/>
          </a:xfrm>
        </p:spPr>
        <p:txBody>
          <a:bodyPr/>
          <a:p>
            <a:r>
              <a:rPr lang="zh-CN" altLang="en-US"/>
              <a:t>显示所有预定义和自定义图案的预览图像。</a:t>
            </a:r>
            <a:endParaRPr lang="zh-CN" altLang="en-US"/>
          </a:p>
        </p:txBody>
      </p:sp>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7"/>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学习情境</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8"/>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知识目标</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9"/>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能力目标</a:t>
            </a:r>
            <a:endParaRPr lang="zh-CN" altLang="en-US"/>
          </a:p>
        </p:txBody>
      </p:sp>
      <p:sp>
        <p:nvSpPr>
          <p:cNvPr id="13" name="文本占位符 12"/>
          <p:cNvSpPr>
            <a:spLocks noGrp="1"/>
          </p:cNvSpPr>
          <p:nvPr>
            <p:ph type="body" idx="16394"/>
            <p:custDataLst>
              <p:tags r:id="rId12"/>
            </p:custDataLst>
          </p:nvPr>
        </p:nvSpPr>
        <p:spPr/>
        <p:txBody>
          <a:bodyPr/>
          <a:p>
            <a:r>
              <a:rPr lang="zh-CN" altLang="en-US"/>
              <a:t>04</a:t>
            </a:r>
            <a:endParaRPr lang="zh-CN" altLang="en-US"/>
          </a:p>
        </p:txBody>
      </p:sp>
      <p:sp>
        <p:nvSpPr>
          <p:cNvPr id="14" name="装饰  2"/>
          <p:cNvSpPr>
            <a:spLocks noGrp="1"/>
          </p:cNvSpPr>
          <p:nvPr>
            <p:ph type="body" idx="16400"/>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素质目标</a:t>
            </a:r>
            <a:endParaRPr lang="zh-CN" altLang="en-US"/>
          </a:p>
        </p:txBody>
      </p:sp>
      <p:sp>
        <p:nvSpPr>
          <p:cNvPr id="16" name="文本占位符 15"/>
          <p:cNvSpPr>
            <a:spLocks noGrp="1"/>
          </p:cNvSpPr>
          <p:nvPr>
            <p:ph type="body" idx="16396"/>
            <p:custDataLst>
              <p:tags r:id="rId15"/>
            </p:custDataLst>
          </p:nvPr>
        </p:nvSpPr>
        <p:spPr/>
        <p:txBody>
          <a:bodyPr/>
          <a:p>
            <a:r>
              <a:rPr lang="zh-CN" altLang="en-US"/>
              <a:t>05</a:t>
            </a:r>
            <a:endParaRPr lang="zh-CN" altLang="en-US"/>
          </a:p>
        </p:txBody>
      </p:sp>
      <p:sp>
        <p:nvSpPr>
          <p:cNvPr id="17" name="装饰  5"/>
          <p:cNvSpPr>
            <a:spLocks noGrp="1"/>
          </p:cNvSpPr>
          <p:nvPr>
            <p:ph type="body" idx="16401"/>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任务一  绘制手压阀阀杆</a:t>
            </a:r>
            <a:endParaRPr lang="zh-CN" altLang="en-US"/>
          </a:p>
        </p:txBody>
      </p:sp>
    </p:spTree>
    <p:custDataLst>
      <p:tags r:id="rId1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sym typeface="+mn-ea"/>
              </a:rPr>
              <a:t>．图案填充</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3</a:t>
            </a:r>
            <a:r>
              <a:rPr lang="zh-CN" altLang="en-US"/>
              <a:t>）</a:t>
            </a:r>
            <a:r>
              <a:rPr lang="zh-CN" altLang="en-US"/>
              <a:t>“特性”面板</a:t>
            </a:r>
            <a:endParaRPr lang="zh-CN" altLang="en-US"/>
          </a:p>
        </p:txBody>
      </p:sp>
      <p:sp>
        <p:nvSpPr>
          <p:cNvPr id="4" name="装饰  2"/>
          <p:cNvSpPr>
            <a:spLocks noGrp="1"/>
          </p:cNvSpPr>
          <p:nvPr>
            <p:ph type="body" idx="16398"/>
            <p:custDataLst>
              <p:tags r:id="rId3"/>
            </p:custDataLst>
          </p:nvPr>
        </p:nvSpPr>
        <p:spPr/>
        <p:txBody>
          <a:bodyPr/>
          <a:p>
            <a:r>
              <a:rPr lang="zh-CN" altLang="en-US"/>
              <a:t> </a:t>
            </a:r>
            <a:endParaRPr lang="zh-CN" altLang="en-US"/>
          </a:p>
        </p:txBody>
      </p:sp>
      <p:pic>
        <p:nvPicPr>
          <p:cNvPr id="25" name="图片占位符 24" descr="7"/>
          <p:cNvPicPr>
            <a:picLocks noChangeAspect="1"/>
          </p:cNvPicPr>
          <p:nvPr>
            <p:ph type="pic" idx="16397"/>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280160" y="2829560"/>
            <a:ext cx="487680" cy="487680"/>
          </a:xfrm>
          <a:prstGeom prst="rect">
            <a:avLst/>
          </a:prstGeom>
        </p:spPr>
      </p:pic>
      <p:sp>
        <p:nvSpPr>
          <p:cNvPr id="6" name="文本占位符 5"/>
          <p:cNvSpPr>
            <a:spLocks noGrp="1"/>
          </p:cNvSpPr>
          <p:nvPr>
            <p:ph type="body" idx="16387"/>
            <p:custDataLst>
              <p:tags r:id="rId7"/>
            </p:custDataLst>
          </p:nvPr>
        </p:nvSpPr>
        <p:spPr/>
        <p:txBody>
          <a:bodyPr/>
          <a:p>
            <a:r>
              <a:rPr lang="en-US" altLang="en-US"/>
              <a:t>①</a:t>
            </a:r>
            <a:r>
              <a:rPr lang="zh-CN" altLang="en-US"/>
              <a:t>图案填充类型</a:t>
            </a:r>
            <a:endParaRPr lang="zh-CN" altLang="en-US"/>
          </a:p>
        </p:txBody>
      </p:sp>
      <p:sp>
        <p:nvSpPr>
          <p:cNvPr id="7" name="文本占位符 6"/>
          <p:cNvSpPr>
            <a:spLocks noGrp="1"/>
          </p:cNvSpPr>
          <p:nvPr>
            <p:ph type="body" idx="16388"/>
            <p:custDataLst>
              <p:tags r:id="rId8"/>
            </p:custDataLst>
          </p:nvPr>
        </p:nvSpPr>
        <p:spPr/>
        <p:txBody>
          <a:bodyPr/>
          <a:p>
            <a:r>
              <a:rPr lang="zh-CN" altLang="en-US"/>
              <a:t>支持纯色、渐变色、预设图案或自定义填充，根据需求选择填充方式。</a:t>
            </a:r>
            <a:endParaRPr lang="zh-CN" altLang="en-US"/>
          </a:p>
        </p:txBody>
      </p:sp>
      <p:sp>
        <p:nvSpPr>
          <p:cNvPr id="8" name="装饰  6"/>
          <p:cNvSpPr>
            <a:spLocks noGrp="1"/>
          </p:cNvSpPr>
          <p:nvPr>
            <p:ph type="body" idx="16400"/>
            <p:custDataLst>
              <p:tags r:id="rId9"/>
            </p:custDataLst>
          </p:nvPr>
        </p:nvSpPr>
        <p:spPr/>
        <p:txBody>
          <a:bodyPr/>
          <a:p>
            <a:r>
              <a:rPr lang="zh-CN" altLang="en-US"/>
              <a:t> </a:t>
            </a:r>
            <a:endParaRPr lang="zh-CN" altLang="en-US"/>
          </a:p>
        </p:txBody>
      </p:sp>
      <p:pic>
        <p:nvPicPr>
          <p:cNvPr id="28" name="图片占位符 27" descr="8"/>
          <p:cNvPicPr>
            <a:picLocks noChangeAspect="1"/>
          </p:cNvPicPr>
          <p:nvPr>
            <p:ph type="pic" idx="16399"/>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566160" y="2829560"/>
            <a:ext cx="487680" cy="487680"/>
          </a:xfrm>
          <a:prstGeom prst="rect">
            <a:avLst/>
          </a:prstGeom>
        </p:spPr>
      </p:pic>
      <p:sp>
        <p:nvSpPr>
          <p:cNvPr id="10" name="文本占位符 9"/>
          <p:cNvSpPr>
            <a:spLocks noGrp="1"/>
          </p:cNvSpPr>
          <p:nvPr>
            <p:ph type="body" idx="16389"/>
            <p:custDataLst>
              <p:tags r:id="rId13"/>
            </p:custDataLst>
          </p:nvPr>
        </p:nvSpPr>
        <p:spPr/>
        <p:txBody>
          <a:bodyPr/>
          <a:p>
            <a:r>
              <a:rPr lang="en-US" altLang="en-US"/>
              <a:t>②</a:t>
            </a:r>
            <a:r>
              <a:rPr lang="zh-CN" altLang="en-US"/>
              <a:t>图案填充颜色</a:t>
            </a:r>
            <a:endParaRPr lang="zh-CN" altLang="en-US"/>
          </a:p>
        </p:txBody>
      </p:sp>
      <p:sp>
        <p:nvSpPr>
          <p:cNvPr id="11" name="文本占位符 10"/>
          <p:cNvSpPr>
            <a:spLocks noGrp="1"/>
          </p:cNvSpPr>
          <p:nvPr>
            <p:ph type="body" idx="16390"/>
            <p:custDataLst>
              <p:tags r:id="rId14"/>
            </p:custDataLst>
          </p:nvPr>
        </p:nvSpPr>
        <p:spPr/>
        <p:txBody>
          <a:bodyPr/>
          <a:p>
            <a:r>
              <a:rPr lang="zh-CN" altLang="en-US"/>
              <a:t>调整填充当前颜色，替代实体填充或图案填充的默认颜色设置。</a:t>
            </a:r>
            <a:endParaRPr lang="zh-CN" altLang="en-US"/>
          </a:p>
        </p:txBody>
      </p:sp>
      <p:sp>
        <p:nvSpPr>
          <p:cNvPr id="12" name="装饰  0"/>
          <p:cNvSpPr>
            <a:spLocks noGrp="1"/>
          </p:cNvSpPr>
          <p:nvPr>
            <p:ph type="body" idx="16402"/>
            <p:custDataLst>
              <p:tags r:id="rId15"/>
            </p:custDataLst>
          </p:nvPr>
        </p:nvSpPr>
        <p:spPr/>
        <p:txBody>
          <a:bodyPr/>
          <a:p>
            <a:r>
              <a:rPr lang="zh-CN" altLang="en-US"/>
              <a:t> </a:t>
            </a:r>
            <a:endParaRPr lang="zh-CN" altLang="en-US"/>
          </a:p>
        </p:txBody>
      </p:sp>
      <p:pic>
        <p:nvPicPr>
          <p:cNvPr id="24" name="图片占位符 23" descr="9"/>
          <p:cNvPicPr>
            <a:picLocks noChangeAspect="1"/>
          </p:cNvPicPr>
          <p:nvPr>
            <p:ph type="pic" idx="1640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2160" y="2829560"/>
            <a:ext cx="487680" cy="487680"/>
          </a:xfrm>
          <a:prstGeom prst="rect">
            <a:avLst/>
          </a:prstGeom>
        </p:spPr>
      </p:pic>
      <p:sp>
        <p:nvSpPr>
          <p:cNvPr id="14" name="文本占位符 13"/>
          <p:cNvSpPr>
            <a:spLocks noGrp="1"/>
          </p:cNvSpPr>
          <p:nvPr>
            <p:ph type="body" idx="16391"/>
            <p:custDataLst>
              <p:tags r:id="rId19"/>
            </p:custDataLst>
          </p:nvPr>
        </p:nvSpPr>
        <p:spPr/>
        <p:txBody>
          <a:bodyPr/>
          <a:p>
            <a:r>
              <a:rPr lang="en-US" altLang="en-US"/>
              <a:t>③</a:t>
            </a:r>
            <a:r>
              <a:rPr lang="zh-CN" altLang="en-US"/>
              <a:t>背景色</a:t>
            </a:r>
            <a:endParaRPr lang="zh-CN" altLang="en-US"/>
          </a:p>
        </p:txBody>
      </p:sp>
      <p:sp>
        <p:nvSpPr>
          <p:cNvPr id="15" name="文本占位符 14"/>
          <p:cNvSpPr>
            <a:spLocks noGrp="1"/>
          </p:cNvSpPr>
          <p:nvPr>
            <p:ph type="body" idx="16392"/>
            <p:custDataLst>
              <p:tags r:id="rId20"/>
            </p:custDataLst>
          </p:nvPr>
        </p:nvSpPr>
        <p:spPr/>
        <p:txBody>
          <a:bodyPr/>
          <a:p>
            <a:r>
              <a:rPr lang="zh-CN" altLang="en-US"/>
              <a:t>定义填充图案背景颜色，确保与主体内容形成有效对比。</a:t>
            </a:r>
            <a:endParaRPr lang="zh-CN" altLang="en-US"/>
          </a:p>
        </p:txBody>
      </p:sp>
      <p:sp>
        <p:nvSpPr>
          <p:cNvPr id="16" name="装饰  4"/>
          <p:cNvSpPr>
            <a:spLocks noGrp="1"/>
          </p:cNvSpPr>
          <p:nvPr>
            <p:ph type="body" idx="16404"/>
            <p:custDataLst>
              <p:tags r:id="rId21"/>
            </p:custDataLst>
          </p:nvPr>
        </p:nvSpPr>
        <p:spPr/>
        <p:txBody>
          <a:bodyPr/>
          <a:p>
            <a:r>
              <a:rPr lang="zh-CN" altLang="en-US"/>
              <a:t> </a:t>
            </a:r>
            <a:endParaRPr lang="zh-CN" altLang="en-US"/>
          </a:p>
        </p:txBody>
      </p:sp>
      <p:pic>
        <p:nvPicPr>
          <p:cNvPr id="26" name="图片占位符 25" descr="10"/>
          <p:cNvPicPr>
            <a:picLocks noChangeAspect="1"/>
          </p:cNvPicPr>
          <p:nvPr>
            <p:ph type="pic" idx="16403"/>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138160" y="2829560"/>
            <a:ext cx="487680" cy="487680"/>
          </a:xfrm>
          <a:prstGeom prst="rect">
            <a:avLst/>
          </a:prstGeom>
        </p:spPr>
      </p:pic>
      <p:sp>
        <p:nvSpPr>
          <p:cNvPr id="18" name="文本占位符 17"/>
          <p:cNvSpPr>
            <a:spLocks noGrp="1"/>
          </p:cNvSpPr>
          <p:nvPr>
            <p:ph type="body" idx="16393"/>
            <p:custDataLst>
              <p:tags r:id="rId25"/>
            </p:custDataLst>
          </p:nvPr>
        </p:nvSpPr>
        <p:spPr/>
        <p:txBody>
          <a:bodyPr/>
          <a:p>
            <a:r>
              <a:rPr lang="en-US" altLang="en-US"/>
              <a:t>④</a:t>
            </a:r>
            <a:r>
              <a:rPr lang="zh-CN" altLang="en-US"/>
              <a:t>图案填充透明度</a:t>
            </a:r>
            <a:endParaRPr lang="zh-CN" altLang="en-US"/>
          </a:p>
        </p:txBody>
      </p:sp>
      <p:sp>
        <p:nvSpPr>
          <p:cNvPr id="19" name="文本占位符 18"/>
          <p:cNvSpPr>
            <a:spLocks noGrp="1"/>
          </p:cNvSpPr>
          <p:nvPr>
            <p:ph type="body" idx="16394"/>
            <p:custDataLst>
              <p:tags r:id="rId26"/>
            </p:custDataLst>
          </p:nvPr>
        </p:nvSpPr>
        <p:spPr/>
        <p:txBody>
          <a:bodyPr/>
          <a:p>
            <a:r>
              <a:rPr lang="zh-CN" altLang="en-US"/>
              <a:t>修改填充透明度参数，覆盖原对象透明度设置，增强视觉层次。</a:t>
            </a:r>
            <a:endParaRPr lang="zh-CN" altLang="en-US"/>
          </a:p>
        </p:txBody>
      </p:sp>
      <p:sp>
        <p:nvSpPr>
          <p:cNvPr id="20" name="装饰  8"/>
          <p:cNvSpPr>
            <a:spLocks noGrp="1"/>
          </p:cNvSpPr>
          <p:nvPr>
            <p:ph type="body" idx="16406"/>
            <p:custDataLst>
              <p:tags r:id="rId27"/>
            </p:custDataLst>
          </p:nvPr>
        </p:nvSpPr>
        <p:spPr/>
        <p:txBody>
          <a:bodyPr/>
          <a:p>
            <a:r>
              <a:rPr lang="zh-CN" altLang="en-US"/>
              <a:t> </a:t>
            </a:r>
            <a:endParaRPr lang="zh-CN" altLang="en-US"/>
          </a:p>
        </p:txBody>
      </p:sp>
      <p:pic>
        <p:nvPicPr>
          <p:cNvPr id="27" name="图片占位符 26" descr="11"/>
          <p:cNvPicPr>
            <a:picLocks noChangeAspect="1"/>
          </p:cNvPicPr>
          <p:nvPr>
            <p:ph type="pic" idx="16405"/>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424160" y="2829560"/>
            <a:ext cx="487680" cy="487680"/>
          </a:xfrm>
          <a:prstGeom prst="rect">
            <a:avLst/>
          </a:prstGeom>
        </p:spPr>
      </p:pic>
      <p:sp>
        <p:nvSpPr>
          <p:cNvPr id="22" name="文本占位符 21"/>
          <p:cNvSpPr>
            <a:spLocks noGrp="1"/>
          </p:cNvSpPr>
          <p:nvPr>
            <p:ph type="body" idx="16395"/>
            <p:custDataLst>
              <p:tags r:id="rId31"/>
            </p:custDataLst>
          </p:nvPr>
        </p:nvSpPr>
        <p:spPr/>
        <p:txBody>
          <a:bodyPr/>
          <a:p>
            <a:r>
              <a:rPr lang="en-US" altLang="en-US"/>
              <a:t>⑤</a:t>
            </a:r>
            <a:r>
              <a:rPr lang="zh-CN" altLang="en-US"/>
              <a:t>图案填充角度</a:t>
            </a:r>
            <a:endParaRPr lang="zh-CN" altLang="en-US"/>
          </a:p>
        </p:txBody>
      </p:sp>
      <p:sp>
        <p:nvSpPr>
          <p:cNvPr id="23" name="文本占位符 22"/>
          <p:cNvSpPr>
            <a:spLocks noGrp="1"/>
          </p:cNvSpPr>
          <p:nvPr>
            <p:ph type="body" idx="16396"/>
            <p:custDataLst>
              <p:tags r:id="rId32"/>
            </p:custDataLst>
          </p:nvPr>
        </p:nvSpPr>
        <p:spPr/>
        <p:txBody>
          <a:bodyPr/>
          <a:p>
            <a:r>
              <a:rPr lang="zh-CN" altLang="en-US"/>
              <a:t>自定义填充角度参数，控制图案排列方向与倾斜效果。</a:t>
            </a:r>
            <a:endParaRPr lang="zh-CN" altLang="en-US"/>
          </a:p>
        </p:txBody>
      </p:sp>
    </p:spTree>
    <p:custDataLst>
      <p:tags r:id="rId3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sym typeface="+mn-ea"/>
              </a:rPr>
              <a:t>．图案填充（</a:t>
            </a:r>
            <a:r>
              <a:rPr lang="en-US" altLang="zh-CN">
                <a:sym typeface="+mn-ea"/>
              </a:rPr>
              <a:t>3</a:t>
            </a:r>
            <a:r>
              <a:rPr lang="zh-CN" altLang="en-US">
                <a:sym typeface="+mn-ea"/>
              </a:rPr>
              <a:t>）“特性”面板</a:t>
            </a:r>
            <a:endParaRPr lang="zh-CN" altLang="en-US"/>
          </a:p>
        </p:txBody>
      </p:sp>
      <p:sp>
        <p:nvSpPr>
          <p:cNvPr id="3" name="装饰  1"/>
          <p:cNvSpPr>
            <a:spLocks noGrp="1"/>
          </p:cNvSpPr>
          <p:nvPr>
            <p:ph type="body" idx="16394"/>
            <p:custDataLst>
              <p:tags r:id="rId2"/>
            </p:custDataLst>
          </p:nvPr>
        </p:nvSpPr>
        <p:spPr/>
        <p:txBody>
          <a:bodyPr/>
          <a:p>
            <a:r>
              <a:rPr lang="zh-CN" altLang="en-US"/>
              <a:t> </a:t>
            </a:r>
            <a:endParaRPr lang="zh-CN" altLang="en-US"/>
          </a:p>
        </p:txBody>
      </p:sp>
      <p:pic>
        <p:nvPicPr>
          <p:cNvPr id="4" name="图片占位符 3" descr="3c0230c1-9aa2-11f0-a24a-9acf34624a16"/>
          <p:cNvPicPr>
            <a:picLocks noChangeAspect="1"/>
          </p:cNvPicPr>
          <p:nvPr>
            <p:ph type="pic" idx="16395"/>
            <p:custDataLst>
              <p:tags r:id="rId3"/>
            </p:custDataLst>
          </p:nvPr>
        </p:nvPicPr>
        <p:blipFill>
          <a:blip r:embed="rId4"/>
          <a:srcRect l="38776"/>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en-US" altLang="en-US"/>
              <a:t>⑥</a:t>
            </a:r>
            <a:r>
              <a:rPr lang="zh-CN" altLang="en-US"/>
              <a:t>填充图案比例</a:t>
            </a:r>
            <a:endParaRPr lang="zh-CN" altLang="en-US"/>
          </a:p>
        </p:txBody>
      </p:sp>
      <p:sp>
        <p:nvSpPr>
          <p:cNvPr id="6" name="文本占位符 5"/>
          <p:cNvSpPr>
            <a:spLocks noGrp="1"/>
          </p:cNvSpPr>
          <p:nvPr>
            <p:ph type="body" idx="16387"/>
            <p:custDataLst>
              <p:tags r:id="rId6"/>
            </p:custDataLst>
          </p:nvPr>
        </p:nvSpPr>
        <p:spPr/>
        <p:txBody>
          <a:bodyPr/>
          <a:p>
            <a:r>
              <a:rPr lang="zh-CN" altLang="en-US"/>
              <a:t>通过放大或缩小比例参数，适配不同尺寸的填充图案需求。</a:t>
            </a:r>
            <a:endParaRPr lang="zh-CN" altLang="en-US"/>
          </a:p>
        </p:txBody>
      </p:sp>
      <p:sp>
        <p:nvSpPr>
          <p:cNvPr id="7" name="装饰  5"/>
          <p:cNvSpPr>
            <a:spLocks noGrp="1"/>
          </p:cNvSpPr>
          <p:nvPr>
            <p:ph type="body" idx="16396"/>
            <p:custDataLst>
              <p:tags r:id="rId7"/>
            </p:custDataLst>
          </p:nvPr>
        </p:nvSpPr>
        <p:spPr/>
        <p:txBody>
          <a:bodyPr/>
          <a:p>
            <a:r>
              <a:rPr lang="zh-CN" altLang="en-US"/>
              <a:t> </a:t>
            </a:r>
            <a:endParaRPr lang="zh-CN" altLang="en-US"/>
          </a:p>
        </p:txBody>
      </p:sp>
      <p:pic>
        <p:nvPicPr>
          <p:cNvPr id="8" name="图片占位符 7" descr="3c022edb-9aa2-11f0-a24a-9acf34624a16"/>
          <p:cNvPicPr>
            <a:picLocks noChangeAspect="1"/>
          </p:cNvPicPr>
          <p:nvPr>
            <p:ph type="pic" idx="16397"/>
            <p:custDataLst>
              <p:tags r:id="rId8"/>
            </p:custDataLst>
          </p:nvPr>
        </p:nvPicPr>
        <p:blipFill>
          <a:blip r:embed="rId9"/>
          <a:srcRect r="417" b="3736"/>
          <a:stretch>
            <a:fillRect/>
          </a:stretch>
        </p:blipFill>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p>
            <a:r>
              <a:rPr lang="en-US" altLang="en-US"/>
              <a:t>⑦</a:t>
            </a:r>
            <a:r>
              <a:rPr lang="zh-CN" altLang="en-US"/>
              <a:t>相对图纸空间</a:t>
            </a:r>
            <a:endParaRPr lang="zh-CN" altLang="en-US"/>
          </a:p>
        </p:txBody>
      </p:sp>
      <p:sp>
        <p:nvSpPr>
          <p:cNvPr id="10" name="文本占位符 9"/>
          <p:cNvSpPr>
            <a:spLocks noGrp="1"/>
          </p:cNvSpPr>
          <p:nvPr>
            <p:ph type="body" idx="16389"/>
            <p:custDataLst>
              <p:tags r:id="rId11"/>
            </p:custDataLst>
          </p:nvPr>
        </p:nvSpPr>
        <p:spPr/>
        <p:txBody>
          <a:bodyPr/>
          <a:p>
            <a:r>
              <a:rPr lang="zh-CN" altLang="en-US"/>
              <a:t>布局模式下启用，按图纸空间单位缩放填充，适配打印比例。</a:t>
            </a:r>
            <a:endParaRPr lang="zh-CN" altLang="en-US"/>
          </a:p>
        </p:txBody>
      </p:sp>
      <p:sp>
        <p:nvSpPr>
          <p:cNvPr id="11" name="装饰  9"/>
          <p:cNvSpPr>
            <a:spLocks noGrp="1"/>
          </p:cNvSpPr>
          <p:nvPr>
            <p:ph type="body" idx="16398"/>
            <p:custDataLst>
              <p:tags r:id="rId12"/>
            </p:custDataLst>
          </p:nvPr>
        </p:nvSpPr>
        <p:spPr/>
        <p:txBody>
          <a:bodyPr/>
          <a:p>
            <a:r>
              <a:rPr lang="zh-CN" altLang="en-US"/>
              <a:t> </a:t>
            </a:r>
            <a:endParaRPr lang="zh-CN" altLang="en-US"/>
          </a:p>
        </p:txBody>
      </p:sp>
      <p:pic>
        <p:nvPicPr>
          <p:cNvPr id="12" name="图片占位符 11" descr="3c023022-9aa2-11f0-a24a-9acf34624a16"/>
          <p:cNvPicPr>
            <a:picLocks noChangeAspect="1"/>
          </p:cNvPicPr>
          <p:nvPr>
            <p:ph type="pic" idx="16399"/>
            <p:custDataLst>
              <p:tags r:id="rId13"/>
            </p:custDataLst>
          </p:nvPr>
        </p:nvPicPr>
        <p:blipFill>
          <a:blip r:embed="rId14"/>
          <a:srcRect r="31034"/>
          <a:stretch>
            <a:fillRect/>
          </a:stretch>
        </p:blipFill>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3" name="文本占位符 12"/>
          <p:cNvSpPr>
            <a:spLocks noGrp="1"/>
          </p:cNvSpPr>
          <p:nvPr>
            <p:ph type="body" idx="16390"/>
            <p:custDataLst>
              <p:tags r:id="rId15"/>
            </p:custDataLst>
          </p:nvPr>
        </p:nvSpPr>
        <p:spPr/>
        <p:txBody>
          <a:bodyPr/>
          <a:p>
            <a:r>
              <a:rPr lang="en-US" altLang="en-US"/>
              <a:t>⑧</a:t>
            </a:r>
            <a:r>
              <a:rPr lang="zh-CN" altLang="en-US"/>
              <a:t>双向</a:t>
            </a:r>
            <a:endParaRPr lang="zh-CN" altLang="en-US"/>
          </a:p>
        </p:txBody>
      </p:sp>
      <p:sp>
        <p:nvSpPr>
          <p:cNvPr id="14" name="文本占位符 13"/>
          <p:cNvSpPr>
            <a:spLocks noGrp="1"/>
          </p:cNvSpPr>
          <p:nvPr>
            <p:ph type="body" idx="16391"/>
            <p:custDataLst>
              <p:tags r:id="rId16"/>
            </p:custDataLst>
          </p:nvPr>
        </p:nvSpPr>
        <p:spPr/>
        <p:txBody>
          <a:bodyPr/>
          <a:p>
            <a:r>
              <a:rPr lang="zh-CN" altLang="en-US"/>
              <a:t>勾选后生成交叉线，与原直线呈90度，形成网格化填充效果。</a:t>
            </a:r>
            <a:endParaRPr lang="zh-CN" altLang="en-US"/>
          </a:p>
        </p:txBody>
      </p:sp>
      <p:sp>
        <p:nvSpPr>
          <p:cNvPr id="15" name="装饰  3"/>
          <p:cNvSpPr>
            <a:spLocks noGrp="1"/>
          </p:cNvSpPr>
          <p:nvPr>
            <p:ph type="body" idx="16400"/>
            <p:custDataLst>
              <p:tags r:id="rId17"/>
            </p:custDataLst>
          </p:nvPr>
        </p:nvSpPr>
        <p:spPr/>
        <p:txBody>
          <a:bodyPr/>
          <a:p>
            <a:r>
              <a:rPr lang="zh-CN" altLang="en-US"/>
              <a:t> </a:t>
            </a:r>
            <a:endParaRPr lang="zh-CN" altLang="en-US"/>
          </a:p>
        </p:txBody>
      </p:sp>
      <p:pic>
        <p:nvPicPr>
          <p:cNvPr id="16" name="图片占位符 15" descr="3c022e3d-9aa2-11f0-a24a-9acf34624a16"/>
          <p:cNvPicPr>
            <a:picLocks noChangeAspect="1"/>
          </p:cNvPicPr>
          <p:nvPr>
            <p:ph type="pic" idx="16401"/>
            <p:custDataLst>
              <p:tags r:id="rId18"/>
            </p:custDataLst>
          </p:nvPr>
        </p:nvPicPr>
        <p:blipFill>
          <a:blip r:embed="rId19"/>
          <a:srcRect l="15517" r="15517"/>
          <a:stretch>
            <a:fillRect/>
          </a:stretch>
        </p:blipFill>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7" name="文本占位符 16"/>
          <p:cNvSpPr>
            <a:spLocks noGrp="1"/>
          </p:cNvSpPr>
          <p:nvPr>
            <p:ph type="body" idx="16392"/>
            <p:custDataLst>
              <p:tags r:id="rId20"/>
            </p:custDataLst>
          </p:nvPr>
        </p:nvSpPr>
        <p:spPr/>
        <p:txBody>
          <a:bodyPr/>
          <a:p>
            <a:r>
              <a:rPr lang="en-US" altLang="en-US"/>
              <a:t>⑨</a:t>
            </a:r>
            <a:r>
              <a:rPr lang="zh-CN" altLang="en-US"/>
              <a:t>ISO笔宽缩放</a:t>
            </a:r>
            <a:endParaRPr lang="zh-CN" altLang="en-US"/>
          </a:p>
        </p:txBody>
      </p:sp>
      <p:sp>
        <p:nvSpPr>
          <p:cNvPr id="18" name="文本占位符 17"/>
          <p:cNvSpPr>
            <a:spLocks noGrp="1"/>
          </p:cNvSpPr>
          <p:nvPr>
            <p:ph type="body" idx="16393"/>
            <p:custDataLst>
              <p:tags r:id="rId21"/>
            </p:custDataLst>
          </p:nvPr>
        </p:nvSpPr>
        <p:spPr/>
        <p:txBody>
          <a:bodyPr/>
          <a:p>
            <a:r>
              <a:rPr lang="zh-CN" altLang="en-US"/>
              <a:t>针对ISO预设图案，按笔宽参数动态调整图案密度与粗细。</a:t>
            </a:r>
            <a:endParaRPr lang="zh-CN" altLang="en-US"/>
          </a:p>
        </p:txBody>
      </p:sp>
    </p:spTree>
    <p:custDataLst>
      <p:tags r:id="rId2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38150" y="609600"/>
            <a:ext cx="2362200" cy="1828800"/>
          </a:xfrm>
        </p:spPr>
        <p:txBody>
          <a:bodyPr>
            <a:normAutofit fontScale="90000"/>
          </a:bodyPr>
          <a:p>
            <a:r>
              <a:rPr lang="zh-CN" altLang="en-US"/>
              <a:t>知识点详解：</a:t>
            </a:r>
            <a:r>
              <a:rPr lang="en-US" altLang="zh-CN">
                <a:sym typeface="+mn-ea"/>
              </a:rPr>
              <a:t>2</a:t>
            </a:r>
            <a:r>
              <a:rPr lang="zh-CN" altLang="en-US">
                <a:sym typeface="+mn-ea"/>
              </a:rPr>
              <a:t>．图案填充</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4</a:t>
            </a:r>
            <a:r>
              <a:rPr lang="zh-CN" altLang="en-US"/>
              <a:t>）</a:t>
            </a:r>
            <a:r>
              <a:rPr lang="zh-CN" altLang="en-US"/>
              <a:t>“原点”面板</a:t>
            </a:r>
            <a:endParaRPr lang="zh-CN" altLang="en-US"/>
          </a:p>
        </p:txBody>
      </p:sp>
      <p:sp>
        <p:nvSpPr>
          <p:cNvPr id="4" name="装饰  2"/>
          <p:cNvSpPr>
            <a:spLocks noGrp="1"/>
          </p:cNvSpPr>
          <p:nvPr>
            <p:ph type="body" idx="16395"/>
            <p:custDataLst>
              <p:tags r:id="rId3"/>
            </p:custDataLst>
          </p:nvPr>
        </p:nvSpPr>
        <p:spPr/>
        <p:txBody>
          <a:bodyPr/>
          <a:p>
            <a:r>
              <a:rPr lang="zh-CN" altLang="en-US"/>
              <a:t> </a:t>
            </a:r>
            <a:endParaRPr lang="zh-CN" altLang="en-US"/>
          </a:p>
        </p:txBody>
      </p:sp>
      <p:pic>
        <p:nvPicPr>
          <p:cNvPr id="17" name="图片占位符 16" descr="1"/>
          <p:cNvPicPr>
            <a:picLocks noChangeAspect="1"/>
          </p:cNvPicPr>
          <p:nvPr>
            <p:ph type="pic" idx="16396"/>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987800" y="1143000"/>
            <a:ext cx="914400" cy="914400"/>
          </a:xfrm>
          <a:prstGeom prst="rect">
            <a:avLst/>
          </a:prstGeom>
        </p:spPr>
      </p:pic>
      <p:sp>
        <p:nvSpPr>
          <p:cNvPr id="6" name="文本占位符 5"/>
          <p:cNvSpPr>
            <a:spLocks noGrp="1"/>
          </p:cNvSpPr>
          <p:nvPr>
            <p:ph type="body" idx="16387"/>
            <p:custDataLst>
              <p:tags r:id="rId7"/>
            </p:custDataLst>
          </p:nvPr>
        </p:nvSpPr>
        <p:spPr/>
        <p:txBody>
          <a:bodyPr/>
          <a:p>
            <a:r>
              <a:rPr lang="zh-CN" altLang="en-US"/>
              <a:t>图案填充原点设定</a:t>
            </a:r>
            <a:endParaRPr lang="zh-CN" altLang="en-US"/>
          </a:p>
        </p:txBody>
      </p:sp>
      <p:sp>
        <p:nvSpPr>
          <p:cNvPr id="7" name="文本占位符 6"/>
          <p:cNvSpPr>
            <a:spLocks noGrp="1"/>
          </p:cNvSpPr>
          <p:nvPr>
            <p:ph type="body" idx="16388"/>
            <p:custDataLst>
              <p:tags r:id="rId8"/>
            </p:custDataLst>
          </p:nvPr>
        </p:nvSpPr>
        <p:spPr/>
        <p:txBody>
          <a:bodyPr/>
          <a:p>
            <a:r>
              <a:rPr lang="zh-CN" altLang="en-US"/>
              <a:t>直接指定新填充原点位置，支持左下、右下、左上、右上及中心五种坐标定位方式。</a:t>
            </a:r>
            <a:endParaRPr lang="zh-CN" altLang="en-US"/>
          </a:p>
        </p:txBody>
      </p:sp>
      <p:pic>
        <p:nvPicPr>
          <p:cNvPr id="18" name="图片占位符 17" descr="2"/>
          <p:cNvPicPr>
            <a:picLocks noChangeAspect="1"/>
          </p:cNvPicPr>
          <p:nvPr>
            <p:ph type="pic" idx="16397"/>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987800" y="2362200"/>
            <a:ext cx="914400" cy="914400"/>
          </a:xfrm>
          <a:prstGeom prst="rect">
            <a:avLst/>
          </a:prstGeom>
        </p:spPr>
      </p:pic>
      <p:sp>
        <p:nvSpPr>
          <p:cNvPr id="9" name="文本占位符 8"/>
          <p:cNvSpPr>
            <a:spLocks noGrp="1"/>
          </p:cNvSpPr>
          <p:nvPr>
            <p:ph type="body" idx="16389"/>
            <p:custDataLst>
              <p:tags r:id="rId12"/>
            </p:custDataLst>
          </p:nvPr>
        </p:nvSpPr>
        <p:spPr/>
        <p:txBody>
          <a:bodyPr/>
          <a:p>
            <a:r>
              <a:rPr lang="zh-CN" altLang="en-US"/>
              <a:t>系统变量关联操作</a:t>
            </a:r>
            <a:endParaRPr lang="zh-CN" altLang="en-US"/>
          </a:p>
        </p:txBody>
      </p:sp>
      <p:sp>
        <p:nvSpPr>
          <p:cNvPr id="10" name="文本占位符 9"/>
          <p:cNvSpPr>
            <a:spLocks noGrp="1"/>
          </p:cNvSpPr>
          <p:nvPr>
            <p:ph type="body" idx="16390"/>
            <p:custDataLst>
              <p:tags r:id="rId13"/>
            </p:custDataLst>
          </p:nvPr>
        </p:nvSpPr>
        <p:spPr/>
        <p:txBody>
          <a:bodyPr/>
          <a:p>
            <a:r>
              <a:rPr lang="zh-CN" altLang="en-US"/>
              <a:t>通过HPORIGIN变量实现原点位置存储与调用，支持当前原点状态查询与默认值修改。</a:t>
            </a:r>
            <a:endParaRPr lang="zh-CN" altLang="en-US"/>
          </a:p>
        </p:txBody>
      </p:sp>
      <p:pic>
        <p:nvPicPr>
          <p:cNvPr id="19" name="图片占位符 18" descr="3"/>
          <p:cNvPicPr>
            <a:picLocks noChangeAspect="1"/>
          </p:cNvPicPr>
          <p:nvPr>
            <p:ph type="pic" idx="16398"/>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987800" y="3581400"/>
            <a:ext cx="914400" cy="914400"/>
          </a:xfrm>
          <a:prstGeom prst="rect">
            <a:avLst/>
          </a:prstGeom>
        </p:spPr>
      </p:pic>
      <p:sp>
        <p:nvSpPr>
          <p:cNvPr id="12" name="文本占位符 11"/>
          <p:cNvSpPr>
            <a:spLocks noGrp="1"/>
          </p:cNvSpPr>
          <p:nvPr>
            <p:ph type="body" idx="16391"/>
            <p:custDataLst>
              <p:tags r:id="rId17"/>
            </p:custDataLst>
          </p:nvPr>
        </p:nvSpPr>
        <p:spPr/>
        <p:txBody>
          <a:bodyPr/>
          <a:p>
            <a:r>
              <a:rPr lang="zh-CN" altLang="en-US"/>
              <a:t>坐标定位规范</a:t>
            </a:r>
            <a:endParaRPr lang="zh-CN" altLang="en-US"/>
          </a:p>
        </p:txBody>
      </p:sp>
      <p:sp>
        <p:nvSpPr>
          <p:cNvPr id="13" name="文本占位符 12"/>
          <p:cNvSpPr>
            <a:spLocks noGrp="1"/>
          </p:cNvSpPr>
          <p:nvPr>
            <p:ph type="body" idx="16392"/>
            <p:custDataLst>
              <p:tags r:id="rId18"/>
            </p:custDataLst>
          </p:nvPr>
        </p:nvSpPr>
        <p:spPr/>
        <p:txBody>
          <a:bodyPr/>
          <a:p>
            <a:r>
              <a:rPr lang="zh-CN" altLang="en-US"/>
              <a:t>左下定位基准为边界矩形左下顶点，右下以右下顶点为基准，左上与右上同理对称分布。</a:t>
            </a:r>
            <a:endParaRPr lang="zh-CN" altLang="en-US"/>
          </a:p>
        </p:txBody>
      </p:sp>
      <p:pic>
        <p:nvPicPr>
          <p:cNvPr id="20" name="图片占位符 19" descr="4"/>
          <p:cNvPicPr>
            <a:picLocks noChangeAspect="1"/>
          </p:cNvPicPr>
          <p:nvPr>
            <p:ph type="pic" idx="16399"/>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87800" y="4800600"/>
            <a:ext cx="914400" cy="914400"/>
          </a:xfrm>
          <a:prstGeom prst="rect">
            <a:avLst/>
          </a:prstGeom>
        </p:spPr>
      </p:pic>
      <p:sp>
        <p:nvSpPr>
          <p:cNvPr id="15" name="文本占位符 14"/>
          <p:cNvSpPr>
            <a:spLocks noGrp="1"/>
          </p:cNvSpPr>
          <p:nvPr>
            <p:ph type="body" idx="16393"/>
            <p:custDataLst>
              <p:tags r:id="rId22"/>
            </p:custDataLst>
          </p:nvPr>
        </p:nvSpPr>
        <p:spPr/>
        <p:txBody>
          <a:bodyPr/>
          <a:p>
            <a:r>
              <a:rPr lang="zh-CN" altLang="en-US"/>
              <a:t>默认参数管理</a:t>
            </a:r>
            <a:endParaRPr lang="zh-CN" altLang="en-US"/>
          </a:p>
        </p:txBody>
      </p:sp>
      <p:sp>
        <p:nvSpPr>
          <p:cNvPr id="16" name="文本占位符 15"/>
          <p:cNvSpPr>
            <a:spLocks noGrp="1"/>
          </p:cNvSpPr>
          <p:nvPr>
            <p:ph type="body" idx="16394"/>
            <p:custDataLst>
              <p:tags r:id="rId23"/>
            </p:custDataLst>
          </p:nvPr>
        </p:nvSpPr>
        <p:spPr/>
        <p:txBody>
          <a:bodyPr/>
          <a:p>
            <a:r>
              <a:rPr lang="zh-CN" altLang="en-US"/>
              <a:t>执行"存储为默认原点"指令后，新设定坐标将覆盖HPORIGIN原有数据成为新基准点。</a:t>
            </a:r>
            <a:endParaRPr lang="zh-CN" altLang="en-US"/>
          </a:p>
        </p:txBody>
      </p:sp>
    </p:spTree>
    <p:custDataLst>
      <p:tags r:id="rId2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sym typeface="+mn-ea"/>
              </a:rPr>
              <a:t>．图案填充</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a:t>
            </a:r>
            <a:r>
              <a:rPr lang="en-US" altLang="zh-CN"/>
              <a:t>5</a:t>
            </a:r>
            <a:r>
              <a:rPr lang="zh-CN" altLang="en-US"/>
              <a:t>）</a:t>
            </a:r>
            <a:r>
              <a:rPr lang="zh-CN" altLang="en-US"/>
              <a:t>“选项”面板</a:t>
            </a:r>
            <a:endParaRPr lang="zh-CN" altLang="en-US"/>
          </a:p>
        </p:txBody>
      </p:sp>
      <p:pic>
        <p:nvPicPr>
          <p:cNvPr id="4" name="内容占位符 3" descr="3c5fca6c-9aa2-11f0-8195-7e84fd11bd32"/>
          <p:cNvPicPr>
            <a:picLocks noChangeAspect="1"/>
          </p:cNvPicPr>
          <p:nvPr>
            <p:ph idx="16393"/>
            <p:custDataLst>
              <p:tags r:id="rId3"/>
            </p:custDataLst>
          </p:nvPr>
        </p:nvPicPr>
        <p:blipFill>
          <a:blip r:embed="rId4"/>
          <a:srcRect l="117" r="117"/>
          <a:stretch>
            <a:fillRect/>
          </a:stretch>
        </p:blipFill>
        <p:spPr>
          <a:xfrm>
            <a:off x="4648200" y="609600"/>
            <a:ext cx="6934200" cy="2946400"/>
          </a:xfrm>
          <a:custGeom>
            <a:avLst/>
            <a:gdLst>
              <a:gd name="connisteX0" fmla="*/ 0 w 6934200"/>
              <a:gd name="connsiteY0" fmla="*/ 203200 h 2946400"/>
              <a:gd name="connisteX1" fmla="*/ 203200 w 6934200"/>
              <a:gd name="connsiteY1" fmla="*/ 0 h 2946400"/>
              <a:gd name="connisteX2" fmla="*/ 6731000 w 6934200"/>
              <a:gd name="connsiteY2" fmla="*/ 0 h 2946400"/>
              <a:gd name="connisteX3" fmla="*/ 6934200 w 6934200"/>
              <a:gd name="connsiteY3" fmla="*/ 203200 h 2946400"/>
              <a:gd name="connisteX4" fmla="*/ 6934200 w 6934200"/>
              <a:gd name="connsiteY4" fmla="*/ 2946400 h 2946400"/>
              <a:gd name="connisteX5" fmla="*/ 0 w 6934200"/>
              <a:gd name="connsiteY5" fmla="*/ 2946400 h 2946400"/>
              <a:gd name="connisteX6" fmla="*/ 0 w 6934200"/>
              <a:gd name="connsiteY6"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2946400">
                <a:moveTo>
                  <a:pt x="0" y="203200"/>
                </a:moveTo>
                <a:cubicBezTo>
                  <a:pt x="0" y="90976"/>
                  <a:pt x="90976" y="0"/>
                  <a:pt x="203200" y="0"/>
                </a:cubicBezTo>
                <a:lnTo>
                  <a:pt x="6731000" y="0"/>
                </a:lnTo>
                <a:cubicBezTo>
                  <a:pt x="6843224" y="0"/>
                  <a:pt x="6934200" y="90976"/>
                  <a:pt x="6934200" y="203200"/>
                </a:cubicBezTo>
                <a:lnTo>
                  <a:pt x="6934200" y="2946400"/>
                </a:lnTo>
                <a:lnTo>
                  <a:pt x="0" y="2946400"/>
                </a:lnTo>
                <a:lnTo>
                  <a:pt x="0" y="203200"/>
                </a:lnTo>
                <a:close/>
              </a:path>
            </a:pathLst>
          </a:custGeom>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p>
            <a:r>
              <a:rPr lang="en-US" altLang="en-US" sz="2200"/>
              <a:t>①</a:t>
            </a:r>
            <a:r>
              <a:rPr lang="zh-CN" altLang="en-US" sz="2200"/>
              <a:t>关联</a:t>
            </a:r>
            <a:endParaRPr lang="zh-CN" altLang="en-US" sz="2200"/>
          </a:p>
        </p:txBody>
      </p:sp>
      <p:sp>
        <p:nvSpPr>
          <p:cNvPr id="7" name="文本占位符 6"/>
          <p:cNvSpPr>
            <a:spLocks noGrp="1"/>
          </p:cNvSpPr>
          <p:nvPr>
            <p:ph type="body" idx="16388"/>
            <p:custDataLst>
              <p:tags r:id="rId7"/>
            </p:custDataLst>
          </p:nvPr>
        </p:nvSpPr>
        <p:spPr/>
        <p:txBody>
          <a:bodyPr>
            <a:normAutofit fontScale="90000"/>
          </a:bodyPr>
          <a:p>
            <a:r>
              <a:rPr lang="zh-CN" altLang="en-US"/>
              <a:t>指定图案填充为关联类型，当边界对象修改时自动更新填充内容，确保图形与边界形状实时同步。</a:t>
            </a:r>
            <a:endParaRPr lang="zh-CN" altLang="en-US"/>
          </a:p>
        </p:txBody>
      </p:sp>
      <p:sp>
        <p:nvSpPr>
          <p:cNvPr id="8" name="文本占位符 7"/>
          <p:cNvSpPr>
            <a:spLocks noGrp="1"/>
          </p:cNvSpPr>
          <p:nvPr>
            <p:ph type="body" idx="16389"/>
            <p:custDataLst>
              <p:tags r:id="rId8"/>
            </p:custDataLst>
          </p:nvPr>
        </p:nvSpPr>
        <p:spPr/>
        <p:txBody>
          <a:bodyPr/>
          <a:p>
            <a:r>
              <a:rPr lang="en-US" altLang="en-US" sz="2200"/>
              <a:t>②</a:t>
            </a:r>
            <a:r>
              <a:rPr lang="zh-CN" altLang="en-US" sz="2200"/>
              <a:t>注释性</a:t>
            </a:r>
            <a:endParaRPr lang="zh-CN" altLang="en-US" sz="2200"/>
          </a:p>
        </p:txBody>
      </p:sp>
      <p:sp>
        <p:nvSpPr>
          <p:cNvPr id="9" name="文本占位符 8"/>
          <p:cNvSpPr>
            <a:spLocks noGrp="1"/>
          </p:cNvSpPr>
          <p:nvPr>
            <p:ph type="body" idx="16390"/>
            <p:custDataLst>
              <p:tags r:id="rId9"/>
            </p:custDataLst>
          </p:nvPr>
        </p:nvSpPr>
        <p:spPr/>
        <p:txBody>
          <a:bodyPr>
            <a:normAutofit fontScale="90000"/>
          </a:bodyPr>
          <a:p>
            <a:r>
              <a:rPr lang="zh-CN" altLang="en-US"/>
              <a:t>启用注释性功能后，系统自动调整填充缩放比例，确保图纸打印或显示时注释文字大小符合标准要求。</a:t>
            </a:r>
            <a:endParaRPr lang="zh-CN" altLang="en-US"/>
          </a:p>
        </p:txBody>
      </p:sp>
      <p:sp>
        <p:nvSpPr>
          <p:cNvPr id="10" name="文本占位符 9"/>
          <p:cNvSpPr>
            <a:spLocks noGrp="1"/>
          </p:cNvSpPr>
          <p:nvPr>
            <p:ph type="body" idx="16391"/>
            <p:custDataLst>
              <p:tags r:id="rId10"/>
            </p:custDataLst>
          </p:nvPr>
        </p:nvSpPr>
        <p:spPr/>
        <p:txBody>
          <a:bodyPr>
            <a:normAutofit/>
          </a:bodyPr>
          <a:p>
            <a:r>
              <a:rPr lang="en-US" altLang="en-US"/>
              <a:t>③</a:t>
            </a:r>
            <a:r>
              <a:rPr lang="zh-CN" altLang="en-US"/>
              <a:t>特性匹配</a:t>
            </a:r>
            <a:endParaRPr lang="zh-CN" altLang="en-US"/>
          </a:p>
        </p:txBody>
      </p:sp>
      <p:sp>
        <p:nvSpPr>
          <p:cNvPr id="11" name="文本占位符 10"/>
          <p:cNvSpPr>
            <a:spLocks noGrp="1"/>
          </p:cNvSpPr>
          <p:nvPr>
            <p:ph type="body" idx="16392"/>
            <p:custDataLst>
              <p:tags r:id="rId11"/>
            </p:custDataLst>
          </p:nvPr>
        </p:nvSpPr>
        <p:spPr/>
        <p:txBody>
          <a:bodyPr>
            <a:normAutofit fontScale="90000" lnSpcReduction="20000"/>
          </a:bodyPr>
          <a:p>
            <a:r>
              <a:rPr lang="zh-CN" altLang="en-US"/>
              <a:t>使用当前原点匹配时，保留选定填充对象的原点参数；使用源填充原点时，完全继承源对象的所有属性设置。</a:t>
            </a:r>
            <a:endParaRPr lang="zh-CN" altLang="en-US"/>
          </a:p>
        </p:txBody>
      </p:sp>
    </p:spTree>
    <p:custDataLst>
      <p:tags r:id="rId1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sym typeface="+mn-ea"/>
              </a:rPr>
              <a:t>．图案填充（</a:t>
            </a:r>
            <a:r>
              <a:rPr lang="en-US" altLang="zh-CN">
                <a:sym typeface="+mn-ea"/>
              </a:rPr>
              <a:t>5</a:t>
            </a:r>
            <a:r>
              <a:rPr lang="zh-CN" altLang="en-US">
                <a:sym typeface="+mn-ea"/>
              </a:rPr>
              <a:t>）“选项”面板</a:t>
            </a:r>
            <a:endParaRPr lang="zh-CN" altLang="en-US"/>
          </a:p>
        </p:txBody>
      </p:sp>
      <p:sp>
        <p:nvSpPr>
          <p:cNvPr id="3" name="装饰  1"/>
          <p:cNvSpPr>
            <a:spLocks noGrp="1"/>
          </p:cNvSpPr>
          <p:nvPr>
            <p:ph type="body" idx="16395"/>
            <p:custDataLst>
              <p:tags r:id="rId2"/>
            </p:custDataLst>
          </p:nvPr>
        </p:nvSpPr>
        <p:spPr/>
        <p:txBody>
          <a:bodyPr/>
          <a:p>
            <a:r>
              <a:rPr lang="zh-CN" altLang="en-US"/>
              <a:t> </a:t>
            </a:r>
            <a:endParaRPr lang="zh-CN" altLang="en-US"/>
          </a:p>
        </p:txBody>
      </p:sp>
      <p:pic>
        <p:nvPicPr>
          <p:cNvPr id="21" name="图片占位符 20" descr="7"/>
          <p:cNvPicPr>
            <a:picLocks noChangeAspect="1"/>
          </p:cNvPicPr>
          <p:nvPr>
            <p:ph type="pic" idx="16394"/>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1427480" y="2240280"/>
            <a:ext cx="650240" cy="650240"/>
          </a:xfrm>
          <a:prstGeom prst="rect">
            <a:avLst/>
          </a:prstGeom>
        </p:spPr>
      </p:pic>
      <p:sp>
        <p:nvSpPr>
          <p:cNvPr id="5" name="文本占位符 4"/>
          <p:cNvSpPr>
            <a:spLocks noGrp="1"/>
          </p:cNvSpPr>
          <p:nvPr>
            <p:ph type="body" idx="16386"/>
            <p:custDataLst>
              <p:tags r:id="rId6"/>
            </p:custDataLst>
          </p:nvPr>
        </p:nvSpPr>
        <p:spPr/>
        <p:txBody>
          <a:bodyPr/>
          <a:p>
            <a:r>
              <a:rPr lang="en-US" altLang="en-US"/>
              <a:t>④</a:t>
            </a:r>
            <a:r>
              <a:rPr lang="zh-CN" altLang="en-US"/>
              <a:t>允许的间隙</a:t>
            </a:r>
            <a:endParaRPr lang="zh-CN" altLang="en-US"/>
          </a:p>
        </p:txBody>
      </p:sp>
      <p:sp>
        <p:nvSpPr>
          <p:cNvPr id="6" name="文本占位符 5"/>
          <p:cNvSpPr>
            <a:spLocks noGrp="1"/>
          </p:cNvSpPr>
          <p:nvPr>
            <p:ph type="body" idx="16387"/>
            <p:custDataLst>
              <p:tags r:id="rId7"/>
            </p:custDataLst>
          </p:nvPr>
        </p:nvSpPr>
        <p:spPr/>
        <p:txBody>
          <a:bodyPr/>
          <a:p>
            <a:r>
              <a:rPr lang="zh-CN" altLang="en-US"/>
              <a:t>默认间隙值为0，强制要求填充边界必须完全封闭。若需允许微小开口，可在此项输入非零数值。</a:t>
            </a:r>
            <a:endParaRPr lang="zh-CN" altLang="en-US"/>
          </a:p>
        </p:txBody>
      </p:sp>
      <p:sp>
        <p:nvSpPr>
          <p:cNvPr id="7" name="装饰  5"/>
          <p:cNvSpPr>
            <a:spLocks noGrp="1"/>
          </p:cNvSpPr>
          <p:nvPr>
            <p:ph type="body" idx="16397"/>
            <p:custDataLst>
              <p:tags r:id="rId8"/>
            </p:custDataLst>
          </p:nvPr>
        </p:nvSpPr>
        <p:spPr/>
        <p:txBody>
          <a:bodyPr/>
          <a:p>
            <a:r>
              <a:rPr lang="zh-CN" altLang="en-US"/>
              <a:t> </a:t>
            </a:r>
            <a:endParaRPr lang="zh-CN" altLang="en-US"/>
          </a:p>
        </p:txBody>
      </p:sp>
      <p:pic>
        <p:nvPicPr>
          <p:cNvPr id="20" name="图片占位符 19" descr="8"/>
          <p:cNvPicPr>
            <a:picLocks noChangeAspect="1"/>
          </p:cNvPicPr>
          <p:nvPr>
            <p:ph type="pic" idx="16396"/>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323080" y="2240280"/>
            <a:ext cx="650240" cy="650240"/>
          </a:xfrm>
          <a:prstGeom prst="rect">
            <a:avLst/>
          </a:prstGeom>
        </p:spPr>
      </p:pic>
      <p:sp>
        <p:nvSpPr>
          <p:cNvPr id="9" name="文本占位符 8"/>
          <p:cNvSpPr>
            <a:spLocks noGrp="1"/>
          </p:cNvSpPr>
          <p:nvPr>
            <p:ph type="body" idx="16388"/>
            <p:custDataLst>
              <p:tags r:id="rId12"/>
            </p:custDataLst>
          </p:nvPr>
        </p:nvSpPr>
        <p:spPr/>
        <p:txBody>
          <a:bodyPr>
            <a:normAutofit fontScale="70000"/>
          </a:bodyPr>
          <a:p>
            <a:r>
              <a:rPr lang="en-US" altLang="en-US"/>
              <a:t>⑤</a:t>
            </a:r>
            <a:r>
              <a:rPr lang="zh-CN" altLang="en-US"/>
              <a:t>创建独立的图案填充</a:t>
            </a:r>
            <a:endParaRPr lang="zh-CN" altLang="en-US"/>
          </a:p>
        </p:txBody>
      </p:sp>
      <p:sp>
        <p:nvSpPr>
          <p:cNvPr id="10" name="文本占位符 9"/>
          <p:cNvSpPr>
            <a:spLocks noGrp="1"/>
          </p:cNvSpPr>
          <p:nvPr>
            <p:ph type="body" idx="16389"/>
            <p:custDataLst>
              <p:tags r:id="rId13"/>
            </p:custDataLst>
          </p:nvPr>
        </p:nvSpPr>
        <p:spPr/>
        <p:txBody>
          <a:bodyPr/>
          <a:p>
            <a:r>
              <a:rPr lang="zh-CN" altLang="en-US"/>
              <a:t>当存在多个独立闭合边界时，可选择合并为单个填充对象或拆分为多个独立对象进行单独编辑。</a:t>
            </a:r>
            <a:endParaRPr lang="zh-CN" altLang="en-US"/>
          </a:p>
        </p:txBody>
      </p:sp>
      <p:sp>
        <p:nvSpPr>
          <p:cNvPr id="11" name="装饰  9"/>
          <p:cNvSpPr>
            <a:spLocks noGrp="1"/>
          </p:cNvSpPr>
          <p:nvPr>
            <p:ph type="body" idx="16399"/>
            <p:custDataLst>
              <p:tags r:id="rId14"/>
            </p:custDataLst>
          </p:nvPr>
        </p:nvSpPr>
        <p:spPr/>
        <p:txBody>
          <a:bodyPr/>
          <a:p>
            <a:r>
              <a:rPr lang="zh-CN" altLang="en-US"/>
              <a:t> </a:t>
            </a:r>
            <a:endParaRPr lang="zh-CN" altLang="en-US"/>
          </a:p>
        </p:txBody>
      </p:sp>
      <p:pic>
        <p:nvPicPr>
          <p:cNvPr id="19" name="图片占位符 18" descr="9"/>
          <p:cNvPicPr>
            <a:picLocks noChangeAspect="1"/>
          </p:cNvPicPr>
          <p:nvPr>
            <p:ph type="pic" idx="16398"/>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218680" y="2240280"/>
            <a:ext cx="650240" cy="650240"/>
          </a:xfrm>
          <a:prstGeom prst="rect">
            <a:avLst/>
          </a:prstGeom>
        </p:spPr>
      </p:pic>
      <p:sp>
        <p:nvSpPr>
          <p:cNvPr id="13" name="文本占位符 12"/>
          <p:cNvSpPr>
            <a:spLocks noGrp="1"/>
          </p:cNvSpPr>
          <p:nvPr>
            <p:ph type="body" idx="16390"/>
            <p:custDataLst>
              <p:tags r:id="rId18"/>
            </p:custDataLst>
          </p:nvPr>
        </p:nvSpPr>
        <p:spPr/>
        <p:txBody>
          <a:bodyPr/>
          <a:p>
            <a:r>
              <a:rPr lang="en-US" altLang="en-US"/>
              <a:t>⑥</a:t>
            </a:r>
            <a:r>
              <a:rPr lang="zh-CN" altLang="en-US"/>
              <a:t>孤岛检测</a:t>
            </a:r>
            <a:endParaRPr lang="zh-CN" altLang="en-US"/>
          </a:p>
        </p:txBody>
      </p:sp>
      <p:sp>
        <p:nvSpPr>
          <p:cNvPr id="14" name="文本占位符 13"/>
          <p:cNvSpPr>
            <a:spLocks noGrp="1"/>
          </p:cNvSpPr>
          <p:nvPr>
            <p:ph type="body" idx="16391"/>
            <p:custDataLst>
              <p:tags r:id="rId19"/>
            </p:custDataLst>
          </p:nvPr>
        </p:nvSpPr>
        <p:spPr/>
        <p:txBody>
          <a:bodyPr/>
          <a:p>
            <a:r>
              <a:rPr lang="zh-CN" altLang="en-US"/>
              <a:t>普通模式从外向内填充并跳过孤岛；外部模式仅填充指定区域；忽略模式直接穿透内部对象完成填充。</a:t>
            </a:r>
            <a:endParaRPr lang="zh-CN" altLang="en-US"/>
          </a:p>
        </p:txBody>
      </p:sp>
      <p:sp>
        <p:nvSpPr>
          <p:cNvPr id="15" name="装饰  3"/>
          <p:cNvSpPr>
            <a:spLocks noGrp="1"/>
          </p:cNvSpPr>
          <p:nvPr>
            <p:ph type="body" idx="16401"/>
            <p:custDataLst>
              <p:tags r:id="rId20"/>
            </p:custDataLst>
          </p:nvPr>
        </p:nvSpPr>
        <p:spPr/>
        <p:txBody>
          <a:bodyPr/>
          <a:p>
            <a:r>
              <a:rPr lang="zh-CN" altLang="en-US"/>
              <a:t> </a:t>
            </a:r>
            <a:endParaRPr lang="zh-CN" altLang="en-US"/>
          </a:p>
        </p:txBody>
      </p:sp>
      <p:pic>
        <p:nvPicPr>
          <p:cNvPr id="22" name="图片占位符 21" descr="10"/>
          <p:cNvPicPr>
            <a:picLocks noChangeAspect="1"/>
          </p:cNvPicPr>
          <p:nvPr>
            <p:ph type="pic" idx="16400"/>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0114280" y="2240280"/>
            <a:ext cx="650240" cy="650240"/>
          </a:xfrm>
          <a:prstGeom prst="rect">
            <a:avLst/>
          </a:prstGeom>
        </p:spPr>
      </p:pic>
      <p:sp>
        <p:nvSpPr>
          <p:cNvPr id="17" name="文本占位符 16"/>
          <p:cNvSpPr>
            <a:spLocks noGrp="1"/>
          </p:cNvSpPr>
          <p:nvPr>
            <p:ph type="body" idx="16392"/>
            <p:custDataLst>
              <p:tags r:id="rId24"/>
            </p:custDataLst>
          </p:nvPr>
        </p:nvSpPr>
        <p:spPr/>
        <p:txBody>
          <a:bodyPr/>
          <a:p>
            <a:r>
              <a:rPr lang="en-US" altLang="en-US"/>
              <a:t>⑦</a:t>
            </a:r>
            <a:r>
              <a:rPr lang="zh-CN" altLang="en-US"/>
              <a:t>绘图次序</a:t>
            </a:r>
            <a:endParaRPr lang="zh-CN" altLang="en-US"/>
          </a:p>
        </p:txBody>
      </p:sp>
      <p:sp>
        <p:nvSpPr>
          <p:cNvPr id="18" name="文本占位符 17"/>
          <p:cNvSpPr>
            <a:spLocks noGrp="1"/>
          </p:cNvSpPr>
          <p:nvPr>
            <p:ph type="body" idx="16393"/>
            <p:custDataLst>
              <p:tags r:id="rId25"/>
            </p:custDataLst>
          </p:nvPr>
        </p:nvSpPr>
        <p:spPr/>
        <p:txBody>
          <a:bodyPr/>
          <a:p>
            <a:r>
              <a:rPr lang="zh-CN" altLang="en-US"/>
              <a:t>通过前置、后置或相对边界调整填充显示层级，支持“不更改”“置于边界之前”等五种优先级设置方式。</a:t>
            </a:r>
            <a:endParaRPr lang="zh-CN" altLang="en-US"/>
          </a:p>
        </p:txBody>
      </p:sp>
    </p:spTree>
    <p:custDataLst>
      <p:tags r:id="rId2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任务二  绘制手压阀胶垫</a:t>
            </a:r>
            <a:endParaRPr lang="zh-CN" altLang="en-US"/>
          </a:p>
        </p:txBody>
      </p:sp>
      <p:sp>
        <p:nvSpPr>
          <p:cNvPr id="3" name="文本占位符 25"/>
          <p:cNvSpPr>
            <a:spLocks noGrp="1"/>
          </p:cNvSpPr>
          <p:nvPr>
            <p:ph type="body" idx="16386"/>
            <p:custDataLst>
              <p:tags r:id="rId2"/>
            </p:custDataLst>
          </p:nvPr>
        </p:nvSpPr>
        <p:spPr/>
        <p:txBody>
          <a:bodyPr/>
          <a:p>
            <a:r>
              <a:rPr lang="zh-CN" altLang="en-US"/>
              <a:t>06</a:t>
            </a:r>
            <a:endParaRPr lang="zh-CN" altLang="en-US"/>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2" name="内容占位符 11" descr="/data/temp/39a493c5-9aa2-11f0-9362-bae498b30c55.PNG39a493c5-9aa2-11f0-9362-bae498b30c55"/>
          <p:cNvPicPr>
            <a:picLocks noChangeAspect="1"/>
          </p:cNvPicPr>
          <p:nvPr>
            <p:ph idx="16392"/>
            <p:custDataLst>
              <p:tags r:id="rId2"/>
            </p:custDataLst>
          </p:nvPr>
        </p:nvPicPr>
        <p:blipFill>
          <a:blip r:embed="rId3"/>
          <a:srcRect l="-324250" r="-324250"/>
          <a:stretch>
            <a:fillRect/>
          </a:stretch>
        </p:blipFill>
        <p:spPr>
          <a:xfrm>
            <a:off x="609600" y="609600"/>
            <a:ext cx="10972800" cy="3251200"/>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p:txBody>
          <a:bodyPr/>
          <a:p>
            <a:r>
              <a:rPr lang="zh-CN" altLang="en-US"/>
              <a:t>垫片作用</a:t>
            </a:r>
            <a:endParaRPr lang="zh-CN" altLang="en-US"/>
          </a:p>
        </p:txBody>
      </p:sp>
      <p:sp>
        <p:nvSpPr>
          <p:cNvPr id="5" name="文本占位符 4"/>
          <p:cNvSpPr>
            <a:spLocks noGrp="1"/>
          </p:cNvSpPr>
          <p:nvPr>
            <p:ph type="body" idx="16387"/>
            <p:custDataLst>
              <p:tags r:id="rId5"/>
            </p:custDataLst>
          </p:nvPr>
        </p:nvSpPr>
        <p:spPr/>
        <p:txBody>
          <a:bodyPr/>
          <a:p>
            <a:r>
              <a:rPr lang="zh-CN" altLang="en-US"/>
              <a:t>垫片配合螺纹零件，联结机械部件，为设备提供紧固。</a:t>
            </a:r>
            <a:endParaRPr lang="zh-CN" altLang="en-US"/>
          </a:p>
        </p:txBody>
      </p:sp>
      <p:sp>
        <p:nvSpPr>
          <p:cNvPr id="6" name="文本占位符 5"/>
          <p:cNvSpPr>
            <a:spLocks noGrp="1"/>
          </p:cNvSpPr>
          <p:nvPr>
            <p:ph type="body" idx="16388"/>
            <p:custDataLst>
              <p:tags r:id="rId6"/>
            </p:custDataLst>
          </p:nvPr>
        </p:nvSpPr>
        <p:spPr/>
        <p:txBody>
          <a:bodyPr/>
          <a:p>
            <a:r>
              <a:rPr lang="zh-CN" altLang="en-US"/>
              <a:t>偏移命令</a:t>
            </a:r>
            <a:endParaRPr lang="zh-CN" altLang="en-US"/>
          </a:p>
        </p:txBody>
      </p:sp>
      <p:sp>
        <p:nvSpPr>
          <p:cNvPr id="7" name="文本占位符 6"/>
          <p:cNvSpPr>
            <a:spLocks noGrp="1"/>
          </p:cNvSpPr>
          <p:nvPr>
            <p:ph type="body" idx="16389"/>
            <p:custDataLst>
              <p:tags r:id="rId7"/>
            </p:custDataLst>
          </p:nvPr>
        </p:nvSpPr>
        <p:spPr/>
        <p:txBody>
          <a:bodyPr/>
          <a:p>
            <a:r>
              <a:rPr lang="zh-CN" altLang="en-US"/>
              <a:t>利用“偏移”快速绘制平行线，编辑等距图形，提高绘图效率。</a:t>
            </a:r>
            <a:endParaRPr lang="zh-CN" altLang="en-US"/>
          </a:p>
        </p:txBody>
      </p:sp>
      <p:sp>
        <p:nvSpPr>
          <p:cNvPr id="8" name="文本占位符 7"/>
          <p:cNvSpPr>
            <a:spLocks noGrp="1"/>
          </p:cNvSpPr>
          <p:nvPr>
            <p:ph type="body" idx="16390"/>
            <p:custDataLst>
              <p:tags r:id="rId8"/>
            </p:custDataLst>
          </p:nvPr>
        </p:nvSpPr>
        <p:spPr/>
        <p:txBody>
          <a:bodyPr/>
          <a:p>
            <a:r>
              <a:rPr lang="zh-CN" altLang="en-US"/>
              <a:t>图形绘制</a:t>
            </a:r>
            <a:endParaRPr lang="zh-CN" altLang="en-US"/>
          </a:p>
        </p:txBody>
      </p:sp>
      <p:sp>
        <p:nvSpPr>
          <p:cNvPr id="9" name="文本占位符 8"/>
          <p:cNvSpPr>
            <a:spLocks noGrp="1"/>
          </p:cNvSpPr>
          <p:nvPr>
            <p:ph type="body" idx="16391"/>
            <p:custDataLst>
              <p:tags r:id="rId9"/>
            </p:custDataLst>
          </p:nvPr>
        </p:nvSpPr>
        <p:spPr/>
        <p:txBody>
          <a:bodyPr/>
          <a:p>
            <a:r>
              <a:rPr lang="zh-CN" altLang="en-US"/>
              <a:t>先用直线命令构建基础，再偏移编辑，最后添加剖面线完成图形。</a:t>
            </a:r>
            <a:endParaRPr lang="zh-CN" altLang="en-US"/>
          </a:p>
        </p:txBody>
      </p:sp>
    </p:spTree>
    <p:custDataLst>
      <p:tags r:id="rId10"/>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06400" y="158115"/>
            <a:ext cx="10972800" cy="360045"/>
          </a:xfrm>
        </p:spPr>
        <p:txBody>
          <a:bodyPr>
            <a:normAutofit fontScale="90000"/>
          </a:bodyPr>
          <a:p>
            <a:r>
              <a:rPr lang="zh-CN" altLang="en-US"/>
              <a:t>操作步骤</a:t>
            </a:r>
            <a:endParaRPr lang="zh-CN" altLang="en-US"/>
          </a:p>
        </p:txBody>
      </p:sp>
      <p:sp>
        <p:nvSpPr>
          <p:cNvPr id="4" name="文本占位符 3"/>
          <p:cNvSpPr>
            <a:spLocks noGrp="1"/>
          </p:cNvSpPr>
          <p:nvPr>
            <p:ph type="body" idx="16386"/>
            <p:custDataLst>
              <p:tags r:id="rId2"/>
            </p:custDataLst>
          </p:nvPr>
        </p:nvSpPr>
        <p:spPr/>
        <p:txBody>
          <a:bodyPr/>
          <a:p>
            <a:r>
              <a:rPr lang="zh-CN" altLang="en-US" sz="1700"/>
              <a:t>（</a:t>
            </a:r>
            <a:r>
              <a:rPr lang="en-US" altLang="zh-CN" sz="1700"/>
              <a:t>1</a:t>
            </a:r>
            <a:r>
              <a:rPr lang="zh-CN" altLang="en-US" sz="1700"/>
              <a:t>）</a:t>
            </a:r>
            <a:r>
              <a:rPr lang="zh-CN" altLang="en-US" sz="1700"/>
              <a:t>创建图层</a:t>
            </a:r>
            <a:endParaRPr lang="zh-CN" altLang="en-US" sz="1700"/>
          </a:p>
        </p:txBody>
      </p:sp>
      <p:sp>
        <p:nvSpPr>
          <p:cNvPr id="5" name="文本占位符 4"/>
          <p:cNvSpPr>
            <a:spLocks noGrp="1"/>
          </p:cNvSpPr>
          <p:nvPr>
            <p:ph type="body" idx="16387"/>
            <p:custDataLst>
              <p:tags r:id="rId3"/>
            </p:custDataLst>
          </p:nvPr>
        </p:nvSpPr>
        <p:spPr/>
        <p:txBody>
          <a:bodyPr/>
          <a:p>
            <a:r>
              <a:rPr lang="zh-CN" altLang="en-US"/>
              <a:t>设置中心线、粗实线等图层颜色、线型及线宽参数。</a:t>
            </a:r>
            <a:endParaRPr lang="zh-CN" altLang="en-US"/>
          </a:p>
        </p:txBody>
      </p:sp>
      <p:sp>
        <p:nvSpPr>
          <p:cNvPr id="6" name="文本占位符 5"/>
          <p:cNvSpPr>
            <a:spLocks noGrp="1"/>
          </p:cNvSpPr>
          <p:nvPr>
            <p:ph type="body" idx="16388"/>
            <p:custDataLst>
              <p:tags r:id="rId4"/>
            </p:custDataLst>
          </p:nvPr>
        </p:nvSpPr>
        <p:spPr/>
        <p:txBody>
          <a:bodyPr/>
          <a:p>
            <a:r>
              <a:rPr lang="zh-CN" altLang="en-US" sz="1700"/>
              <a:t>（</a:t>
            </a:r>
            <a:r>
              <a:rPr lang="en-US" altLang="zh-CN" sz="1700"/>
              <a:t>2</a:t>
            </a:r>
            <a:r>
              <a:rPr lang="zh-CN" altLang="en-US" sz="1700"/>
              <a:t>）</a:t>
            </a:r>
            <a:r>
              <a:rPr lang="zh-CN" altLang="en-US" sz="1700"/>
              <a:t>绘制中心线</a:t>
            </a:r>
            <a:endParaRPr lang="zh-CN" altLang="en-US" sz="1700"/>
          </a:p>
        </p:txBody>
      </p:sp>
      <p:sp>
        <p:nvSpPr>
          <p:cNvPr id="7" name="文本占位符 6"/>
          <p:cNvSpPr>
            <a:spLocks noGrp="1"/>
          </p:cNvSpPr>
          <p:nvPr>
            <p:ph type="body" idx="16389"/>
            <p:custDataLst>
              <p:tags r:id="rId5"/>
            </p:custDataLst>
          </p:nvPr>
        </p:nvSpPr>
        <p:spPr>
          <a:xfrm>
            <a:off x="2895600" y="4419600"/>
            <a:ext cx="1828800" cy="1828800"/>
          </a:xfrm>
        </p:spPr>
        <p:txBody>
          <a:bodyPr/>
          <a:p>
            <a:r>
              <a:rPr lang="zh-CN" altLang="en-US"/>
              <a:t>设定中心线图层，用直线工具及坐标点(167,150)和(175,150)绘制水平线。</a:t>
            </a:r>
            <a:endParaRPr lang="zh-CN" altLang="en-US"/>
          </a:p>
        </p:txBody>
      </p:sp>
      <p:sp>
        <p:nvSpPr>
          <p:cNvPr id="8" name="文本占位符 7"/>
          <p:cNvSpPr>
            <a:spLocks noGrp="1"/>
          </p:cNvSpPr>
          <p:nvPr>
            <p:ph type="body" idx="16390"/>
            <p:custDataLst>
              <p:tags r:id="rId6"/>
            </p:custDataLst>
          </p:nvPr>
        </p:nvSpPr>
        <p:spPr/>
        <p:txBody>
          <a:bodyPr>
            <a:normAutofit fontScale="90000"/>
          </a:bodyPr>
          <a:p>
            <a:r>
              <a:rPr lang="zh-CN" altLang="en-US" sz="1700"/>
              <a:t>（</a:t>
            </a:r>
            <a:r>
              <a:rPr lang="en-US" altLang="zh-CN" sz="1700"/>
              <a:t>3</a:t>
            </a:r>
            <a:r>
              <a:rPr lang="zh-CN" altLang="en-US" sz="1700"/>
              <a:t>）</a:t>
            </a:r>
            <a:r>
              <a:rPr lang="zh-CN" altLang="en-US" sz="1700"/>
              <a:t>绘制竖直直线</a:t>
            </a:r>
            <a:endParaRPr lang="zh-CN" altLang="en-US" sz="1700"/>
          </a:p>
        </p:txBody>
      </p:sp>
      <p:sp>
        <p:nvSpPr>
          <p:cNvPr id="9" name="文本占位符 8"/>
          <p:cNvSpPr>
            <a:spLocks noGrp="1"/>
          </p:cNvSpPr>
          <p:nvPr>
            <p:ph type="body" idx="16391"/>
            <p:custDataLst>
              <p:tags r:id="rId7"/>
            </p:custDataLst>
          </p:nvPr>
        </p:nvSpPr>
        <p:spPr/>
        <p:txBody>
          <a:bodyPr/>
          <a:p>
            <a:r>
              <a:rPr lang="zh-CN" altLang="en-US"/>
              <a:t>粗实线图层中，通过直线按钮以坐标点(170,175)和(170,125)绘制竖直直线，结果如图3-14。</a:t>
            </a:r>
            <a:endParaRPr lang="zh-CN" altLang="en-US"/>
          </a:p>
        </p:txBody>
      </p:sp>
      <p:sp>
        <p:nvSpPr>
          <p:cNvPr id="10" name="文本占位符 9"/>
          <p:cNvSpPr>
            <a:spLocks noGrp="1"/>
          </p:cNvSpPr>
          <p:nvPr>
            <p:ph type="body" idx="16392"/>
            <p:custDataLst>
              <p:tags r:id="rId8"/>
            </p:custDataLst>
          </p:nvPr>
        </p:nvSpPr>
        <p:spPr/>
        <p:txBody>
          <a:bodyPr/>
          <a:p>
            <a:r>
              <a:rPr lang="zh-CN" altLang="en-US" sz="1700"/>
              <a:t>（</a:t>
            </a:r>
            <a:r>
              <a:rPr lang="en-US" altLang="zh-CN" sz="1700"/>
              <a:t>4</a:t>
            </a:r>
            <a:r>
              <a:rPr lang="zh-CN" altLang="en-US" sz="1700"/>
              <a:t>）</a:t>
            </a:r>
            <a:r>
              <a:rPr lang="zh-CN" altLang="en-US" sz="1700"/>
              <a:t>偏移处理</a:t>
            </a:r>
            <a:endParaRPr lang="zh-CN" altLang="en-US" sz="1700"/>
          </a:p>
        </p:txBody>
      </p:sp>
      <p:sp>
        <p:nvSpPr>
          <p:cNvPr id="11" name="文本占位符 10"/>
          <p:cNvSpPr>
            <a:spLocks noGrp="1"/>
          </p:cNvSpPr>
          <p:nvPr>
            <p:ph type="body" idx="16393"/>
            <p:custDataLst>
              <p:tags r:id="rId9"/>
            </p:custDataLst>
          </p:nvPr>
        </p:nvSpPr>
        <p:spPr/>
        <p:txBody>
          <a:bodyPr/>
          <a:p>
            <a:r>
              <a:rPr lang="zh-CN" altLang="en-US"/>
              <a:t>通过命令行或菜单栏执行偏移命令，将竖直直线向右偏移2单位。</a:t>
            </a:r>
            <a:endParaRPr lang="zh-CN" altLang="en-US"/>
          </a:p>
        </p:txBody>
      </p:sp>
      <p:sp>
        <p:nvSpPr>
          <p:cNvPr id="12" name="文本占位符 11"/>
          <p:cNvSpPr>
            <a:spLocks noGrp="1"/>
          </p:cNvSpPr>
          <p:nvPr>
            <p:ph type="body" idx="16394"/>
            <p:custDataLst>
              <p:tags r:id="rId10"/>
            </p:custDataLst>
          </p:nvPr>
        </p:nvSpPr>
        <p:spPr>
          <a:xfrm>
            <a:off x="9753600" y="3860800"/>
            <a:ext cx="2141220" cy="406400"/>
          </a:xfrm>
        </p:spPr>
        <p:txBody>
          <a:bodyPr>
            <a:normAutofit fontScale="60000"/>
          </a:bodyPr>
          <a:p>
            <a:r>
              <a:rPr lang="zh-CN" altLang="en-US"/>
              <a:t>（</a:t>
            </a:r>
            <a:r>
              <a:rPr lang="en-US" altLang="zh-CN"/>
              <a:t>5</a:t>
            </a:r>
            <a:r>
              <a:rPr lang="zh-CN" altLang="en-US"/>
              <a:t>）</a:t>
            </a:r>
            <a:r>
              <a:rPr lang="zh-CN" altLang="en-US"/>
              <a:t>重复“偏移”命令</a:t>
            </a:r>
            <a:endParaRPr lang="zh-CN" altLang="en-US"/>
          </a:p>
        </p:txBody>
      </p:sp>
      <p:sp>
        <p:nvSpPr>
          <p:cNvPr id="13" name="文本占位符 12"/>
          <p:cNvSpPr>
            <a:spLocks noGrp="1"/>
          </p:cNvSpPr>
          <p:nvPr>
            <p:ph type="body" idx="16395"/>
            <p:custDataLst>
              <p:tags r:id="rId11"/>
            </p:custDataLst>
          </p:nvPr>
        </p:nvSpPr>
        <p:spPr/>
        <p:txBody>
          <a:bodyPr/>
          <a:p>
            <a:r>
              <a:rPr lang="zh-CN" altLang="en-US"/>
              <a:t>将上下两条横线分别向内偏移，偏移距离为6.5，结果如图所示。</a:t>
            </a:r>
            <a:endParaRPr lang="zh-CN" altLang="en-US"/>
          </a:p>
        </p:txBody>
      </p:sp>
      <p:pic>
        <p:nvPicPr>
          <p:cNvPr id="14" name="图片 13"/>
          <p:cNvPicPr>
            <a:picLocks noChangeAspect="1"/>
          </p:cNvPicPr>
          <p:nvPr/>
        </p:nvPicPr>
        <p:blipFill>
          <a:blip r:embed="rId12"/>
          <a:stretch>
            <a:fillRect/>
          </a:stretch>
        </p:blipFill>
        <p:spPr>
          <a:xfrm>
            <a:off x="1453515" y="1334135"/>
            <a:ext cx="2488565" cy="1710055"/>
          </a:xfrm>
          <a:prstGeom prst="rect">
            <a:avLst/>
          </a:prstGeom>
        </p:spPr>
      </p:pic>
      <p:pic>
        <p:nvPicPr>
          <p:cNvPr id="17" name="图片 16"/>
          <p:cNvPicPr>
            <a:picLocks noChangeAspect="1"/>
          </p:cNvPicPr>
          <p:nvPr/>
        </p:nvPicPr>
        <p:blipFill>
          <a:blip r:embed="rId13"/>
          <a:stretch>
            <a:fillRect/>
          </a:stretch>
        </p:blipFill>
        <p:spPr>
          <a:xfrm>
            <a:off x="5688330" y="1435735"/>
            <a:ext cx="3206750" cy="1626870"/>
          </a:xfrm>
          <a:prstGeom prst="rect">
            <a:avLst/>
          </a:prstGeom>
        </p:spPr>
      </p:pic>
    </p:spTree>
    <p:custDataLst>
      <p:tags r:id="rId1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6</a:t>
            </a:r>
            <a:r>
              <a:rPr lang="zh-CN" altLang="en-US"/>
              <a:t>）</a:t>
            </a:r>
            <a:r>
              <a:rPr lang="zh-CN" altLang="en-US"/>
              <a:t>绘制剖面线</a:t>
            </a:r>
            <a:endParaRPr lang="zh-CN" altLang="en-US"/>
          </a:p>
        </p:txBody>
      </p:sp>
      <p:sp>
        <p:nvSpPr>
          <p:cNvPr id="3" name="装饰  1"/>
          <p:cNvSpPr>
            <a:spLocks noGrp="1"/>
          </p:cNvSpPr>
          <p:nvPr>
            <p:ph type="body" idx="16394"/>
            <p:custDataLst>
              <p:tags r:id="rId2"/>
            </p:custDataLst>
          </p:nvPr>
        </p:nvSpPr>
        <p:spPr>
          <a:xfrm>
            <a:off x="609600" y="1524000"/>
            <a:ext cx="4231640" cy="4638040"/>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914400" y="2451100"/>
            <a:ext cx="3200400" cy="3196590"/>
          </a:xfrm>
        </p:spPr>
        <p:txBody>
          <a:bodyPr>
            <a:normAutofit/>
          </a:bodyPr>
          <a:p>
            <a:r>
              <a:rPr lang="zh-CN" altLang="en-US"/>
              <a:t>将</a:t>
            </a:r>
            <a:r>
              <a:rPr lang="en-US" altLang="zh-CN"/>
              <a:t>“</a:t>
            </a:r>
            <a:r>
              <a:rPr lang="zh-CN" altLang="en-US"/>
              <a:t>细实线</a:t>
            </a:r>
            <a:r>
              <a:rPr lang="en-US" altLang="zh-CN"/>
              <a:t>”</a:t>
            </a:r>
            <a:r>
              <a:rPr lang="zh-CN" altLang="en-US"/>
              <a:t>图层设定为当前图层。单击</a:t>
            </a:r>
            <a:r>
              <a:rPr lang="en-US" altLang="zh-CN"/>
              <a:t>“</a:t>
            </a:r>
            <a:r>
              <a:rPr lang="zh-CN" altLang="en-US"/>
              <a:t>默认</a:t>
            </a:r>
            <a:r>
              <a:rPr lang="en-US" altLang="zh-CN"/>
              <a:t>”</a:t>
            </a:r>
            <a:r>
              <a:rPr lang="zh-CN" altLang="en-US"/>
              <a:t>选项卡</a:t>
            </a:r>
            <a:r>
              <a:rPr lang="en-US" altLang="zh-CN"/>
              <a:t>“</a:t>
            </a:r>
            <a:r>
              <a:rPr lang="zh-CN" altLang="en-US"/>
              <a:t>绘图</a:t>
            </a:r>
            <a:r>
              <a:rPr lang="en-US" altLang="zh-CN"/>
              <a:t>”</a:t>
            </a:r>
            <a:r>
              <a:rPr lang="zh-CN" altLang="en-US"/>
              <a:t>面板中的</a:t>
            </a:r>
            <a:r>
              <a:rPr lang="en-US" altLang="zh-CN"/>
              <a:t>“</a:t>
            </a:r>
            <a:r>
              <a:rPr lang="zh-CN" altLang="en-US"/>
              <a:t>图案填充</a:t>
            </a:r>
            <a:r>
              <a:rPr lang="en-US" altLang="zh-CN"/>
              <a:t>”</a:t>
            </a:r>
            <a:r>
              <a:rPr lang="zh-CN" altLang="en-US"/>
              <a:t>按钮，系统弹出如图所示的</a:t>
            </a:r>
            <a:r>
              <a:rPr lang="en-US" altLang="zh-CN"/>
              <a:t>“</a:t>
            </a:r>
            <a:r>
              <a:rPr lang="zh-CN" altLang="en-US"/>
              <a:t>图案填充创建</a:t>
            </a:r>
            <a:r>
              <a:rPr lang="en-US" altLang="zh-CN"/>
              <a:t>”</a:t>
            </a:r>
            <a:r>
              <a:rPr lang="zh-CN" altLang="en-US"/>
              <a:t>选项卡，在</a:t>
            </a:r>
            <a:r>
              <a:rPr lang="en-US" altLang="zh-CN"/>
              <a:t>“</a:t>
            </a:r>
            <a:r>
              <a:rPr lang="zh-CN" altLang="en-US"/>
              <a:t>图案填充图案</a:t>
            </a:r>
            <a:r>
              <a:rPr lang="en-US" altLang="zh-CN"/>
              <a:t>”</a:t>
            </a:r>
            <a:r>
              <a:rPr lang="zh-CN" altLang="en-US"/>
              <a:t>下拉列表中选择</a:t>
            </a:r>
            <a:r>
              <a:rPr lang="en-US" altLang="zh-CN"/>
              <a:t>“NET”</a:t>
            </a:r>
            <a:r>
              <a:rPr lang="zh-CN" altLang="en-US"/>
              <a:t>图案，</a:t>
            </a:r>
            <a:r>
              <a:rPr lang="en-US" altLang="zh-CN"/>
              <a:t>“</a:t>
            </a:r>
            <a:r>
              <a:rPr lang="zh-CN" altLang="en-US"/>
              <a:t>图案填充角度</a:t>
            </a:r>
            <a:r>
              <a:rPr lang="en-US" altLang="zh-CN"/>
              <a:t>”</a:t>
            </a:r>
            <a:r>
              <a:rPr lang="zh-CN" altLang="en-US"/>
              <a:t>设置为</a:t>
            </a:r>
            <a:r>
              <a:rPr lang="en-US" altLang="zh-CN"/>
              <a:t>45</a:t>
            </a:r>
            <a:r>
              <a:rPr lang="zh-CN" altLang="en-US"/>
              <a:t>，</a:t>
            </a:r>
            <a:r>
              <a:rPr lang="en-US" altLang="zh-CN"/>
              <a:t>“</a:t>
            </a:r>
            <a:r>
              <a:rPr lang="zh-CN" altLang="en-US"/>
              <a:t>填充图案比例</a:t>
            </a:r>
            <a:r>
              <a:rPr lang="en-US" altLang="zh-CN"/>
              <a:t>”</a:t>
            </a:r>
            <a:r>
              <a:rPr lang="zh-CN" altLang="en-US"/>
              <a:t>设置为</a:t>
            </a:r>
            <a:r>
              <a:rPr lang="en-US" altLang="zh-CN"/>
              <a:t>0.5</a:t>
            </a:r>
            <a:r>
              <a:rPr lang="zh-CN" altLang="en-US"/>
              <a:t>，在图形中选取填充范围，绘制剖面线。打开状态栏上的</a:t>
            </a:r>
            <a:r>
              <a:rPr lang="en-US" altLang="zh-CN"/>
              <a:t>“</a:t>
            </a:r>
            <a:r>
              <a:rPr lang="zh-CN" altLang="en-US"/>
              <a:t>线宽</a:t>
            </a:r>
            <a:r>
              <a:rPr lang="en-US" altLang="zh-CN"/>
              <a:t>”</a:t>
            </a:r>
            <a:r>
              <a:rPr lang="zh-CN" altLang="en-US"/>
              <a:t>按钮，最终完成胶垫的绘制。结果如图所示。</a:t>
            </a:r>
            <a:endParaRPr lang="zh-CN" altLang="en-US"/>
          </a:p>
        </p:txBody>
      </p:sp>
      <p:pic>
        <p:nvPicPr>
          <p:cNvPr id="4" name="图片 -2147482198"/>
          <p:cNvPicPr>
            <a:picLocks noChangeAspect="1"/>
          </p:cNvPicPr>
          <p:nvPr/>
        </p:nvPicPr>
        <p:blipFill>
          <a:blip r:embed="rId4"/>
          <a:stretch>
            <a:fillRect/>
          </a:stretch>
        </p:blipFill>
        <p:spPr>
          <a:xfrm>
            <a:off x="5417820" y="1738630"/>
            <a:ext cx="4808220" cy="1410970"/>
          </a:xfrm>
          <a:prstGeom prst="rect">
            <a:avLst/>
          </a:prstGeom>
          <a:noFill/>
          <a:ln w="9525">
            <a:noFill/>
          </a:ln>
        </p:spPr>
      </p:pic>
      <p:pic>
        <p:nvPicPr>
          <p:cNvPr id="23" name="图片 22"/>
          <p:cNvPicPr>
            <a:picLocks noChangeAspect="1"/>
          </p:cNvPicPr>
          <p:nvPr/>
        </p:nvPicPr>
        <p:blipFill>
          <a:blip r:embed="rId5"/>
          <a:stretch>
            <a:fillRect/>
          </a:stretch>
        </p:blipFill>
        <p:spPr>
          <a:xfrm>
            <a:off x="7219315" y="3745230"/>
            <a:ext cx="1346200" cy="2268220"/>
          </a:xfrm>
          <a:prstGeom prst="rect">
            <a:avLst/>
          </a:prstGeom>
        </p:spPr>
      </p:pic>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sp>
        <p:nvSpPr>
          <p:cNvPr id="3" name="装饰  1"/>
          <p:cNvSpPr>
            <a:spLocks noGrp="1"/>
          </p:cNvSpPr>
          <p:nvPr>
            <p:ph type="body" idx="16394"/>
            <p:custDataLst>
              <p:tags r:id="rId2"/>
            </p:custDataLst>
          </p:nvPr>
        </p:nvSpPr>
        <p:spPr>
          <a:xfrm>
            <a:off x="609600" y="1524000"/>
            <a:ext cx="3810000" cy="1544320"/>
          </a:xfrm>
        </p:spPr>
        <p:txBody>
          <a:bodyPr/>
          <a:p>
            <a:r>
              <a:rPr lang="zh-CN" altLang="en-US"/>
              <a:t> </a:t>
            </a:r>
            <a:endParaRPr lang="zh-CN" altLang="en-US"/>
          </a:p>
        </p:txBody>
      </p:sp>
      <p:sp>
        <p:nvSpPr>
          <p:cNvPr id="11" name="装饰  9"/>
          <p:cNvSpPr>
            <a:spLocks noGrp="1"/>
          </p:cNvSpPr>
          <p:nvPr>
            <p:ph type="body" idx="16398"/>
            <p:custDataLst>
              <p:tags r:id="rId3"/>
            </p:custDataLst>
          </p:nvPr>
        </p:nvSpPr>
        <p:spPr>
          <a:xfrm>
            <a:off x="609600" y="3670300"/>
            <a:ext cx="3810000" cy="1708785"/>
          </a:xfrm>
        </p:spPr>
        <p:txBody>
          <a:bodyPr/>
          <a:p>
            <a:r>
              <a:rPr lang="zh-CN" altLang="en-US"/>
              <a:t> </a:t>
            </a:r>
            <a:endParaRPr lang="zh-CN" altLang="en-US"/>
          </a:p>
        </p:txBody>
      </p:sp>
      <p:sp>
        <p:nvSpPr>
          <p:cNvPr id="13" name="文本占位符 12"/>
          <p:cNvSpPr>
            <a:spLocks noGrp="1"/>
          </p:cNvSpPr>
          <p:nvPr>
            <p:ph type="body" idx="16390"/>
            <p:custDataLst>
              <p:tags r:id="rId4"/>
            </p:custDataLst>
          </p:nvPr>
        </p:nvSpPr>
        <p:spPr>
          <a:xfrm>
            <a:off x="774065" y="1711325"/>
            <a:ext cx="3200400" cy="406400"/>
          </a:xfrm>
        </p:spPr>
        <p:txBody>
          <a:bodyPr/>
          <a:p>
            <a:r>
              <a:rPr lang="zh-CN" altLang="en-US"/>
              <a:t>（</a:t>
            </a:r>
            <a:r>
              <a:rPr lang="en-US" altLang="zh-CN"/>
              <a:t>1</a:t>
            </a:r>
            <a:r>
              <a:rPr lang="zh-CN" altLang="en-US"/>
              <a:t>）指定偏移距离</a:t>
            </a:r>
            <a:endParaRPr lang="zh-CN" altLang="en-US"/>
          </a:p>
        </p:txBody>
      </p:sp>
      <p:sp>
        <p:nvSpPr>
          <p:cNvPr id="14" name="文本占位符 13"/>
          <p:cNvSpPr>
            <a:spLocks noGrp="1"/>
          </p:cNvSpPr>
          <p:nvPr>
            <p:ph type="body" idx="16391"/>
            <p:custDataLst>
              <p:tags r:id="rId5"/>
            </p:custDataLst>
          </p:nvPr>
        </p:nvSpPr>
        <p:spPr>
          <a:xfrm>
            <a:off x="774065" y="2326005"/>
            <a:ext cx="3200400" cy="914400"/>
          </a:xfrm>
        </p:spPr>
        <p:txBody>
          <a:bodyPr/>
          <a:p>
            <a:r>
              <a:rPr lang="zh-CN" altLang="en-US" sz="1400"/>
              <a:t>输入距离值或确认，系统采用为偏移距离。</a:t>
            </a:r>
            <a:endParaRPr lang="zh-CN" altLang="en-US" sz="1400"/>
          </a:p>
        </p:txBody>
      </p:sp>
      <p:sp>
        <p:nvSpPr>
          <p:cNvPr id="17" name="文本占位符 16"/>
          <p:cNvSpPr>
            <a:spLocks noGrp="1"/>
          </p:cNvSpPr>
          <p:nvPr>
            <p:ph type="body" idx="16392"/>
            <p:custDataLst>
              <p:tags r:id="rId6"/>
            </p:custDataLst>
          </p:nvPr>
        </p:nvSpPr>
        <p:spPr>
          <a:xfrm>
            <a:off x="914400" y="3745865"/>
            <a:ext cx="3200400" cy="406400"/>
          </a:xfrm>
        </p:spPr>
        <p:txBody>
          <a:bodyPr/>
          <a:p>
            <a:r>
              <a:rPr lang="zh-CN" altLang="en-US"/>
              <a:t>（</a:t>
            </a:r>
            <a:r>
              <a:rPr lang="en-US" altLang="zh-CN"/>
              <a:t>2</a:t>
            </a:r>
            <a:r>
              <a:rPr lang="zh-CN" altLang="en-US"/>
              <a:t>）通过</a:t>
            </a:r>
            <a:r>
              <a:rPr lang="en-US" altLang="zh-CN"/>
              <a:t>(T)</a:t>
            </a:r>
            <a:endParaRPr lang="en-US" altLang="zh-CN"/>
          </a:p>
        </p:txBody>
      </p:sp>
      <p:sp>
        <p:nvSpPr>
          <p:cNvPr id="18" name="文本占位符 17"/>
          <p:cNvSpPr>
            <a:spLocks noGrp="1"/>
          </p:cNvSpPr>
          <p:nvPr>
            <p:ph type="body" idx="16393"/>
            <p:custDataLst>
              <p:tags r:id="rId7"/>
            </p:custDataLst>
          </p:nvPr>
        </p:nvSpPr>
        <p:spPr>
          <a:xfrm>
            <a:off x="914400" y="4340860"/>
            <a:ext cx="3200400" cy="368300"/>
          </a:xfrm>
        </p:spPr>
        <p:txBody>
          <a:bodyPr/>
          <a:p>
            <a:r>
              <a:rPr lang="zh-CN" altLang="en-US" sz="1400"/>
              <a:t>通过点需指定偏移距离。</a:t>
            </a:r>
            <a:endParaRPr lang="zh-CN" altLang="en-US" sz="1400"/>
          </a:p>
        </p:txBody>
      </p:sp>
      <p:pic>
        <p:nvPicPr>
          <p:cNvPr id="20" name="图片 19"/>
          <p:cNvPicPr>
            <a:picLocks noChangeAspect="1"/>
          </p:cNvPicPr>
          <p:nvPr/>
        </p:nvPicPr>
        <p:blipFill>
          <a:blip r:embed="rId8"/>
          <a:stretch>
            <a:fillRect/>
          </a:stretch>
        </p:blipFill>
        <p:spPr>
          <a:xfrm>
            <a:off x="4640580" y="2669540"/>
            <a:ext cx="7014210" cy="2247900"/>
          </a:xfrm>
          <a:prstGeom prst="rect">
            <a:avLst/>
          </a:prstGeom>
        </p:spPr>
      </p:pic>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06</a:t>
            </a:r>
            <a:endParaRPr lang="zh-CN" altLang="en-US"/>
          </a:p>
        </p:txBody>
      </p:sp>
      <p:sp>
        <p:nvSpPr>
          <p:cNvPr id="5" name="装饰  3"/>
          <p:cNvSpPr>
            <a:spLocks noGrp="1"/>
          </p:cNvSpPr>
          <p:nvPr>
            <p:ph type="body" idx="16397"/>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任务二  绘制手压阀胶垫</a:t>
            </a:r>
            <a:endParaRPr lang="zh-CN" altLang="en-US"/>
          </a:p>
        </p:txBody>
      </p:sp>
      <p:sp>
        <p:nvSpPr>
          <p:cNvPr id="7" name="文本占位符 6"/>
          <p:cNvSpPr>
            <a:spLocks noGrp="1"/>
          </p:cNvSpPr>
          <p:nvPr>
            <p:ph type="body" idx="16390"/>
            <p:custDataLst>
              <p:tags r:id="rId6"/>
            </p:custDataLst>
          </p:nvPr>
        </p:nvSpPr>
        <p:spPr/>
        <p:txBody>
          <a:bodyPr/>
          <a:p>
            <a:r>
              <a:rPr lang="zh-CN" altLang="en-US"/>
              <a:t>07</a:t>
            </a:r>
            <a:endParaRPr lang="zh-CN" altLang="en-US"/>
          </a:p>
        </p:txBody>
      </p:sp>
      <p:sp>
        <p:nvSpPr>
          <p:cNvPr id="8" name="装饰  6"/>
          <p:cNvSpPr>
            <a:spLocks noGrp="1"/>
          </p:cNvSpPr>
          <p:nvPr>
            <p:ph type="body" idx="16398"/>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任务三  绘制手压阀弹簧</a:t>
            </a:r>
            <a:endParaRPr lang="zh-CN" altLang="en-US"/>
          </a:p>
        </p:txBody>
      </p:sp>
      <p:sp>
        <p:nvSpPr>
          <p:cNvPr id="10" name="文本占位符 9"/>
          <p:cNvSpPr>
            <a:spLocks noGrp="1"/>
          </p:cNvSpPr>
          <p:nvPr>
            <p:ph type="body" idx="16392"/>
            <p:custDataLst>
              <p:tags r:id="rId9"/>
            </p:custDataLst>
          </p:nvPr>
        </p:nvSpPr>
        <p:spPr/>
        <p:txBody>
          <a:bodyPr/>
          <a:p>
            <a:r>
              <a:rPr lang="zh-CN" altLang="en-US"/>
              <a:t>08</a:t>
            </a:r>
            <a:endParaRPr lang="zh-CN" altLang="en-US"/>
          </a:p>
        </p:txBody>
      </p:sp>
      <p:sp>
        <p:nvSpPr>
          <p:cNvPr id="11" name="装饰  9"/>
          <p:cNvSpPr>
            <a:spLocks noGrp="1"/>
          </p:cNvSpPr>
          <p:nvPr>
            <p:ph type="body" idx="16399"/>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任务四  绘制手压阀胶木球</a:t>
            </a:r>
            <a:endParaRPr lang="zh-CN" altLang="en-US"/>
          </a:p>
        </p:txBody>
      </p:sp>
      <p:sp>
        <p:nvSpPr>
          <p:cNvPr id="13" name="文本占位符 12"/>
          <p:cNvSpPr>
            <a:spLocks noGrp="1"/>
          </p:cNvSpPr>
          <p:nvPr>
            <p:ph type="body" idx="16394"/>
            <p:custDataLst>
              <p:tags r:id="rId12"/>
            </p:custDataLst>
          </p:nvPr>
        </p:nvSpPr>
        <p:spPr/>
        <p:txBody>
          <a:bodyPr/>
          <a:p>
            <a:r>
              <a:rPr lang="zh-CN" altLang="en-US"/>
              <a:t>09</a:t>
            </a:r>
            <a:endParaRPr lang="zh-CN" altLang="en-US"/>
          </a:p>
        </p:txBody>
      </p:sp>
      <p:sp>
        <p:nvSpPr>
          <p:cNvPr id="14" name="装饰  2"/>
          <p:cNvSpPr>
            <a:spLocks noGrp="1"/>
          </p:cNvSpPr>
          <p:nvPr>
            <p:ph type="body" idx="16400"/>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任务五  绘制手压阀销轴</a:t>
            </a:r>
            <a:endParaRPr lang="zh-CN" altLang="en-US"/>
          </a:p>
        </p:txBody>
      </p:sp>
      <p:sp>
        <p:nvSpPr>
          <p:cNvPr id="16" name="文本占位符 15"/>
          <p:cNvSpPr>
            <a:spLocks noGrp="1"/>
          </p:cNvSpPr>
          <p:nvPr>
            <p:ph type="body" idx="16396"/>
            <p:custDataLst>
              <p:tags r:id="rId15"/>
            </p:custDataLst>
          </p:nvPr>
        </p:nvSpPr>
        <p:spPr/>
        <p:txBody>
          <a:bodyPr/>
          <a:p>
            <a:r>
              <a:rPr lang="zh-CN" altLang="en-US"/>
              <a:t>10</a:t>
            </a:r>
            <a:endParaRPr lang="zh-CN" altLang="en-US"/>
          </a:p>
        </p:txBody>
      </p:sp>
      <p:sp>
        <p:nvSpPr>
          <p:cNvPr id="17" name="装饰  5"/>
          <p:cNvSpPr>
            <a:spLocks noGrp="1"/>
          </p:cNvSpPr>
          <p:nvPr>
            <p:ph type="body" idx="16401"/>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任务六  绘制槽轮</a:t>
            </a:r>
            <a:endParaRPr lang="zh-CN" altLang="en-US"/>
          </a:p>
        </p:txBody>
      </p:sp>
    </p:spTree>
    <p:custDataLst>
      <p:tags r:id="rId18"/>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ym typeface="+mn-ea"/>
              </a:rPr>
              <a:t>知识点详解：</a:t>
            </a:r>
            <a:endParaRPr lang="zh-CN" altLang="en-US"/>
          </a:p>
        </p:txBody>
      </p:sp>
      <p:sp>
        <p:nvSpPr>
          <p:cNvPr id="3" name="文本占位符 2"/>
          <p:cNvSpPr>
            <a:spLocks noGrp="1"/>
          </p:cNvSpPr>
          <p:nvPr>
            <p:ph type="body" idx="16386"/>
            <p:custDataLst>
              <p:tags r:id="rId2"/>
            </p:custDataLst>
          </p:nvPr>
        </p:nvSpPr>
        <p:spPr>
          <a:xfrm>
            <a:off x="398780" y="2111375"/>
            <a:ext cx="3251200" cy="406400"/>
          </a:xfrm>
        </p:spPr>
        <p:txBody>
          <a:bodyPr/>
          <a:p>
            <a:r>
              <a:rPr lang="zh-CN" altLang="en-US"/>
              <a:t>（</a:t>
            </a:r>
            <a:r>
              <a:rPr lang="en-US" altLang="zh-CN"/>
              <a:t>3</a:t>
            </a:r>
            <a:r>
              <a:rPr lang="zh-CN" altLang="en-US"/>
              <a:t>）</a:t>
            </a:r>
            <a:r>
              <a:rPr lang="zh-CN" altLang="en-US"/>
              <a:t>删除(E)</a:t>
            </a:r>
            <a:endParaRPr lang="zh-CN" altLang="en-US"/>
          </a:p>
        </p:txBody>
      </p:sp>
      <p:sp>
        <p:nvSpPr>
          <p:cNvPr id="4" name="文本占位符 3"/>
          <p:cNvSpPr>
            <a:spLocks noGrp="1"/>
          </p:cNvSpPr>
          <p:nvPr>
            <p:ph type="body" idx="16387"/>
            <p:custDataLst>
              <p:tags r:id="rId3"/>
            </p:custDataLst>
          </p:nvPr>
        </p:nvSpPr>
        <p:spPr>
          <a:xfrm>
            <a:off x="609600" y="2884170"/>
            <a:ext cx="3251200" cy="609600"/>
          </a:xfrm>
        </p:spPr>
        <p:txBody>
          <a:bodyPr/>
          <a:p>
            <a:r>
              <a:rPr lang="zh-CN" altLang="en-US"/>
              <a:t>偏移源对象后将其删除，如图（a）所示。</a:t>
            </a:r>
            <a:endParaRPr lang="zh-CN" altLang="en-US"/>
          </a:p>
        </p:txBody>
      </p:sp>
      <p:sp>
        <p:nvSpPr>
          <p:cNvPr id="5" name="文本占位符 4"/>
          <p:cNvSpPr>
            <a:spLocks noGrp="1"/>
          </p:cNvSpPr>
          <p:nvPr>
            <p:ph type="body" idx="16388"/>
            <p:custDataLst>
              <p:tags r:id="rId4"/>
            </p:custDataLst>
          </p:nvPr>
        </p:nvSpPr>
        <p:spPr>
          <a:xfrm>
            <a:off x="4356735" y="2111375"/>
            <a:ext cx="3251200" cy="406400"/>
          </a:xfrm>
        </p:spPr>
        <p:txBody>
          <a:bodyPr/>
          <a:p>
            <a:r>
              <a:rPr lang="zh-CN" altLang="en-US"/>
              <a:t>（</a:t>
            </a:r>
            <a:r>
              <a:rPr lang="en-US" altLang="zh-CN"/>
              <a:t>4</a:t>
            </a:r>
            <a:r>
              <a:rPr lang="zh-CN" altLang="en-US"/>
              <a:t>）</a:t>
            </a:r>
            <a:r>
              <a:rPr lang="zh-CN" altLang="en-US"/>
              <a:t>图层(L)</a:t>
            </a:r>
            <a:endParaRPr lang="zh-CN" altLang="en-US"/>
          </a:p>
        </p:txBody>
      </p:sp>
      <p:sp>
        <p:nvSpPr>
          <p:cNvPr id="6" name="文本占位符 5"/>
          <p:cNvSpPr>
            <a:spLocks noGrp="1"/>
          </p:cNvSpPr>
          <p:nvPr>
            <p:ph type="body" idx="16389"/>
            <p:custDataLst>
              <p:tags r:id="rId5"/>
            </p:custDataLst>
          </p:nvPr>
        </p:nvSpPr>
        <p:spPr>
          <a:xfrm>
            <a:off x="4563745" y="2884170"/>
            <a:ext cx="3251200" cy="609600"/>
          </a:xfrm>
        </p:spPr>
        <p:txBody>
          <a:bodyPr/>
          <a:p>
            <a:r>
              <a:rPr lang="zh-CN" altLang="en-US"/>
              <a:t>偏移对象可选当前层或源层，决定图层特性归属。</a:t>
            </a:r>
            <a:endParaRPr lang="zh-CN" altLang="en-US"/>
          </a:p>
        </p:txBody>
      </p:sp>
      <p:sp>
        <p:nvSpPr>
          <p:cNvPr id="7" name="文本占位符 6"/>
          <p:cNvSpPr>
            <a:spLocks noGrp="1"/>
          </p:cNvSpPr>
          <p:nvPr>
            <p:ph type="body" idx="16390"/>
            <p:custDataLst>
              <p:tags r:id="rId6"/>
            </p:custDataLst>
          </p:nvPr>
        </p:nvSpPr>
        <p:spPr>
          <a:xfrm>
            <a:off x="8174990" y="2019300"/>
            <a:ext cx="3251200" cy="406400"/>
          </a:xfrm>
        </p:spPr>
        <p:txBody>
          <a:bodyPr/>
          <a:p>
            <a:r>
              <a:rPr lang="zh-CN" altLang="en-US"/>
              <a:t>（</a:t>
            </a:r>
            <a:r>
              <a:rPr lang="en-US" altLang="zh-CN"/>
              <a:t>5</a:t>
            </a:r>
            <a:r>
              <a:rPr lang="zh-CN" altLang="en-US"/>
              <a:t>）</a:t>
            </a:r>
            <a:r>
              <a:rPr lang="zh-CN" altLang="en-US"/>
              <a:t>多个(M)</a:t>
            </a:r>
            <a:endParaRPr lang="zh-CN" altLang="en-US"/>
          </a:p>
        </p:txBody>
      </p:sp>
      <p:sp>
        <p:nvSpPr>
          <p:cNvPr id="8" name="文本占位符 7"/>
          <p:cNvSpPr>
            <a:spLocks noGrp="1"/>
          </p:cNvSpPr>
          <p:nvPr>
            <p:ph type="body" idx="16391"/>
            <p:custDataLst>
              <p:tags r:id="rId7"/>
            </p:custDataLst>
          </p:nvPr>
        </p:nvSpPr>
        <p:spPr>
          <a:xfrm>
            <a:off x="8331200" y="2672715"/>
            <a:ext cx="3251200" cy="609600"/>
          </a:xfrm>
        </p:spPr>
        <p:txBody>
          <a:bodyPr/>
          <a:p>
            <a:r>
              <a:rPr lang="zh-CN" altLang="en-US"/>
              <a:t>通过偏移命令以定距重复操作，利用通过点创建平行线或等距图形。</a:t>
            </a:r>
            <a:endParaRPr lang="zh-CN" altLang="en-US"/>
          </a:p>
        </p:txBody>
      </p:sp>
      <p:pic>
        <p:nvPicPr>
          <p:cNvPr id="9" name="图片 8"/>
          <p:cNvPicPr>
            <a:picLocks noChangeAspect="1"/>
          </p:cNvPicPr>
          <p:nvPr/>
        </p:nvPicPr>
        <p:blipFill>
          <a:blip r:embed="rId8"/>
          <a:stretch>
            <a:fillRect/>
          </a:stretch>
        </p:blipFill>
        <p:spPr>
          <a:xfrm>
            <a:off x="789940" y="4187825"/>
            <a:ext cx="5781040" cy="1546860"/>
          </a:xfrm>
          <a:prstGeom prst="rect">
            <a:avLst/>
          </a:prstGeom>
        </p:spPr>
      </p:pic>
      <p:pic>
        <p:nvPicPr>
          <p:cNvPr id="10" name="图片 9"/>
          <p:cNvPicPr>
            <a:picLocks noChangeAspect="1"/>
          </p:cNvPicPr>
          <p:nvPr/>
        </p:nvPicPr>
        <p:blipFill>
          <a:blip r:embed="rId9"/>
          <a:stretch>
            <a:fillRect/>
          </a:stretch>
        </p:blipFill>
        <p:spPr>
          <a:xfrm>
            <a:off x="7279640" y="4187825"/>
            <a:ext cx="2644775" cy="1546860"/>
          </a:xfrm>
          <a:prstGeom prst="rect">
            <a:avLst/>
          </a:prstGeom>
        </p:spPr>
      </p:pic>
    </p:spTree>
    <p:custDataLst>
      <p:tags r:id="rId10"/>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任务三  绘制手压阀弹簧</a:t>
            </a:r>
            <a:endParaRPr lang="zh-CN" altLang="en-US"/>
          </a:p>
        </p:txBody>
      </p:sp>
      <p:sp>
        <p:nvSpPr>
          <p:cNvPr id="3" name="文本占位符 25"/>
          <p:cNvSpPr>
            <a:spLocks noGrp="1"/>
          </p:cNvSpPr>
          <p:nvPr>
            <p:ph type="body" idx="16386"/>
            <p:custDataLst>
              <p:tags r:id="rId2"/>
            </p:custDataLst>
          </p:nvPr>
        </p:nvSpPr>
        <p:spPr/>
        <p:txBody>
          <a:bodyPr/>
          <a:p>
            <a:r>
              <a:rPr lang="zh-CN" altLang="en-US"/>
              <a:t>07</a:t>
            </a:r>
            <a:endParaRPr lang="zh-CN" altLang="en-US"/>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弹簧功能</a:t>
            </a:r>
            <a:endParaRPr lang="zh-CN" altLang="en-US"/>
          </a:p>
        </p:txBody>
      </p:sp>
      <p:sp>
        <p:nvSpPr>
          <p:cNvPr id="6" name="文本占位符 5"/>
          <p:cNvSpPr>
            <a:spLocks noGrp="1"/>
          </p:cNvSpPr>
          <p:nvPr>
            <p:ph type="body" idx="16387"/>
            <p:custDataLst>
              <p:tags r:id="rId4"/>
            </p:custDataLst>
          </p:nvPr>
        </p:nvSpPr>
        <p:spPr/>
        <p:txBody>
          <a:bodyPr/>
          <a:p>
            <a:r>
              <a:rPr lang="zh-CN" altLang="en-US" sz="1400"/>
              <a:t>弹簧广泛用于减震、夹紧、能量储存与测力，特性为外力解除后迅速复原。</a:t>
            </a:r>
            <a:endParaRPr lang="zh-CN" altLang="en-US" sz="1400"/>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弹簧分类</a:t>
            </a:r>
            <a:endParaRPr lang="zh-CN" altLang="en-US"/>
          </a:p>
        </p:txBody>
      </p:sp>
      <p:sp>
        <p:nvSpPr>
          <p:cNvPr id="9" name="文本占位符 8"/>
          <p:cNvSpPr>
            <a:spLocks noGrp="1"/>
          </p:cNvSpPr>
          <p:nvPr>
            <p:ph type="body" idx="16389"/>
            <p:custDataLst>
              <p:tags r:id="rId7"/>
            </p:custDataLst>
          </p:nvPr>
        </p:nvSpPr>
        <p:spPr/>
        <p:txBody>
          <a:bodyPr>
            <a:normAutofit lnSpcReduction="10000"/>
          </a:bodyPr>
          <a:p>
            <a:r>
              <a:rPr lang="zh-CN" altLang="en-US" sz="1400"/>
              <a:t>展示压缩弹簧、拉伸弹簧、扭转弹簧、平面涡卷弹簧及碟形弹簧、板簧的图示。</a:t>
            </a:r>
            <a:endParaRPr lang="zh-CN" altLang="en-US" sz="1400"/>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绘图步骤</a:t>
            </a:r>
            <a:endParaRPr lang="zh-CN" altLang="en-US"/>
          </a:p>
        </p:txBody>
      </p:sp>
      <p:sp>
        <p:nvSpPr>
          <p:cNvPr id="12" name="文本占位符 11"/>
          <p:cNvSpPr>
            <a:spLocks noGrp="1"/>
          </p:cNvSpPr>
          <p:nvPr>
            <p:ph type="body" idx="16391"/>
            <p:custDataLst>
              <p:tags r:id="rId10"/>
            </p:custDataLst>
          </p:nvPr>
        </p:nvSpPr>
        <p:spPr/>
        <p:txBody>
          <a:bodyPr>
            <a:normAutofit fontScale="90000" lnSpcReduction="10000"/>
          </a:bodyPr>
          <a:p>
            <a:r>
              <a:rPr lang="zh-CN" altLang="en-US"/>
              <a:t>运用“直线”命令绘制基础图线，通过“镜像”与“复制”完成重复图线，最后用“删除”清理多余线条。</a:t>
            </a:r>
            <a:endParaRPr lang="zh-CN" altLang="en-US"/>
          </a:p>
        </p:txBody>
      </p:sp>
      <p:pic>
        <p:nvPicPr>
          <p:cNvPr id="13" name="图片 12"/>
          <p:cNvPicPr>
            <a:picLocks noChangeAspect="1"/>
          </p:cNvPicPr>
          <p:nvPr/>
        </p:nvPicPr>
        <p:blipFill>
          <a:blip r:embed="rId11"/>
          <a:stretch>
            <a:fillRect/>
          </a:stretch>
        </p:blipFill>
        <p:spPr>
          <a:xfrm>
            <a:off x="609600" y="3769360"/>
            <a:ext cx="6160770" cy="1849120"/>
          </a:xfrm>
          <a:prstGeom prst="rect">
            <a:avLst/>
          </a:prstGeom>
        </p:spPr>
      </p:pic>
      <p:pic>
        <p:nvPicPr>
          <p:cNvPr id="14" name="图片 13"/>
          <p:cNvPicPr>
            <a:picLocks noChangeAspect="1"/>
          </p:cNvPicPr>
          <p:nvPr/>
        </p:nvPicPr>
        <p:blipFill>
          <a:blip r:embed="rId12"/>
          <a:stretch>
            <a:fillRect/>
          </a:stretch>
        </p:blipFill>
        <p:spPr>
          <a:xfrm>
            <a:off x="7315200" y="3585210"/>
            <a:ext cx="3242945" cy="2217420"/>
          </a:xfrm>
          <a:prstGeom prst="rect">
            <a:avLst/>
          </a:prstGeom>
        </p:spPr>
      </p:pic>
    </p:spTree>
    <p:custDataLst>
      <p:tags r:id="rId1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3" name="装饰  1"/>
          <p:cNvSpPr>
            <a:spLocks noGrp="1"/>
          </p:cNvSpPr>
          <p:nvPr>
            <p:ph type="body" idx="16394"/>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1</a:t>
            </a:r>
            <a:r>
              <a:rPr lang="zh-CN" altLang="en-US"/>
              <a:t>．</a:t>
            </a:r>
            <a:r>
              <a:rPr lang="zh-CN" altLang="en-US"/>
              <a:t>创建图层</a:t>
            </a:r>
            <a:endParaRPr lang="zh-CN" altLang="en-US"/>
          </a:p>
        </p:txBody>
      </p:sp>
      <p:sp>
        <p:nvSpPr>
          <p:cNvPr id="6" name="文本占位符 5"/>
          <p:cNvSpPr>
            <a:spLocks noGrp="1"/>
          </p:cNvSpPr>
          <p:nvPr>
            <p:ph type="body" idx="16387"/>
            <p:custDataLst>
              <p:tags r:id="rId4"/>
            </p:custDataLst>
          </p:nvPr>
        </p:nvSpPr>
        <p:spPr/>
        <p:txBody>
          <a:bodyPr/>
          <a:p>
            <a:r>
              <a:rPr lang="zh-CN" altLang="en-US"/>
              <a:t>创建中心线（红）、粗实线（白0.30mm）、细实线（白0.15mm）三层。</a:t>
            </a:r>
            <a:endParaRPr lang="zh-CN" altLang="en-US"/>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9" name="文本占位符 8"/>
          <p:cNvSpPr>
            <a:spLocks noGrp="1"/>
          </p:cNvSpPr>
          <p:nvPr>
            <p:ph type="body" idx="16388"/>
            <p:custDataLst>
              <p:tags r:id="rId6"/>
            </p:custDataLst>
          </p:nvPr>
        </p:nvSpPr>
        <p:spPr/>
        <p:txBody>
          <a:bodyPr>
            <a:normAutofit fontScale="90000"/>
          </a:bodyPr>
          <a:p>
            <a:r>
              <a:rPr lang="en-US" altLang="zh-CN"/>
              <a:t>2</a:t>
            </a:r>
            <a:r>
              <a:rPr lang="zh-CN" altLang="en-US"/>
              <a:t>．</a:t>
            </a:r>
            <a:r>
              <a:rPr lang="zh-CN" altLang="en-US"/>
              <a:t>绘制中心线</a:t>
            </a:r>
            <a:endParaRPr lang="zh-CN" altLang="en-US"/>
          </a:p>
        </p:txBody>
      </p:sp>
      <p:sp>
        <p:nvSpPr>
          <p:cNvPr id="10" name="文本占位符 9"/>
          <p:cNvSpPr>
            <a:spLocks noGrp="1"/>
          </p:cNvSpPr>
          <p:nvPr>
            <p:ph type="body" idx="16389"/>
            <p:custDataLst>
              <p:tags r:id="rId7"/>
            </p:custDataLst>
          </p:nvPr>
        </p:nvSpPr>
        <p:spPr/>
        <p:txBody>
          <a:bodyPr/>
          <a:p>
            <a:r>
              <a:rPr lang="zh-CN" altLang="en-US"/>
              <a:t>设置中心线图层，点击直线按钮，按坐标点绘制并调整线型比例至0.5。</a:t>
            </a:r>
            <a:endParaRPr lang="zh-CN" altLang="en-US"/>
          </a:p>
        </p:txBody>
      </p:sp>
      <p:sp>
        <p:nvSpPr>
          <p:cNvPr id="11" name="装饰  9"/>
          <p:cNvSpPr>
            <a:spLocks noGrp="1"/>
          </p:cNvSpPr>
          <p:nvPr>
            <p:ph type="body" idx="16398"/>
            <p:custDataLst>
              <p:tags r:id="rId8"/>
            </p:custDataLst>
          </p:nvPr>
        </p:nvSpPr>
        <p:spPr/>
        <p:txBody>
          <a:bodyPr/>
          <a:p>
            <a:r>
              <a:rPr lang="zh-CN" altLang="en-US"/>
              <a:t> </a:t>
            </a:r>
            <a:endParaRPr lang="zh-CN" altLang="en-US"/>
          </a:p>
        </p:txBody>
      </p:sp>
      <p:sp>
        <p:nvSpPr>
          <p:cNvPr id="13" name="文本占位符 12"/>
          <p:cNvSpPr>
            <a:spLocks noGrp="1"/>
          </p:cNvSpPr>
          <p:nvPr>
            <p:ph type="body" idx="16390"/>
            <p:custDataLst>
              <p:tags r:id="rId9"/>
            </p:custDataLst>
          </p:nvPr>
        </p:nvSpPr>
        <p:spPr/>
        <p:txBody>
          <a:bodyPr>
            <a:normAutofit fontScale="90000"/>
          </a:bodyPr>
          <a:p>
            <a:r>
              <a:rPr lang="en-US" altLang="zh-CN"/>
              <a:t>3</a:t>
            </a:r>
            <a:r>
              <a:rPr lang="zh-CN" altLang="en-US"/>
              <a:t>．</a:t>
            </a:r>
            <a:r>
              <a:rPr lang="zh-CN" altLang="en-US"/>
              <a:t>偏移中心线</a:t>
            </a:r>
            <a:endParaRPr lang="zh-CN" altLang="en-US"/>
          </a:p>
        </p:txBody>
      </p:sp>
      <p:sp>
        <p:nvSpPr>
          <p:cNvPr id="14" name="文本占位符 13"/>
          <p:cNvSpPr>
            <a:spLocks noGrp="1"/>
          </p:cNvSpPr>
          <p:nvPr>
            <p:ph type="body" idx="16391"/>
            <p:custDataLst>
              <p:tags r:id="rId10"/>
            </p:custDataLst>
          </p:nvPr>
        </p:nvSpPr>
        <p:spPr/>
        <p:txBody>
          <a:bodyPr/>
          <a:p>
            <a:r>
              <a:rPr lang="zh-CN" altLang="en-US"/>
              <a:t>水平中心线上下偏移9，竖直A右偏4/9/36/9/4，B右偏6/37/9/6。</a:t>
            </a:r>
            <a:endParaRPr lang="zh-CN" altLang="en-US"/>
          </a:p>
        </p:txBody>
      </p:sp>
      <p:sp>
        <p:nvSpPr>
          <p:cNvPr id="15" name="装饰  3"/>
          <p:cNvSpPr>
            <a:spLocks noGrp="1"/>
          </p:cNvSpPr>
          <p:nvPr>
            <p:ph type="body" idx="16400"/>
            <p:custDataLst>
              <p:tags r:id="rId11"/>
            </p:custDataLst>
          </p:nvPr>
        </p:nvSpPr>
        <p:spPr/>
        <p:txBody>
          <a:bodyPr/>
          <a:p>
            <a:r>
              <a:rPr lang="zh-CN" altLang="en-US"/>
              <a:t> </a:t>
            </a:r>
            <a:endParaRPr lang="zh-CN" altLang="en-US"/>
          </a:p>
        </p:txBody>
      </p:sp>
      <p:sp>
        <p:nvSpPr>
          <p:cNvPr id="17" name="文本占位符 16"/>
          <p:cNvSpPr>
            <a:spLocks noGrp="1"/>
          </p:cNvSpPr>
          <p:nvPr>
            <p:ph type="body" idx="16392"/>
            <p:custDataLst>
              <p:tags r:id="rId12"/>
            </p:custDataLst>
          </p:nvPr>
        </p:nvSpPr>
        <p:spPr/>
        <p:txBody>
          <a:bodyPr/>
          <a:p>
            <a:r>
              <a:rPr lang="en-US" altLang="zh-CN"/>
              <a:t>4</a:t>
            </a:r>
            <a:r>
              <a:rPr lang="zh-CN" altLang="en-US"/>
              <a:t>．</a:t>
            </a:r>
            <a:r>
              <a:rPr lang="zh-CN" altLang="en-US"/>
              <a:t>绘制圆</a:t>
            </a:r>
            <a:endParaRPr lang="zh-CN" altLang="en-US"/>
          </a:p>
        </p:txBody>
      </p:sp>
      <p:sp>
        <p:nvSpPr>
          <p:cNvPr id="18" name="文本占位符 17"/>
          <p:cNvSpPr>
            <a:spLocks noGrp="1"/>
          </p:cNvSpPr>
          <p:nvPr>
            <p:ph type="body" idx="16393"/>
            <p:custDataLst>
              <p:tags r:id="rId13"/>
            </p:custDataLst>
          </p:nvPr>
        </p:nvSpPr>
        <p:spPr/>
        <p:txBody>
          <a:bodyPr/>
          <a:p>
            <a:r>
              <a:rPr lang="zh-CN" altLang="en-US"/>
              <a:t>以最上水平中心线与第二竖线交点为圆心，绘制半径2圆。</a:t>
            </a:r>
            <a:endParaRPr lang="zh-CN" altLang="en-US"/>
          </a:p>
        </p:txBody>
      </p:sp>
      <p:pic>
        <p:nvPicPr>
          <p:cNvPr id="23" name="图片 22"/>
          <p:cNvPicPr>
            <a:picLocks noChangeAspect="1"/>
          </p:cNvPicPr>
          <p:nvPr/>
        </p:nvPicPr>
        <p:blipFill>
          <a:blip r:embed="rId14"/>
          <a:stretch>
            <a:fillRect/>
          </a:stretch>
        </p:blipFill>
        <p:spPr>
          <a:xfrm>
            <a:off x="1586230" y="1586865"/>
            <a:ext cx="5085080" cy="1450340"/>
          </a:xfrm>
          <a:prstGeom prst="rect">
            <a:avLst/>
          </a:prstGeom>
        </p:spPr>
      </p:pic>
      <p:pic>
        <p:nvPicPr>
          <p:cNvPr id="24" name="图片 23"/>
          <p:cNvPicPr>
            <a:picLocks noChangeAspect="1"/>
          </p:cNvPicPr>
          <p:nvPr/>
        </p:nvPicPr>
        <p:blipFill>
          <a:blip r:embed="rId15"/>
          <a:stretch>
            <a:fillRect/>
          </a:stretch>
        </p:blipFill>
        <p:spPr>
          <a:xfrm>
            <a:off x="7071995" y="1725295"/>
            <a:ext cx="2089150" cy="1171575"/>
          </a:xfrm>
          <a:prstGeom prst="rect">
            <a:avLst/>
          </a:prstGeom>
        </p:spPr>
      </p:pic>
    </p:spTree>
    <p:custDataLst>
      <p:tags r:id="rId1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376670" y="533400"/>
            <a:ext cx="5205730" cy="609600"/>
          </a:xfrm>
        </p:spPr>
        <p:txBody>
          <a:bodyPr/>
          <a:p>
            <a:r>
              <a:rPr lang="zh-CN" altLang="en-US"/>
              <a:t>操作步骤</a:t>
            </a:r>
            <a:endParaRPr lang="zh-CN" altLang="en-US"/>
          </a:p>
        </p:txBody>
      </p:sp>
      <p:sp>
        <p:nvSpPr>
          <p:cNvPr id="4" name="文本占位符 3"/>
          <p:cNvSpPr>
            <a:spLocks noGrp="1"/>
          </p:cNvSpPr>
          <p:nvPr>
            <p:ph type="body" idx="16386"/>
            <p:custDataLst>
              <p:tags r:id="rId2"/>
            </p:custDataLst>
          </p:nvPr>
        </p:nvSpPr>
        <p:spPr/>
        <p:txBody>
          <a:bodyPr/>
          <a:p>
            <a:r>
              <a:rPr lang="en-US" altLang="zh-CN"/>
              <a:t>5</a:t>
            </a:r>
            <a:r>
              <a:rPr lang="zh-CN" altLang="en-US"/>
              <a:t>．</a:t>
            </a:r>
            <a:r>
              <a:rPr lang="zh-CN" altLang="en-US"/>
              <a:t>复制圆</a:t>
            </a:r>
            <a:endParaRPr lang="zh-CN" altLang="en-US"/>
          </a:p>
        </p:txBody>
      </p:sp>
      <p:sp>
        <p:nvSpPr>
          <p:cNvPr id="5" name="文本占位符 4"/>
          <p:cNvSpPr>
            <a:spLocks noGrp="1"/>
          </p:cNvSpPr>
          <p:nvPr>
            <p:ph type="body" idx="16387"/>
            <p:custDataLst>
              <p:tags r:id="rId3"/>
            </p:custDataLst>
          </p:nvPr>
        </p:nvSpPr>
        <p:spPr/>
        <p:txBody>
          <a:bodyPr/>
          <a:p>
            <a:r>
              <a:rPr lang="zh-CN" altLang="en-US"/>
              <a:t>通过命令行、菜单栏或按钮执行复制圆操作。</a:t>
            </a:r>
            <a:endParaRPr lang="zh-CN" altLang="en-US"/>
          </a:p>
        </p:txBody>
      </p:sp>
      <p:sp>
        <p:nvSpPr>
          <p:cNvPr id="6" name="文本占位符 5"/>
          <p:cNvSpPr>
            <a:spLocks noGrp="1"/>
          </p:cNvSpPr>
          <p:nvPr>
            <p:ph type="body" idx="16388"/>
            <p:custDataLst>
              <p:tags r:id="rId4"/>
            </p:custDataLst>
          </p:nvPr>
        </p:nvSpPr>
        <p:spPr/>
        <p:txBody>
          <a:bodyPr/>
          <a:p>
            <a:r>
              <a:rPr lang="en-US" altLang="zh-CN"/>
              <a:t>6</a:t>
            </a:r>
            <a:r>
              <a:rPr lang="zh-CN" altLang="en-US"/>
              <a:t>．</a:t>
            </a:r>
            <a:r>
              <a:rPr lang="zh-CN" altLang="en-US"/>
              <a:t>绘制圆弧</a:t>
            </a:r>
            <a:endParaRPr lang="zh-CN" altLang="en-US"/>
          </a:p>
        </p:txBody>
      </p:sp>
      <p:sp>
        <p:nvSpPr>
          <p:cNvPr id="7" name="文本占位符 6"/>
          <p:cNvSpPr>
            <a:spLocks noGrp="1"/>
          </p:cNvSpPr>
          <p:nvPr>
            <p:ph type="body" idx="16389"/>
            <p:custDataLst>
              <p:tags r:id="rId5"/>
            </p:custDataLst>
          </p:nvPr>
        </p:nvSpPr>
        <p:spPr/>
        <p:txBody>
          <a:bodyPr/>
          <a:p>
            <a:r>
              <a:rPr lang="zh-CN" altLang="en-US"/>
              <a:t>单击“默认”选项卡“绘图”面板中的“圆弧”按钮，绘制圆弧</a:t>
            </a:r>
            <a:endParaRPr lang="zh-CN" altLang="en-US"/>
          </a:p>
        </p:txBody>
      </p:sp>
      <p:sp>
        <p:nvSpPr>
          <p:cNvPr id="8" name="文本占位符 7"/>
          <p:cNvSpPr>
            <a:spLocks noGrp="1"/>
          </p:cNvSpPr>
          <p:nvPr>
            <p:ph type="body" idx="16390"/>
            <p:custDataLst>
              <p:tags r:id="rId6"/>
            </p:custDataLst>
          </p:nvPr>
        </p:nvSpPr>
        <p:spPr/>
        <p:txBody>
          <a:bodyPr/>
          <a:p>
            <a:r>
              <a:rPr lang="en-US" altLang="zh-CN"/>
              <a:t>7</a:t>
            </a:r>
            <a:r>
              <a:rPr lang="zh-CN" altLang="en-US"/>
              <a:t>．</a:t>
            </a:r>
            <a:r>
              <a:rPr lang="zh-CN" altLang="en-US"/>
              <a:t>绘制连接线</a:t>
            </a:r>
            <a:endParaRPr lang="zh-CN" altLang="en-US"/>
          </a:p>
        </p:txBody>
      </p:sp>
      <p:sp>
        <p:nvSpPr>
          <p:cNvPr id="9" name="文本占位符 8"/>
          <p:cNvSpPr>
            <a:spLocks noGrp="1"/>
          </p:cNvSpPr>
          <p:nvPr>
            <p:ph type="body" idx="16391"/>
            <p:custDataLst>
              <p:tags r:id="rId7"/>
            </p:custDataLst>
          </p:nvPr>
        </p:nvSpPr>
        <p:spPr/>
        <p:txBody>
          <a:bodyPr/>
          <a:p>
            <a:r>
              <a:rPr lang="zh-CN" altLang="en-US"/>
              <a:t>单击“默认”选项卡“绘图“面板中的“直线”按钮，绘制连接线，结果如图所示。</a:t>
            </a:r>
            <a:endParaRPr lang="zh-CN" altLang="en-US"/>
          </a:p>
        </p:txBody>
      </p:sp>
      <p:sp>
        <p:nvSpPr>
          <p:cNvPr id="10" name="文本占位符 9"/>
          <p:cNvSpPr>
            <a:spLocks noGrp="1"/>
          </p:cNvSpPr>
          <p:nvPr>
            <p:ph type="body" idx="16392"/>
            <p:custDataLst>
              <p:tags r:id="rId8"/>
            </p:custDataLst>
          </p:nvPr>
        </p:nvSpPr>
        <p:spPr/>
        <p:txBody>
          <a:bodyPr/>
          <a:p>
            <a:r>
              <a:rPr lang="en-US" altLang="zh-CN"/>
              <a:t>8</a:t>
            </a:r>
            <a:r>
              <a:rPr lang="zh-CN" altLang="en-US"/>
              <a:t>．</a:t>
            </a:r>
            <a:r>
              <a:rPr lang="zh-CN" altLang="en-US"/>
              <a:t>绘制剖面线</a:t>
            </a:r>
            <a:endParaRPr lang="zh-CN" altLang="en-US"/>
          </a:p>
        </p:txBody>
      </p:sp>
      <p:sp>
        <p:nvSpPr>
          <p:cNvPr id="11" name="文本占位符 10"/>
          <p:cNvSpPr>
            <a:spLocks noGrp="1"/>
          </p:cNvSpPr>
          <p:nvPr>
            <p:ph type="body" idx="16393"/>
            <p:custDataLst>
              <p:tags r:id="rId9"/>
            </p:custDataLst>
          </p:nvPr>
        </p:nvSpPr>
        <p:spPr/>
        <p:txBody>
          <a:bodyPr/>
          <a:p>
            <a:r>
              <a:rPr lang="zh-CN" altLang="en-US"/>
              <a:t>设定细实线图层，应用ANSI31填充，角度0，比例0.2，结果如图。</a:t>
            </a:r>
            <a:endParaRPr lang="zh-CN" altLang="en-US"/>
          </a:p>
        </p:txBody>
      </p:sp>
      <p:pic>
        <p:nvPicPr>
          <p:cNvPr id="12" name="图片 11"/>
          <p:cNvPicPr>
            <a:picLocks noChangeAspect="1"/>
          </p:cNvPicPr>
          <p:nvPr/>
        </p:nvPicPr>
        <p:blipFill>
          <a:blip r:embed="rId10"/>
          <a:stretch>
            <a:fillRect/>
          </a:stretch>
        </p:blipFill>
        <p:spPr>
          <a:xfrm>
            <a:off x="639445" y="1277620"/>
            <a:ext cx="2273935" cy="1330960"/>
          </a:xfrm>
          <a:prstGeom prst="rect">
            <a:avLst/>
          </a:prstGeom>
        </p:spPr>
      </p:pic>
      <p:pic>
        <p:nvPicPr>
          <p:cNvPr id="13" name="图片 12"/>
          <p:cNvPicPr>
            <a:picLocks noChangeAspect="1"/>
          </p:cNvPicPr>
          <p:nvPr/>
        </p:nvPicPr>
        <p:blipFill>
          <a:blip r:embed="rId11"/>
          <a:stretch>
            <a:fillRect/>
          </a:stretch>
        </p:blipFill>
        <p:spPr>
          <a:xfrm>
            <a:off x="3312160" y="1277620"/>
            <a:ext cx="2508885" cy="1200150"/>
          </a:xfrm>
          <a:prstGeom prst="rect">
            <a:avLst/>
          </a:prstGeom>
        </p:spPr>
      </p:pic>
      <p:pic>
        <p:nvPicPr>
          <p:cNvPr id="15" name="图片 14"/>
          <p:cNvPicPr>
            <a:picLocks noChangeAspect="1"/>
          </p:cNvPicPr>
          <p:nvPr/>
        </p:nvPicPr>
        <p:blipFill>
          <a:blip r:embed="rId12"/>
          <a:stretch>
            <a:fillRect/>
          </a:stretch>
        </p:blipFill>
        <p:spPr>
          <a:xfrm>
            <a:off x="331470" y="3473450"/>
            <a:ext cx="3136900" cy="1497330"/>
          </a:xfrm>
          <a:prstGeom prst="rect">
            <a:avLst/>
          </a:prstGeom>
        </p:spPr>
      </p:pic>
      <p:pic>
        <p:nvPicPr>
          <p:cNvPr id="16" name="图片 15"/>
          <p:cNvPicPr>
            <a:picLocks noChangeAspect="1"/>
          </p:cNvPicPr>
          <p:nvPr/>
        </p:nvPicPr>
        <p:blipFill>
          <a:blip r:embed="rId13"/>
          <a:stretch>
            <a:fillRect/>
          </a:stretch>
        </p:blipFill>
        <p:spPr>
          <a:xfrm>
            <a:off x="3679825" y="3657600"/>
            <a:ext cx="2661920" cy="1283335"/>
          </a:xfrm>
          <a:prstGeom prst="rect">
            <a:avLst/>
          </a:prstGeom>
        </p:spPr>
      </p:pic>
    </p:spTree>
    <p:custDataLst>
      <p:tags r:id="rId1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pic>
        <p:nvPicPr>
          <p:cNvPr id="3" name="内容占位符 2" descr="3a592409-9aa2-11f0-ab12-d2193324a0f1"/>
          <p:cNvPicPr>
            <a:picLocks noChangeAspect="1"/>
          </p:cNvPicPr>
          <p:nvPr>
            <p:ph idx="16388"/>
            <p:custDataLst>
              <p:tags r:id="rId2"/>
            </p:custDataLst>
          </p:nvPr>
        </p:nvPicPr>
        <p:blipFill>
          <a:blip r:embed="rId3"/>
          <a:srcRect t="7727" b="7727"/>
          <a:stretch>
            <a:fillRect/>
          </a:stretch>
        </p:blipFill>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en-US" altLang="zh-CN"/>
              <a:t>1</a:t>
            </a:r>
            <a:r>
              <a:rPr lang="zh-CN" altLang="en-US"/>
              <a:t>．</a:t>
            </a:r>
            <a:r>
              <a:rPr lang="zh-CN" altLang="en-US"/>
              <a:t>单个弹簧的画法</a:t>
            </a:r>
            <a:endParaRPr lang="zh-CN" altLang="en-US"/>
          </a:p>
        </p:txBody>
      </p:sp>
      <p:sp>
        <p:nvSpPr>
          <p:cNvPr id="5" name="文本占位符 4"/>
          <p:cNvSpPr>
            <a:spLocks noGrp="1"/>
          </p:cNvSpPr>
          <p:nvPr>
            <p:ph type="body" idx="16387"/>
            <p:custDataLst>
              <p:tags r:id="rId5"/>
            </p:custDataLst>
          </p:nvPr>
        </p:nvSpPr>
        <p:spPr/>
        <p:txBody>
          <a:bodyPr/>
          <a:p>
            <a:r>
              <a:rPr lang="zh-CN" altLang="en-US"/>
              <a:t>平行视图直线，四圈以上简画两端，右旋默认，左旋标注。</a:t>
            </a:r>
            <a:endParaRPr lang="zh-CN" altLang="en-US"/>
          </a:p>
        </p:txBody>
      </p:sp>
    </p:spTree>
    <p:custDataLst>
      <p:tags r:id="rId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56845" y="299085"/>
            <a:ext cx="2955925" cy="1828800"/>
          </a:xfrm>
        </p:spPr>
        <p:txBody>
          <a:bodyPr/>
          <a:p>
            <a:r>
              <a:rPr lang="zh-CN" altLang="en-US" sz="2800"/>
              <a:t>知识点详解：</a:t>
            </a:r>
            <a:r>
              <a:rPr lang="en-US" altLang="zh-CN" sz="2800"/>
              <a:t>2</a:t>
            </a:r>
            <a:r>
              <a:rPr lang="zh-CN" altLang="en-US" sz="2800"/>
              <a:t>．</a:t>
            </a:r>
            <a:r>
              <a:rPr lang="zh-CN" altLang="en-US" sz="2800"/>
              <a:t>“复制”命令</a:t>
            </a:r>
            <a:endParaRPr lang="zh-CN" altLang="en-US" sz="2800"/>
          </a:p>
        </p:txBody>
      </p:sp>
      <p:sp>
        <p:nvSpPr>
          <p:cNvPr id="3" name="文本占位符 2"/>
          <p:cNvSpPr>
            <a:spLocks noGrp="1"/>
          </p:cNvSpPr>
          <p:nvPr>
            <p:ph type="body" idx="16386"/>
            <p:custDataLst>
              <p:tags r:id="rId2"/>
            </p:custDataLst>
          </p:nvPr>
        </p:nvSpPr>
        <p:spPr>
          <a:xfrm>
            <a:off x="453390" y="1752600"/>
            <a:ext cx="2971800" cy="3352800"/>
          </a:xfrm>
        </p:spPr>
        <p:txBody>
          <a:bodyPr>
            <a:normAutofit/>
          </a:bodyPr>
          <a:p>
            <a:r>
              <a:rPr lang="zh-CN" altLang="en-US" sz="2000"/>
              <a:t>（</a:t>
            </a:r>
            <a:r>
              <a:rPr lang="en-US" altLang="zh-CN" sz="2000"/>
              <a:t>1</a:t>
            </a:r>
            <a:r>
              <a:rPr lang="zh-CN" altLang="en-US" sz="2000"/>
              <a:t>）</a:t>
            </a:r>
            <a:r>
              <a:rPr lang="zh-CN" altLang="en-US" sz="2000"/>
              <a:t>指定基点</a:t>
            </a:r>
            <a:endParaRPr lang="zh-CN" altLang="en-US" sz="2000"/>
          </a:p>
        </p:txBody>
      </p:sp>
      <p:pic>
        <p:nvPicPr>
          <p:cNvPr id="4" name="内容占位符 3" descr="3d943cbf-9aa2-11f0-befd-96f93e3fa4e6"/>
          <p:cNvPicPr>
            <a:picLocks noChangeAspect="1"/>
          </p:cNvPicPr>
          <p:nvPr>
            <p:ph idx="16393"/>
            <p:custDataLst>
              <p:tags r:id="rId3"/>
            </p:custDataLst>
          </p:nvPr>
        </p:nvPicPr>
        <p:blipFill>
          <a:blip r:embed="rId4"/>
          <a:srcRect t="286" b="286"/>
          <a:stretch>
            <a:fillRect/>
          </a:stretch>
        </p:blipFill>
        <p:spPr>
          <a:xfrm>
            <a:off x="4191000" y="3098800"/>
            <a:ext cx="7391400" cy="3149600"/>
          </a:xfrm>
          <a:custGeom>
            <a:avLst/>
            <a:gdLst>
              <a:gd name="connisteX0" fmla="*/ 0 w 7391400"/>
              <a:gd name="connsiteY0" fmla="*/ 203200 h 3149600"/>
              <a:gd name="connisteX1" fmla="*/ 203200 w 7391400"/>
              <a:gd name="connsiteY1" fmla="*/ 0 h 3149600"/>
              <a:gd name="connisteX2" fmla="*/ 7188200 w 7391400"/>
              <a:gd name="connsiteY2" fmla="*/ 0 h 3149600"/>
              <a:gd name="connisteX3" fmla="*/ 7391400 w 7391400"/>
              <a:gd name="connsiteY3" fmla="*/ 203200 h 3149600"/>
              <a:gd name="connisteX4" fmla="*/ 7391400 w 7391400"/>
              <a:gd name="connsiteY4" fmla="*/ 2946400 h 3149600"/>
              <a:gd name="connisteX5" fmla="*/ 7188200 w 7391400"/>
              <a:gd name="connsiteY5" fmla="*/ 3149600 h 3149600"/>
              <a:gd name="connisteX6" fmla="*/ 203200 w 7391400"/>
              <a:gd name="connsiteY6" fmla="*/ 3149600 h 3149600"/>
              <a:gd name="connisteX7" fmla="*/ 0 w 7391400"/>
              <a:gd name="connsiteY7" fmla="*/ 2946400 h 3149600"/>
              <a:gd name="connisteX8" fmla="*/ 0 w 73914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391400" h="3149600">
                <a:moveTo>
                  <a:pt x="0" y="203200"/>
                </a:moveTo>
                <a:cubicBezTo>
                  <a:pt x="0" y="90976"/>
                  <a:pt x="90976" y="0"/>
                  <a:pt x="203200" y="0"/>
                </a:cubicBezTo>
                <a:lnTo>
                  <a:pt x="7188200" y="0"/>
                </a:lnTo>
                <a:cubicBezTo>
                  <a:pt x="7300424" y="0"/>
                  <a:pt x="7391400" y="90976"/>
                  <a:pt x="7391400" y="203200"/>
                </a:cubicBezTo>
                <a:lnTo>
                  <a:pt x="7391400" y="2946400"/>
                </a:lnTo>
                <a:cubicBezTo>
                  <a:pt x="7391400" y="3058624"/>
                  <a:pt x="7300424" y="3149600"/>
                  <a:pt x="7188200" y="3149600"/>
                </a:cubicBezTo>
                <a:lnTo>
                  <a:pt x="203200" y="3149600"/>
                </a:lnTo>
                <a:cubicBezTo>
                  <a:pt x="90976" y="3149600"/>
                  <a:pt x="0" y="3058624"/>
                  <a:pt x="0" y="2946400"/>
                </a:cubicBezTo>
                <a:lnTo>
                  <a:pt x="0" y="203200"/>
                </a:lnTo>
                <a:close/>
              </a:path>
            </a:pathLst>
          </a:custGeom>
        </p:spPr>
      </p:pic>
      <p:sp>
        <p:nvSpPr>
          <p:cNvPr id="5" name="装饰  3"/>
          <p:cNvSpPr>
            <a:spLocks noGrp="1"/>
          </p:cNvSpPr>
          <p:nvPr>
            <p:ph type="body" idx="16394"/>
            <p:custDataLst>
              <p:tags r:id="rId5"/>
            </p:custDataLst>
          </p:nvPr>
        </p:nvSpPr>
        <p:spPr/>
        <p:txBody>
          <a:bodyPr/>
          <a:p>
            <a:r>
              <a:rPr lang="zh-CN" altLang="en-US"/>
              <a:t> </a:t>
            </a:r>
            <a:endParaRPr lang="zh-CN" altLang="en-US"/>
          </a:p>
        </p:txBody>
      </p:sp>
      <p:sp>
        <p:nvSpPr>
          <p:cNvPr id="6" name="文本占位符 5"/>
          <p:cNvSpPr>
            <a:spLocks noGrp="1"/>
          </p:cNvSpPr>
          <p:nvPr>
            <p:ph type="body" idx="16387"/>
            <p:custDataLst>
              <p:tags r:id="rId6"/>
            </p:custDataLst>
          </p:nvPr>
        </p:nvSpPr>
        <p:spPr/>
        <p:txBody>
          <a:bodyPr>
            <a:normAutofit fontScale="80000"/>
          </a:bodyPr>
          <a:p>
            <a:r>
              <a:rPr lang="zh-CN" altLang="en-US"/>
              <a:t>基点与位移矢量</a:t>
            </a:r>
            <a:endParaRPr lang="zh-CN" altLang="en-US"/>
          </a:p>
        </p:txBody>
      </p:sp>
      <p:sp>
        <p:nvSpPr>
          <p:cNvPr id="7" name="文本占位符 6"/>
          <p:cNvSpPr>
            <a:spLocks noGrp="1"/>
          </p:cNvSpPr>
          <p:nvPr>
            <p:ph type="body" idx="16388"/>
            <p:custDataLst>
              <p:tags r:id="rId7"/>
            </p:custDataLst>
          </p:nvPr>
        </p:nvSpPr>
        <p:spPr/>
        <p:txBody>
          <a:bodyPr>
            <a:normAutofit fontScale="90000"/>
          </a:bodyPr>
          <a:p>
            <a:r>
              <a:rPr lang="zh-CN" altLang="en-US"/>
              <a:t>指定基点后，AutoCAD以该点为复制起点，通过第二个点或阵列选项确定位移方向，形成矢量位移路径。</a:t>
            </a:r>
            <a:endParaRPr lang="zh-CN" altLang="en-US"/>
          </a:p>
        </p:txBody>
      </p:sp>
      <p:sp>
        <p:nvSpPr>
          <p:cNvPr id="8" name="装饰  6"/>
          <p:cNvSpPr>
            <a:spLocks noGrp="1"/>
          </p:cNvSpPr>
          <p:nvPr>
            <p:ph type="body" idx="16395"/>
            <p:custDataLst>
              <p:tags r:id="rId8"/>
            </p:custDataLst>
          </p:nvPr>
        </p:nvSpPr>
        <p:spPr/>
        <p:txBody>
          <a:bodyPr/>
          <a:p>
            <a:r>
              <a:rPr lang="zh-CN" altLang="en-US"/>
              <a:t> </a:t>
            </a:r>
            <a:endParaRPr lang="zh-CN" altLang="en-US"/>
          </a:p>
        </p:txBody>
      </p:sp>
      <p:sp>
        <p:nvSpPr>
          <p:cNvPr id="9" name="文本占位符 8"/>
          <p:cNvSpPr>
            <a:spLocks noGrp="1"/>
          </p:cNvSpPr>
          <p:nvPr>
            <p:ph type="body" idx="16389"/>
            <p:custDataLst>
              <p:tags r:id="rId9"/>
            </p:custDataLst>
          </p:nvPr>
        </p:nvSpPr>
        <p:spPr/>
        <p:txBody>
          <a:bodyPr/>
          <a:p>
            <a:r>
              <a:rPr lang="zh-CN" altLang="en-US" sz="1900"/>
              <a:t>默认位移规则</a:t>
            </a:r>
            <a:endParaRPr lang="zh-CN" altLang="en-US" sz="1900"/>
          </a:p>
        </p:txBody>
      </p:sp>
      <p:sp>
        <p:nvSpPr>
          <p:cNvPr id="10" name="文本占位符 9"/>
          <p:cNvSpPr>
            <a:spLocks noGrp="1"/>
          </p:cNvSpPr>
          <p:nvPr>
            <p:ph type="body" idx="16390"/>
            <p:custDataLst>
              <p:tags r:id="rId10"/>
            </p:custDataLst>
          </p:nvPr>
        </p:nvSpPr>
        <p:spPr/>
        <p:txBody>
          <a:bodyPr>
            <a:normAutofit lnSpcReduction="20000"/>
          </a:bodyPr>
          <a:p>
            <a:r>
              <a:rPr lang="zh-CN" altLang="en-US" sz="1400"/>
              <a:t>若直接回车选择默认，基点坐标将作为相对位移值，如基点(2,3)使对象沿X轴移2单位，Y轴移3单位。</a:t>
            </a:r>
            <a:endParaRPr lang="zh-CN" altLang="en-US" sz="1400"/>
          </a:p>
        </p:txBody>
      </p:sp>
      <p:sp>
        <p:nvSpPr>
          <p:cNvPr id="11" name="装饰  9"/>
          <p:cNvSpPr>
            <a:spLocks noGrp="1"/>
          </p:cNvSpPr>
          <p:nvPr>
            <p:ph type="body" idx="16396"/>
            <p:custDataLst>
              <p:tags r:id="rId11"/>
            </p:custDataLst>
          </p:nvPr>
        </p:nvSpPr>
        <p:spPr/>
        <p:txBody>
          <a:bodyPr/>
          <a:p>
            <a:r>
              <a:rPr lang="zh-CN" altLang="en-US"/>
              <a:t> </a:t>
            </a:r>
            <a:endParaRPr lang="zh-CN" altLang="en-US"/>
          </a:p>
        </p:txBody>
      </p:sp>
      <p:sp>
        <p:nvSpPr>
          <p:cNvPr id="12" name="文本占位符 11"/>
          <p:cNvSpPr>
            <a:spLocks noGrp="1"/>
          </p:cNvSpPr>
          <p:nvPr>
            <p:ph type="body" idx="16391"/>
            <p:custDataLst>
              <p:tags r:id="rId12"/>
            </p:custDataLst>
          </p:nvPr>
        </p:nvSpPr>
        <p:spPr/>
        <p:txBody>
          <a:bodyPr/>
          <a:p>
            <a:r>
              <a:rPr lang="zh-CN" altLang="en-US" sz="1900"/>
              <a:t>多重复制机制</a:t>
            </a:r>
            <a:endParaRPr lang="zh-CN" altLang="en-US" sz="1900"/>
          </a:p>
        </p:txBody>
      </p:sp>
      <p:sp>
        <p:nvSpPr>
          <p:cNvPr id="13" name="文本占位符 12"/>
          <p:cNvSpPr>
            <a:spLocks noGrp="1"/>
          </p:cNvSpPr>
          <p:nvPr>
            <p:ph type="body" idx="16392"/>
            <p:custDataLst>
              <p:tags r:id="rId13"/>
            </p:custDataLst>
          </p:nvPr>
        </p:nvSpPr>
        <p:spPr/>
        <p:txBody>
          <a:bodyPr/>
          <a:p>
            <a:r>
              <a:rPr lang="zh-CN" altLang="en-US" sz="1400"/>
              <a:t>每次指定新第二点即触发一次复制，系统持续提示直至用户选择退出，支持连续生成多个复制实例。</a:t>
            </a:r>
            <a:endParaRPr lang="zh-CN" altLang="en-US" sz="1400"/>
          </a:p>
        </p:txBody>
      </p:sp>
    </p:spTree>
    <p:custDataLst>
      <p:tags r:id="rId14"/>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a:t>
            </a:r>
            <a:r>
              <a:rPr lang="zh-CN" altLang="en-US"/>
              <a:t>“复制”命令</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3ef2139b-9aa2-11f0-9362-bae498b30c55"/>
          <p:cNvPicPr>
            <a:picLocks noChangeAspect="1"/>
          </p:cNvPicPr>
          <p:nvPr>
            <p:ph type="pic" idx="16391"/>
            <p:custDataLst>
              <p:tags r:id="rId3"/>
            </p:custDataLst>
          </p:nvPr>
        </p:nvPicPr>
        <p:blipFill>
          <a:blip r:embed="rId4"/>
          <a:srcRect l="2017" r="2017"/>
          <a:stretch>
            <a:fillRect/>
          </a:stretch>
        </p:blipFill>
        <p:spPr>
          <a:xfrm>
            <a:off x="914400" y="1828800"/>
            <a:ext cx="4724400" cy="2641600"/>
          </a:xfrm>
          <a:prstGeom prst="rect">
            <a:avLst/>
          </a:prstGeom>
        </p:spPr>
      </p:pic>
      <p:sp>
        <p:nvSpPr>
          <p:cNvPr id="5" name="文本占位符 4"/>
          <p:cNvSpPr>
            <a:spLocks noGrp="1"/>
          </p:cNvSpPr>
          <p:nvPr>
            <p:ph type="body" idx="16386"/>
            <p:custDataLst>
              <p:tags r:id="rId5"/>
            </p:custDataLst>
          </p:nvPr>
        </p:nvSpPr>
        <p:spPr/>
        <p:txBody>
          <a:bodyPr/>
          <a:p>
            <a:r>
              <a:rPr lang="zh-CN" altLang="en-US"/>
              <a:t>（</a:t>
            </a:r>
            <a:r>
              <a:rPr lang="en-US" altLang="zh-CN"/>
              <a:t>2</a:t>
            </a:r>
            <a:r>
              <a:rPr lang="zh-CN" altLang="en-US"/>
              <a:t>）</a:t>
            </a:r>
            <a:r>
              <a:rPr lang="zh-CN" altLang="en-US"/>
              <a:t>位移(D)</a:t>
            </a:r>
            <a:endParaRPr lang="zh-CN" altLang="en-US"/>
          </a:p>
        </p:txBody>
      </p:sp>
      <p:sp>
        <p:nvSpPr>
          <p:cNvPr id="6" name="文本占位符 5"/>
          <p:cNvSpPr>
            <a:spLocks noGrp="1"/>
          </p:cNvSpPr>
          <p:nvPr>
            <p:ph type="body" idx="16387"/>
            <p:custDataLst>
              <p:tags r:id="rId6"/>
            </p:custDataLst>
          </p:nvPr>
        </p:nvSpPr>
        <p:spPr/>
        <p:txBody>
          <a:bodyPr/>
          <a:p>
            <a:r>
              <a:rPr lang="zh-CN" altLang="en-US"/>
              <a:t>以拾取点为基准，沿坐标轴移动位移值确定新基点。</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3ef20ea6-9aa2-11f0-9362-bae498b30c55"/>
          <p:cNvPicPr>
            <a:picLocks noChangeAspect="1"/>
          </p:cNvPicPr>
          <p:nvPr>
            <p:ph type="pic" idx="16393"/>
            <p:custDataLst>
              <p:tags r:id="rId8"/>
            </p:custDataLst>
          </p:nvPr>
        </p:nvPicPr>
        <p:blipFill>
          <a:blip r:embed="rId9"/>
          <a:srcRect t="8065" b="8065"/>
          <a:stretch>
            <a:fillRect/>
          </a:stretch>
        </p:blipFill>
        <p:spPr>
          <a:xfrm>
            <a:off x="6553200" y="1828800"/>
            <a:ext cx="4724400" cy="2641600"/>
          </a:xfrm>
          <a:prstGeom prst="rect">
            <a:avLst/>
          </a:prstGeom>
        </p:spPr>
      </p:pic>
      <p:sp>
        <p:nvSpPr>
          <p:cNvPr id="9" name="文本占位符 8"/>
          <p:cNvSpPr>
            <a:spLocks noGrp="1"/>
          </p:cNvSpPr>
          <p:nvPr>
            <p:ph type="body" idx="16388"/>
            <p:custDataLst>
              <p:tags r:id="rId10"/>
            </p:custDataLst>
          </p:nvPr>
        </p:nvSpPr>
        <p:spPr/>
        <p:txBody>
          <a:bodyPr/>
          <a:p>
            <a:r>
              <a:rPr lang="zh-CN" altLang="en-US"/>
              <a:t>（</a:t>
            </a:r>
            <a:r>
              <a:rPr lang="en-US" altLang="zh-CN"/>
              <a:t>3</a:t>
            </a:r>
            <a:r>
              <a:rPr lang="zh-CN" altLang="en-US"/>
              <a:t>）</a:t>
            </a:r>
            <a:r>
              <a:rPr lang="zh-CN" altLang="en-US"/>
              <a:t>模式(O)</a:t>
            </a:r>
            <a:endParaRPr lang="zh-CN" altLang="en-US"/>
          </a:p>
        </p:txBody>
      </p:sp>
      <p:sp>
        <p:nvSpPr>
          <p:cNvPr id="10" name="文本占位符 9"/>
          <p:cNvSpPr>
            <a:spLocks noGrp="1"/>
          </p:cNvSpPr>
          <p:nvPr>
            <p:ph type="body" idx="16389"/>
            <p:custDataLst>
              <p:tags r:id="rId11"/>
            </p:custDataLst>
          </p:nvPr>
        </p:nvSpPr>
        <p:spPr/>
        <p:txBody>
          <a:bodyPr/>
          <a:p>
            <a:r>
              <a:rPr lang="zh-CN" altLang="en-US"/>
              <a:t>控制是否自动重复该命令。该设置由 COPYMODE 系统变量控制。</a:t>
            </a:r>
            <a:endParaRPr lang="zh-CN" altLang="en-US"/>
          </a:p>
        </p:txBody>
      </p:sp>
    </p:spTree>
    <p:custDataLst>
      <p:tags r:id="rId1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任务四  绘制手压阀胶木球</a:t>
            </a:r>
            <a:endParaRPr lang="zh-CN" altLang="en-US"/>
          </a:p>
        </p:txBody>
      </p:sp>
      <p:sp>
        <p:nvSpPr>
          <p:cNvPr id="3" name="文本占位符 25"/>
          <p:cNvSpPr>
            <a:spLocks noGrp="1"/>
          </p:cNvSpPr>
          <p:nvPr>
            <p:ph type="body" idx="16386"/>
            <p:custDataLst>
              <p:tags r:id="rId2"/>
            </p:custDataLst>
          </p:nvPr>
        </p:nvSpPr>
        <p:spPr/>
        <p:txBody>
          <a:bodyPr/>
          <a:p>
            <a:r>
              <a:rPr lang="zh-CN" altLang="en-US"/>
              <a:t>08</a:t>
            </a:r>
            <a:endParaRPr lang="zh-CN" altLang="en-US"/>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2" name="内容占位符 11" descr="/data/temp/39ebb544-9aa2-11f0-8195-7e84fd11bd32.PNG39ebb544-9aa2-11f0-8195-7e84fd11bd32"/>
          <p:cNvPicPr>
            <a:picLocks noChangeAspect="1"/>
          </p:cNvPicPr>
          <p:nvPr>
            <p:ph idx="16390"/>
            <p:custDataLst>
              <p:tags r:id="rId2"/>
            </p:custDataLst>
          </p:nvPr>
        </p:nvPicPr>
        <p:blipFill>
          <a:blip r:embed="rId3"/>
          <a:srcRect l="-99636" r="-99636"/>
          <a:stretch>
            <a:fillRect/>
          </a:stretch>
        </p:blipFill>
        <p:spPr>
          <a:xfrm>
            <a:off x="609600" y="3403600"/>
            <a:ext cx="10972800" cy="28448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胶木球结构</a:t>
            </a:r>
            <a:endParaRPr lang="zh-CN" altLang="en-US"/>
          </a:p>
        </p:txBody>
      </p:sp>
      <p:sp>
        <p:nvSpPr>
          <p:cNvPr id="6" name="文本占位符 5"/>
          <p:cNvSpPr>
            <a:spLocks noGrp="1"/>
          </p:cNvSpPr>
          <p:nvPr>
            <p:ph type="body" idx="16387"/>
            <p:custDataLst>
              <p:tags r:id="rId6"/>
            </p:custDataLst>
          </p:nvPr>
        </p:nvSpPr>
        <p:spPr/>
        <p:txBody>
          <a:bodyPr/>
          <a:p>
            <a:r>
              <a:rPr lang="zh-CN" altLang="en-US"/>
              <a:t>如图3-31所示，胶木球为手压阀内普通零件，具螺孔特征，遵循《机械制图》国标简化表达。</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AutoCAD绘图步骤</a:t>
            </a:r>
            <a:endParaRPr lang="zh-CN" altLang="en-US"/>
          </a:p>
        </p:txBody>
      </p:sp>
      <p:sp>
        <p:nvSpPr>
          <p:cNvPr id="9" name="文本占位符 8"/>
          <p:cNvSpPr>
            <a:spLocks noGrp="1"/>
          </p:cNvSpPr>
          <p:nvPr>
            <p:ph type="body" idx="16389"/>
            <p:custDataLst>
              <p:tags r:id="rId9"/>
            </p:custDataLst>
          </p:nvPr>
        </p:nvSpPr>
        <p:spPr/>
        <p:txBody>
          <a:bodyPr/>
          <a:p>
            <a:r>
              <a:rPr lang="zh-CN" altLang="en-US"/>
              <a:t>运用“直线”、“圆”构建基础图形，辅以“修剪”、“偏移”完善细节，终以“图案填充”完成作品。</a:t>
            </a:r>
            <a:endParaRPr lang="zh-CN" altLang="en-US"/>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11</a:t>
            </a:r>
            <a:endParaRPr lang="zh-CN" altLang="en-US"/>
          </a:p>
        </p:txBody>
      </p:sp>
      <p:sp>
        <p:nvSpPr>
          <p:cNvPr id="5" name="装饰  3"/>
          <p:cNvSpPr>
            <a:spLocks noGrp="1"/>
          </p:cNvSpPr>
          <p:nvPr>
            <p:ph type="body" idx="16395"/>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任务七  绘制手压阀压紧螺母</a:t>
            </a:r>
            <a:endParaRPr lang="zh-CN" altLang="en-US"/>
          </a:p>
        </p:txBody>
      </p:sp>
      <p:sp>
        <p:nvSpPr>
          <p:cNvPr id="7" name="文本占位符 6"/>
          <p:cNvSpPr>
            <a:spLocks noGrp="1"/>
          </p:cNvSpPr>
          <p:nvPr>
            <p:ph type="body" idx="16390"/>
            <p:custDataLst>
              <p:tags r:id="rId6"/>
            </p:custDataLst>
          </p:nvPr>
        </p:nvSpPr>
        <p:spPr/>
        <p:txBody>
          <a:bodyPr/>
          <a:p>
            <a:r>
              <a:rPr lang="zh-CN" altLang="en-US"/>
              <a:t>12</a:t>
            </a:r>
            <a:endParaRPr lang="zh-CN" altLang="en-US"/>
          </a:p>
        </p:txBody>
      </p:sp>
      <p:sp>
        <p:nvSpPr>
          <p:cNvPr id="8" name="装饰  6"/>
          <p:cNvSpPr>
            <a:spLocks noGrp="1"/>
          </p:cNvSpPr>
          <p:nvPr>
            <p:ph type="body" idx="16396"/>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任务八  绘制手压阀手把</a:t>
            </a:r>
            <a:endParaRPr lang="zh-CN" altLang="en-US"/>
          </a:p>
        </p:txBody>
      </p:sp>
      <p:sp>
        <p:nvSpPr>
          <p:cNvPr id="10" name="文本占位符 9"/>
          <p:cNvSpPr>
            <a:spLocks noGrp="1"/>
          </p:cNvSpPr>
          <p:nvPr>
            <p:ph type="body" idx="16392"/>
            <p:custDataLst>
              <p:tags r:id="rId9"/>
            </p:custDataLst>
          </p:nvPr>
        </p:nvSpPr>
        <p:spPr/>
        <p:txBody>
          <a:bodyPr/>
          <a:p>
            <a:r>
              <a:rPr lang="zh-CN" altLang="en-US"/>
              <a:t>13</a:t>
            </a:r>
            <a:endParaRPr lang="zh-CN" altLang="en-US"/>
          </a:p>
        </p:txBody>
      </p:sp>
      <p:sp>
        <p:nvSpPr>
          <p:cNvPr id="11" name="装饰  9"/>
          <p:cNvSpPr>
            <a:spLocks noGrp="1"/>
          </p:cNvSpPr>
          <p:nvPr>
            <p:ph type="body" idx="16397"/>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任务九  绘制手压阀阀体</a:t>
            </a:r>
            <a:endParaRPr lang="zh-CN" altLang="en-US"/>
          </a:p>
        </p:txBody>
      </p:sp>
      <p:sp>
        <p:nvSpPr>
          <p:cNvPr id="13" name="文本占位符 12"/>
          <p:cNvSpPr>
            <a:spLocks noGrp="1"/>
          </p:cNvSpPr>
          <p:nvPr>
            <p:ph type="body" idx="16394"/>
            <p:custDataLst>
              <p:tags r:id="rId12"/>
            </p:custDataLst>
          </p:nvPr>
        </p:nvSpPr>
        <p:spPr/>
        <p:txBody>
          <a:bodyPr/>
          <a:p>
            <a:r>
              <a:rPr lang="zh-CN" altLang="en-US"/>
              <a:t>14</a:t>
            </a:r>
            <a:endParaRPr lang="zh-CN" altLang="en-US"/>
          </a:p>
        </p:txBody>
      </p:sp>
      <p:sp>
        <p:nvSpPr>
          <p:cNvPr id="14" name="装饰  2"/>
          <p:cNvSpPr>
            <a:spLocks noGrp="1"/>
          </p:cNvSpPr>
          <p:nvPr>
            <p:ph type="body" idx="16398"/>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上机实验</a:t>
            </a:r>
            <a:endParaRPr lang="zh-CN" altLang="en-US"/>
          </a:p>
        </p:txBody>
      </p:sp>
    </p:spTree>
    <p:custDataLst>
      <p:tags r:id="rId1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21640" y="189230"/>
            <a:ext cx="10972800" cy="328930"/>
          </a:xfrm>
        </p:spPr>
        <p:txBody>
          <a:bodyPr>
            <a:normAutofit fontScale="90000"/>
          </a:bodyPr>
          <a:p>
            <a:r>
              <a:rPr lang="zh-CN" altLang="en-US"/>
              <a:t>操作步骤</a:t>
            </a:r>
            <a:endParaRPr lang="zh-CN" altLang="en-US"/>
          </a:p>
        </p:txBody>
      </p:sp>
      <p:sp>
        <p:nvSpPr>
          <p:cNvPr id="4" name="文本占位符 3"/>
          <p:cNvSpPr>
            <a:spLocks noGrp="1"/>
          </p:cNvSpPr>
          <p:nvPr>
            <p:ph type="body" idx="16386"/>
            <p:custDataLst>
              <p:tags r:id="rId2"/>
            </p:custDataLst>
          </p:nvPr>
        </p:nvSpPr>
        <p:spPr/>
        <p:txBody>
          <a:bodyPr>
            <a:normAutofit fontScale="70000"/>
          </a:bodyPr>
          <a:p>
            <a:r>
              <a:rPr lang="zh-CN" altLang="en-US" sz="2200"/>
              <a:t>（</a:t>
            </a:r>
            <a:r>
              <a:rPr lang="en-US" altLang="zh-CN" sz="2200"/>
              <a:t>1</a:t>
            </a:r>
            <a:r>
              <a:rPr lang="zh-CN" altLang="en-US" sz="2200"/>
              <a:t>）</a:t>
            </a:r>
            <a:r>
              <a:rPr lang="zh-CN" altLang="en-US" sz="2200"/>
              <a:t>创建图层</a:t>
            </a:r>
            <a:endParaRPr lang="zh-CN" altLang="en-US" sz="2200"/>
          </a:p>
        </p:txBody>
      </p:sp>
      <p:sp>
        <p:nvSpPr>
          <p:cNvPr id="5" name="文本占位符 4"/>
          <p:cNvSpPr>
            <a:spLocks noGrp="1"/>
          </p:cNvSpPr>
          <p:nvPr>
            <p:ph type="body" idx="16387"/>
            <p:custDataLst>
              <p:tags r:id="rId3"/>
            </p:custDataLst>
          </p:nvPr>
        </p:nvSpPr>
        <p:spPr/>
        <p:txBody>
          <a:bodyPr/>
          <a:p>
            <a:r>
              <a:rPr lang="zh-CN" altLang="en-US"/>
              <a:t>设置四图层颜色、线型及线宽参数，含中心线红色0.15mm等配置。</a:t>
            </a:r>
            <a:endParaRPr lang="zh-CN" altLang="en-US"/>
          </a:p>
        </p:txBody>
      </p:sp>
      <p:sp>
        <p:nvSpPr>
          <p:cNvPr id="6" name="文本占位符 5"/>
          <p:cNvSpPr>
            <a:spLocks noGrp="1"/>
          </p:cNvSpPr>
          <p:nvPr>
            <p:ph type="body" idx="16388"/>
            <p:custDataLst>
              <p:tags r:id="rId4"/>
            </p:custDataLst>
          </p:nvPr>
        </p:nvSpPr>
        <p:spPr/>
        <p:txBody>
          <a:bodyPr>
            <a:normAutofit fontScale="60000"/>
          </a:bodyPr>
          <a:p>
            <a:r>
              <a:rPr lang="zh-CN" altLang="en-US"/>
              <a:t>（</a:t>
            </a:r>
            <a:r>
              <a:rPr lang="en-US" altLang="zh-CN"/>
              <a:t>2</a:t>
            </a:r>
            <a:r>
              <a:rPr lang="zh-CN" altLang="en-US"/>
              <a:t>）</a:t>
            </a:r>
            <a:r>
              <a:rPr lang="zh-CN" altLang="en-US"/>
              <a:t>绘制中心线</a:t>
            </a:r>
            <a:endParaRPr lang="zh-CN" altLang="en-US"/>
          </a:p>
        </p:txBody>
      </p:sp>
      <p:sp>
        <p:nvSpPr>
          <p:cNvPr id="7" name="文本占位符 6"/>
          <p:cNvSpPr>
            <a:spLocks noGrp="1"/>
          </p:cNvSpPr>
          <p:nvPr>
            <p:ph type="body" idx="16389"/>
            <p:custDataLst>
              <p:tags r:id="rId5"/>
            </p:custDataLst>
          </p:nvPr>
        </p:nvSpPr>
        <p:spPr/>
        <p:txBody>
          <a:bodyPr/>
          <a:p>
            <a:r>
              <a:rPr lang="zh-CN" altLang="en-US"/>
              <a:t>将中心线图层设为当前层，按坐标绘制直线并调整线型比例至0.1。</a:t>
            </a:r>
            <a:endParaRPr lang="zh-CN" altLang="en-US"/>
          </a:p>
        </p:txBody>
      </p:sp>
      <p:sp>
        <p:nvSpPr>
          <p:cNvPr id="8" name="文本占位符 7"/>
          <p:cNvSpPr>
            <a:spLocks noGrp="1"/>
          </p:cNvSpPr>
          <p:nvPr>
            <p:ph type="body" idx="16390"/>
            <p:custDataLst>
              <p:tags r:id="rId6"/>
            </p:custDataLst>
          </p:nvPr>
        </p:nvSpPr>
        <p:spPr/>
        <p:txBody>
          <a:bodyPr>
            <a:normAutofit fontScale="90000"/>
          </a:bodyPr>
          <a:p>
            <a:r>
              <a:rPr lang="zh-CN" altLang="en-US" sz="2200"/>
              <a:t>（</a:t>
            </a:r>
            <a:r>
              <a:rPr lang="en-US" altLang="zh-CN" sz="2200"/>
              <a:t>3</a:t>
            </a:r>
            <a:r>
              <a:rPr lang="zh-CN" altLang="en-US" sz="2200"/>
              <a:t>）</a:t>
            </a:r>
            <a:r>
              <a:rPr lang="zh-CN" altLang="en-US" sz="2200"/>
              <a:t>绘制圆</a:t>
            </a:r>
            <a:endParaRPr lang="zh-CN" altLang="en-US" sz="2200"/>
          </a:p>
        </p:txBody>
      </p:sp>
      <p:sp>
        <p:nvSpPr>
          <p:cNvPr id="9" name="文本占位符 8"/>
          <p:cNvSpPr>
            <a:spLocks noGrp="1"/>
          </p:cNvSpPr>
          <p:nvPr>
            <p:ph type="body" idx="16391"/>
            <p:custDataLst>
              <p:tags r:id="rId7"/>
            </p:custDataLst>
          </p:nvPr>
        </p:nvSpPr>
        <p:spPr/>
        <p:txBody>
          <a:bodyPr/>
          <a:p>
            <a:r>
              <a:rPr lang="zh-CN" altLang="en-US"/>
              <a:t>粗实线图层绘制圆，圆心(165,150)，半径9。</a:t>
            </a:r>
            <a:endParaRPr lang="zh-CN" altLang="en-US"/>
          </a:p>
        </p:txBody>
      </p:sp>
      <p:sp>
        <p:nvSpPr>
          <p:cNvPr id="10" name="文本占位符 9"/>
          <p:cNvSpPr>
            <a:spLocks noGrp="1"/>
          </p:cNvSpPr>
          <p:nvPr>
            <p:ph type="body" idx="16392"/>
            <p:custDataLst>
              <p:tags r:id="rId8"/>
            </p:custDataLst>
          </p:nvPr>
        </p:nvSpPr>
        <p:spPr/>
        <p:txBody>
          <a:bodyPr>
            <a:normAutofit fontScale="70000"/>
          </a:bodyPr>
          <a:p>
            <a:r>
              <a:rPr lang="zh-CN" altLang="en-US" sz="2200"/>
              <a:t>（</a:t>
            </a:r>
            <a:r>
              <a:rPr lang="en-US" altLang="zh-CN" sz="2200"/>
              <a:t>4</a:t>
            </a:r>
            <a:r>
              <a:rPr lang="zh-CN" altLang="en-US" sz="2200"/>
              <a:t>）</a:t>
            </a:r>
            <a:r>
              <a:rPr lang="zh-CN" altLang="en-US" sz="2200"/>
              <a:t>偏移处理</a:t>
            </a:r>
            <a:endParaRPr lang="zh-CN" altLang="en-US" sz="2200"/>
          </a:p>
        </p:txBody>
      </p:sp>
      <p:sp>
        <p:nvSpPr>
          <p:cNvPr id="11" name="文本占位符 10"/>
          <p:cNvSpPr>
            <a:spLocks noGrp="1"/>
          </p:cNvSpPr>
          <p:nvPr>
            <p:ph type="body" idx="16393"/>
            <p:custDataLst>
              <p:tags r:id="rId9"/>
            </p:custDataLst>
          </p:nvPr>
        </p:nvSpPr>
        <p:spPr/>
        <p:txBody>
          <a:bodyPr/>
          <a:p>
            <a:r>
              <a:rPr lang="zh-CN" altLang="en-US"/>
              <a:t>水平中心线向上偏移6，设为粗实线层，结果如图。</a:t>
            </a:r>
            <a:endParaRPr lang="zh-CN" altLang="en-US"/>
          </a:p>
        </p:txBody>
      </p:sp>
      <p:sp>
        <p:nvSpPr>
          <p:cNvPr id="12" name="文本占位符 11"/>
          <p:cNvSpPr>
            <a:spLocks noGrp="1"/>
          </p:cNvSpPr>
          <p:nvPr>
            <p:ph type="body" idx="16394"/>
            <p:custDataLst>
              <p:tags r:id="rId10"/>
            </p:custDataLst>
          </p:nvPr>
        </p:nvSpPr>
        <p:spPr/>
        <p:txBody>
          <a:bodyPr>
            <a:normAutofit fontScale="70000"/>
          </a:bodyPr>
          <a:p>
            <a:r>
              <a:rPr lang="zh-CN" altLang="en-US" sz="2200"/>
              <a:t>（</a:t>
            </a:r>
            <a:r>
              <a:rPr lang="en-US" altLang="zh-CN" sz="2200"/>
              <a:t>5</a:t>
            </a:r>
            <a:r>
              <a:rPr lang="zh-CN" altLang="en-US" sz="2200"/>
              <a:t>）</a:t>
            </a:r>
            <a:r>
              <a:rPr lang="zh-CN" altLang="en-US" sz="2200"/>
              <a:t>修剪处理</a:t>
            </a:r>
            <a:endParaRPr lang="zh-CN" altLang="en-US" sz="2200"/>
          </a:p>
        </p:txBody>
      </p:sp>
      <p:sp>
        <p:nvSpPr>
          <p:cNvPr id="13" name="文本占位符 12"/>
          <p:cNvSpPr>
            <a:spLocks noGrp="1"/>
          </p:cNvSpPr>
          <p:nvPr>
            <p:ph type="body" idx="16395"/>
            <p:custDataLst>
              <p:tags r:id="rId11"/>
            </p:custDataLst>
          </p:nvPr>
        </p:nvSpPr>
        <p:spPr/>
        <p:txBody>
          <a:bodyPr/>
          <a:p>
            <a:r>
              <a:rPr lang="zh-CN" altLang="en-US"/>
              <a:t>点击修剪按钮，去除多余直线完成图形处理。</a:t>
            </a:r>
            <a:endParaRPr lang="zh-CN" altLang="en-US"/>
          </a:p>
        </p:txBody>
      </p:sp>
      <p:sp>
        <p:nvSpPr>
          <p:cNvPr id="14" name="文本占位符 13"/>
          <p:cNvSpPr>
            <a:spLocks noGrp="1"/>
          </p:cNvSpPr>
          <p:nvPr>
            <p:ph type="body" idx="16396"/>
            <p:custDataLst>
              <p:tags r:id="rId12"/>
            </p:custDataLst>
          </p:nvPr>
        </p:nvSpPr>
        <p:spPr/>
        <p:txBody>
          <a:bodyPr>
            <a:normAutofit fontScale="70000"/>
          </a:bodyPr>
          <a:p>
            <a:r>
              <a:rPr lang="zh-CN" altLang="en-US" sz="2200"/>
              <a:t>（</a:t>
            </a:r>
            <a:r>
              <a:rPr lang="en-US" altLang="zh-CN" sz="2200"/>
              <a:t>6</a:t>
            </a:r>
            <a:r>
              <a:rPr lang="zh-CN" altLang="en-US" sz="2200"/>
              <a:t>）</a:t>
            </a:r>
            <a:r>
              <a:rPr lang="zh-CN" altLang="en-US" sz="2200"/>
              <a:t>偏移处理</a:t>
            </a:r>
            <a:endParaRPr lang="zh-CN" altLang="en-US" sz="2200"/>
          </a:p>
        </p:txBody>
      </p:sp>
      <p:sp>
        <p:nvSpPr>
          <p:cNvPr id="15" name="文本占位符 14"/>
          <p:cNvSpPr>
            <a:spLocks noGrp="1"/>
          </p:cNvSpPr>
          <p:nvPr>
            <p:ph type="body" idx="16397"/>
            <p:custDataLst>
              <p:tags r:id="rId13"/>
            </p:custDataLst>
          </p:nvPr>
        </p:nvSpPr>
        <p:spPr/>
        <p:txBody>
          <a:bodyPr/>
          <a:p>
            <a:r>
              <a:rPr lang="zh-CN" altLang="en-US"/>
              <a:t>按国标设置内螺纹图线，偏移距离7、10、2.5、2，对应细、粗实线层。</a:t>
            </a:r>
            <a:endParaRPr lang="zh-CN" altLang="en-US"/>
          </a:p>
        </p:txBody>
      </p:sp>
      <p:pic>
        <p:nvPicPr>
          <p:cNvPr id="16" name="图片 15"/>
          <p:cNvPicPr>
            <a:picLocks noChangeAspect="1"/>
          </p:cNvPicPr>
          <p:nvPr/>
        </p:nvPicPr>
        <p:blipFill>
          <a:blip r:embed="rId14"/>
          <a:stretch>
            <a:fillRect/>
          </a:stretch>
        </p:blipFill>
        <p:spPr>
          <a:xfrm>
            <a:off x="1356360" y="1513840"/>
            <a:ext cx="9479280" cy="1790700"/>
          </a:xfrm>
          <a:prstGeom prst="rect">
            <a:avLst/>
          </a:prstGeom>
        </p:spPr>
      </p:pic>
    </p:spTree>
    <p:custDataLst>
      <p:tags r:id="rId15"/>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34950" y="205105"/>
            <a:ext cx="10972800" cy="609600"/>
          </a:xfrm>
        </p:spPr>
        <p:txBody>
          <a:bodyPr/>
          <a:p>
            <a:r>
              <a:rPr lang="zh-CN" altLang="en-US" sz="2800"/>
              <a:t>操作步骤</a:t>
            </a:r>
            <a:endParaRPr lang="zh-CN" altLang="en-US" sz="2800"/>
          </a:p>
        </p:txBody>
      </p:sp>
      <p:sp>
        <p:nvSpPr>
          <p:cNvPr id="4" name="文本占位符 3"/>
          <p:cNvSpPr>
            <a:spLocks noGrp="1"/>
          </p:cNvSpPr>
          <p:nvPr>
            <p:ph type="body" idx="16386"/>
            <p:custDataLst>
              <p:tags r:id="rId2"/>
            </p:custDataLst>
          </p:nvPr>
        </p:nvSpPr>
        <p:spPr>
          <a:xfrm>
            <a:off x="359410" y="4724400"/>
            <a:ext cx="2286000" cy="406400"/>
          </a:xfrm>
        </p:spPr>
        <p:txBody>
          <a:bodyPr/>
          <a:p>
            <a:r>
              <a:rPr lang="zh-CN" altLang="en-US"/>
              <a:t>（</a:t>
            </a:r>
            <a:r>
              <a:rPr lang="en-US" altLang="zh-CN"/>
              <a:t>7</a:t>
            </a:r>
            <a:r>
              <a:rPr lang="zh-CN" altLang="en-US"/>
              <a:t>）</a:t>
            </a:r>
            <a:r>
              <a:rPr lang="zh-CN" altLang="en-US"/>
              <a:t>修剪处理</a:t>
            </a:r>
            <a:endParaRPr lang="zh-CN" altLang="en-US"/>
          </a:p>
        </p:txBody>
      </p:sp>
      <p:sp>
        <p:nvSpPr>
          <p:cNvPr id="5" name="文本占位符 4"/>
          <p:cNvSpPr>
            <a:spLocks noGrp="1"/>
          </p:cNvSpPr>
          <p:nvPr>
            <p:ph type="body" idx="16387"/>
            <p:custDataLst>
              <p:tags r:id="rId3"/>
            </p:custDataLst>
          </p:nvPr>
        </p:nvSpPr>
        <p:spPr>
          <a:xfrm>
            <a:off x="609600" y="5297170"/>
            <a:ext cx="2286000" cy="1295400"/>
          </a:xfrm>
        </p:spPr>
        <p:txBody>
          <a:bodyPr>
            <a:normAutofit lnSpcReduction="10000"/>
          </a:bodyPr>
          <a:p>
            <a:r>
              <a:rPr lang="zh-CN" altLang="en-US"/>
              <a:t>单击“默认”选项卡“修改”面板中的“修剪”按钮，将多余的直线进行修剪。结果如图所示。</a:t>
            </a:r>
            <a:endParaRPr lang="zh-CN" altLang="en-US"/>
          </a:p>
        </p:txBody>
      </p:sp>
      <p:sp>
        <p:nvSpPr>
          <p:cNvPr id="6" name="文本占位符 5"/>
          <p:cNvSpPr>
            <a:spLocks noGrp="1"/>
          </p:cNvSpPr>
          <p:nvPr>
            <p:ph type="body" idx="16388"/>
            <p:custDataLst>
              <p:tags r:id="rId4"/>
            </p:custDataLst>
          </p:nvPr>
        </p:nvSpPr>
        <p:spPr>
          <a:xfrm>
            <a:off x="3380105" y="4724400"/>
            <a:ext cx="2286000" cy="406400"/>
          </a:xfrm>
        </p:spPr>
        <p:txBody>
          <a:bodyPr/>
          <a:p>
            <a:r>
              <a:rPr lang="zh-CN" altLang="en-US"/>
              <a:t>（</a:t>
            </a:r>
            <a:r>
              <a:rPr lang="en-US" altLang="zh-CN"/>
              <a:t>8</a:t>
            </a:r>
            <a:r>
              <a:rPr lang="zh-CN" altLang="en-US"/>
              <a:t>）</a:t>
            </a:r>
            <a:r>
              <a:rPr lang="zh-CN" altLang="en-US"/>
              <a:t>绘制锥角</a:t>
            </a:r>
            <a:endParaRPr lang="zh-CN" altLang="en-US"/>
          </a:p>
        </p:txBody>
      </p:sp>
      <p:sp>
        <p:nvSpPr>
          <p:cNvPr id="7" name="文本占位符 6"/>
          <p:cNvSpPr>
            <a:spLocks noGrp="1"/>
          </p:cNvSpPr>
          <p:nvPr>
            <p:ph type="body" idx="16389"/>
            <p:custDataLst>
              <p:tags r:id="rId5"/>
            </p:custDataLst>
          </p:nvPr>
        </p:nvSpPr>
        <p:spPr>
          <a:xfrm>
            <a:off x="3615055" y="5297805"/>
            <a:ext cx="2286000" cy="1294765"/>
          </a:xfrm>
        </p:spPr>
        <p:txBody>
          <a:bodyPr/>
          <a:p>
            <a:r>
              <a:rPr lang="zh-CN" altLang="en-US"/>
              <a:t>使用极轴追踪功能，以30度夹角绘制直线，与中心线相交。</a:t>
            </a:r>
            <a:endParaRPr lang="zh-CN" altLang="en-US"/>
          </a:p>
        </p:txBody>
      </p:sp>
      <p:sp>
        <p:nvSpPr>
          <p:cNvPr id="8" name="文本占位符 7"/>
          <p:cNvSpPr>
            <a:spLocks noGrp="1"/>
          </p:cNvSpPr>
          <p:nvPr>
            <p:ph type="body" idx="16390"/>
            <p:custDataLst>
              <p:tags r:id="rId6"/>
            </p:custDataLst>
          </p:nvPr>
        </p:nvSpPr>
        <p:spPr>
          <a:xfrm>
            <a:off x="6400800" y="4724400"/>
            <a:ext cx="2286000" cy="406400"/>
          </a:xfrm>
        </p:spPr>
        <p:txBody>
          <a:bodyPr/>
          <a:p>
            <a:r>
              <a:rPr lang="zh-CN" altLang="en-US"/>
              <a:t>（</a:t>
            </a:r>
            <a:r>
              <a:rPr lang="en-US" altLang="zh-CN"/>
              <a:t>9</a:t>
            </a:r>
            <a:r>
              <a:rPr lang="zh-CN" altLang="en-US"/>
              <a:t>）</a:t>
            </a:r>
            <a:r>
              <a:rPr lang="zh-CN" altLang="en-US"/>
              <a:t>修剪处理</a:t>
            </a:r>
            <a:endParaRPr lang="zh-CN" altLang="en-US"/>
          </a:p>
        </p:txBody>
      </p:sp>
      <p:sp>
        <p:nvSpPr>
          <p:cNvPr id="9" name="文本占位符 8"/>
          <p:cNvSpPr>
            <a:spLocks noGrp="1"/>
          </p:cNvSpPr>
          <p:nvPr>
            <p:ph type="body" idx="16391"/>
            <p:custDataLst>
              <p:tags r:id="rId7"/>
            </p:custDataLst>
          </p:nvPr>
        </p:nvSpPr>
        <p:spPr>
          <a:xfrm>
            <a:off x="6400800" y="5349875"/>
            <a:ext cx="2286000" cy="1242695"/>
          </a:xfrm>
        </p:spPr>
        <p:txBody>
          <a:bodyPr>
            <a:normAutofit lnSpcReduction="10000"/>
          </a:bodyPr>
          <a:p>
            <a:r>
              <a:rPr lang="zh-CN" altLang="en-US"/>
              <a:t>单击“默认”选项卡“修改”面板中的“修剪”按钮，将多余的直线进行修剪。结果如图所示。</a:t>
            </a:r>
            <a:endParaRPr lang="zh-CN" altLang="en-US"/>
          </a:p>
        </p:txBody>
      </p:sp>
      <p:sp>
        <p:nvSpPr>
          <p:cNvPr id="10" name="文本占位符 9"/>
          <p:cNvSpPr>
            <a:spLocks noGrp="1"/>
          </p:cNvSpPr>
          <p:nvPr>
            <p:ph type="body" idx="16392"/>
            <p:custDataLst>
              <p:tags r:id="rId8"/>
            </p:custDataLst>
          </p:nvPr>
        </p:nvSpPr>
        <p:spPr>
          <a:xfrm>
            <a:off x="9296400" y="4724400"/>
            <a:ext cx="2286000" cy="406400"/>
          </a:xfrm>
        </p:spPr>
        <p:txBody>
          <a:bodyPr>
            <a:normAutofit fontScale="90000"/>
          </a:bodyPr>
          <a:p>
            <a:r>
              <a:rPr lang="zh-CN" altLang="en-US"/>
              <a:t>（</a:t>
            </a:r>
            <a:r>
              <a:rPr lang="en-US" altLang="zh-CN"/>
              <a:t>10</a:t>
            </a:r>
            <a:r>
              <a:rPr lang="zh-CN" altLang="en-US"/>
              <a:t>）</a:t>
            </a:r>
            <a:r>
              <a:rPr lang="zh-CN" altLang="en-US"/>
              <a:t>绘制剖面线</a:t>
            </a:r>
            <a:endParaRPr lang="zh-CN" altLang="en-US"/>
          </a:p>
        </p:txBody>
      </p:sp>
      <p:sp>
        <p:nvSpPr>
          <p:cNvPr id="11" name="文本占位符 10"/>
          <p:cNvSpPr>
            <a:spLocks noGrp="1"/>
          </p:cNvSpPr>
          <p:nvPr>
            <p:ph type="body" idx="16393"/>
            <p:custDataLst>
              <p:tags r:id="rId9"/>
            </p:custDataLst>
          </p:nvPr>
        </p:nvSpPr>
        <p:spPr>
          <a:xfrm>
            <a:off x="9296400" y="5521960"/>
            <a:ext cx="2286000" cy="1070610"/>
          </a:xfrm>
        </p:spPr>
        <p:txBody>
          <a:bodyPr/>
          <a:p>
            <a:r>
              <a:rPr lang="zh-CN" altLang="en-US"/>
              <a:t>设置NET填充，角度45度，比例1，注意剖面线以粗实线为界。</a:t>
            </a:r>
            <a:endParaRPr lang="zh-CN" altLang="en-US"/>
          </a:p>
        </p:txBody>
      </p:sp>
      <p:pic>
        <p:nvPicPr>
          <p:cNvPr id="12" name="图片 11"/>
          <p:cNvPicPr>
            <a:picLocks noChangeAspect="1"/>
          </p:cNvPicPr>
          <p:nvPr/>
        </p:nvPicPr>
        <p:blipFill>
          <a:blip r:embed="rId10"/>
          <a:stretch>
            <a:fillRect/>
          </a:stretch>
        </p:blipFill>
        <p:spPr>
          <a:xfrm>
            <a:off x="234950" y="2002790"/>
            <a:ext cx="8820785" cy="1776730"/>
          </a:xfrm>
          <a:prstGeom prst="rect">
            <a:avLst/>
          </a:prstGeom>
        </p:spPr>
      </p:pic>
      <p:pic>
        <p:nvPicPr>
          <p:cNvPr id="13" name="图片 12"/>
          <p:cNvPicPr>
            <a:picLocks noChangeAspect="1"/>
          </p:cNvPicPr>
          <p:nvPr/>
        </p:nvPicPr>
        <p:blipFill>
          <a:blip r:embed="rId11"/>
          <a:stretch>
            <a:fillRect/>
          </a:stretch>
        </p:blipFill>
        <p:spPr>
          <a:xfrm>
            <a:off x="9482455" y="2178685"/>
            <a:ext cx="1489710" cy="1592580"/>
          </a:xfrm>
          <a:prstGeom prst="rect">
            <a:avLst/>
          </a:prstGeom>
        </p:spPr>
      </p:pic>
    </p:spTree>
    <p:custDataLst>
      <p:tags r:id="rId1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1980" y="-45"/>
            <a:ext cx="10800000" cy="720000"/>
          </a:xfrm>
        </p:spPr>
        <p:txBody>
          <a:bodyPr/>
          <a:p>
            <a:r>
              <a:rPr lang="zh-CN" altLang="en-US" b="0">
                <a:sym typeface="+mn-ea"/>
              </a:rPr>
              <a:t>知识点详解：</a:t>
            </a:r>
            <a:r>
              <a:rPr lang="en-US" altLang="zh-CN" b="0">
                <a:sym typeface="+mn-ea"/>
              </a:rPr>
              <a:t>1.“</a:t>
            </a:r>
            <a:r>
              <a:rPr lang="zh-CN" altLang="en-US" b="0">
                <a:sym typeface="+mn-ea"/>
              </a:rPr>
              <a:t>修剪</a:t>
            </a:r>
            <a:r>
              <a:rPr lang="en-US" altLang="zh-CN" b="0">
                <a:sym typeface="+mn-ea"/>
              </a:rPr>
              <a:t>”</a:t>
            </a:r>
            <a:r>
              <a:rPr lang="zh-CN" altLang="en-US" b="0">
                <a:sym typeface="+mn-ea"/>
              </a:rPr>
              <a:t>命令</a:t>
            </a:r>
            <a:endParaRPr lang="zh-CN" altLang="en-US" b="0"/>
          </a:p>
        </p:txBody>
      </p:sp>
      <p:sp>
        <p:nvSpPr>
          <p:cNvPr id="3" name="内容占位符 2"/>
          <p:cNvSpPr>
            <a:spLocks noGrp="1"/>
          </p:cNvSpPr>
          <p:nvPr>
            <p:ph idx="1"/>
            <p:custDataLst>
              <p:tags r:id="rId2"/>
            </p:custDataLst>
          </p:nvPr>
        </p:nvSpPr>
        <p:spPr>
          <a:xfrm>
            <a:off x="304800" y="833120"/>
            <a:ext cx="11737975" cy="4873625"/>
          </a:xfrm>
        </p:spPr>
        <p:txBody>
          <a:bodyPr>
            <a:normAutofit/>
          </a:bodyPr>
          <a:p>
            <a:r>
              <a:rPr lang="zh-CN" altLang="en-US" sz="1600"/>
              <a:t>（</a:t>
            </a:r>
            <a:r>
              <a:rPr lang="en-US" altLang="zh-CN" sz="1600"/>
              <a:t>1</a:t>
            </a:r>
            <a:r>
              <a:rPr lang="zh-CN" altLang="en-US" sz="1600"/>
              <a:t>）在选择对象时，如果按住</a:t>
            </a:r>
            <a:r>
              <a:rPr lang="en-US" altLang="zh-CN" sz="1600"/>
              <a:t>Shift</a:t>
            </a:r>
            <a:r>
              <a:rPr lang="zh-CN" altLang="en-US" sz="1600"/>
              <a:t>键，系统就自动将</a:t>
            </a:r>
            <a:r>
              <a:rPr lang="en-US" altLang="zh-CN" sz="1600"/>
              <a:t>“</a:t>
            </a:r>
            <a:r>
              <a:rPr lang="zh-CN" altLang="en-US" sz="1600"/>
              <a:t>修剪</a:t>
            </a:r>
            <a:r>
              <a:rPr lang="en-US" altLang="zh-CN" sz="1600"/>
              <a:t>”</a:t>
            </a:r>
            <a:r>
              <a:rPr lang="zh-CN" altLang="en-US" sz="1600"/>
              <a:t>命令转换成</a:t>
            </a:r>
            <a:r>
              <a:rPr lang="en-US" altLang="zh-CN" sz="1600"/>
              <a:t>“</a:t>
            </a:r>
            <a:r>
              <a:rPr lang="zh-CN" altLang="en-US" sz="1600"/>
              <a:t>延伸</a:t>
            </a:r>
            <a:r>
              <a:rPr lang="en-US" altLang="zh-CN" sz="1600"/>
              <a:t>”</a:t>
            </a:r>
            <a:r>
              <a:rPr lang="zh-CN" altLang="en-US" sz="1600"/>
              <a:t>命令，</a:t>
            </a:r>
            <a:r>
              <a:rPr lang="en-US" altLang="zh-CN" sz="1600"/>
              <a:t>“</a:t>
            </a:r>
            <a:r>
              <a:rPr lang="zh-CN" altLang="en-US" sz="1600"/>
              <a:t>延伸</a:t>
            </a:r>
            <a:r>
              <a:rPr lang="en-US" altLang="zh-CN" sz="1600"/>
              <a:t>”</a:t>
            </a:r>
            <a:r>
              <a:rPr lang="zh-CN" altLang="en-US" sz="1600"/>
              <a:t>命令将在下一个任务介绍。</a:t>
            </a:r>
            <a:endParaRPr lang="zh-CN" altLang="en-US" sz="1600"/>
          </a:p>
          <a:p>
            <a:r>
              <a:rPr lang="zh-CN" altLang="en-US" sz="1600"/>
              <a:t>（</a:t>
            </a:r>
            <a:r>
              <a:rPr lang="en-US" altLang="zh-CN" sz="1600"/>
              <a:t>2</a:t>
            </a:r>
            <a:r>
              <a:rPr lang="zh-CN" altLang="en-US" sz="1600"/>
              <a:t>）选择</a:t>
            </a:r>
            <a:r>
              <a:rPr lang="en-US" altLang="zh-CN" sz="1600"/>
              <a:t>“</a:t>
            </a:r>
            <a:r>
              <a:rPr lang="zh-CN" altLang="en-US" sz="1600"/>
              <a:t>边</a:t>
            </a:r>
            <a:r>
              <a:rPr lang="en-US" altLang="zh-CN" sz="1600"/>
              <a:t>”</a:t>
            </a:r>
            <a:r>
              <a:rPr lang="zh-CN" altLang="en-US" sz="1600"/>
              <a:t>选项时，可以选择对象的修剪方式，包括延伸和不延伸两种。</a:t>
            </a:r>
            <a:endParaRPr lang="zh-CN" altLang="en-US" sz="1600"/>
          </a:p>
          <a:p>
            <a:r>
              <a:rPr lang="zh-CN" altLang="en-US" sz="1600"/>
              <a:t>（</a:t>
            </a:r>
            <a:r>
              <a:rPr lang="en-US" altLang="zh-CN" sz="1600"/>
              <a:t>3</a:t>
            </a:r>
            <a:r>
              <a:rPr lang="zh-CN" altLang="en-US" sz="1600"/>
              <a:t>）选择</a:t>
            </a:r>
            <a:r>
              <a:rPr lang="en-US" altLang="zh-CN" sz="1600"/>
              <a:t>“</a:t>
            </a:r>
            <a:r>
              <a:rPr lang="zh-CN" altLang="en-US" sz="1600"/>
              <a:t>栏选</a:t>
            </a:r>
            <a:r>
              <a:rPr lang="en-US" altLang="zh-CN" sz="1600"/>
              <a:t>(F)”</a:t>
            </a:r>
            <a:r>
              <a:rPr lang="zh-CN" altLang="en-US" sz="1600"/>
              <a:t>选项时，系统以栏选的方式选择被修剪对象，如图所示。</a:t>
            </a:r>
            <a:endParaRPr lang="zh-CN" altLang="en-US" sz="1600"/>
          </a:p>
          <a:p>
            <a:r>
              <a:rPr lang="zh-CN" altLang="en-US" sz="1600"/>
              <a:t>（</a:t>
            </a:r>
            <a:r>
              <a:rPr lang="en-US" altLang="zh-CN" sz="1600"/>
              <a:t>4</a:t>
            </a:r>
            <a:r>
              <a:rPr lang="zh-CN" altLang="en-US" sz="1600"/>
              <a:t>）选择</a:t>
            </a:r>
            <a:r>
              <a:rPr lang="en-US" altLang="zh-CN" sz="1600"/>
              <a:t>“</a:t>
            </a:r>
            <a:r>
              <a:rPr lang="zh-CN" altLang="en-US" sz="1600"/>
              <a:t>窗交</a:t>
            </a:r>
            <a:r>
              <a:rPr lang="en-US" altLang="zh-CN" sz="1600"/>
              <a:t>(C)”</a:t>
            </a:r>
            <a:r>
              <a:rPr lang="zh-CN" altLang="en-US" sz="1600"/>
              <a:t>选项时，系统以窗交的方式选择被修剪对象，如图所示。</a:t>
            </a:r>
            <a:endParaRPr lang="zh-CN" altLang="en-US" sz="1600"/>
          </a:p>
          <a:p>
            <a:r>
              <a:rPr lang="zh-CN" altLang="en-US" sz="1600"/>
              <a:t>（</a:t>
            </a:r>
            <a:r>
              <a:rPr lang="en-US" altLang="zh-CN" sz="1600"/>
              <a:t>5</a:t>
            </a:r>
            <a:r>
              <a:rPr lang="zh-CN" altLang="en-US" sz="1600"/>
              <a:t>）被选择的对象可以互为边界和被修剪对象，此时系统会在选择的对象中自动判断边界。</a:t>
            </a:r>
            <a:endParaRPr lang="zh-CN" altLang="en-US" sz="1600"/>
          </a:p>
        </p:txBody>
      </p:sp>
      <p:pic>
        <p:nvPicPr>
          <p:cNvPr id="4" name="图片 3"/>
          <p:cNvPicPr>
            <a:picLocks noChangeAspect="1"/>
          </p:cNvPicPr>
          <p:nvPr/>
        </p:nvPicPr>
        <p:blipFill>
          <a:blip r:embed="rId3"/>
          <a:stretch>
            <a:fillRect/>
          </a:stretch>
        </p:blipFill>
        <p:spPr>
          <a:xfrm>
            <a:off x="601980" y="3235960"/>
            <a:ext cx="4550410" cy="1463675"/>
          </a:xfrm>
          <a:prstGeom prst="rect">
            <a:avLst/>
          </a:prstGeom>
        </p:spPr>
      </p:pic>
      <p:pic>
        <p:nvPicPr>
          <p:cNvPr id="5" name="图片 4"/>
          <p:cNvPicPr>
            <a:picLocks noChangeAspect="1"/>
          </p:cNvPicPr>
          <p:nvPr/>
        </p:nvPicPr>
        <p:blipFill>
          <a:blip r:embed="rId4"/>
          <a:stretch>
            <a:fillRect/>
          </a:stretch>
        </p:blipFill>
        <p:spPr>
          <a:xfrm>
            <a:off x="5586095" y="3128010"/>
            <a:ext cx="4271645" cy="1571625"/>
          </a:xfrm>
          <a:prstGeom prst="rect">
            <a:avLst/>
          </a:prstGeom>
        </p:spPr>
      </p:pic>
      <p:pic>
        <p:nvPicPr>
          <p:cNvPr id="6" name="图片 5"/>
          <p:cNvPicPr>
            <a:picLocks noChangeAspect="1"/>
          </p:cNvPicPr>
          <p:nvPr/>
        </p:nvPicPr>
        <p:blipFill>
          <a:blip r:embed="rId5"/>
          <a:stretch>
            <a:fillRect/>
          </a:stretch>
        </p:blipFill>
        <p:spPr>
          <a:xfrm>
            <a:off x="3009265" y="4947285"/>
            <a:ext cx="4301490" cy="1699895"/>
          </a:xfrm>
          <a:prstGeom prst="rect">
            <a:avLst/>
          </a:prstGeom>
        </p:spPr>
      </p:pic>
    </p:spTree>
    <p:custDataLst>
      <p:tags r:id="rId6"/>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t>2.</a:t>
            </a:r>
            <a:r>
              <a:rPr lang="zh-CN" altLang="en-US"/>
              <a:t>螺纹的规定画法</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fontScale="90000"/>
          </a:bodyPr>
          <a:p>
            <a:r>
              <a:rPr lang="zh-CN" altLang="en-US"/>
              <a:t>（</a:t>
            </a:r>
            <a:r>
              <a:rPr lang="en-US" altLang="zh-CN"/>
              <a:t>1</a:t>
            </a:r>
            <a:r>
              <a:rPr lang="zh-CN" altLang="en-US"/>
              <a:t>）</a:t>
            </a:r>
            <a:r>
              <a:rPr lang="zh-CN" altLang="en-US"/>
              <a:t>外螺纹画法规定</a:t>
            </a:r>
            <a:endParaRPr lang="zh-CN" altLang="en-US"/>
          </a:p>
        </p:txBody>
      </p:sp>
      <p:sp>
        <p:nvSpPr>
          <p:cNvPr id="6" name="文本占位符 5"/>
          <p:cNvSpPr>
            <a:spLocks noGrp="1"/>
          </p:cNvSpPr>
          <p:nvPr>
            <p:ph type="body" idx="16387"/>
            <p:custDataLst>
              <p:tags r:id="rId4"/>
            </p:custDataLst>
          </p:nvPr>
        </p:nvSpPr>
        <p:spPr/>
        <p:txBody>
          <a:bodyPr/>
          <a:p>
            <a:r>
              <a:rPr lang="zh-CN" altLang="en-US"/>
              <a:t>外螺纹大径粗线，小径细线画3/4圈，省略倒角，螺尾30度。</a:t>
            </a:r>
            <a:endParaRPr lang="zh-CN" altLang="en-US"/>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90000"/>
          </a:bodyPr>
          <a:p>
            <a:r>
              <a:rPr lang="zh-CN" altLang="en-US"/>
              <a:t>（</a:t>
            </a:r>
            <a:r>
              <a:rPr lang="en-US" altLang="zh-CN"/>
              <a:t>2</a:t>
            </a:r>
            <a:r>
              <a:rPr lang="zh-CN" altLang="en-US"/>
              <a:t>）</a:t>
            </a:r>
            <a:r>
              <a:rPr lang="zh-CN" altLang="en-US"/>
              <a:t>内螺纹画法规定</a:t>
            </a:r>
            <a:endParaRPr lang="zh-CN" altLang="en-US"/>
          </a:p>
        </p:txBody>
      </p:sp>
      <p:sp>
        <p:nvSpPr>
          <p:cNvPr id="9" name="文本占位符 8"/>
          <p:cNvSpPr>
            <a:spLocks noGrp="1"/>
          </p:cNvSpPr>
          <p:nvPr>
            <p:ph type="body" idx="16389"/>
            <p:custDataLst>
              <p:tags r:id="rId7"/>
            </p:custDataLst>
          </p:nvPr>
        </p:nvSpPr>
        <p:spPr/>
        <p:txBody>
          <a:bodyPr/>
          <a:p>
            <a:r>
              <a:rPr lang="zh-CN" altLang="en-US"/>
              <a:t>内螺纹剖视图中，小径用粗实线，大径用细实线。</a:t>
            </a:r>
            <a:endParaRPr lang="zh-CN" altLang="en-US"/>
          </a:p>
        </p:txBody>
      </p:sp>
      <p:sp>
        <p:nvSpPr>
          <p:cNvPr id="10" name="装饰  8"/>
          <p:cNvSpPr>
            <a:spLocks noGrp="1"/>
          </p:cNvSpPr>
          <p:nvPr>
            <p:ph type="body" idx="16397"/>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normAutofit fontScale="90000"/>
          </a:bodyPr>
          <a:p>
            <a:r>
              <a:rPr lang="zh-CN" altLang="en-US"/>
              <a:t>（</a:t>
            </a:r>
            <a:r>
              <a:rPr lang="en-US" altLang="zh-CN"/>
              <a:t>3</a:t>
            </a:r>
            <a:r>
              <a:rPr lang="zh-CN" altLang="en-US"/>
              <a:t>）</a:t>
            </a:r>
            <a:r>
              <a:rPr lang="zh-CN" altLang="en-US"/>
              <a:t>非标准螺纹画法</a:t>
            </a:r>
            <a:endParaRPr lang="zh-CN" altLang="en-US"/>
          </a:p>
        </p:txBody>
      </p:sp>
      <p:sp>
        <p:nvSpPr>
          <p:cNvPr id="12" name="文本占位符 11"/>
          <p:cNvSpPr>
            <a:spLocks noGrp="1"/>
          </p:cNvSpPr>
          <p:nvPr>
            <p:ph type="body" idx="16391"/>
            <p:custDataLst>
              <p:tags r:id="rId10"/>
            </p:custDataLst>
          </p:nvPr>
        </p:nvSpPr>
        <p:spPr/>
        <p:txBody>
          <a:bodyPr/>
          <a:p>
            <a:r>
              <a:rPr lang="zh-CN" altLang="en-US"/>
              <a:t>非标准螺纹需用局部剖视或放大图表示牙型，标准螺纹仅注代号。</a:t>
            </a:r>
            <a:endParaRPr lang="zh-CN" altLang="en-US"/>
          </a:p>
        </p:txBody>
      </p:sp>
      <p:sp>
        <p:nvSpPr>
          <p:cNvPr id="13" name="装饰  1"/>
          <p:cNvSpPr>
            <a:spLocks noGrp="1"/>
          </p:cNvSpPr>
          <p:nvPr>
            <p:ph type="body" idx="16398"/>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fontScale="80000"/>
          </a:bodyPr>
          <a:p>
            <a:r>
              <a:rPr lang="zh-CN" altLang="en-US"/>
              <a:t>（</a:t>
            </a:r>
            <a:r>
              <a:rPr lang="en-US" altLang="zh-CN"/>
              <a:t>4</a:t>
            </a:r>
            <a:r>
              <a:rPr lang="zh-CN" altLang="en-US"/>
              <a:t>）</a:t>
            </a:r>
            <a:r>
              <a:rPr lang="zh-CN" altLang="en-US"/>
              <a:t>内外螺纹旋合画法</a:t>
            </a:r>
            <a:endParaRPr lang="zh-CN" altLang="en-US"/>
          </a:p>
        </p:txBody>
      </p:sp>
      <p:sp>
        <p:nvSpPr>
          <p:cNvPr id="15" name="文本占位符 14"/>
          <p:cNvSpPr>
            <a:spLocks noGrp="1"/>
          </p:cNvSpPr>
          <p:nvPr>
            <p:ph type="body" idx="16393"/>
            <p:custDataLst>
              <p:tags r:id="rId13"/>
            </p:custDataLst>
          </p:nvPr>
        </p:nvSpPr>
        <p:spPr/>
        <p:txBody>
          <a:bodyPr/>
          <a:p>
            <a:r>
              <a:rPr lang="zh-CN" altLang="en-US"/>
              <a:t>内外螺纹剖视图旋合部分按外螺纹绘制，线型对齐，与倒角无关。</a:t>
            </a:r>
            <a:endParaRPr lang="zh-CN" altLang="en-US"/>
          </a:p>
        </p:txBody>
      </p:sp>
      <p:pic>
        <p:nvPicPr>
          <p:cNvPr id="16" name="图片 15"/>
          <p:cNvPicPr>
            <a:picLocks noChangeAspect="1"/>
          </p:cNvPicPr>
          <p:nvPr/>
        </p:nvPicPr>
        <p:blipFill>
          <a:blip r:embed="rId14"/>
          <a:stretch>
            <a:fillRect/>
          </a:stretch>
        </p:blipFill>
        <p:spPr>
          <a:xfrm>
            <a:off x="471170" y="533400"/>
            <a:ext cx="4481830" cy="2800985"/>
          </a:xfrm>
          <a:prstGeom prst="rect">
            <a:avLst/>
          </a:prstGeom>
        </p:spPr>
      </p:pic>
      <p:pic>
        <p:nvPicPr>
          <p:cNvPr id="17" name="图片 16"/>
          <p:cNvPicPr>
            <a:picLocks noChangeAspect="1"/>
          </p:cNvPicPr>
          <p:nvPr/>
        </p:nvPicPr>
        <p:blipFill>
          <a:blip r:embed="rId15"/>
          <a:stretch>
            <a:fillRect/>
          </a:stretch>
        </p:blipFill>
        <p:spPr>
          <a:xfrm>
            <a:off x="1543050" y="3841750"/>
            <a:ext cx="2656205" cy="2251710"/>
          </a:xfrm>
          <a:prstGeom prst="rect">
            <a:avLst/>
          </a:prstGeom>
        </p:spPr>
      </p:pic>
    </p:spTree>
    <p:custDataLst>
      <p:tags r:id="rId16"/>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custDataLst>
              <p:tags r:id="rId1"/>
            </p:custDataLst>
          </p:nvPr>
        </p:nvPicPr>
        <p:blipFill>
          <a:blip r:embed="rId2"/>
          <a:stretch>
            <a:fillRect/>
          </a:stretch>
        </p:blipFill>
        <p:spPr>
          <a:xfrm>
            <a:off x="478790" y="2767330"/>
            <a:ext cx="5414010" cy="2060575"/>
          </a:xfrm>
          <a:prstGeom prst="rect">
            <a:avLst/>
          </a:prstGeom>
        </p:spPr>
      </p:pic>
      <p:pic>
        <p:nvPicPr>
          <p:cNvPr id="5" name="图片 4"/>
          <p:cNvPicPr>
            <a:picLocks noChangeAspect="1"/>
          </p:cNvPicPr>
          <p:nvPr/>
        </p:nvPicPr>
        <p:blipFill>
          <a:blip r:embed="rId3"/>
          <a:stretch>
            <a:fillRect/>
          </a:stretch>
        </p:blipFill>
        <p:spPr>
          <a:xfrm>
            <a:off x="6779895" y="1301750"/>
            <a:ext cx="4134485" cy="3623945"/>
          </a:xfrm>
          <a:prstGeom prst="rect">
            <a:avLst/>
          </a:prstGeom>
        </p:spPr>
      </p:pic>
    </p:spTree>
    <p:custDataLst>
      <p:tags r:id="rId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任务五  绘制手压阀销轴</a:t>
            </a:r>
            <a:endParaRPr lang="zh-CN" altLang="en-US"/>
          </a:p>
        </p:txBody>
      </p:sp>
      <p:sp>
        <p:nvSpPr>
          <p:cNvPr id="3" name="文本占位符 25"/>
          <p:cNvSpPr>
            <a:spLocks noGrp="1"/>
          </p:cNvSpPr>
          <p:nvPr>
            <p:ph type="body" idx="16386"/>
            <p:custDataLst>
              <p:tags r:id="rId2"/>
            </p:custDataLst>
          </p:nvPr>
        </p:nvSpPr>
        <p:spPr/>
        <p:txBody>
          <a:bodyPr/>
          <a:p>
            <a:r>
              <a:rPr lang="zh-CN" altLang="en-US"/>
              <a:t>09</a:t>
            </a:r>
            <a:endParaRPr lang="zh-CN" altLang="en-US"/>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2" name="内容占位符 11" descr="/data/temp/3a3137e4-9aa2-11f0-ab12-d2193324a0f1.PNG3a3137e4-9aa2-11f0-ab12-d2193324a0f1"/>
          <p:cNvPicPr>
            <a:picLocks noChangeAspect="1"/>
          </p:cNvPicPr>
          <p:nvPr>
            <p:ph idx="16390"/>
            <p:custDataLst>
              <p:tags r:id="rId2"/>
            </p:custDataLst>
          </p:nvPr>
        </p:nvPicPr>
        <p:blipFill>
          <a:blip r:embed="rId3"/>
          <a:srcRect l="-63347" r="-63347"/>
          <a:stretch>
            <a:fillRect/>
          </a:stretch>
        </p:blipFill>
        <p:spPr>
          <a:xfrm>
            <a:off x="609600" y="1524000"/>
            <a:ext cx="10972800" cy="22352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销轴绘制步骤</a:t>
            </a:r>
            <a:endParaRPr lang="zh-CN" altLang="en-US"/>
          </a:p>
        </p:txBody>
      </p:sp>
      <p:sp>
        <p:nvSpPr>
          <p:cNvPr id="6" name="文本占位符 5"/>
          <p:cNvSpPr>
            <a:spLocks noGrp="1"/>
          </p:cNvSpPr>
          <p:nvPr>
            <p:ph type="body" idx="16387"/>
            <p:custDataLst>
              <p:tags r:id="rId6"/>
            </p:custDataLst>
          </p:nvPr>
        </p:nvSpPr>
        <p:spPr/>
        <p:txBody>
          <a:bodyPr/>
          <a:p>
            <a:r>
              <a:rPr lang="zh-CN" altLang="en-US"/>
              <a:t>创建图层后，用直线命令绘出销轴轮廓，再通过倒角、直线完成倒角绘制，镜像命令辅助，最后偏移、样条曲线及图案填充展现孔的剖切。</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最终效果展示</a:t>
            </a:r>
            <a:endParaRPr lang="zh-CN" altLang="en-US"/>
          </a:p>
        </p:txBody>
      </p:sp>
      <p:sp>
        <p:nvSpPr>
          <p:cNvPr id="9" name="文本占位符 8"/>
          <p:cNvSpPr>
            <a:spLocks noGrp="1"/>
          </p:cNvSpPr>
          <p:nvPr>
            <p:ph type="body" idx="16389"/>
            <p:custDataLst>
              <p:tags r:id="rId9"/>
            </p:custDataLst>
          </p:nvPr>
        </p:nvSpPr>
        <p:spPr/>
        <p:txBody>
          <a:bodyPr/>
          <a:p>
            <a:r>
              <a:rPr lang="zh-CN" altLang="en-US"/>
              <a:t>参照图3-48，完成销轴的全面绘制，展现其结构细节，确保各步骤精准执行以达到预期视觉效果。</a:t>
            </a:r>
            <a:endParaRPr lang="zh-CN" altLang="en-US"/>
          </a:p>
        </p:txBody>
      </p:sp>
    </p:spTree>
    <p:custDataLst>
      <p:tags r:id="rId10"/>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464175" y="533400"/>
            <a:ext cx="6118225" cy="609600"/>
          </a:xfrm>
        </p:spPr>
        <p:txBody>
          <a:bodyPr/>
          <a:p>
            <a:r>
              <a:rPr lang="zh-CN" altLang="en-US"/>
              <a:t>操作步骤</a:t>
            </a:r>
            <a:endParaRPr lang="zh-CN" altLang="en-US"/>
          </a:p>
        </p:txBody>
      </p:sp>
      <p:sp>
        <p:nvSpPr>
          <p:cNvPr id="4" name="文本占位符 3"/>
          <p:cNvSpPr>
            <a:spLocks noGrp="1"/>
          </p:cNvSpPr>
          <p:nvPr>
            <p:ph type="body" idx="16386"/>
            <p:custDataLst>
              <p:tags r:id="rId2"/>
            </p:custDataLst>
          </p:nvPr>
        </p:nvSpPr>
        <p:spPr/>
        <p:txBody>
          <a:bodyPr>
            <a:normAutofit fontScale="90000"/>
          </a:bodyPr>
          <a:p>
            <a:r>
              <a:rPr lang="zh-CN" altLang="en-US"/>
              <a:t>（</a:t>
            </a:r>
            <a:r>
              <a:rPr lang="en-US" altLang="zh-CN"/>
              <a:t>1</a:t>
            </a:r>
            <a:r>
              <a:rPr lang="zh-CN" altLang="en-US"/>
              <a:t>）</a:t>
            </a:r>
            <a:r>
              <a:rPr lang="zh-CN" altLang="en-US"/>
              <a:t>创建图层</a:t>
            </a:r>
            <a:endParaRPr lang="zh-CN" altLang="en-US"/>
          </a:p>
        </p:txBody>
      </p:sp>
      <p:sp>
        <p:nvSpPr>
          <p:cNvPr id="5" name="文本占位符 4"/>
          <p:cNvSpPr>
            <a:spLocks noGrp="1"/>
          </p:cNvSpPr>
          <p:nvPr>
            <p:ph type="body" idx="16387"/>
            <p:custDataLst>
              <p:tags r:id="rId3"/>
            </p:custDataLst>
          </p:nvPr>
        </p:nvSpPr>
        <p:spPr/>
        <p:txBody>
          <a:bodyPr/>
          <a:p>
            <a:r>
              <a:rPr lang="zh-CN" altLang="en-US"/>
              <a:t>设置五类图层颜色、线型及线宽参数（中心线红色，粗实线白0.3mm）。</a:t>
            </a:r>
            <a:endParaRPr lang="zh-CN" altLang="en-US"/>
          </a:p>
        </p:txBody>
      </p:sp>
      <p:sp>
        <p:nvSpPr>
          <p:cNvPr id="6" name="文本占位符 5"/>
          <p:cNvSpPr>
            <a:spLocks noGrp="1"/>
          </p:cNvSpPr>
          <p:nvPr>
            <p:ph type="body" idx="16388"/>
            <p:custDataLst>
              <p:tags r:id="rId4"/>
            </p:custDataLst>
          </p:nvPr>
        </p:nvSpPr>
        <p:spPr/>
        <p:txBody>
          <a:bodyPr>
            <a:normAutofit fontScale="80000"/>
          </a:bodyPr>
          <a:p>
            <a:r>
              <a:rPr lang="zh-CN" altLang="en-US"/>
              <a:t>（</a:t>
            </a:r>
            <a:r>
              <a:rPr lang="en-US" altLang="zh-CN"/>
              <a:t>2</a:t>
            </a:r>
            <a:r>
              <a:rPr lang="zh-CN" altLang="en-US"/>
              <a:t>）</a:t>
            </a:r>
            <a:r>
              <a:rPr lang="zh-CN" altLang="en-US"/>
              <a:t>绘制中心线</a:t>
            </a:r>
            <a:endParaRPr lang="zh-CN" altLang="en-US"/>
          </a:p>
        </p:txBody>
      </p:sp>
      <p:sp>
        <p:nvSpPr>
          <p:cNvPr id="7" name="文本占位符 6"/>
          <p:cNvSpPr>
            <a:spLocks noGrp="1"/>
          </p:cNvSpPr>
          <p:nvPr>
            <p:ph type="body" idx="16389"/>
            <p:custDataLst>
              <p:tags r:id="rId5"/>
            </p:custDataLst>
          </p:nvPr>
        </p:nvSpPr>
        <p:spPr/>
        <p:txBody>
          <a:bodyPr/>
          <a:p>
            <a:r>
              <a:rPr lang="zh-CN" altLang="en-US"/>
              <a:t>将中心线图层设为当前层，用直线工具按坐标(135,150)、(195,150)绘制。</a:t>
            </a:r>
            <a:endParaRPr lang="zh-CN" altLang="en-US"/>
          </a:p>
        </p:txBody>
      </p:sp>
      <p:sp>
        <p:nvSpPr>
          <p:cNvPr id="8" name="文本占位符 7"/>
          <p:cNvSpPr>
            <a:spLocks noGrp="1"/>
          </p:cNvSpPr>
          <p:nvPr>
            <p:ph type="body" idx="16390"/>
            <p:custDataLst>
              <p:tags r:id="rId6"/>
            </p:custDataLst>
          </p:nvPr>
        </p:nvSpPr>
        <p:spPr/>
        <p:txBody>
          <a:bodyPr>
            <a:normAutofit fontScale="90000"/>
          </a:bodyPr>
          <a:p>
            <a:r>
              <a:rPr lang="zh-CN" altLang="en-US"/>
              <a:t>（</a:t>
            </a:r>
            <a:r>
              <a:rPr lang="en-US" altLang="zh-CN"/>
              <a:t>3</a:t>
            </a:r>
            <a:r>
              <a:rPr lang="zh-CN" altLang="en-US"/>
              <a:t>）</a:t>
            </a:r>
            <a:r>
              <a:rPr lang="zh-CN" altLang="en-US"/>
              <a:t>绘制直线</a:t>
            </a:r>
            <a:endParaRPr lang="zh-CN" altLang="en-US"/>
          </a:p>
        </p:txBody>
      </p:sp>
      <p:sp>
        <p:nvSpPr>
          <p:cNvPr id="9" name="文本占位符 8"/>
          <p:cNvSpPr>
            <a:spLocks noGrp="1"/>
          </p:cNvSpPr>
          <p:nvPr>
            <p:ph type="body" idx="16391"/>
            <p:custDataLst>
              <p:tags r:id="rId7"/>
            </p:custDataLst>
          </p:nvPr>
        </p:nvSpPr>
        <p:spPr/>
        <p:txBody>
          <a:bodyPr/>
          <a:p>
            <a:r>
              <a:rPr lang="zh-CN" altLang="en-US"/>
              <a:t>粗实线图层下，按指定坐标绘制直线，结果如图。</a:t>
            </a:r>
            <a:endParaRPr lang="zh-CN" altLang="en-US"/>
          </a:p>
        </p:txBody>
      </p:sp>
      <p:sp>
        <p:nvSpPr>
          <p:cNvPr id="10" name="文本占位符 9"/>
          <p:cNvSpPr>
            <a:spLocks noGrp="1"/>
          </p:cNvSpPr>
          <p:nvPr>
            <p:ph type="body" idx="16392"/>
            <p:custDataLst>
              <p:tags r:id="rId8"/>
            </p:custDataLst>
          </p:nvPr>
        </p:nvSpPr>
        <p:spPr/>
        <p:txBody>
          <a:bodyPr>
            <a:normAutofit fontScale="90000"/>
          </a:bodyPr>
          <a:p>
            <a:r>
              <a:rPr lang="zh-CN" altLang="en-US"/>
              <a:t>（</a:t>
            </a:r>
            <a:r>
              <a:rPr lang="en-US" altLang="zh-CN"/>
              <a:t>4</a:t>
            </a:r>
            <a:r>
              <a:rPr lang="zh-CN" altLang="en-US"/>
              <a:t>）</a:t>
            </a:r>
            <a:r>
              <a:rPr lang="zh-CN" altLang="en-US"/>
              <a:t>倒角处理</a:t>
            </a:r>
            <a:endParaRPr lang="zh-CN" altLang="en-US"/>
          </a:p>
        </p:txBody>
      </p:sp>
      <p:sp>
        <p:nvSpPr>
          <p:cNvPr id="11" name="文本占位符 10"/>
          <p:cNvSpPr>
            <a:spLocks noGrp="1"/>
          </p:cNvSpPr>
          <p:nvPr>
            <p:ph type="body" idx="16393"/>
            <p:custDataLst>
              <p:tags r:id="rId9"/>
            </p:custDataLst>
          </p:nvPr>
        </p:nvSpPr>
        <p:spPr/>
        <p:txBody>
          <a:bodyPr/>
          <a:p>
            <a:r>
              <a:rPr lang="zh-CN" altLang="en-US"/>
              <a:t>倒角无效因未设距离，类似倒圆操作注意设置。</a:t>
            </a:r>
            <a:endParaRPr lang="zh-CN" altLang="en-US"/>
          </a:p>
        </p:txBody>
      </p:sp>
      <p:sp>
        <p:nvSpPr>
          <p:cNvPr id="12" name="文本占位符 11"/>
          <p:cNvSpPr>
            <a:spLocks noGrp="1"/>
          </p:cNvSpPr>
          <p:nvPr>
            <p:ph type="body" idx="16394"/>
            <p:custDataLst>
              <p:tags r:id="rId10"/>
            </p:custDataLst>
          </p:nvPr>
        </p:nvSpPr>
        <p:spPr/>
        <p:txBody>
          <a:bodyPr>
            <a:normAutofit fontScale="90000"/>
          </a:bodyPr>
          <a:p>
            <a:r>
              <a:rPr lang="zh-CN" altLang="en-US"/>
              <a:t>（</a:t>
            </a:r>
            <a:r>
              <a:rPr lang="en-US" altLang="zh-CN"/>
              <a:t>5</a:t>
            </a:r>
            <a:r>
              <a:rPr lang="zh-CN" altLang="en-US"/>
              <a:t>）</a:t>
            </a:r>
            <a:r>
              <a:rPr lang="zh-CN" altLang="en-US"/>
              <a:t>绘制直线</a:t>
            </a:r>
            <a:endParaRPr lang="zh-CN" altLang="en-US"/>
          </a:p>
        </p:txBody>
      </p:sp>
      <p:sp>
        <p:nvSpPr>
          <p:cNvPr id="13" name="文本占位符 12"/>
          <p:cNvSpPr>
            <a:spLocks noGrp="1"/>
          </p:cNvSpPr>
          <p:nvPr>
            <p:ph type="body" idx="16395"/>
            <p:custDataLst>
              <p:tags r:id="rId11"/>
            </p:custDataLst>
          </p:nvPr>
        </p:nvSpPr>
        <p:spPr/>
        <p:txBody>
          <a:bodyPr>
            <a:normAutofit/>
          </a:bodyPr>
          <a:p>
            <a:r>
              <a:rPr lang="zh-CN" altLang="en-US"/>
              <a:t>单击“默认”选项卡“绘图”面板中的“直线”按钮，绘制倒角线，结果如图所示。</a:t>
            </a:r>
            <a:endParaRPr lang="zh-CN" altLang="en-US"/>
          </a:p>
        </p:txBody>
      </p:sp>
      <p:sp>
        <p:nvSpPr>
          <p:cNvPr id="14" name="文本占位符 13"/>
          <p:cNvSpPr>
            <a:spLocks noGrp="1"/>
          </p:cNvSpPr>
          <p:nvPr>
            <p:ph type="body" idx="16396"/>
            <p:custDataLst>
              <p:tags r:id="rId12"/>
            </p:custDataLst>
          </p:nvPr>
        </p:nvSpPr>
        <p:spPr/>
        <p:txBody>
          <a:bodyPr>
            <a:normAutofit fontScale="90000"/>
          </a:bodyPr>
          <a:p>
            <a:r>
              <a:rPr lang="zh-CN" altLang="en-US"/>
              <a:t>（</a:t>
            </a:r>
            <a:r>
              <a:rPr lang="en-US" altLang="zh-CN"/>
              <a:t>6</a:t>
            </a:r>
            <a:r>
              <a:rPr lang="zh-CN" altLang="en-US"/>
              <a:t>）</a:t>
            </a:r>
            <a:r>
              <a:rPr lang="zh-CN" altLang="en-US"/>
              <a:t>镜像处理</a:t>
            </a:r>
            <a:endParaRPr lang="zh-CN" altLang="en-US"/>
          </a:p>
        </p:txBody>
      </p:sp>
      <p:sp>
        <p:nvSpPr>
          <p:cNvPr id="15" name="文本占位符 14"/>
          <p:cNvSpPr>
            <a:spLocks noGrp="1"/>
          </p:cNvSpPr>
          <p:nvPr>
            <p:ph type="body" idx="16397"/>
            <p:custDataLst>
              <p:tags r:id="rId13"/>
            </p:custDataLst>
          </p:nvPr>
        </p:nvSpPr>
        <p:spPr>
          <a:xfrm>
            <a:off x="9728200" y="4673600"/>
            <a:ext cx="2212975" cy="1524000"/>
          </a:xfrm>
        </p:spPr>
        <p:txBody>
          <a:bodyPr>
            <a:normAutofit lnSpcReduction="20000"/>
          </a:bodyPr>
          <a:p>
            <a:r>
              <a:rPr lang="zh-CN" altLang="en-US"/>
              <a:t>单击“默认”选项卡“修改”面板中的“镜像”按钮，以中心线为轴镜像，结果如图所示。</a:t>
            </a:r>
            <a:endParaRPr lang="zh-CN" altLang="en-US"/>
          </a:p>
        </p:txBody>
      </p:sp>
      <p:pic>
        <p:nvPicPr>
          <p:cNvPr id="17" name="图片 16"/>
          <p:cNvPicPr>
            <a:picLocks noChangeAspect="1"/>
          </p:cNvPicPr>
          <p:nvPr/>
        </p:nvPicPr>
        <p:blipFill>
          <a:blip r:embed="rId14"/>
          <a:stretch>
            <a:fillRect/>
          </a:stretch>
        </p:blipFill>
        <p:spPr>
          <a:xfrm>
            <a:off x="273050" y="1831340"/>
            <a:ext cx="4184015" cy="894715"/>
          </a:xfrm>
          <a:prstGeom prst="rect">
            <a:avLst/>
          </a:prstGeom>
        </p:spPr>
      </p:pic>
      <p:pic>
        <p:nvPicPr>
          <p:cNvPr id="19" name="图片 18"/>
          <p:cNvPicPr>
            <a:picLocks noChangeAspect="1"/>
          </p:cNvPicPr>
          <p:nvPr/>
        </p:nvPicPr>
        <p:blipFill>
          <a:blip r:embed="rId15"/>
          <a:stretch>
            <a:fillRect/>
          </a:stretch>
        </p:blipFill>
        <p:spPr>
          <a:xfrm>
            <a:off x="624840" y="3366770"/>
            <a:ext cx="3731260" cy="920115"/>
          </a:xfrm>
          <a:prstGeom prst="rect">
            <a:avLst/>
          </a:prstGeom>
        </p:spPr>
      </p:pic>
      <p:pic>
        <p:nvPicPr>
          <p:cNvPr id="20" name="图片 19"/>
          <p:cNvPicPr>
            <a:picLocks noChangeAspect="1"/>
          </p:cNvPicPr>
          <p:nvPr/>
        </p:nvPicPr>
        <p:blipFill>
          <a:blip r:embed="rId16"/>
          <a:stretch>
            <a:fillRect/>
          </a:stretch>
        </p:blipFill>
        <p:spPr>
          <a:xfrm>
            <a:off x="1810385" y="4927600"/>
            <a:ext cx="1547495" cy="998855"/>
          </a:xfrm>
          <a:prstGeom prst="rect">
            <a:avLst/>
          </a:prstGeom>
        </p:spPr>
      </p:pic>
    </p:spTree>
    <p:custDataLst>
      <p:tags r:id="rId17"/>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97"/>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sz="1700"/>
              <a:t>（</a:t>
            </a:r>
            <a:r>
              <a:rPr lang="en-US" altLang="zh-CN" sz="1700"/>
              <a:t>7</a:t>
            </a:r>
            <a:r>
              <a:rPr lang="zh-CN" altLang="en-US" sz="1700"/>
              <a:t>）</a:t>
            </a:r>
            <a:r>
              <a:rPr lang="zh-CN" altLang="en-US" sz="1700"/>
              <a:t>偏移处理</a:t>
            </a:r>
            <a:endParaRPr lang="zh-CN" altLang="en-US" sz="1700"/>
          </a:p>
        </p:txBody>
      </p:sp>
      <p:sp>
        <p:nvSpPr>
          <p:cNvPr id="6" name="文本占位符 5"/>
          <p:cNvSpPr>
            <a:spLocks noGrp="1"/>
          </p:cNvSpPr>
          <p:nvPr>
            <p:ph type="body" idx="16387"/>
            <p:custDataLst>
              <p:tags r:id="rId4"/>
            </p:custDataLst>
          </p:nvPr>
        </p:nvSpPr>
        <p:spPr/>
        <p:txBody>
          <a:bodyPr/>
          <a:p>
            <a:r>
              <a:rPr lang="zh-CN" altLang="en-US"/>
              <a:t>将右侧竖直直线左偏移8，调整长度并设为"中心线"层。</a:t>
            </a:r>
            <a:endParaRPr lang="zh-CN" altLang="en-US"/>
          </a:p>
        </p:txBody>
      </p:sp>
      <p:sp>
        <p:nvSpPr>
          <p:cNvPr id="7" name="装饰  5"/>
          <p:cNvSpPr>
            <a:spLocks noGrp="1"/>
          </p:cNvSpPr>
          <p:nvPr>
            <p:ph type="body" idx="16398"/>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sz="1700"/>
              <a:t>（</a:t>
            </a:r>
            <a:r>
              <a:rPr lang="en-US" altLang="zh-CN" sz="1700"/>
              <a:t>8</a:t>
            </a:r>
            <a:r>
              <a:rPr lang="zh-CN" altLang="en-US" sz="1700"/>
              <a:t>）</a:t>
            </a:r>
            <a:r>
              <a:rPr lang="zh-CN" altLang="en-US" sz="1700"/>
              <a:t>绘制销孔</a:t>
            </a:r>
            <a:endParaRPr lang="zh-CN" altLang="en-US" sz="1700"/>
          </a:p>
        </p:txBody>
      </p:sp>
      <p:sp>
        <p:nvSpPr>
          <p:cNvPr id="9" name="文本占位符 8"/>
          <p:cNvSpPr>
            <a:spLocks noGrp="1"/>
          </p:cNvSpPr>
          <p:nvPr>
            <p:ph type="body" idx="16389"/>
            <p:custDataLst>
              <p:tags r:id="rId7"/>
            </p:custDataLst>
          </p:nvPr>
        </p:nvSpPr>
        <p:spPr/>
        <p:txBody>
          <a:bodyPr/>
          <a:p>
            <a:r>
              <a:rPr lang="zh-CN" altLang="en-US"/>
              <a:t>通过偏移、修改图层及修剪完成销孔绘制。</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normAutofit fontScale="90000"/>
          </a:bodyPr>
          <a:p>
            <a:r>
              <a:rPr lang="zh-CN" altLang="en-US" sz="1700"/>
              <a:t>（</a:t>
            </a:r>
            <a:r>
              <a:rPr lang="en-US" altLang="zh-CN" sz="1700"/>
              <a:t>9</a:t>
            </a:r>
            <a:r>
              <a:rPr lang="zh-CN" altLang="en-US" sz="1700"/>
              <a:t>）</a:t>
            </a:r>
            <a:r>
              <a:rPr lang="zh-CN" altLang="en-US" sz="1700"/>
              <a:t>绘制局部剖切线</a:t>
            </a:r>
            <a:endParaRPr lang="zh-CN" altLang="en-US" sz="1700"/>
          </a:p>
        </p:txBody>
      </p:sp>
      <p:sp>
        <p:nvSpPr>
          <p:cNvPr id="12" name="文本占位符 11"/>
          <p:cNvSpPr>
            <a:spLocks noGrp="1"/>
          </p:cNvSpPr>
          <p:nvPr>
            <p:ph type="body" idx="16391"/>
            <p:custDataLst>
              <p:tags r:id="rId10"/>
            </p:custDataLst>
          </p:nvPr>
        </p:nvSpPr>
        <p:spPr/>
        <p:txBody>
          <a:bodyPr/>
          <a:p>
            <a:r>
              <a:rPr lang="zh-CN" altLang="en-US"/>
              <a:t>设定"细实线"图层，用样条曲线拟合按钮绘制局部剖切线，结果如图。</a:t>
            </a:r>
            <a:endParaRPr lang="zh-CN" altLang="en-US"/>
          </a:p>
        </p:txBody>
      </p:sp>
      <p:sp>
        <p:nvSpPr>
          <p:cNvPr id="13" name="装饰  1"/>
          <p:cNvSpPr>
            <a:spLocks noGrp="1"/>
          </p:cNvSpPr>
          <p:nvPr>
            <p:ph type="body" idx="16400"/>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p>
            <a:r>
              <a:rPr lang="zh-CN" altLang="en-US" sz="1700"/>
              <a:t>（</a:t>
            </a:r>
            <a:r>
              <a:rPr lang="en-US" altLang="zh-CN" sz="1700"/>
              <a:t>10</a:t>
            </a:r>
            <a:r>
              <a:rPr lang="zh-CN" altLang="en-US" sz="1700"/>
              <a:t>）</a:t>
            </a:r>
            <a:r>
              <a:rPr lang="zh-CN" altLang="en-US" sz="1700"/>
              <a:t>绘制剖面线</a:t>
            </a:r>
            <a:endParaRPr lang="zh-CN" altLang="en-US" sz="1700"/>
          </a:p>
        </p:txBody>
      </p:sp>
      <p:sp>
        <p:nvSpPr>
          <p:cNvPr id="15" name="文本占位符 14"/>
          <p:cNvSpPr>
            <a:spLocks noGrp="1"/>
          </p:cNvSpPr>
          <p:nvPr>
            <p:ph type="body" idx="16393"/>
            <p:custDataLst>
              <p:tags r:id="rId13"/>
            </p:custDataLst>
          </p:nvPr>
        </p:nvSpPr>
        <p:spPr/>
        <p:txBody>
          <a:bodyPr/>
          <a:p>
            <a:r>
              <a:rPr lang="zh-CN" altLang="en-US"/>
              <a:t>设定细实线图层，应用ANSI31填充（角度0，比例0.5），启用线宽。</a:t>
            </a:r>
            <a:endParaRPr lang="zh-CN" altLang="en-US"/>
          </a:p>
        </p:txBody>
      </p:sp>
      <p:pic>
        <p:nvPicPr>
          <p:cNvPr id="19" name="图片 18"/>
          <p:cNvPicPr>
            <a:picLocks noChangeAspect="1"/>
          </p:cNvPicPr>
          <p:nvPr/>
        </p:nvPicPr>
        <p:blipFill>
          <a:blip r:embed="rId14"/>
          <a:stretch>
            <a:fillRect/>
          </a:stretch>
        </p:blipFill>
        <p:spPr>
          <a:xfrm>
            <a:off x="607060" y="1930400"/>
            <a:ext cx="3126740" cy="1049020"/>
          </a:xfrm>
          <a:prstGeom prst="rect">
            <a:avLst/>
          </a:prstGeom>
        </p:spPr>
      </p:pic>
      <p:pic>
        <p:nvPicPr>
          <p:cNvPr id="22" name="图片 21"/>
          <p:cNvPicPr>
            <a:picLocks noChangeAspect="1"/>
          </p:cNvPicPr>
          <p:nvPr/>
        </p:nvPicPr>
        <p:blipFill>
          <a:blip r:embed="rId15"/>
          <a:stretch>
            <a:fillRect/>
          </a:stretch>
        </p:blipFill>
        <p:spPr>
          <a:xfrm>
            <a:off x="414020" y="4114800"/>
            <a:ext cx="3319780" cy="1009015"/>
          </a:xfrm>
          <a:prstGeom prst="rect">
            <a:avLst/>
          </a:prstGeom>
        </p:spPr>
      </p:pic>
    </p:spTree>
    <p:custDataLst>
      <p:tags r:id="rId16"/>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61315" y="533400"/>
            <a:ext cx="7391400" cy="609600"/>
          </a:xfrm>
        </p:spPr>
        <p:txBody>
          <a:bodyPr/>
          <a:p>
            <a:r>
              <a:rPr lang="zh-CN" altLang="en-US"/>
              <a:t>知识点详解</a:t>
            </a:r>
            <a:endParaRPr lang="zh-CN" altLang="en-US"/>
          </a:p>
        </p:txBody>
      </p:sp>
      <p:sp>
        <p:nvSpPr>
          <p:cNvPr id="4" name="装饰  2"/>
          <p:cNvSpPr>
            <a:spLocks noGrp="1"/>
          </p:cNvSpPr>
          <p:nvPr>
            <p:ph type="body" idx="16397"/>
            <p:custDataLst>
              <p:tags r:id="rId2"/>
            </p:custDataLst>
          </p:nvPr>
        </p:nvSpPr>
        <p:spPr>
          <a:xfrm flipH="1">
            <a:off x="521335" y="1701800"/>
            <a:ext cx="76200" cy="2258695"/>
          </a:xfrm>
        </p:spPr>
        <p:txBody>
          <a:bodyPr/>
          <a:p>
            <a:r>
              <a:rPr lang="zh-CN" altLang="en-US"/>
              <a:t> </a:t>
            </a:r>
            <a:endParaRPr lang="zh-CN" altLang="en-US"/>
          </a:p>
        </p:txBody>
      </p:sp>
      <p:sp>
        <p:nvSpPr>
          <p:cNvPr id="17" name="文本占位符 16"/>
          <p:cNvSpPr>
            <a:spLocks noGrp="1"/>
          </p:cNvSpPr>
          <p:nvPr>
            <p:ph type="body" idx="16394"/>
            <p:custDataLst>
              <p:tags r:id="rId3"/>
            </p:custDataLst>
          </p:nvPr>
        </p:nvSpPr>
        <p:spPr>
          <a:xfrm>
            <a:off x="910590" y="1701800"/>
            <a:ext cx="3006725" cy="406400"/>
          </a:xfrm>
        </p:spPr>
        <p:txBody>
          <a:bodyPr>
            <a:normAutofit/>
          </a:bodyPr>
          <a:p>
            <a:r>
              <a:rPr lang="en-US" altLang="zh-CN"/>
              <a:t>1.</a:t>
            </a:r>
            <a:r>
              <a:rPr lang="zh-CN" altLang="en-US"/>
              <a:t>倒角工艺结构的作用</a:t>
            </a:r>
            <a:endParaRPr lang="zh-CN" altLang="en-US"/>
          </a:p>
        </p:txBody>
      </p:sp>
      <p:sp>
        <p:nvSpPr>
          <p:cNvPr id="18" name="文本占位符 17"/>
          <p:cNvSpPr>
            <a:spLocks noGrp="1"/>
          </p:cNvSpPr>
          <p:nvPr>
            <p:ph type="body" idx="16395"/>
            <p:custDataLst>
              <p:tags r:id="rId4"/>
            </p:custDataLst>
          </p:nvPr>
        </p:nvSpPr>
        <p:spPr>
          <a:xfrm>
            <a:off x="910590" y="2419350"/>
            <a:ext cx="3321050" cy="1541145"/>
          </a:xfrm>
        </p:spPr>
        <p:txBody>
          <a:bodyPr>
            <a:normAutofit/>
          </a:bodyPr>
          <a:p>
            <a:r>
              <a:rPr lang="zh-CN" altLang="en-US"/>
              <a:t>为了去除零件的毛刺、锐边和便于零件装配，常在轴或孔的端部加工成倒角，倒角一般为</a:t>
            </a:r>
            <a:r>
              <a:rPr lang="en-US" altLang="zh-CN"/>
              <a:t>45</a:t>
            </a:r>
            <a:r>
              <a:rPr lang="en-US" altLang="en-US"/>
              <a:t>°</a:t>
            </a:r>
            <a:r>
              <a:rPr lang="zh-CN" altLang="en-US"/>
              <a:t>，也允许用</a:t>
            </a:r>
            <a:r>
              <a:rPr lang="en-US" altLang="zh-CN"/>
              <a:t>30</a:t>
            </a:r>
            <a:r>
              <a:rPr lang="en-US" altLang="en-US"/>
              <a:t>°</a:t>
            </a:r>
            <a:r>
              <a:rPr lang="zh-CN" altLang="en-US"/>
              <a:t>或</a:t>
            </a:r>
            <a:r>
              <a:rPr lang="en-US" altLang="zh-CN"/>
              <a:t>60</a:t>
            </a:r>
            <a:r>
              <a:rPr lang="en-US" altLang="en-US"/>
              <a:t>°</a:t>
            </a:r>
            <a:r>
              <a:rPr lang="zh-CN" altLang="en-US"/>
              <a:t>，</a:t>
            </a:r>
            <a:r>
              <a:rPr lang="en-US" altLang="zh-CN"/>
              <a:t>C</a:t>
            </a:r>
            <a:r>
              <a:rPr lang="zh-CN" altLang="en-US"/>
              <a:t>表示</a:t>
            </a:r>
            <a:r>
              <a:rPr lang="en-US" altLang="zh-CN"/>
              <a:t>45</a:t>
            </a:r>
            <a:r>
              <a:rPr lang="en-US" altLang="en-US"/>
              <a:t>°</a:t>
            </a:r>
            <a:r>
              <a:rPr lang="zh-CN" altLang="en-US"/>
              <a:t>，如图所示的</a:t>
            </a:r>
            <a:r>
              <a:rPr lang="en-US" altLang="zh-CN"/>
              <a:t>C1</a:t>
            </a:r>
            <a:r>
              <a:rPr lang="zh-CN" altLang="en-US"/>
              <a:t>表示倒角角度为</a:t>
            </a:r>
            <a:r>
              <a:rPr lang="en-US" altLang="zh-CN"/>
              <a:t>45</a:t>
            </a:r>
            <a:r>
              <a:rPr lang="en-US" altLang="en-US"/>
              <a:t>°</a:t>
            </a:r>
            <a:r>
              <a:rPr lang="zh-CN" altLang="en-US"/>
              <a:t>，倒角距离为</a:t>
            </a:r>
            <a:r>
              <a:rPr lang="en-US" altLang="zh-CN"/>
              <a:t>1</a:t>
            </a:r>
            <a:r>
              <a:rPr lang="zh-CN" altLang="en-US"/>
              <a:t>。</a:t>
            </a:r>
            <a:endParaRPr lang="zh-CN" altLang="en-US"/>
          </a:p>
        </p:txBody>
      </p:sp>
      <p:pic>
        <p:nvPicPr>
          <p:cNvPr id="3" name="图片 738"/>
          <p:cNvPicPr>
            <a:picLocks noChangeAspect="1"/>
          </p:cNvPicPr>
          <p:nvPr/>
        </p:nvPicPr>
        <p:blipFill>
          <a:blip r:embed="rId5"/>
          <a:srcRect l="49826"/>
          <a:stretch>
            <a:fillRect/>
          </a:stretch>
        </p:blipFill>
        <p:spPr>
          <a:xfrm>
            <a:off x="5926455" y="1894840"/>
            <a:ext cx="2746375" cy="2258060"/>
          </a:xfrm>
          <a:prstGeom prst="rect">
            <a:avLst/>
          </a:prstGeom>
          <a:noFill/>
          <a:ln w="9525">
            <a:noFill/>
          </a:ln>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学习情境</a:t>
            </a:r>
            <a:endParaRPr lang="zh-CN" altLang="en-US"/>
          </a:p>
        </p:txBody>
      </p:sp>
      <p:sp>
        <p:nvSpPr>
          <p:cNvPr id="3" name="文本占位符 25"/>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28295" y="424180"/>
            <a:ext cx="5267325" cy="641350"/>
          </a:xfrm>
        </p:spPr>
        <p:txBody>
          <a:bodyPr/>
          <a:p>
            <a:r>
              <a:rPr lang="zh-CN" altLang="en-US" sz="2800"/>
              <a:t>知识点详解：</a:t>
            </a:r>
            <a:r>
              <a:rPr lang="en-US" altLang="zh-CN" sz="2800"/>
              <a:t>2.</a:t>
            </a:r>
            <a:r>
              <a:rPr lang="zh-CN" altLang="en-US" sz="2800"/>
              <a:t>“倒角”命令</a:t>
            </a:r>
            <a:endParaRPr lang="zh-CN" altLang="en-US" sz="2800"/>
          </a:p>
        </p:txBody>
      </p:sp>
      <p:sp>
        <p:nvSpPr>
          <p:cNvPr id="3" name="文本占位符 2"/>
          <p:cNvSpPr>
            <a:spLocks noGrp="1"/>
          </p:cNvSpPr>
          <p:nvPr>
            <p:ph type="body" idx="16386"/>
            <p:custDataLst>
              <p:tags r:id="rId2"/>
            </p:custDataLst>
          </p:nvPr>
        </p:nvSpPr>
        <p:spPr>
          <a:xfrm>
            <a:off x="468630" y="1369695"/>
            <a:ext cx="3721100" cy="836295"/>
          </a:xfrm>
        </p:spPr>
        <p:txBody>
          <a:bodyPr>
            <a:normAutofit/>
          </a:bodyPr>
          <a:p>
            <a:r>
              <a:rPr lang="zh-CN" altLang="en-US"/>
              <a:t>在上面任务中“倒角”命令的命令行提示中，各个选项含义如下</a:t>
            </a:r>
            <a:endParaRPr lang="zh-CN" altLang="en-US"/>
          </a:p>
        </p:txBody>
      </p:sp>
      <p:sp>
        <p:nvSpPr>
          <p:cNvPr id="4" name="装饰  2"/>
          <p:cNvSpPr>
            <a:spLocks noGrp="1"/>
          </p:cNvSpPr>
          <p:nvPr>
            <p:ph type="body" idx="16393"/>
            <p:custDataLst>
              <p:tags r:id="rId3"/>
            </p:custDataLst>
          </p:nvPr>
        </p:nvSpPr>
        <p:spPr>
          <a:xfrm>
            <a:off x="3581400" y="3429000"/>
            <a:ext cx="2463800" cy="2819400"/>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a:t>
            </a:r>
            <a:r>
              <a:rPr lang="en-US" altLang="zh-CN"/>
              <a:t>1</a:t>
            </a:r>
            <a:r>
              <a:rPr lang="zh-CN" altLang="en-US"/>
              <a:t>）</a:t>
            </a:r>
            <a:r>
              <a:rPr lang="zh-CN" altLang="en-US"/>
              <a:t>距离(D)</a:t>
            </a:r>
            <a:endParaRPr lang="zh-CN" altLang="en-US"/>
          </a:p>
        </p:txBody>
      </p:sp>
      <p:sp>
        <p:nvSpPr>
          <p:cNvPr id="7" name="文本占位符 6"/>
          <p:cNvSpPr>
            <a:spLocks noGrp="1"/>
          </p:cNvSpPr>
          <p:nvPr>
            <p:ph type="body" idx="16388"/>
            <p:custDataLst>
              <p:tags r:id="rId5"/>
            </p:custDataLst>
          </p:nvPr>
        </p:nvSpPr>
        <p:spPr/>
        <p:txBody>
          <a:bodyPr/>
          <a:p>
            <a:r>
              <a:rPr lang="zh-CN" altLang="en-US"/>
              <a:t>倒角斜线距离指连接对象交点间距，可调或系统延伸相交。</a:t>
            </a:r>
            <a:endParaRPr lang="zh-CN" altLang="en-US"/>
          </a:p>
        </p:txBody>
      </p:sp>
      <p:sp>
        <p:nvSpPr>
          <p:cNvPr id="8" name="装饰  6"/>
          <p:cNvSpPr>
            <a:spLocks noGrp="1"/>
          </p:cNvSpPr>
          <p:nvPr>
            <p:ph type="body" idx="16395"/>
            <p:custDataLst>
              <p:tags r:id="rId6"/>
            </p:custDataLst>
          </p:nvPr>
        </p:nvSpPr>
        <p:spPr>
          <a:xfrm>
            <a:off x="6350000" y="3429000"/>
            <a:ext cx="2463800" cy="2819400"/>
          </a:xfrm>
        </p:spPr>
        <p:txBody>
          <a:bodyPr/>
          <a:p>
            <a:r>
              <a:rPr lang="zh-CN" altLang="en-US"/>
              <a:t> </a:t>
            </a:r>
            <a:endParaRPr lang="zh-CN" altLang="en-US"/>
          </a:p>
        </p:txBody>
      </p:sp>
      <p:sp>
        <p:nvSpPr>
          <p:cNvPr id="10" name="文本占位符 9"/>
          <p:cNvSpPr>
            <a:spLocks noGrp="1"/>
          </p:cNvSpPr>
          <p:nvPr>
            <p:ph type="body" idx="16389"/>
            <p:custDataLst>
              <p:tags r:id="rId7"/>
            </p:custDataLst>
          </p:nvPr>
        </p:nvSpPr>
        <p:spPr/>
        <p:txBody>
          <a:bodyPr/>
          <a:p>
            <a:r>
              <a:rPr lang="zh-CN" altLang="en-US"/>
              <a:t>（</a:t>
            </a:r>
            <a:r>
              <a:rPr lang="en-US" altLang="zh-CN"/>
              <a:t>2</a:t>
            </a:r>
            <a:r>
              <a:rPr lang="zh-CN" altLang="en-US"/>
              <a:t>）</a:t>
            </a:r>
            <a:r>
              <a:rPr lang="zh-CN" altLang="en-US"/>
              <a:t>角度(A)</a:t>
            </a:r>
            <a:endParaRPr lang="zh-CN" altLang="en-US"/>
          </a:p>
        </p:txBody>
      </p:sp>
      <p:sp>
        <p:nvSpPr>
          <p:cNvPr id="11" name="文本占位符 10"/>
          <p:cNvSpPr>
            <a:spLocks noGrp="1"/>
          </p:cNvSpPr>
          <p:nvPr>
            <p:ph type="body" idx="16390"/>
            <p:custDataLst>
              <p:tags r:id="rId8"/>
            </p:custDataLst>
          </p:nvPr>
        </p:nvSpPr>
        <p:spPr/>
        <p:txBody>
          <a:bodyPr/>
          <a:p>
            <a:r>
              <a:rPr lang="zh-CN" altLang="en-US"/>
              <a:t>连接斜线对象需输入斜线距离与夹角参数。</a:t>
            </a:r>
            <a:endParaRPr lang="zh-CN" altLang="en-US"/>
          </a:p>
        </p:txBody>
      </p:sp>
      <p:sp>
        <p:nvSpPr>
          <p:cNvPr id="12" name="装饰  0"/>
          <p:cNvSpPr>
            <a:spLocks noGrp="1"/>
          </p:cNvSpPr>
          <p:nvPr>
            <p:ph type="body" idx="16397"/>
            <p:custDataLst>
              <p:tags r:id="rId9"/>
            </p:custDataLst>
          </p:nvPr>
        </p:nvSpPr>
        <p:spPr>
          <a:xfrm>
            <a:off x="9118600" y="3429000"/>
            <a:ext cx="2463800" cy="2819400"/>
          </a:xfrm>
        </p:spPr>
        <p:txBody>
          <a:bodyPr/>
          <a:p>
            <a:r>
              <a:rPr lang="zh-CN" altLang="en-US"/>
              <a:t> </a:t>
            </a:r>
            <a:endParaRPr lang="zh-CN" altLang="en-US"/>
          </a:p>
        </p:txBody>
      </p:sp>
      <p:sp>
        <p:nvSpPr>
          <p:cNvPr id="14" name="文本占位符 13"/>
          <p:cNvSpPr>
            <a:spLocks noGrp="1"/>
          </p:cNvSpPr>
          <p:nvPr>
            <p:ph type="body" idx="16391"/>
            <p:custDataLst>
              <p:tags r:id="rId10"/>
            </p:custDataLst>
          </p:nvPr>
        </p:nvSpPr>
        <p:spPr/>
        <p:txBody>
          <a:bodyPr>
            <a:normAutofit lnSpcReduction="10000"/>
          </a:bodyPr>
          <a:p>
            <a:r>
              <a:rPr lang="zh-CN" altLang="en-US"/>
              <a:t>（</a:t>
            </a:r>
            <a:r>
              <a:rPr lang="en-US" altLang="zh-CN"/>
              <a:t>3</a:t>
            </a:r>
            <a:r>
              <a:rPr lang="zh-CN" altLang="en-US"/>
              <a:t>）</a:t>
            </a:r>
            <a:r>
              <a:rPr lang="zh-CN" altLang="en-US"/>
              <a:t>多段线(P)</a:t>
            </a:r>
            <a:endParaRPr lang="zh-CN" altLang="en-US"/>
          </a:p>
        </p:txBody>
      </p:sp>
      <p:sp>
        <p:nvSpPr>
          <p:cNvPr id="15" name="文本占位符 14"/>
          <p:cNvSpPr>
            <a:spLocks noGrp="1"/>
          </p:cNvSpPr>
          <p:nvPr>
            <p:ph type="body" idx="16392"/>
            <p:custDataLst>
              <p:tags r:id="rId11"/>
            </p:custDataLst>
          </p:nvPr>
        </p:nvSpPr>
        <p:spPr/>
        <p:txBody>
          <a:bodyPr/>
          <a:p>
            <a:r>
              <a:rPr lang="zh-CN" altLang="en-US"/>
              <a:t>多段线交叉点倒角编辑需设等值斜线，系统连接后形成新构成部分。</a:t>
            </a:r>
            <a:endParaRPr lang="zh-CN" altLang="en-US"/>
          </a:p>
        </p:txBody>
      </p:sp>
      <p:pic>
        <p:nvPicPr>
          <p:cNvPr id="19" name="图片 18"/>
          <p:cNvPicPr>
            <a:picLocks noChangeAspect="1"/>
          </p:cNvPicPr>
          <p:nvPr/>
        </p:nvPicPr>
        <p:blipFill>
          <a:blip r:embed="rId12"/>
          <a:stretch>
            <a:fillRect/>
          </a:stretch>
        </p:blipFill>
        <p:spPr>
          <a:xfrm>
            <a:off x="5295900" y="1065530"/>
            <a:ext cx="5145405" cy="1843405"/>
          </a:xfrm>
          <a:prstGeom prst="rect">
            <a:avLst/>
          </a:prstGeom>
        </p:spPr>
      </p:pic>
      <p:pic>
        <p:nvPicPr>
          <p:cNvPr id="20" name="图片 19"/>
          <p:cNvPicPr>
            <a:picLocks noChangeAspect="1"/>
          </p:cNvPicPr>
          <p:nvPr/>
        </p:nvPicPr>
        <p:blipFill>
          <a:blip r:embed="rId13"/>
          <a:stretch>
            <a:fillRect/>
          </a:stretch>
        </p:blipFill>
        <p:spPr>
          <a:xfrm>
            <a:off x="328295" y="3121025"/>
            <a:ext cx="3082925" cy="1943735"/>
          </a:xfrm>
          <a:prstGeom prst="rect">
            <a:avLst/>
          </a:prstGeom>
        </p:spPr>
      </p:pic>
    </p:spTree>
    <p:custDataLst>
      <p:tags r:id="rId1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2.</a:t>
            </a:r>
            <a:r>
              <a:rPr lang="zh-CN" altLang="en-US"/>
              <a:t>“倒角”命令</a:t>
            </a:r>
            <a:endParaRPr lang="zh-CN" altLang="en-US"/>
          </a:p>
        </p:txBody>
      </p:sp>
      <p:pic>
        <p:nvPicPr>
          <p:cNvPr id="3" name="图片占位符 2" descr="3cf74532-9aa2-11f0-9362-bae498b30c55"/>
          <p:cNvPicPr>
            <a:picLocks noChangeAspect="1"/>
          </p:cNvPicPr>
          <p:nvPr>
            <p:ph type="pic" idx="16392"/>
            <p:custDataLst>
              <p:tags r:id="rId2"/>
            </p:custDataLst>
          </p:nvPr>
        </p:nvPicPr>
        <p:blipFill>
          <a:blip r:embed="rId3"/>
          <a:srcRect l="16667" r="16667"/>
          <a:stretch>
            <a:fillRect/>
          </a:stretch>
        </p:blipFill>
        <p:spPr>
          <a:xfrm>
            <a:off x="14732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4" name="文本占位符 3"/>
          <p:cNvSpPr>
            <a:spLocks noGrp="1"/>
          </p:cNvSpPr>
          <p:nvPr>
            <p:ph type="body" idx="16386"/>
            <p:custDataLst>
              <p:tags r:id="rId4"/>
            </p:custDataLst>
          </p:nvPr>
        </p:nvSpPr>
        <p:spPr/>
        <p:txBody>
          <a:bodyPr/>
          <a:p>
            <a:r>
              <a:rPr lang="zh-CN" altLang="en-US"/>
              <a:t>（</a:t>
            </a:r>
            <a:r>
              <a:rPr lang="en-US" altLang="zh-CN"/>
              <a:t>4</a:t>
            </a:r>
            <a:r>
              <a:rPr lang="zh-CN" altLang="en-US"/>
              <a:t>）</a:t>
            </a:r>
            <a:r>
              <a:rPr lang="zh-CN" altLang="en-US"/>
              <a:t>修剪(T)</a:t>
            </a:r>
            <a:endParaRPr lang="zh-CN" altLang="en-US"/>
          </a:p>
        </p:txBody>
      </p:sp>
      <p:sp>
        <p:nvSpPr>
          <p:cNvPr id="5" name="文本占位符 4"/>
          <p:cNvSpPr>
            <a:spLocks noGrp="1"/>
          </p:cNvSpPr>
          <p:nvPr>
            <p:ph type="body" idx="16387"/>
            <p:custDataLst>
              <p:tags r:id="rId5"/>
            </p:custDataLst>
          </p:nvPr>
        </p:nvSpPr>
        <p:spPr/>
        <p:txBody>
          <a:bodyPr/>
          <a:p>
            <a:r>
              <a:rPr lang="zh-CN" altLang="en-US"/>
              <a:t>与“圆角连接”命令FILLET相同，该选项决定连接对象后是否剪切原对象。</a:t>
            </a:r>
            <a:endParaRPr lang="zh-CN" altLang="en-US"/>
          </a:p>
        </p:txBody>
      </p:sp>
      <p:pic>
        <p:nvPicPr>
          <p:cNvPr id="6" name="图片占位符 5" descr="3cf741c5-9aa2-11f0-9362-bae498b30c55"/>
          <p:cNvPicPr>
            <a:picLocks noChangeAspect="1"/>
          </p:cNvPicPr>
          <p:nvPr>
            <p:ph type="pic" idx="16393"/>
            <p:custDataLst>
              <p:tags r:id="rId6"/>
            </p:custDataLst>
          </p:nvPr>
        </p:nvPicPr>
        <p:blipFill>
          <a:blip r:embed="rId7"/>
          <a:srcRect l="16574" r="16574"/>
          <a:stretch>
            <a:fillRect/>
          </a:stretch>
        </p:blipFill>
        <p:spPr>
          <a:xfrm>
            <a:off x="53340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7" name="文本占位符 6"/>
          <p:cNvSpPr>
            <a:spLocks noGrp="1"/>
          </p:cNvSpPr>
          <p:nvPr>
            <p:ph type="body" idx="16388"/>
            <p:custDataLst>
              <p:tags r:id="rId8"/>
            </p:custDataLst>
          </p:nvPr>
        </p:nvSpPr>
        <p:spPr/>
        <p:txBody>
          <a:bodyPr/>
          <a:p>
            <a:r>
              <a:rPr lang="zh-CN" altLang="en-US"/>
              <a:t>（</a:t>
            </a:r>
            <a:r>
              <a:rPr lang="en-US" altLang="zh-CN"/>
              <a:t>5</a:t>
            </a:r>
            <a:r>
              <a:rPr lang="zh-CN" altLang="en-US"/>
              <a:t>）</a:t>
            </a:r>
            <a:r>
              <a:rPr lang="zh-CN" altLang="en-US"/>
              <a:t>方式(E)</a:t>
            </a:r>
            <a:endParaRPr lang="zh-CN" altLang="en-US"/>
          </a:p>
        </p:txBody>
      </p:sp>
      <p:sp>
        <p:nvSpPr>
          <p:cNvPr id="8" name="文本占位符 7"/>
          <p:cNvSpPr>
            <a:spLocks noGrp="1"/>
          </p:cNvSpPr>
          <p:nvPr>
            <p:ph type="body" idx="16389"/>
            <p:custDataLst>
              <p:tags r:id="rId9"/>
            </p:custDataLst>
          </p:nvPr>
        </p:nvSpPr>
        <p:spPr/>
        <p:txBody>
          <a:bodyPr/>
          <a:p>
            <a:r>
              <a:rPr lang="zh-CN" altLang="en-US"/>
              <a:t>可以决定采用“距离”方式还是“角度”方式倒角。</a:t>
            </a:r>
            <a:endParaRPr lang="zh-CN" altLang="en-US"/>
          </a:p>
        </p:txBody>
      </p:sp>
      <p:pic>
        <p:nvPicPr>
          <p:cNvPr id="9" name="图片占位符 8" descr="3cf74816-9aa2-11f0-9362-bae498b30c55"/>
          <p:cNvPicPr>
            <a:picLocks noChangeAspect="1"/>
          </p:cNvPicPr>
          <p:nvPr>
            <p:ph type="pic" idx="16394"/>
            <p:custDataLst>
              <p:tags r:id="rId10"/>
            </p:custDataLst>
          </p:nvPr>
        </p:nvPicPr>
        <p:blipFill>
          <a:blip r:embed="rId11"/>
          <a:srcRect l="4651" t="21458" r="59012" b="26458"/>
          <a:stretch>
            <a:fillRect/>
          </a:stretch>
        </p:blipFill>
        <p:spPr>
          <a:xfrm>
            <a:off x="91948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0" name="文本占位符 9"/>
          <p:cNvSpPr>
            <a:spLocks noGrp="1"/>
          </p:cNvSpPr>
          <p:nvPr>
            <p:ph type="body" idx="16390"/>
            <p:custDataLst>
              <p:tags r:id="rId12"/>
            </p:custDataLst>
          </p:nvPr>
        </p:nvSpPr>
        <p:spPr/>
        <p:txBody>
          <a:bodyPr/>
          <a:p>
            <a:r>
              <a:rPr lang="zh-CN" altLang="en-US"/>
              <a:t>（</a:t>
            </a:r>
            <a:r>
              <a:rPr lang="en-US" altLang="zh-CN"/>
              <a:t>6</a:t>
            </a:r>
            <a:r>
              <a:rPr lang="zh-CN" altLang="en-US"/>
              <a:t>）</a:t>
            </a:r>
            <a:r>
              <a:rPr lang="zh-CN" altLang="en-US"/>
              <a:t>多个(M)</a:t>
            </a:r>
            <a:endParaRPr lang="zh-CN" altLang="en-US"/>
          </a:p>
        </p:txBody>
      </p:sp>
      <p:sp>
        <p:nvSpPr>
          <p:cNvPr id="11" name="文本占位符 10"/>
          <p:cNvSpPr>
            <a:spLocks noGrp="1"/>
          </p:cNvSpPr>
          <p:nvPr>
            <p:ph type="body" idx="16391"/>
            <p:custDataLst>
              <p:tags r:id="rId13"/>
            </p:custDataLst>
          </p:nvPr>
        </p:nvSpPr>
        <p:spPr/>
        <p:txBody>
          <a:bodyPr/>
          <a:p>
            <a:r>
              <a:rPr lang="zh-CN" altLang="en-US"/>
              <a:t>同时对多个对象进行倒角编辑。</a:t>
            </a:r>
            <a:endParaRPr lang="zh-CN" altLang="en-US"/>
          </a:p>
        </p:txBody>
      </p:sp>
    </p:spTree>
    <p:custDataLst>
      <p:tags r:id="rId1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任务六  绘制槽轮</a:t>
            </a:r>
            <a:endParaRPr lang="zh-CN" altLang="en-US"/>
          </a:p>
        </p:txBody>
      </p:sp>
      <p:sp>
        <p:nvSpPr>
          <p:cNvPr id="3" name="文本占位符 25"/>
          <p:cNvSpPr>
            <a:spLocks noGrp="1"/>
          </p:cNvSpPr>
          <p:nvPr>
            <p:ph type="body" idx="16386"/>
            <p:custDataLst>
              <p:tags r:id="rId2"/>
            </p:custDataLst>
          </p:nvPr>
        </p:nvSpPr>
        <p:spPr/>
        <p:txBody>
          <a:bodyPr/>
          <a:p>
            <a:r>
              <a:rPr lang="zh-CN" altLang="en-US"/>
              <a:t>10</a:t>
            </a:r>
            <a:endParaRPr lang="zh-CN" altLang="en-US"/>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槽轮机构特点</a:t>
            </a:r>
            <a:endParaRPr lang="zh-CN" altLang="en-US"/>
          </a:p>
        </p:txBody>
      </p:sp>
      <p:sp>
        <p:nvSpPr>
          <p:cNvPr id="6" name="文本占位符 5"/>
          <p:cNvSpPr>
            <a:spLocks noGrp="1"/>
          </p:cNvSpPr>
          <p:nvPr>
            <p:ph type="body" idx="16387"/>
            <p:custDataLst>
              <p:tags r:id="rId4"/>
            </p:custDataLst>
          </p:nvPr>
        </p:nvSpPr>
        <p:spPr/>
        <p:txBody>
          <a:bodyPr/>
          <a:p>
            <a:r>
              <a:rPr lang="zh-CN" altLang="en-US"/>
              <a:t>槽轮机构结构简单，工作可靠，能准确控制转动角度，适用于恒定旋转角的分度机构。</a:t>
            </a:r>
            <a:endParaRPr lang="zh-CN" altLang="en-US"/>
          </a:p>
        </p:txBody>
      </p:sp>
      <p:sp>
        <p:nvSpPr>
          <p:cNvPr id="7" name="文本占位符 6"/>
          <p:cNvSpPr>
            <a:spLocks noGrp="1"/>
          </p:cNvSpPr>
          <p:nvPr>
            <p:ph type="body" idx="16388"/>
            <p:custDataLst>
              <p:tags r:id="rId5"/>
            </p:custDataLst>
          </p:nvPr>
        </p:nvSpPr>
        <p:spPr/>
        <p:txBody>
          <a:bodyPr/>
          <a:p>
            <a:r>
              <a:rPr lang="zh-CN" altLang="en-US"/>
              <a:t>电影放映机应用</a:t>
            </a:r>
            <a:endParaRPr lang="zh-CN" altLang="en-US"/>
          </a:p>
        </p:txBody>
      </p:sp>
      <p:sp>
        <p:nvSpPr>
          <p:cNvPr id="8" name="文本占位符 7"/>
          <p:cNvSpPr>
            <a:spLocks noGrp="1"/>
          </p:cNvSpPr>
          <p:nvPr>
            <p:ph type="body" idx="16389"/>
            <p:custDataLst>
              <p:tags r:id="rId6"/>
            </p:custDataLst>
          </p:nvPr>
        </p:nvSpPr>
        <p:spPr/>
        <p:txBody>
          <a:bodyPr>
            <a:normAutofit lnSpcReduction="10000"/>
          </a:bodyPr>
          <a:p>
            <a:r>
              <a:rPr lang="zh-CN" altLang="en-US"/>
              <a:t>电影放映机的卷片机构利用槽轮间歇运动，使胶片画面依次停留，通过视觉暂留呈现连续场景。</a:t>
            </a:r>
            <a:endParaRPr lang="zh-CN" altLang="en-US"/>
          </a:p>
        </p:txBody>
      </p:sp>
      <p:sp>
        <p:nvSpPr>
          <p:cNvPr id="9" name="文本占位符 8"/>
          <p:cNvSpPr>
            <a:spLocks noGrp="1"/>
          </p:cNvSpPr>
          <p:nvPr>
            <p:ph type="body" idx="16390"/>
            <p:custDataLst>
              <p:tags r:id="rId7"/>
            </p:custDataLst>
          </p:nvPr>
        </p:nvSpPr>
        <p:spPr/>
        <p:txBody>
          <a:bodyPr/>
          <a:p>
            <a:r>
              <a:rPr lang="zh-CN" altLang="en-US"/>
              <a:t>绘制槽轮方法</a:t>
            </a:r>
            <a:endParaRPr lang="zh-CN" altLang="en-US"/>
          </a:p>
        </p:txBody>
      </p:sp>
      <p:sp>
        <p:nvSpPr>
          <p:cNvPr id="10" name="文本占位符 9"/>
          <p:cNvSpPr>
            <a:spLocks noGrp="1"/>
          </p:cNvSpPr>
          <p:nvPr>
            <p:ph type="body" idx="16391"/>
            <p:custDataLst>
              <p:tags r:id="rId8"/>
            </p:custDataLst>
          </p:nvPr>
        </p:nvSpPr>
        <p:spPr/>
        <p:txBody>
          <a:bodyPr>
            <a:normAutofit lnSpcReduction="10000"/>
          </a:bodyPr>
          <a:p>
            <a:r>
              <a:rPr lang="zh-CN" altLang="en-US"/>
              <a:t>使用“直线”“圆”“延伸”和“环形阵列”命令完成槽轮绘制，精确呈现槽轮机构核心零件。</a:t>
            </a:r>
            <a:endParaRPr lang="zh-CN" altLang="en-US"/>
          </a:p>
        </p:txBody>
      </p:sp>
      <p:sp>
        <p:nvSpPr>
          <p:cNvPr id="11" name="文本占位符 10"/>
          <p:cNvSpPr>
            <a:spLocks noGrp="1"/>
          </p:cNvSpPr>
          <p:nvPr>
            <p:ph type="body" idx="16392"/>
            <p:custDataLst>
              <p:tags r:id="rId9"/>
            </p:custDataLst>
          </p:nvPr>
        </p:nvSpPr>
        <p:spPr/>
        <p:txBody>
          <a:bodyPr/>
          <a:p>
            <a:r>
              <a:rPr lang="zh-CN" altLang="en-US"/>
              <a:t>卡通观看体验</a:t>
            </a:r>
            <a:endParaRPr lang="zh-CN" altLang="en-US"/>
          </a:p>
        </p:txBody>
      </p:sp>
      <p:sp>
        <p:nvSpPr>
          <p:cNvPr id="12" name="文本占位符 11"/>
          <p:cNvSpPr>
            <a:spLocks noGrp="1"/>
          </p:cNvSpPr>
          <p:nvPr>
            <p:ph type="body" idx="16393"/>
            <p:custDataLst>
              <p:tags r:id="rId10"/>
            </p:custDataLst>
          </p:nvPr>
        </p:nvSpPr>
        <p:spPr/>
        <p:txBody>
          <a:bodyPr/>
          <a:p>
            <a:r>
              <a:rPr lang="zh-CN" altLang="en-US"/>
              <a:t>加强版观看卡通，结果内容缺失，导致孩子感到失望。</a:t>
            </a:r>
            <a:endParaRPr lang="zh-CN" altLang="en-US"/>
          </a:p>
        </p:txBody>
      </p:sp>
      <p:pic>
        <p:nvPicPr>
          <p:cNvPr id="13" name="图片 12"/>
          <p:cNvPicPr>
            <a:picLocks noChangeAspect="1"/>
          </p:cNvPicPr>
          <p:nvPr/>
        </p:nvPicPr>
        <p:blipFill>
          <a:blip r:embed="rId11"/>
          <a:stretch>
            <a:fillRect/>
          </a:stretch>
        </p:blipFill>
        <p:spPr>
          <a:xfrm>
            <a:off x="8693150" y="790575"/>
            <a:ext cx="2636520" cy="2489835"/>
          </a:xfrm>
          <a:prstGeom prst="rect">
            <a:avLst/>
          </a:prstGeom>
        </p:spPr>
      </p:pic>
      <p:pic>
        <p:nvPicPr>
          <p:cNvPr id="14" name="图片 13"/>
          <p:cNvPicPr>
            <a:picLocks noChangeAspect="1"/>
          </p:cNvPicPr>
          <p:nvPr/>
        </p:nvPicPr>
        <p:blipFill>
          <a:blip r:embed="rId12"/>
          <a:stretch>
            <a:fillRect/>
          </a:stretch>
        </p:blipFill>
        <p:spPr>
          <a:xfrm>
            <a:off x="8693150" y="3657600"/>
            <a:ext cx="2493645" cy="2374265"/>
          </a:xfrm>
          <a:prstGeom prst="rect">
            <a:avLst/>
          </a:prstGeom>
        </p:spPr>
      </p:pic>
    </p:spTree>
    <p:custDataLst>
      <p:tags r:id="rId1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sp>
        <p:nvSpPr>
          <p:cNvPr id="4" name="装饰  2"/>
          <p:cNvSpPr>
            <a:spLocks noGrp="1"/>
          </p:cNvSpPr>
          <p:nvPr>
            <p:ph type="body" idx="16397"/>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sz="2200"/>
              <a:t>图层设置</a:t>
            </a:r>
            <a:endParaRPr lang="zh-CN" altLang="en-US" sz="2200"/>
          </a:p>
        </p:txBody>
      </p:sp>
      <p:sp>
        <p:nvSpPr>
          <p:cNvPr id="6" name="文本占位符 5"/>
          <p:cNvSpPr>
            <a:spLocks noGrp="1"/>
          </p:cNvSpPr>
          <p:nvPr>
            <p:ph type="body" idx="16387"/>
            <p:custDataLst>
              <p:tags r:id="rId4"/>
            </p:custDataLst>
          </p:nvPr>
        </p:nvSpPr>
        <p:spPr/>
        <p:txBody>
          <a:bodyPr>
            <a:normAutofit/>
          </a:bodyPr>
          <a:p>
            <a:r>
              <a:rPr lang="zh-CN" altLang="en-US" sz="1100"/>
              <a:t>点击“图层特性”按钮，开启“图层特性管理器”，创建中心线层与实线层，选定中心线层为活动层。</a:t>
            </a:r>
            <a:endParaRPr lang="zh-CN" altLang="en-US" sz="1100"/>
          </a:p>
        </p:txBody>
      </p:sp>
      <p:sp>
        <p:nvSpPr>
          <p:cNvPr id="7" name="装饰  5"/>
          <p:cNvSpPr>
            <a:spLocks noGrp="1"/>
          </p:cNvSpPr>
          <p:nvPr>
            <p:ph type="body" idx="16398"/>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90000"/>
          </a:bodyPr>
          <a:p>
            <a:r>
              <a:rPr lang="zh-CN" altLang="en-US"/>
              <a:t>绘制中心元素</a:t>
            </a:r>
            <a:endParaRPr lang="zh-CN" altLang="en-US"/>
          </a:p>
        </p:txBody>
      </p:sp>
      <p:sp>
        <p:nvSpPr>
          <p:cNvPr id="9" name="文本占位符 8"/>
          <p:cNvSpPr>
            <a:spLocks noGrp="1"/>
          </p:cNvSpPr>
          <p:nvPr>
            <p:ph type="body" idx="16389"/>
            <p:custDataLst>
              <p:tags r:id="rId7"/>
            </p:custDataLst>
          </p:nvPr>
        </p:nvSpPr>
        <p:spPr/>
        <p:txBody>
          <a:bodyPr>
            <a:normAutofit fontScale="70000"/>
          </a:bodyPr>
          <a:p>
            <a:r>
              <a:rPr lang="zh-CN" altLang="en-US"/>
              <a:t>点击“直线”按钮，画出十字交叉线；再点击“圆”按钮，绘制一系列不同半径的圆，包括32、14、26.5、9和3，确保图形布局如示意图所示。</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sz="2200"/>
              <a:t>延伸与修剪</a:t>
            </a:r>
            <a:endParaRPr lang="zh-CN" altLang="en-US" sz="2200"/>
          </a:p>
        </p:txBody>
      </p:sp>
      <p:sp>
        <p:nvSpPr>
          <p:cNvPr id="12" name="文本占位符 11"/>
          <p:cNvSpPr>
            <a:spLocks noGrp="1"/>
          </p:cNvSpPr>
          <p:nvPr>
            <p:ph type="body" idx="16391"/>
            <p:custDataLst>
              <p:tags r:id="rId10"/>
            </p:custDataLst>
          </p:nvPr>
        </p:nvSpPr>
        <p:spPr/>
        <p:txBody>
          <a:bodyPr>
            <a:normAutofit/>
          </a:bodyPr>
          <a:p>
            <a:r>
              <a:rPr lang="zh-CN" altLang="en-US" sz="1100"/>
              <a:t>利用“延伸”功能，使直线触及相应圆的边界；随后使用“修剪”工具，去除多余圆弧部分，保持图形整洁。</a:t>
            </a:r>
            <a:endParaRPr lang="zh-CN" altLang="en-US" sz="1100"/>
          </a:p>
        </p:txBody>
      </p:sp>
      <p:sp>
        <p:nvSpPr>
          <p:cNvPr id="13" name="装饰  1"/>
          <p:cNvSpPr>
            <a:spLocks noGrp="1"/>
          </p:cNvSpPr>
          <p:nvPr>
            <p:ph type="body" idx="16400"/>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fontScale="90000"/>
          </a:bodyPr>
          <a:p>
            <a:r>
              <a:rPr lang="zh-CN" altLang="en-US"/>
              <a:t>环形阵列应用</a:t>
            </a:r>
            <a:endParaRPr lang="zh-CN" altLang="en-US"/>
          </a:p>
        </p:txBody>
      </p:sp>
      <p:sp>
        <p:nvSpPr>
          <p:cNvPr id="15" name="文本占位符 14"/>
          <p:cNvSpPr>
            <a:spLocks noGrp="1"/>
          </p:cNvSpPr>
          <p:nvPr>
            <p:ph type="body" idx="16393"/>
            <p:custDataLst>
              <p:tags r:id="rId13"/>
            </p:custDataLst>
          </p:nvPr>
        </p:nvSpPr>
        <p:spPr/>
        <p:txBody>
          <a:bodyPr>
            <a:normAutofit fontScale="70000"/>
          </a:bodyPr>
          <a:p>
            <a:r>
              <a:rPr lang="zh-CN" altLang="en-US"/>
              <a:t>输入“ARRAYPOLAR”或通过菜单选择“环形阵列”，对选定对象执行阵列，设定项目数量为6，以交点为中心，完成360°的均匀分布。</a:t>
            </a:r>
            <a:endParaRPr lang="zh-CN" altLang="en-US"/>
          </a:p>
        </p:txBody>
      </p:sp>
      <p:sp>
        <p:nvSpPr>
          <p:cNvPr id="16" name="装饰  4"/>
          <p:cNvSpPr>
            <a:spLocks noGrp="1"/>
          </p:cNvSpPr>
          <p:nvPr>
            <p:ph type="body" idx="16401"/>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p>
            <a:r>
              <a:rPr lang="zh-CN" altLang="en-US" sz="2200"/>
              <a:t>最终修剪</a:t>
            </a:r>
            <a:endParaRPr lang="zh-CN" altLang="en-US" sz="2200"/>
          </a:p>
        </p:txBody>
      </p:sp>
      <p:sp>
        <p:nvSpPr>
          <p:cNvPr id="18" name="文本占位符 17"/>
          <p:cNvSpPr>
            <a:spLocks noGrp="1"/>
          </p:cNvSpPr>
          <p:nvPr>
            <p:ph type="body" idx="16395"/>
            <p:custDataLst>
              <p:tags r:id="rId16"/>
            </p:custDataLst>
          </p:nvPr>
        </p:nvSpPr>
        <p:spPr/>
        <p:txBody>
          <a:bodyPr/>
          <a:p>
            <a:r>
              <a:rPr lang="zh-CN" altLang="en-US" sz="1100"/>
              <a:t>再次运用“修剪”按钮，精修图形，移除不再需要的圆弧段，确保设计完整性。</a:t>
            </a:r>
            <a:endParaRPr lang="zh-CN" altLang="en-US" sz="1100"/>
          </a:p>
        </p:txBody>
      </p:sp>
      <p:pic>
        <p:nvPicPr>
          <p:cNvPr id="19" name="内容占位符 18"/>
          <p:cNvPicPr>
            <a:picLocks noChangeAspect="1"/>
          </p:cNvPicPr>
          <p:nvPr>
            <p:ph idx="16396"/>
            <p:custDataLst>
              <p:tags r:id="rId17"/>
            </p:custDataLst>
          </p:nvPr>
        </p:nvPicPr>
        <p:blipFill>
          <a:blip r:embed="rId18"/>
          <a:stretch>
            <a:fillRect/>
          </a:stretch>
        </p:blipFill>
        <p:spPr>
          <a:xfrm>
            <a:off x="1380490" y="239395"/>
            <a:ext cx="1667510" cy="1831975"/>
          </a:xfrm>
          <a:prstGeom prst="rect">
            <a:avLst/>
          </a:prstGeom>
        </p:spPr>
      </p:pic>
      <p:pic>
        <p:nvPicPr>
          <p:cNvPr id="20" name="图片 19"/>
          <p:cNvPicPr>
            <a:picLocks noChangeAspect="1"/>
          </p:cNvPicPr>
          <p:nvPr/>
        </p:nvPicPr>
        <p:blipFill>
          <a:blip r:embed="rId19"/>
          <a:stretch>
            <a:fillRect/>
          </a:stretch>
        </p:blipFill>
        <p:spPr>
          <a:xfrm>
            <a:off x="3556000" y="239395"/>
            <a:ext cx="1417955" cy="1764665"/>
          </a:xfrm>
          <a:prstGeom prst="rect">
            <a:avLst/>
          </a:prstGeom>
        </p:spPr>
      </p:pic>
      <p:pic>
        <p:nvPicPr>
          <p:cNvPr id="22" name="图片 21"/>
          <p:cNvPicPr>
            <a:picLocks noChangeAspect="1"/>
          </p:cNvPicPr>
          <p:nvPr/>
        </p:nvPicPr>
        <p:blipFill>
          <a:blip r:embed="rId20"/>
          <a:stretch>
            <a:fillRect/>
          </a:stretch>
        </p:blipFill>
        <p:spPr>
          <a:xfrm>
            <a:off x="5794375" y="239395"/>
            <a:ext cx="3397250" cy="1720850"/>
          </a:xfrm>
          <a:prstGeom prst="rect">
            <a:avLst/>
          </a:prstGeom>
        </p:spPr>
      </p:pic>
      <p:pic>
        <p:nvPicPr>
          <p:cNvPr id="23" name="图片 22"/>
          <p:cNvPicPr>
            <a:picLocks noChangeAspect="1"/>
          </p:cNvPicPr>
          <p:nvPr/>
        </p:nvPicPr>
        <p:blipFill>
          <a:blip r:embed="rId21"/>
          <a:stretch>
            <a:fillRect/>
          </a:stretch>
        </p:blipFill>
        <p:spPr>
          <a:xfrm>
            <a:off x="4185285" y="2348230"/>
            <a:ext cx="4572000" cy="1524000"/>
          </a:xfrm>
          <a:prstGeom prst="rect">
            <a:avLst/>
          </a:prstGeom>
        </p:spPr>
      </p:pic>
    </p:spTree>
    <p:custDataLst>
      <p:tags r:id="rId2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92405" y="423545"/>
            <a:ext cx="3326130" cy="1187450"/>
          </a:xfrm>
        </p:spPr>
        <p:txBody>
          <a:bodyPr>
            <a:normAutofit/>
          </a:bodyPr>
          <a:p>
            <a:r>
              <a:rPr lang="zh-CN" altLang="en-US" sz="2800"/>
              <a:t>知识点详解：</a:t>
            </a:r>
            <a:r>
              <a:rPr lang="en-US" altLang="zh-CN" sz="2800"/>
              <a:t>1.</a:t>
            </a:r>
            <a:r>
              <a:rPr lang="zh-CN" altLang="en-US" sz="2800"/>
              <a:t>“环形阵列”命令</a:t>
            </a:r>
            <a:endParaRPr lang="zh-CN" altLang="en-US" sz="2800"/>
          </a:p>
        </p:txBody>
      </p:sp>
      <p:sp>
        <p:nvSpPr>
          <p:cNvPr id="3" name="文本占位符 2"/>
          <p:cNvSpPr>
            <a:spLocks noGrp="1"/>
          </p:cNvSpPr>
          <p:nvPr>
            <p:ph type="body" idx="16386"/>
            <p:custDataLst>
              <p:tags r:id="rId2"/>
            </p:custDataLst>
          </p:nvPr>
        </p:nvSpPr>
        <p:spPr>
          <a:xfrm>
            <a:off x="500380" y="2387600"/>
            <a:ext cx="2362200" cy="3048000"/>
          </a:xfrm>
        </p:spPr>
        <p:txBody>
          <a:bodyPr>
            <a:normAutofit/>
          </a:bodyPr>
          <a:p>
            <a:r>
              <a:rPr lang="zh-CN" altLang="en-US"/>
              <a:t>在上面任务中“环形阵列”命令的命令行提示中，各个选项含义如下</a:t>
            </a:r>
            <a:endParaRPr lang="zh-CN" altLang="en-US"/>
          </a:p>
        </p:txBody>
      </p:sp>
      <p:sp>
        <p:nvSpPr>
          <p:cNvPr id="4" name="装饰  2"/>
          <p:cNvSpPr>
            <a:spLocks noGrp="1"/>
          </p:cNvSpPr>
          <p:nvPr>
            <p:ph type="body" idx="16397"/>
            <p:custDataLst>
              <p:tags r:id="rId3"/>
            </p:custDataLst>
          </p:nvPr>
        </p:nvSpPr>
        <p:spPr/>
        <p:txBody>
          <a:bodyPr/>
          <a:p>
            <a:r>
              <a:rPr lang="zh-CN" altLang="en-US"/>
              <a:t> </a:t>
            </a:r>
            <a:endParaRPr lang="zh-CN" altLang="en-US"/>
          </a:p>
        </p:txBody>
      </p:sp>
      <p:pic>
        <p:nvPicPr>
          <p:cNvPr id="5" name="图片占位符 4" descr="3e222fd0-9aa2-11f0-befd-96f93e3fa4e6"/>
          <p:cNvPicPr>
            <a:picLocks noChangeAspect="1"/>
          </p:cNvPicPr>
          <p:nvPr>
            <p:ph type="pic" idx="16398"/>
            <p:custDataLst>
              <p:tags r:id="rId4"/>
            </p:custDataLst>
          </p:nvPr>
        </p:nvPicPr>
        <p:blipFill>
          <a:blip r:embed="rId5"/>
          <a:srcRect/>
          <a:stretch>
            <a:fillRect/>
          </a:stretch>
        </p:blipFill>
        <p:spPr>
          <a:xfrm>
            <a:off x="38862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6" name="文本占位符 5"/>
          <p:cNvSpPr>
            <a:spLocks noGrp="1"/>
          </p:cNvSpPr>
          <p:nvPr>
            <p:ph type="body" idx="16387"/>
            <p:custDataLst>
              <p:tags r:id="rId6"/>
            </p:custDataLst>
          </p:nvPr>
        </p:nvSpPr>
        <p:spPr/>
        <p:txBody>
          <a:bodyPr/>
          <a:p>
            <a:r>
              <a:rPr lang="zh-CN" altLang="en-US"/>
              <a:t>（</a:t>
            </a:r>
            <a:r>
              <a:rPr lang="en-US" altLang="zh-CN"/>
              <a:t>1</a:t>
            </a:r>
            <a:r>
              <a:rPr lang="zh-CN" altLang="en-US"/>
              <a:t>）</a:t>
            </a:r>
            <a:r>
              <a:rPr lang="zh-CN" altLang="en-US"/>
              <a:t>矩形(R)</a:t>
            </a:r>
            <a:endParaRPr lang="zh-CN" altLang="en-US"/>
          </a:p>
        </p:txBody>
      </p:sp>
      <p:sp>
        <p:nvSpPr>
          <p:cNvPr id="7" name="文本占位符 6"/>
          <p:cNvSpPr>
            <a:spLocks noGrp="1"/>
          </p:cNvSpPr>
          <p:nvPr>
            <p:ph type="body" idx="16388"/>
            <p:custDataLst>
              <p:tags r:id="rId7"/>
            </p:custDataLst>
          </p:nvPr>
        </p:nvSpPr>
        <p:spPr/>
        <p:txBody>
          <a:bodyPr/>
          <a:p>
            <a:r>
              <a:rPr lang="zh-CN" altLang="en-US"/>
              <a:t>选择矩形阵列的方式。</a:t>
            </a:r>
            <a:endParaRPr lang="zh-CN" altLang="en-US"/>
          </a:p>
        </p:txBody>
      </p:sp>
      <p:sp>
        <p:nvSpPr>
          <p:cNvPr id="8" name="装饰  6"/>
          <p:cNvSpPr>
            <a:spLocks noGrp="1"/>
          </p:cNvSpPr>
          <p:nvPr>
            <p:ph type="body" idx="16399"/>
            <p:custDataLst>
              <p:tags r:id="rId8"/>
            </p:custDataLst>
          </p:nvPr>
        </p:nvSpPr>
        <p:spPr/>
        <p:txBody>
          <a:bodyPr/>
          <a:p>
            <a:r>
              <a:rPr lang="zh-CN" altLang="en-US"/>
              <a:t> </a:t>
            </a:r>
            <a:endParaRPr lang="zh-CN" altLang="en-US"/>
          </a:p>
        </p:txBody>
      </p:sp>
      <p:pic>
        <p:nvPicPr>
          <p:cNvPr id="9" name="图片占位符 8" descr="3e222aee-9aa2-11f0-befd-96f93e3fa4e6"/>
          <p:cNvPicPr>
            <a:picLocks noChangeAspect="1"/>
          </p:cNvPicPr>
          <p:nvPr>
            <p:ph type="pic" idx="16400"/>
            <p:custDataLst>
              <p:tags r:id="rId9"/>
            </p:custDataLst>
          </p:nvPr>
        </p:nvPicPr>
        <p:blipFill>
          <a:blip r:embed="rId10"/>
          <a:srcRect/>
          <a:stretch>
            <a:fillRect/>
          </a:stretch>
        </p:blipFill>
        <p:spPr>
          <a:xfrm>
            <a:off x="7962900" y="1041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89"/>
            <p:custDataLst>
              <p:tags r:id="rId11"/>
            </p:custDataLst>
          </p:nvPr>
        </p:nvSpPr>
        <p:spPr/>
        <p:txBody>
          <a:bodyPr/>
          <a:p>
            <a:r>
              <a:rPr lang="zh-CN" altLang="en-US"/>
              <a:t>（</a:t>
            </a:r>
            <a:r>
              <a:rPr lang="en-US" altLang="zh-CN"/>
              <a:t>2</a:t>
            </a:r>
            <a:r>
              <a:rPr lang="zh-CN" altLang="en-US"/>
              <a:t>）</a:t>
            </a:r>
            <a:r>
              <a:rPr lang="zh-CN" altLang="en-US"/>
              <a:t>路径(PA)</a:t>
            </a:r>
            <a:endParaRPr lang="zh-CN" altLang="en-US"/>
          </a:p>
        </p:txBody>
      </p:sp>
      <p:sp>
        <p:nvSpPr>
          <p:cNvPr id="11" name="文本占位符 10"/>
          <p:cNvSpPr>
            <a:spLocks noGrp="1"/>
          </p:cNvSpPr>
          <p:nvPr>
            <p:ph type="body" idx="16390"/>
            <p:custDataLst>
              <p:tags r:id="rId12"/>
            </p:custDataLst>
          </p:nvPr>
        </p:nvSpPr>
        <p:spPr/>
        <p:txBody>
          <a:bodyPr/>
          <a:p>
            <a:r>
              <a:rPr lang="zh-CN" altLang="en-US"/>
              <a:t>选择路径阵列的方式。</a:t>
            </a:r>
            <a:endParaRPr lang="zh-CN" altLang="en-US"/>
          </a:p>
        </p:txBody>
      </p:sp>
      <p:sp>
        <p:nvSpPr>
          <p:cNvPr id="12" name="装饰  0"/>
          <p:cNvSpPr>
            <a:spLocks noGrp="1"/>
          </p:cNvSpPr>
          <p:nvPr>
            <p:ph type="body" idx="16401"/>
            <p:custDataLst>
              <p:tags r:id="rId13"/>
            </p:custDataLst>
          </p:nvPr>
        </p:nvSpPr>
        <p:spPr/>
        <p:txBody>
          <a:bodyPr/>
          <a:p>
            <a:r>
              <a:rPr lang="zh-CN" altLang="en-US"/>
              <a:t> </a:t>
            </a:r>
            <a:endParaRPr lang="zh-CN" altLang="en-US"/>
          </a:p>
        </p:txBody>
      </p:sp>
      <p:pic>
        <p:nvPicPr>
          <p:cNvPr id="13" name="图片占位符 12" descr="3e222baa-9aa2-11f0-befd-96f93e3fa4e6"/>
          <p:cNvPicPr>
            <a:picLocks noChangeAspect="1"/>
          </p:cNvPicPr>
          <p:nvPr>
            <p:ph type="pic" idx="16402"/>
            <p:custDataLst>
              <p:tags r:id="rId14"/>
            </p:custDataLst>
          </p:nvPr>
        </p:nvPicPr>
        <p:blipFill>
          <a:blip r:embed="rId15"/>
          <a:srcRect/>
          <a:stretch>
            <a:fillRect/>
          </a:stretch>
        </p:blipFill>
        <p:spPr>
          <a:xfrm>
            <a:off x="38862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4" name="文本占位符 13"/>
          <p:cNvSpPr>
            <a:spLocks noGrp="1"/>
          </p:cNvSpPr>
          <p:nvPr>
            <p:ph type="body" idx="16391"/>
            <p:custDataLst>
              <p:tags r:id="rId16"/>
            </p:custDataLst>
          </p:nvPr>
        </p:nvSpPr>
        <p:spPr/>
        <p:txBody>
          <a:bodyPr/>
          <a:p>
            <a:r>
              <a:rPr lang="zh-CN" altLang="en-US"/>
              <a:t>（</a:t>
            </a:r>
            <a:r>
              <a:rPr lang="en-US" altLang="zh-CN"/>
              <a:t>3</a:t>
            </a:r>
            <a:r>
              <a:rPr lang="zh-CN" altLang="en-US"/>
              <a:t>）</a:t>
            </a:r>
            <a:r>
              <a:rPr lang="zh-CN" altLang="en-US"/>
              <a:t>极轴(PO)</a:t>
            </a:r>
            <a:endParaRPr lang="zh-CN" altLang="en-US"/>
          </a:p>
        </p:txBody>
      </p:sp>
      <p:sp>
        <p:nvSpPr>
          <p:cNvPr id="15" name="文本占位符 14"/>
          <p:cNvSpPr>
            <a:spLocks noGrp="1"/>
          </p:cNvSpPr>
          <p:nvPr>
            <p:ph type="body" idx="16392"/>
            <p:custDataLst>
              <p:tags r:id="rId17"/>
            </p:custDataLst>
          </p:nvPr>
        </p:nvSpPr>
        <p:spPr/>
        <p:txBody>
          <a:bodyPr/>
          <a:p>
            <a:r>
              <a:rPr lang="zh-CN" altLang="en-US"/>
              <a:t>选择环形阵列的方式。</a:t>
            </a:r>
            <a:endParaRPr lang="zh-CN" altLang="en-US"/>
          </a:p>
        </p:txBody>
      </p:sp>
      <p:sp>
        <p:nvSpPr>
          <p:cNvPr id="16" name="装饰  4"/>
          <p:cNvSpPr>
            <a:spLocks noGrp="1"/>
          </p:cNvSpPr>
          <p:nvPr>
            <p:ph type="body" idx="16403"/>
            <p:custDataLst>
              <p:tags r:id="rId18"/>
            </p:custDataLst>
          </p:nvPr>
        </p:nvSpPr>
        <p:spPr/>
        <p:txBody>
          <a:bodyPr/>
          <a:p>
            <a:r>
              <a:rPr lang="zh-CN" altLang="en-US"/>
              <a:t> </a:t>
            </a:r>
            <a:endParaRPr lang="zh-CN" altLang="en-US"/>
          </a:p>
        </p:txBody>
      </p:sp>
      <p:pic>
        <p:nvPicPr>
          <p:cNvPr id="17" name="图片占位符 16" descr="3e222c80-9aa2-11f0-befd-96f93e3fa4e6"/>
          <p:cNvPicPr>
            <a:picLocks noChangeAspect="1"/>
          </p:cNvPicPr>
          <p:nvPr>
            <p:ph type="pic" idx="16404"/>
            <p:custDataLst>
              <p:tags r:id="rId19"/>
            </p:custDataLst>
          </p:nvPr>
        </p:nvPicPr>
        <p:blipFill>
          <a:blip r:embed="rId20"/>
          <a:srcRect/>
          <a:stretch>
            <a:fillRect/>
          </a:stretch>
        </p:blipFill>
        <p:spPr>
          <a:xfrm>
            <a:off x="7962900" y="297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8" name="文本占位符 17"/>
          <p:cNvSpPr>
            <a:spLocks noGrp="1"/>
          </p:cNvSpPr>
          <p:nvPr>
            <p:ph type="body" idx="16393"/>
            <p:custDataLst>
              <p:tags r:id="rId21"/>
            </p:custDataLst>
          </p:nvPr>
        </p:nvSpPr>
        <p:spPr/>
        <p:txBody>
          <a:bodyPr/>
          <a:p>
            <a:r>
              <a:rPr lang="zh-CN" altLang="en-US"/>
              <a:t>（</a:t>
            </a:r>
            <a:r>
              <a:rPr lang="en-US" altLang="zh-CN"/>
              <a:t>4</a:t>
            </a:r>
            <a:r>
              <a:rPr lang="zh-CN" altLang="en-US"/>
              <a:t>）</a:t>
            </a:r>
            <a:r>
              <a:rPr lang="zh-CN" altLang="en-US"/>
              <a:t>基点(B)</a:t>
            </a:r>
            <a:endParaRPr lang="zh-CN" altLang="en-US"/>
          </a:p>
        </p:txBody>
      </p:sp>
      <p:sp>
        <p:nvSpPr>
          <p:cNvPr id="19" name="文本占位符 18"/>
          <p:cNvSpPr>
            <a:spLocks noGrp="1"/>
          </p:cNvSpPr>
          <p:nvPr>
            <p:ph type="body" idx="16394"/>
            <p:custDataLst>
              <p:tags r:id="rId22"/>
            </p:custDataLst>
          </p:nvPr>
        </p:nvSpPr>
        <p:spPr/>
        <p:txBody>
          <a:bodyPr/>
          <a:p>
            <a:r>
              <a:rPr lang="zh-CN" altLang="en-US"/>
              <a:t>指定阵列的基点。</a:t>
            </a:r>
            <a:endParaRPr lang="zh-CN" altLang="en-US"/>
          </a:p>
        </p:txBody>
      </p:sp>
      <p:sp>
        <p:nvSpPr>
          <p:cNvPr id="20" name="装饰  8"/>
          <p:cNvSpPr>
            <a:spLocks noGrp="1"/>
          </p:cNvSpPr>
          <p:nvPr>
            <p:ph type="body" idx="16405"/>
            <p:custDataLst>
              <p:tags r:id="rId23"/>
            </p:custDataLst>
          </p:nvPr>
        </p:nvSpPr>
        <p:spPr/>
        <p:txBody>
          <a:bodyPr/>
          <a:p>
            <a:r>
              <a:rPr lang="zh-CN" altLang="en-US"/>
              <a:t> </a:t>
            </a:r>
            <a:endParaRPr lang="zh-CN" altLang="en-US"/>
          </a:p>
        </p:txBody>
      </p:sp>
      <p:pic>
        <p:nvPicPr>
          <p:cNvPr id="21" name="图片占位符 20" descr="3e222d83-9aa2-11f0-befd-96f93e3fa4e6"/>
          <p:cNvPicPr>
            <a:picLocks noChangeAspect="1"/>
          </p:cNvPicPr>
          <p:nvPr>
            <p:ph type="pic" idx="16406"/>
            <p:custDataLst>
              <p:tags r:id="rId24"/>
            </p:custDataLst>
          </p:nvPr>
        </p:nvPicPr>
        <p:blipFill>
          <a:blip r:embed="rId25"/>
          <a:srcRect/>
          <a:stretch>
            <a:fillRect/>
          </a:stretch>
        </p:blipFill>
        <p:spPr>
          <a:xfrm>
            <a:off x="3886200" y="4902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22" name="文本占位符 21"/>
          <p:cNvSpPr>
            <a:spLocks noGrp="1"/>
          </p:cNvSpPr>
          <p:nvPr>
            <p:ph type="body" idx="16395"/>
            <p:custDataLst>
              <p:tags r:id="rId26"/>
            </p:custDataLst>
          </p:nvPr>
        </p:nvSpPr>
        <p:spPr/>
        <p:txBody>
          <a:bodyPr>
            <a:normAutofit fontScale="90000"/>
          </a:bodyPr>
          <a:p>
            <a:r>
              <a:rPr lang="zh-CN" altLang="en-US"/>
              <a:t>（</a:t>
            </a:r>
            <a:r>
              <a:rPr lang="en-US" altLang="zh-CN"/>
              <a:t>5</a:t>
            </a:r>
            <a:r>
              <a:rPr lang="zh-CN" altLang="en-US"/>
              <a:t>）</a:t>
            </a:r>
            <a:r>
              <a:rPr lang="zh-CN" altLang="en-US"/>
              <a:t>旋转轴（A）</a:t>
            </a:r>
            <a:endParaRPr lang="zh-CN" altLang="en-US"/>
          </a:p>
        </p:txBody>
      </p:sp>
      <p:sp>
        <p:nvSpPr>
          <p:cNvPr id="23" name="文本占位符 22"/>
          <p:cNvSpPr>
            <a:spLocks noGrp="1"/>
          </p:cNvSpPr>
          <p:nvPr>
            <p:ph type="body" idx="16396"/>
            <p:custDataLst>
              <p:tags r:id="rId27"/>
            </p:custDataLst>
          </p:nvPr>
        </p:nvSpPr>
        <p:spPr/>
        <p:txBody>
          <a:bodyPr/>
          <a:p>
            <a:r>
              <a:rPr lang="zh-CN" altLang="en-US"/>
              <a:t>指定阵列的旋转轴进行三维空间的阵列。</a:t>
            </a:r>
            <a:endParaRPr lang="zh-CN" altLang="en-US"/>
          </a:p>
        </p:txBody>
      </p:sp>
    </p:spTree>
    <p:custDataLst>
      <p:tags r:id="rId28"/>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zh-CN" altLang="en-US">
                <a:sym typeface="+mn-ea"/>
              </a:rPr>
              <a:t>：</a:t>
            </a:r>
            <a:r>
              <a:rPr lang="en-US" altLang="zh-CN">
                <a:sym typeface="+mn-ea"/>
              </a:rPr>
              <a:t>1.</a:t>
            </a:r>
            <a:r>
              <a:rPr lang="zh-CN" altLang="en-US">
                <a:sym typeface="+mn-ea"/>
              </a:rPr>
              <a:t>“环形阵列”命令</a:t>
            </a:r>
            <a:endParaRPr lang="zh-CN" altLang="en-US"/>
          </a:p>
        </p:txBody>
      </p:sp>
      <p:sp>
        <p:nvSpPr>
          <p:cNvPr id="3" name="装饰  1"/>
          <p:cNvSpPr>
            <a:spLocks noGrp="1"/>
          </p:cNvSpPr>
          <p:nvPr>
            <p:ph type="body" idx="16396"/>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p>
            <a:r>
              <a:rPr lang="zh-CN" altLang="en-US"/>
              <a:t>（</a:t>
            </a:r>
            <a:r>
              <a:rPr lang="en-US" altLang="zh-CN"/>
              <a:t>6</a:t>
            </a:r>
            <a:r>
              <a:rPr lang="zh-CN" altLang="en-US"/>
              <a:t>）</a:t>
            </a:r>
            <a:r>
              <a:rPr lang="zh-CN" altLang="en-US"/>
              <a:t>关联(AS)</a:t>
            </a:r>
            <a:endParaRPr lang="zh-CN" altLang="en-US"/>
          </a:p>
        </p:txBody>
      </p:sp>
      <p:sp>
        <p:nvSpPr>
          <p:cNvPr id="5" name="文本占位符 4"/>
          <p:cNvSpPr>
            <a:spLocks noGrp="1"/>
          </p:cNvSpPr>
          <p:nvPr>
            <p:ph type="body" idx="16387"/>
            <p:custDataLst>
              <p:tags r:id="rId4"/>
            </p:custDataLst>
          </p:nvPr>
        </p:nvSpPr>
        <p:spPr/>
        <p:txBody>
          <a:bodyPr>
            <a:normAutofit lnSpcReduction="10000"/>
          </a:bodyPr>
          <a:p>
            <a:r>
              <a:rPr lang="zh-CN" altLang="en-US"/>
              <a:t>指定是否在阵列中创建项目作为关联阵列对象，或作为独立对象。</a:t>
            </a:r>
            <a:endParaRPr lang="zh-CN" altLang="en-US"/>
          </a:p>
        </p:txBody>
      </p:sp>
      <p:sp>
        <p:nvSpPr>
          <p:cNvPr id="6" name="装饰  4"/>
          <p:cNvSpPr>
            <a:spLocks noGrp="1"/>
          </p:cNvSpPr>
          <p:nvPr>
            <p:ph type="body" idx="16397"/>
            <p:custDataLst>
              <p:tags r:id="rId5"/>
            </p:custDataLst>
          </p:nvPr>
        </p:nvSpPr>
        <p:spPr/>
        <p:txBody>
          <a:bodyPr/>
          <a:p>
            <a:r>
              <a:rPr lang="zh-CN" altLang="en-US"/>
              <a:t> </a:t>
            </a:r>
            <a:endParaRPr lang="zh-CN" altLang="en-US"/>
          </a:p>
        </p:txBody>
      </p:sp>
      <p:sp>
        <p:nvSpPr>
          <p:cNvPr id="7" name="文本占位符 6"/>
          <p:cNvSpPr>
            <a:spLocks noGrp="1"/>
          </p:cNvSpPr>
          <p:nvPr>
            <p:ph type="body" idx="16388"/>
            <p:custDataLst>
              <p:tags r:id="rId6"/>
            </p:custDataLst>
          </p:nvPr>
        </p:nvSpPr>
        <p:spPr/>
        <p:txBody>
          <a:bodyPr/>
          <a:p>
            <a:r>
              <a:rPr lang="zh-CN" altLang="en-US"/>
              <a:t>（</a:t>
            </a:r>
            <a:r>
              <a:rPr lang="en-US" altLang="zh-CN"/>
              <a:t>7</a:t>
            </a:r>
            <a:r>
              <a:rPr lang="zh-CN" altLang="en-US"/>
              <a:t>）</a:t>
            </a:r>
            <a:r>
              <a:rPr lang="zh-CN" altLang="en-US"/>
              <a:t>项目(I)</a:t>
            </a:r>
            <a:endParaRPr lang="zh-CN" altLang="en-US"/>
          </a:p>
        </p:txBody>
      </p:sp>
      <p:sp>
        <p:nvSpPr>
          <p:cNvPr id="8" name="文本占位符 7"/>
          <p:cNvSpPr>
            <a:spLocks noGrp="1"/>
          </p:cNvSpPr>
          <p:nvPr>
            <p:ph type="body" idx="16389"/>
            <p:custDataLst>
              <p:tags r:id="rId7"/>
            </p:custDataLst>
          </p:nvPr>
        </p:nvSpPr>
        <p:spPr/>
        <p:txBody>
          <a:bodyPr/>
          <a:p>
            <a:r>
              <a:rPr lang="zh-CN" altLang="en-US"/>
              <a:t>指定阵列的数目。</a:t>
            </a:r>
            <a:endParaRPr lang="zh-CN" altLang="en-US"/>
          </a:p>
        </p:txBody>
      </p:sp>
      <p:sp>
        <p:nvSpPr>
          <p:cNvPr id="9" name="装饰  7"/>
          <p:cNvSpPr>
            <a:spLocks noGrp="1"/>
          </p:cNvSpPr>
          <p:nvPr>
            <p:ph type="body" idx="16398"/>
            <p:custDataLst>
              <p:tags r:id="rId8"/>
            </p:custDataLst>
          </p:nvPr>
        </p:nvSpPr>
        <p:spPr/>
        <p:txBody>
          <a:bodyPr/>
          <a:p>
            <a:r>
              <a:rPr lang="zh-CN" altLang="en-US"/>
              <a:t> </a:t>
            </a:r>
            <a:endParaRPr lang="zh-CN" altLang="en-US"/>
          </a:p>
        </p:txBody>
      </p:sp>
      <p:sp>
        <p:nvSpPr>
          <p:cNvPr id="10" name="文本占位符 9"/>
          <p:cNvSpPr>
            <a:spLocks noGrp="1"/>
          </p:cNvSpPr>
          <p:nvPr>
            <p:ph type="body" idx="16390"/>
            <p:custDataLst>
              <p:tags r:id="rId9"/>
            </p:custDataLst>
          </p:nvPr>
        </p:nvSpPr>
        <p:spPr/>
        <p:txBody>
          <a:bodyPr/>
          <a:p>
            <a:r>
              <a:rPr lang="zh-CN" altLang="en-US"/>
              <a:t>（</a:t>
            </a:r>
            <a:r>
              <a:rPr lang="en-US" altLang="zh-CN"/>
              <a:t>8</a:t>
            </a:r>
            <a:r>
              <a:rPr lang="zh-CN" altLang="en-US"/>
              <a:t>）</a:t>
            </a:r>
            <a:r>
              <a:rPr lang="zh-CN" altLang="en-US"/>
              <a:t>项目间角度(A)</a:t>
            </a:r>
            <a:endParaRPr lang="zh-CN" altLang="en-US"/>
          </a:p>
        </p:txBody>
      </p:sp>
      <p:sp>
        <p:nvSpPr>
          <p:cNvPr id="11" name="文本占位符 10"/>
          <p:cNvSpPr>
            <a:spLocks noGrp="1"/>
          </p:cNvSpPr>
          <p:nvPr>
            <p:ph type="body" idx="16391"/>
            <p:custDataLst>
              <p:tags r:id="rId10"/>
            </p:custDataLst>
          </p:nvPr>
        </p:nvSpPr>
        <p:spPr/>
        <p:txBody>
          <a:bodyPr/>
          <a:p>
            <a:r>
              <a:rPr lang="zh-CN" altLang="en-US"/>
              <a:t>指定阵列对象间的间隔角度。</a:t>
            </a:r>
            <a:endParaRPr lang="zh-CN" altLang="en-US"/>
          </a:p>
        </p:txBody>
      </p:sp>
      <p:sp>
        <p:nvSpPr>
          <p:cNvPr id="12" name="装饰  0"/>
          <p:cNvSpPr>
            <a:spLocks noGrp="1"/>
          </p:cNvSpPr>
          <p:nvPr>
            <p:ph type="body" idx="16399"/>
            <p:custDataLst>
              <p:tags r:id="rId11"/>
            </p:custDataLst>
          </p:nvPr>
        </p:nvSpPr>
        <p:spPr/>
        <p:txBody>
          <a:bodyPr/>
          <a:p>
            <a:r>
              <a:rPr lang="zh-CN" altLang="en-US"/>
              <a:t> </a:t>
            </a:r>
            <a:endParaRPr lang="zh-CN" altLang="en-US"/>
          </a:p>
        </p:txBody>
      </p:sp>
      <p:sp>
        <p:nvSpPr>
          <p:cNvPr id="13" name="文本占位符 12"/>
          <p:cNvSpPr>
            <a:spLocks noGrp="1"/>
          </p:cNvSpPr>
          <p:nvPr>
            <p:ph type="body" idx="16392"/>
            <p:custDataLst>
              <p:tags r:id="rId12"/>
            </p:custDataLst>
          </p:nvPr>
        </p:nvSpPr>
        <p:spPr/>
        <p:txBody>
          <a:bodyPr/>
          <a:p>
            <a:r>
              <a:rPr lang="zh-CN" altLang="en-US"/>
              <a:t>（</a:t>
            </a:r>
            <a:r>
              <a:rPr lang="en-US" altLang="zh-CN"/>
              <a:t>9</a:t>
            </a:r>
            <a:r>
              <a:rPr lang="zh-CN" altLang="en-US"/>
              <a:t>）</a:t>
            </a:r>
            <a:r>
              <a:rPr lang="zh-CN" altLang="en-US"/>
              <a:t>填充角度(F)</a:t>
            </a:r>
            <a:endParaRPr lang="zh-CN" altLang="en-US"/>
          </a:p>
        </p:txBody>
      </p:sp>
      <p:sp>
        <p:nvSpPr>
          <p:cNvPr id="14" name="文本占位符 13"/>
          <p:cNvSpPr>
            <a:spLocks noGrp="1"/>
          </p:cNvSpPr>
          <p:nvPr>
            <p:ph type="body" idx="16393"/>
            <p:custDataLst>
              <p:tags r:id="rId13"/>
            </p:custDataLst>
          </p:nvPr>
        </p:nvSpPr>
        <p:spPr/>
        <p:txBody>
          <a:bodyPr/>
          <a:p>
            <a:r>
              <a:rPr lang="zh-CN" altLang="en-US"/>
              <a:t>指定所有阵列对象总的间隔角度。</a:t>
            </a:r>
            <a:endParaRPr lang="zh-CN" altLang="en-US"/>
          </a:p>
        </p:txBody>
      </p:sp>
      <p:sp>
        <p:nvSpPr>
          <p:cNvPr id="15" name="装饰  3"/>
          <p:cNvSpPr>
            <a:spLocks noGrp="1"/>
          </p:cNvSpPr>
          <p:nvPr>
            <p:ph type="body" idx="16400"/>
            <p:custDataLst>
              <p:tags r:id="rId14"/>
            </p:custDataLst>
          </p:nvPr>
        </p:nvSpPr>
        <p:spPr/>
        <p:txBody>
          <a:bodyPr/>
          <a:p>
            <a:r>
              <a:rPr lang="zh-CN" altLang="en-US"/>
              <a:t> </a:t>
            </a:r>
            <a:endParaRPr lang="zh-CN" altLang="en-US"/>
          </a:p>
        </p:txBody>
      </p:sp>
      <p:sp>
        <p:nvSpPr>
          <p:cNvPr id="16" name="文本占位符 15"/>
          <p:cNvSpPr>
            <a:spLocks noGrp="1"/>
          </p:cNvSpPr>
          <p:nvPr>
            <p:ph type="body" idx="16394"/>
            <p:custDataLst>
              <p:tags r:id="rId15"/>
            </p:custDataLst>
          </p:nvPr>
        </p:nvSpPr>
        <p:spPr/>
        <p:txBody>
          <a:bodyPr/>
          <a:p>
            <a:r>
              <a:rPr lang="zh-CN" altLang="en-US"/>
              <a:t>（</a:t>
            </a:r>
            <a:r>
              <a:rPr lang="en-US" altLang="zh-CN"/>
              <a:t>10</a:t>
            </a:r>
            <a:r>
              <a:rPr lang="zh-CN" altLang="en-US"/>
              <a:t>）</a:t>
            </a:r>
            <a:r>
              <a:rPr lang="zh-CN" altLang="en-US"/>
              <a:t>行(ROW)</a:t>
            </a:r>
            <a:endParaRPr lang="zh-CN" altLang="en-US"/>
          </a:p>
        </p:txBody>
      </p:sp>
      <p:sp>
        <p:nvSpPr>
          <p:cNvPr id="17" name="文本占位符 16"/>
          <p:cNvSpPr>
            <a:spLocks noGrp="1"/>
          </p:cNvSpPr>
          <p:nvPr>
            <p:ph type="body" idx="16395"/>
            <p:custDataLst>
              <p:tags r:id="rId16"/>
            </p:custDataLst>
          </p:nvPr>
        </p:nvSpPr>
        <p:spPr/>
        <p:txBody>
          <a:bodyPr/>
          <a:p>
            <a:r>
              <a:rPr lang="zh-CN" altLang="en-US"/>
              <a:t>指定阵列中的行数和行间距。</a:t>
            </a:r>
            <a:endParaRPr lang="zh-CN" altLang="en-US"/>
          </a:p>
        </p:txBody>
      </p:sp>
    </p:spTree>
    <p:custDataLst>
      <p:tags r:id="rId17"/>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r>
              <a:rPr lang="en-US" altLang="zh-CN">
                <a:sym typeface="+mn-ea"/>
              </a:rPr>
              <a:t>1.</a:t>
            </a:r>
            <a:r>
              <a:rPr lang="zh-CN" altLang="en-US"/>
              <a:t>“环形阵列”命令</a:t>
            </a:r>
            <a:endParaRPr lang="zh-CN" altLang="en-US"/>
          </a:p>
        </p:txBody>
      </p:sp>
      <p:sp>
        <p:nvSpPr>
          <p:cNvPr id="3" name="装饰  1"/>
          <p:cNvSpPr>
            <a:spLocks noGrp="1"/>
          </p:cNvSpPr>
          <p:nvPr>
            <p:ph type="body" idx="16394"/>
            <p:custDataLst>
              <p:tags r:id="rId2"/>
            </p:custDataLst>
          </p:nvPr>
        </p:nvSpPr>
        <p:spPr/>
        <p:txBody>
          <a:bodyPr/>
          <a:p>
            <a:r>
              <a:rPr lang="zh-CN" altLang="en-US"/>
              <a:t> </a:t>
            </a:r>
            <a:endParaRPr lang="zh-CN" altLang="en-US"/>
          </a:p>
        </p:txBody>
      </p:sp>
      <p:pic>
        <p:nvPicPr>
          <p:cNvPr id="4" name="图片占位符 3" descr="3b578aba-9aa2-11f0-9362-bae498b30c55"/>
          <p:cNvPicPr>
            <a:picLocks noChangeAspect="1"/>
          </p:cNvPicPr>
          <p:nvPr>
            <p:ph type="pic" idx="16395"/>
            <p:custDataLst>
              <p:tags r:id="rId3"/>
            </p:custDataLst>
          </p:nvPr>
        </p:nvPicPr>
        <p:blipFill>
          <a:blip r:embed="rId4"/>
          <a:srcRect l="17529" r="18103" b="6667"/>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a:t>（</a:t>
            </a:r>
            <a:r>
              <a:rPr lang="en-US" altLang="zh-CN"/>
              <a:t>11</a:t>
            </a:r>
            <a:r>
              <a:rPr lang="zh-CN" altLang="en-US"/>
              <a:t>）</a:t>
            </a:r>
            <a:r>
              <a:rPr lang="zh-CN" altLang="en-US"/>
              <a:t>层(L)</a:t>
            </a:r>
            <a:endParaRPr lang="zh-CN" altLang="en-US"/>
          </a:p>
        </p:txBody>
      </p:sp>
      <p:sp>
        <p:nvSpPr>
          <p:cNvPr id="6" name="文本占位符 5"/>
          <p:cNvSpPr>
            <a:spLocks noGrp="1"/>
          </p:cNvSpPr>
          <p:nvPr>
            <p:ph type="body" idx="16387"/>
            <p:custDataLst>
              <p:tags r:id="rId6"/>
            </p:custDataLst>
          </p:nvPr>
        </p:nvSpPr>
        <p:spPr/>
        <p:txBody>
          <a:bodyPr/>
          <a:p>
            <a:r>
              <a:rPr lang="zh-CN" altLang="en-US"/>
              <a:t>指定阵列中的层数和层间距。</a:t>
            </a:r>
            <a:endParaRPr lang="zh-CN" altLang="en-US"/>
          </a:p>
        </p:txBody>
      </p:sp>
      <p:sp>
        <p:nvSpPr>
          <p:cNvPr id="7" name="装饰  5"/>
          <p:cNvSpPr>
            <a:spLocks noGrp="1"/>
          </p:cNvSpPr>
          <p:nvPr>
            <p:ph type="body" idx="16396"/>
            <p:custDataLst>
              <p:tags r:id="rId7"/>
            </p:custDataLst>
          </p:nvPr>
        </p:nvSpPr>
        <p:spPr/>
        <p:txBody>
          <a:bodyPr/>
          <a:p>
            <a:r>
              <a:rPr lang="zh-CN" altLang="en-US"/>
              <a:t> </a:t>
            </a:r>
            <a:endParaRPr lang="zh-CN" altLang="en-US"/>
          </a:p>
        </p:txBody>
      </p:sp>
      <p:pic>
        <p:nvPicPr>
          <p:cNvPr id="8" name="图片占位符 7" descr="3b5793f4-9aa2-11f0-9362-bae498b30c55"/>
          <p:cNvPicPr>
            <a:picLocks noChangeAspect="1"/>
          </p:cNvPicPr>
          <p:nvPr>
            <p:ph type="pic" idx="16397"/>
            <p:custDataLst>
              <p:tags r:id="rId8"/>
            </p:custDataLst>
          </p:nvPr>
        </p:nvPicPr>
        <p:blipFill>
          <a:blip r:embed="rId9"/>
          <a:srcRect l="15517" r="15517"/>
          <a:stretch>
            <a:fillRect/>
          </a:stretch>
        </p:blipFill>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p>
            <a:r>
              <a:rPr lang="zh-CN" altLang="en-US"/>
              <a:t>（</a:t>
            </a:r>
            <a:r>
              <a:rPr lang="en-US" altLang="zh-CN"/>
              <a:t>12</a:t>
            </a:r>
            <a:r>
              <a:rPr lang="zh-CN" altLang="en-US"/>
              <a:t>）</a:t>
            </a:r>
            <a:r>
              <a:rPr lang="zh-CN" altLang="en-US"/>
              <a:t>旋转项目(ROT)</a:t>
            </a:r>
            <a:endParaRPr lang="zh-CN" altLang="en-US"/>
          </a:p>
        </p:txBody>
      </p:sp>
      <p:sp>
        <p:nvSpPr>
          <p:cNvPr id="10" name="文本占位符 9"/>
          <p:cNvSpPr>
            <a:spLocks noGrp="1"/>
          </p:cNvSpPr>
          <p:nvPr>
            <p:ph type="body" idx="16389"/>
            <p:custDataLst>
              <p:tags r:id="rId11"/>
            </p:custDataLst>
          </p:nvPr>
        </p:nvSpPr>
        <p:spPr/>
        <p:txBody>
          <a:bodyPr/>
          <a:p>
            <a:r>
              <a:rPr lang="zh-CN" altLang="en-US"/>
              <a:t>指定是否在阵列的同时旋转对象。</a:t>
            </a:r>
            <a:endParaRPr lang="zh-CN" altLang="en-US"/>
          </a:p>
        </p:txBody>
      </p:sp>
      <p:sp>
        <p:nvSpPr>
          <p:cNvPr id="11" name="装饰  9"/>
          <p:cNvSpPr>
            <a:spLocks noGrp="1"/>
          </p:cNvSpPr>
          <p:nvPr>
            <p:ph type="body" idx="16398"/>
            <p:custDataLst>
              <p:tags r:id="rId12"/>
            </p:custDataLst>
          </p:nvPr>
        </p:nvSpPr>
        <p:spPr/>
        <p:txBody>
          <a:bodyPr/>
          <a:p>
            <a:r>
              <a:rPr lang="zh-CN" altLang="en-US"/>
              <a:t> </a:t>
            </a:r>
            <a:endParaRPr lang="zh-CN" altLang="en-US"/>
          </a:p>
        </p:txBody>
      </p:sp>
      <p:pic>
        <p:nvPicPr>
          <p:cNvPr id="12" name="图片占位符 11" descr="3b579020-9aa2-11f0-9362-bae498b30c55"/>
          <p:cNvPicPr>
            <a:picLocks noChangeAspect="1"/>
          </p:cNvPicPr>
          <p:nvPr>
            <p:ph type="pic" idx="16399"/>
            <p:custDataLst>
              <p:tags r:id="rId13"/>
            </p:custDataLst>
          </p:nvPr>
        </p:nvPicPr>
        <p:blipFill>
          <a:blip r:embed="rId14"/>
          <a:srcRect l="15517" r="15517"/>
          <a:stretch>
            <a:fillRect/>
          </a:stretch>
        </p:blipFill>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3" name="文本占位符 12"/>
          <p:cNvSpPr>
            <a:spLocks noGrp="1"/>
          </p:cNvSpPr>
          <p:nvPr>
            <p:ph type="body" idx="16390"/>
            <p:custDataLst>
              <p:tags r:id="rId15"/>
            </p:custDataLst>
          </p:nvPr>
        </p:nvSpPr>
        <p:spPr/>
        <p:txBody>
          <a:bodyPr/>
          <a:p>
            <a:r>
              <a:rPr lang="zh-CN" altLang="en-US"/>
              <a:t>（</a:t>
            </a:r>
            <a:r>
              <a:rPr lang="en-US" altLang="zh-CN"/>
              <a:t>13</a:t>
            </a:r>
            <a:r>
              <a:rPr lang="zh-CN" altLang="en-US"/>
              <a:t>）</a:t>
            </a:r>
            <a:r>
              <a:rPr lang="zh-CN" altLang="en-US"/>
              <a:t>表达式(E)</a:t>
            </a:r>
            <a:endParaRPr lang="zh-CN" altLang="en-US"/>
          </a:p>
        </p:txBody>
      </p:sp>
      <p:sp>
        <p:nvSpPr>
          <p:cNvPr id="14" name="文本占位符 13"/>
          <p:cNvSpPr>
            <a:spLocks noGrp="1"/>
          </p:cNvSpPr>
          <p:nvPr>
            <p:ph type="body" idx="16391"/>
            <p:custDataLst>
              <p:tags r:id="rId16"/>
            </p:custDataLst>
          </p:nvPr>
        </p:nvSpPr>
        <p:spPr/>
        <p:txBody>
          <a:bodyPr/>
          <a:p>
            <a:r>
              <a:rPr lang="zh-CN" altLang="en-US"/>
              <a:t>使用数学公式或方程式获取值。</a:t>
            </a:r>
            <a:endParaRPr lang="zh-CN" altLang="en-US"/>
          </a:p>
        </p:txBody>
      </p:sp>
      <p:sp>
        <p:nvSpPr>
          <p:cNvPr id="15" name="装饰  3"/>
          <p:cNvSpPr>
            <a:spLocks noGrp="1"/>
          </p:cNvSpPr>
          <p:nvPr>
            <p:ph type="body" idx="16400"/>
            <p:custDataLst>
              <p:tags r:id="rId17"/>
            </p:custDataLst>
          </p:nvPr>
        </p:nvSpPr>
        <p:spPr/>
        <p:txBody>
          <a:bodyPr/>
          <a:p>
            <a:r>
              <a:rPr lang="zh-CN" altLang="en-US"/>
              <a:t> </a:t>
            </a:r>
            <a:endParaRPr lang="zh-CN" altLang="en-US"/>
          </a:p>
        </p:txBody>
      </p:sp>
      <p:pic>
        <p:nvPicPr>
          <p:cNvPr id="16" name="图片占位符 15" descr="3b5791e9-9aa2-11f0-9362-bae498b30c55"/>
          <p:cNvPicPr>
            <a:picLocks noChangeAspect="1"/>
          </p:cNvPicPr>
          <p:nvPr>
            <p:ph type="pic" idx="16401"/>
            <p:custDataLst>
              <p:tags r:id="rId18"/>
            </p:custDataLst>
          </p:nvPr>
        </p:nvPicPr>
        <p:blipFill>
          <a:blip r:embed="rId19"/>
          <a:srcRect l="20874" r="20874"/>
          <a:stretch>
            <a:fillRect/>
          </a:stretch>
        </p:blipFill>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7" name="文本占位符 16"/>
          <p:cNvSpPr>
            <a:spLocks noGrp="1"/>
          </p:cNvSpPr>
          <p:nvPr>
            <p:ph type="body" idx="16392"/>
            <p:custDataLst>
              <p:tags r:id="rId20"/>
            </p:custDataLst>
          </p:nvPr>
        </p:nvSpPr>
        <p:spPr/>
        <p:txBody>
          <a:bodyPr/>
          <a:p>
            <a:r>
              <a:rPr lang="zh-CN" altLang="en-US"/>
              <a:t>（</a:t>
            </a:r>
            <a:r>
              <a:rPr lang="en-US" altLang="zh-CN"/>
              <a:t>14</a:t>
            </a:r>
            <a:r>
              <a:rPr lang="zh-CN" altLang="en-US"/>
              <a:t>）</a:t>
            </a:r>
            <a:r>
              <a:rPr lang="zh-CN" altLang="en-US"/>
              <a:t>退出(X)</a:t>
            </a:r>
            <a:endParaRPr lang="zh-CN" altLang="en-US"/>
          </a:p>
        </p:txBody>
      </p:sp>
      <p:sp>
        <p:nvSpPr>
          <p:cNvPr id="18" name="文本占位符 17"/>
          <p:cNvSpPr>
            <a:spLocks noGrp="1"/>
          </p:cNvSpPr>
          <p:nvPr>
            <p:ph type="body" idx="16393"/>
            <p:custDataLst>
              <p:tags r:id="rId21"/>
            </p:custDataLst>
          </p:nvPr>
        </p:nvSpPr>
        <p:spPr/>
        <p:txBody>
          <a:bodyPr/>
          <a:p>
            <a:r>
              <a:rPr lang="zh-CN" altLang="en-US"/>
              <a:t>退出命令。</a:t>
            </a:r>
            <a:endParaRPr lang="zh-CN" altLang="en-US"/>
          </a:p>
        </p:txBody>
      </p:sp>
    </p:spTree>
    <p:custDataLst>
      <p:tags r:id="rId2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69265" y="299085"/>
            <a:ext cx="8978265" cy="594360"/>
          </a:xfrm>
        </p:spPr>
        <p:txBody>
          <a:bodyPr>
            <a:normAutofit fontScale="90000"/>
          </a:bodyPr>
          <a:p>
            <a:r>
              <a:rPr lang="zh-CN" altLang="en-US"/>
              <a:t>知识点详解：</a:t>
            </a:r>
            <a:r>
              <a:rPr lang="en-US" altLang="zh-CN"/>
              <a:t>2</a:t>
            </a:r>
            <a:r>
              <a:rPr lang="zh-CN" altLang="en-US"/>
              <a:t>．</a:t>
            </a:r>
            <a:r>
              <a:rPr lang="zh-CN" altLang="en-US"/>
              <a:t>“延伸”命令</a:t>
            </a:r>
            <a:endParaRPr lang="zh-CN" altLang="en-US"/>
          </a:p>
        </p:txBody>
      </p:sp>
      <p:sp>
        <p:nvSpPr>
          <p:cNvPr id="3" name="文本占位符 2"/>
          <p:cNvSpPr>
            <a:spLocks noGrp="1"/>
          </p:cNvSpPr>
          <p:nvPr>
            <p:ph type="body" idx="16386"/>
            <p:custDataLst>
              <p:tags r:id="rId2"/>
            </p:custDataLst>
          </p:nvPr>
        </p:nvSpPr>
        <p:spPr>
          <a:xfrm>
            <a:off x="609600" y="1219200"/>
            <a:ext cx="8211820" cy="751205"/>
          </a:xfrm>
        </p:spPr>
        <p:txBody>
          <a:bodyPr>
            <a:normAutofit/>
          </a:bodyPr>
          <a:p>
            <a:r>
              <a:rPr lang="zh-CN" altLang="en-US"/>
              <a:t>在上面任务中“延伸”命令的命令行提示中，各个选项含义如下</a:t>
            </a:r>
            <a:endParaRPr lang="zh-CN" altLang="en-US"/>
          </a:p>
        </p:txBody>
      </p:sp>
      <p:sp>
        <p:nvSpPr>
          <p:cNvPr id="4" name="装饰  2"/>
          <p:cNvSpPr>
            <a:spLocks noGrp="1"/>
          </p:cNvSpPr>
          <p:nvPr>
            <p:ph type="body" idx="16391"/>
            <p:custDataLst>
              <p:tags r:id="rId3"/>
            </p:custDataLst>
          </p:nvPr>
        </p:nvSpPr>
        <p:spPr>
          <a:xfrm>
            <a:off x="469265" y="1758315"/>
            <a:ext cx="4484370" cy="134048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609600" y="1859915"/>
            <a:ext cx="2705100" cy="406400"/>
          </a:xfrm>
        </p:spPr>
        <p:txBody>
          <a:bodyPr/>
          <a:p>
            <a:r>
              <a:rPr lang="zh-CN" altLang="en-US"/>
              <a:t>（</a:t>
            </a:r>
            <a:r>
              <a:rPr lang="en-US" altLang="zh-CN"/>
              <a:t>1</a:t>
            </a:r>
            <a:r>
              <a:rPr lang="zh-CN" altLang="en-US"/>
              <a:t>）</a:t>
            </a:r>
            <a:r>
              <a:rPr lang="zh-CN" altLang="en-US"/>
              <a:t>选择对象</a:t>
            </a:r>
            <a:endParaRPr lang="zh-CN" altLang="en-US"/>
          </a:p>
        </p:txBody>
      </p:sp>
      <p:sp>
        <p:nvSpPr>
          <p:cNvPr id="7" name="文本占位符 6"/>
          <p:cNvSpPr>
            <a:spLocks noGrp="1"/>
          </p:cNvSpPr>
          <p:nvPr>
            <p:ph type="body" idx="16388"/>
            <p:custDataLst>
              <p:tags r:id="rId5"/>
            </p:custDataLst>
          </p:nvPr>
        </p:nvSpPr>
        <p:spPr>
          <a:xfrm>
            <a:off x="904240" y="2403475"/>
            <a:ext cx="3908425" cy="695960"/>
          </a:xfrm>
        </p:spPr>
        <p:txBody>
          <a:bodyPr/>
          <a:p>
            <a:r>
              <a:rPr lang="zh-CN" altLang="en-US"/>
              <a:t>选择对象定义边界，Enter键选全部，支持直线、圆等，二维多段线以中心线为准。</a:t>
            </a:r>
            <a:endParaRPr lang="zh-CN" altLang="en-US"/>
          </a:p>
        </p:txBody>
      </p:sp>
      <p:sp>
        <p:nvSpPr>
          <p:cNvPr id="8" name="装饰  6"/>
          <p:cNvSpPr>
            <a:spLocks noGrp="1"/>
          </p:cNvSpPr>
          <p:nvPr>
            <p:ph type="body" idx="16393"/>
            <p:custDataLst>
              <p:tags r:id="rId6"/>
            </p:custDataLst>
          </p:nvPr>
        </p:nvSpPr>
        <p:spPr>
          <a:xfrm>
            <a:off x="609600" y="3236595"/>
            <a:ext cx="4343400" cy="1536065"/>
          </a:xfrm>
        </p:spPr>
        <p:txBody>
          <a:bodyPr/>
          <a:p>
            <a:r>
              <a:rPr lang="zh-CN" altLang="en-US"/>
              <a:t> </a:t>
            </a:r>
            <a:endParaRPr lang="zh-CN" altLang="en-US"/>
          </a:p>
        </p:txBody>
      </p:sp>
      <p:sp>
        <p:nvSpPr>
          <p:cNvPr id="10" name="文本占位符 9"/>
          <p:cNvSpPr>
            <a:spLocks noGrp="1"/>
          </p:cNvSpPr>
          <p:nvPr>
            <p:ph type="body" idx="16389"/>
            <p:custDataLst>
              <p:tags r:id="rId7"/>
            </p:custDataLst>
          </p:nvPr>
        </p:nvSpPr>
        <p:spPr>
          <a:xfrm>
            <a:off x="803910" y="3429000"/>
            <a:ext cx="3283585" cy="406400"/>
          </a:xfrm>
        </p:spPr>
        <p:txBody>
          <a:bodyPr>
            <a:normAutofit/>
          </a:bodyPr>
          <a:p>
            <a:r>
              <a:rPr lang="zh-CN" altLang="en-US"/>
              <a:t>（</a:t>
            </a:r>
            <a:r>
              <a:rPr lang="en-US" altLang="zh-CN"/>
              <a:t>2</a:t>
            </a:r>
            <a:r>
              <a:rPr lang="zh-CN" altLang="en-US"/>
              <a:t>）</a:t>
            </a:r>
            <a:r>
              <a:rPr lang="zh-CN" altLang="en-US"/>
              <a:t>选择要延伸的对象</a:t>
            </a:r>
            <a:endParaRPr lang="zh-CN" altLang="en-US"/>
          </a:p>
        </p:txBody>
      </p:sp>
      <p:sp>
        <p:nvSpPr>
          <p:cNvPr id="11" name="文本占位符 10"/>
          <p:cNvSpPr>
            <a:spLocks noGrp="1"/>
          </p:cNvSpPr>
          <p:nvPr>
            <p:ph type="body" idx="16390"/>
            <p:custDataLst>
              <p:tags r:id="rId8"/>
            </p:custDataLst>
          </p:nvPr>
        </p:nvSpPr>
        <p:spPr>
          <a:xfrm>
            <a:off x="904240" y="3963670"/>
            <a:ext cx="3814445" cy="680720"/>
          </a:xfrm>
        </p:spPr>
        <p:txBody>
          <a:bodyPr/>
          <a:p>
            <a:r>
              <a:rPr lang="zh-CN" altLang="en-US"/>
              <a:t>延伸多段线类型不同，Shift切换修剪，修正宽度或增节点。</a:t>
            </a:r>
            <a:endParaRPr lang="zh-CN" altLang="en-US"/>
          </a:p>
        </p:txBody>
      </p:sp>
      <p:sp>
        <p:nvSpPr>
          <p:cNvPr id="14" name="装饰  2"/>
          <p:cNvSpPr>
            <a:spLocks noGrp="1"/>
          </p:cNvSpPr>
          <p:nvPr>
            <p:custDataLst>
              <p:tags r:id="rId9"/>
            </p:custDataLst>
          </p:nvPr>
        </p:nvSpPr>
        <p:spPr>
          <a:xfrm>
            <a:off x="596265" y="4998085"/>
            <a:ext cx="4484370" cy="1340485"/>
          </a:xfrm>
          <a:custGeom>
            <a:avLst/>
            <a:gdLst>
              <a:gd name="connisteX0" fmla="*/ 0 w 3314700"/>
              <a:gd name="connsiteY0" fmla="*/ 0 h 2082800"/>
              <a:gd name="connisteX1" fmla="*/ 3314700 w 3314700"/>
              <a:gd name="connsiteY1" fmla="*/ 0 h 2082800"/>
              <a:gd name="connisteX2" fmla="*/ 3314700 w 3314700"/>
              <a:gd name="connsiteY2" fmla="*/ 1879600 h 2082800"/>
              <a:gd name="connisteX3" fmla="*/ 3111500 w 3314700"/>
              <a:gd name="connsiteY3" fmla="*/ 2082800 h 2082800"/>
              <a:gd name="connisteX4" fmla="*/ 203200 w 3314700"/>
              <a:gd name="connsiteY4" fmla="*/ 2082800 h 2082800"/>
              <a:gd name="connisteX5" fmla="*/ 0 w 3314700"/>
              <a:gd name="connsiteY5" fmla="*/ 1879600 h 2082800"/>
              <a:gd name="connisteX6" fmla="*/ 0 w 33147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314700" h="2082800">
                <a:moveTo>
                  <a:pt x="0" y="0"/>
                </a:moveTo>
                <a:lnTo>
                  <a:pt x="3314700" y="0"/>
                </a:lnTo>
                <a:lnTo>
                  <a:pt x="3314700" y="1879600"/>
                </a:lnTo>
                <a:cubicBezTo>
                  <a:pt x="3314700" y="1991824"/>
                  <a:pt x="3223724" y="2082800"/>
                  <a:pt x="31115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5" name="矩形 14"/>
          <p:cNvSpPr/>
          <p:nvPr/>
        </p:nvSpPr>
        <p:spPr>
          <a:xfrm>
            <a:off x="803910" y="5293995"/>
            <a:ext cx="3908425" cy="1007110"/>
          </a:xfrm>
          <a:prstGeom prst="rect">
            <a:avLst/>
          </a:prstGeom>
          <a:noFill/>
        </p:spPr>
        <p:txBody>
          <a:bodyPr vert="horz" lIns="0" tIns="0" rIns="0" bIns="0" rtlCol="0" anchor="t">
            <a:normAutofit/>
          </a:bodyPr>
          <a:p>
            <a:pPr lvl="0" algn="l">
              <a:lnSpc>
                <a:spcPct val="125000"/>
              </a:lnSpc>
              <a:buClrTx/>
              <a:buSzTx/>
              <a:buFont typeface="Arial" panose="020B0604020202020204" pitchFamily="34" charset="0"/>
            </a:pPr>
            <a:r>
              <a:rPr lang="zh-CN" altLang="en-US" sz="1600">
                <a:solidFill>
                  <a:schemeClr val="tx1"/>
                </a:solidFill>
                <a:sym typeface="+mn-ea"/>
              </a:rPr>
              <a:t>（</a:t>
            </a:r>
            <a:r>
              <a:rPr lang="zh-CN" altLang="en-US" sz="1600">
                <a:solidFill>
                  <a:schemeClr val="tx1"/>
                </a:solidFill>
                <a:sym typeface="+mn-ea"/>
              </a:rPr>
              <a:t>3</a:t>
            </a:r>
            <a:r>
              <a:rPr lang="zh-CN" altLang="en-US" sz="1600">
                <a:solidFill>
                  <a:schemeClr val="tx1"/>
                </a:solidFill>
                <a:sym typeface="+mn-ea"/>
              </a:rPr>
              <a:t>）选择对象时，如果按住</a:t>
            </a:r>
            <a:r>
              <a:rPr lang="zh-CN" altLang="en-US" sz="1600">
                <a:solidFill>
                  <a:schemeClr val="tx1"/>
                </a:solidFill>
                <a:sym typeface="+mn-ea"/>
              </a:rPr>
              <a:t>Shift</a:t>
            </a:r>
            <a:r>
              <a:rPr lang="zh-CN" altLang="en-US" sz="1600">
                <a:solidFill>
                  <a:schemeClr val="tx1"/>
                </a:solidFill>
                <a:sym typeface="+mn-ea"/>
              </a:rPr>
              <a:t>键，系统就自动将“延伸”命令转换成“修剪”命令。</a:t>
            </a:r>
            <a:endParaRPr lang="zh-CN" altLang="en-US" sz="1600">
              <a:solidFill>
                <a:schemeClr val="tx1"/>
              </a:solidFill>
              <a:sym typeface="+mn-ea"/>
            </a:endParaRPr>
          </a:p>
        </p:txBody>
      </p:sp>
      <p:pic>
        <p:nvPicPr>
          <p:cNvPr id="16" name="图片 15"/>
          <p:cNvPicPr>
            <a:picLocks noChangeAspect="1"/>
          </p:cNvPicPr>
          <p:nvPr/>
        </p:nvPicPr>
        <p:blipFill>
          <a:blip r:embed="rId10"/>
          <a:stretch>
            <a:fillRect/>
          </a:stretch>
        </p:blipFill>
        <p:spPr>
          <a:xfrm>
            <a:off x="5709920" y="2762250"/>
            <a:ext cx="5906770" cy="2531745"/>
          </a:xfrm>
          <a:prstGeom prst="rect">
            <a:avLst/>
          </a:prstGeom>
        </p:spPr>
      </p:pic>
    </p:spTree>
    <p:custDataLst>
      <p:tags r:id="rId1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pic>
        <p:nvPicPr>
          <p:cNvPr id="9" name="内容占位符 8" descr="/data/temp/3aa33cbd-9aa2-11f0-aed6-da357bb8cca3.PNG3aa33cbd-9aa2-11f0-aed6-da357bb8cca3"/>
          <p:cNvPicPr>
            <a:picLocks noChangeAspect="1"/>
          </p:cNvPicPr>
          <p:nvPr>
            <p:ph idx="16388"/>
            <p:custDataLst>
              <p:tags r:id="rId2"/>
            </p:custDataLst>
          </p:nvPr>
        </p:nvPicPr>
        <p:blipFill>
          <a:blip r:embed="rId3"/>
          <a:srcRect l="-12719" r="-12719"/>
          <a:stretch>
            <a:fillRect/>
          </a:stretch>
        </p:blipFill>
        <p:spPr>
          <a:xfrm>
            <a:off x="609600" y="1524000"/>
            <a:ext cx="4038600" cy="4724400"/>
          </a:xfrm>
          <a:prstGeom prst="rect">
            <a:avLst/>
          </a:prstGeom>
          <a:solidFill>
            <a:schemeClr val="accent1">
              <a:lumMod val="20000"/>
              <a:lumOff val="80000"/>
            </a:schemeClr>
          </a:solidFill>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en-US" altLang="zh-CN"/>
              <a:t>3</a:t>
            </a:r>
            <a:r>
              <a:rPr lang="zh-CN" altLang="en-US"/>
              <a:t>．</a:t>
            </a:r>
            <a:r>
              <a:rPr lang="zh-CN" altLang="en-US"/>
              <a:t>槽轮机构组成及工作原理</a:t>
            </a:r>
            <a:endParaRPr lang="zh-CN" altLang="en-US"/>
          </a:p>
        </p:txBody>
      </p:sp>
      <p:sp>
        <p:nvSpPr>
          <p:cNvPr id="6" name="文本占位符 5"/>
          <p:cNvSpPr>
            <a:spLocks noGrp="1"/>
          </p:cNvSpPr>
          <p:nvPr>
            <p:ph type="body" idx="16387"/>
            <p:custDataLst>
              <p:tags r:id="rId6"/>
            </p:custDataLst>
          </p:nvPr>
        </p:nvSpPr>
        <p:spPr/>
        <p:txBody>
          <a:bodyPr/>
          <a:p>
            <a:r>
              <a:rPr lang="zh-CN" altLang="en-US"/>
              <a:t>槽轮机构由主动拨盘、槽轮和机架组成，通过圆销驱动实现间歇运动，锁止弧定位。</a:t>
            </a:r>
            <a:endParaRPr lang="zh-CN" altLang="en-US"/>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二维图形编辑命令的应用</a:t>
            </a:r>
            <a:endParaRPr lang="zh-CN" altLang="en-US"/>
          </a:p>
        </p:txBody>
      </p:sp>
      <p:pic>
        <p:nvPicPr>
          <p:cNvPr id="3" name="内容占位符 2" descr="default_3_img"/>
          <p:cNvPicPr>
            <a:picLocks noChangeAspect="1"/>
          </p:cNvPicPr>
          <p:nvPr>
            <p:ph idx="16390"/>
            <p:custDataLst>
              <p:tags r:id="rId2"/>
            </p:custDataLst>
          </p:nvPr>
        </p:nvPicPr>
        <p:blipFill>
          <a:blip r:embed="rId3"/>
          <a:srcRect l="29856" r="29856"/>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二维编辑技巧</a:t>
            </a:r>
            <a:endParaRPr lang="zh-CN" altLang="en-US"/>
          </a:p>
        </p:txBody>
      </p:sp>
      <p:sp>
        <p:nvSpPr>
          <p:cNvPr id="6" name="文本占位符 5"/>
          <p:cNvSpPr>
            <a:spLocks noGrp="1"/>
          </p:cNvSpPr>
          <p:nvPr>
            <p:ph type="body" idx="16387"/>
            <p:custDataLst>
              <p:tags r:id="rId6"/>
            </p:custDataLst>
          </p:nvPr>
        </p:nvSpPr>
        <p:spPr/>
        <p:txBody>
          <a:bodyPr/>
          <a:p>
            <a:r>
              <a:rPr lang="zh-CN" altLang="en-US"/>
              <a:t>掌握拉伸、修剪与延伸，精准调整图形，提升绘图效率。</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复杂图形绘制</a:t>
            </a:r>
            <a:endParaRPr lang="zh-CN" altLang="en-US"/>
          </a:p>
        </p:txBody>
      </p:sp>
      <p:sp>
        <p:nvSpPr>
          <p:cNvPr id="9" name="文本占位符 8"/>
          <p:cNvSpPr>
            <a:spLocks noGrp="1"/>
          </p:cNvSpPr>
          <p:nvPr>
            <p:ph type="body" idx="16389"/>
            <p:custDataLst>
              <p:tags r:id="rId9"/>
            </p:custDataLst>
          </p:nvPr>
        </p:nvSpPr>
        <p:spPr/>
        <p:txBody>
          <a:bodyPr/>
          <a:p>
            <a:r>
              <a:rPr lang="zh-CN" altLang="en-US"/>
              <a:t>运用偏移、阵列命令，快速复制与排列，构建复杂机械图。</a:t>
            </a:r>
            <a:endParaRPr lang="zh-CN" altLang="en-US"/>
          </a:p>
        </p:txBody>
      </p:sp>
    </p:spTree>
    <p:custDataLst>
      <p:tags r:id="rId10"/>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任务七  绘制手压阀压紧螺母</a:t>
            </a:r>
            <a:endParaRPr lang="zh-CN" altLang="en-US"/>
          </a:p>
        </p:txBody>
      </p:sp>
      <p:sp>
        <p:nvSpPr>
          <p:cNvPr id="3" name="文本占位符 25"/>
          <p:cNvSpPr>
            <a:spLocks noGrp="1"/>
          </p:cNvSpPr>
          <p:nvPr>
            <p:ph type="body" idx="16386"/>
            <p:custDataLst>
              <p:tags r:id="rId2"/>
            </p:custDataLst>
          </p:nvPr>
        </p:nvSpPr>
        <p:spPr/>
        <p:txBody>
          <a:bodyPr/>
          <a:p>
            <a:r>
              <a:rPr lang="zh-CN" altLang="en-US"/>
              <a:t>11</a:t>
            </a:r>
            <a:endParaRPr lang="zh-CN" altLang="en-US"/>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2" name="内容占位符 11" descr="/data/temp/3ac451f4-9aa2-11f0-a100-c64cdb1661bd.PNG3ac451f4-9aa2-11f0-a100-c64cdb1661bd"/>
          <p:cNvPicPr>
            <a:picLocks noChangeAspect="1"/>
          </p:cNvPicPr>
          <p:nvPr>
            <p:ph idx="16390"/>
            <p:custDataLst>
              <p:tags r:id="rId2"/>
            </p:custDataLst>
          </p:nvPr>
        </p:nvPicPr>
        <p:blipFill>
          <a:blip r:embed="rId3"/>
          <a:srcRect t="-94974" b="-94974"/>
          <a:stretch>
            <a:fillRect/>
          </a:stretch>
        </p:blipFill>
        <p:spPr>
          <a:xfrm>
            <a:off x="7543800" y="609600"/>
            <a:ext cx="4038600" cy="5638800"/>
          </a:xfrm>
          <a:prstGeom prst="rect">
            <a:avLst/>
          </a:prstGeom>
          <a:solidFill>
            <a:schemeClr val="accent1">
              <a:lumMod val="20000"/>
              <a:lumOff val="80000"/>
            </a:schemeClr>
          </a:solidFill>
        </p:spPr>
      </p:pic>
      <p:sp>
        <p:nvSpPr>
          <p:cNvPr id="4" name="装饰  2"/>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绘图对象</a:t>
            </a:r>
            <a:endParaRPr lang="zh-CN" altLang="en-US"/>
          </a:p>
        </p:txBody>
      </p:sp>
      <p:sp>
        <p:nvSpPr>
          <p:cNvPr id="6" name="文本占位符 5"/>
          <p:cNvSpPr>
            <a:spLocks noGrp="1"/>
          </p:cNvSpPr>
          <p:nvPr>
            <p:ph type="body" idx="16387"/>
            <p:custDataLst>
              <p:tags r:id="rId6"/>
            </p:custDataLst>
          </p:nvPr>
        </p:nvSpPr>
        <p:spPr/>
        <p:txBody>
          <a:bodyPr/>
          <a:p>
            <a:r>
              <a:rPr lang="zh-CN" altLang="en-US"/>
              <a:t>压紧螺母，外螺纹零件，遵循《机械制图》国际标准。</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绘图方法</a:t>
            </a:r>
            <a:endParaRPr lang="zh-CN" altLang="en-US"/>
          </a:p>
        </p:txBody>
      </p:sp>
      <p:sp>
        <p:nvSpPr>
          <p:cNvPr id="9" name="文本占位符 8"/>
          <p:cNvSpPr>
            <a:spLocks noGrp="1"/>
          </p:cNvSpPr>
          <p:nvPr>
            <p:ph type="body" idx="16389"/>
            <p:custDataLst>
              <p:tags r:id="rId9"/>
            </p:custDataLst>
          </p:nvPr>
        </p:nvSpPr>
        <p:spPr/>
        <p:txBody>
          <a:bodyPr/>
          <a:p>
            <a:r>
              <a:rPr lang="zh-CN" altLang="en-US"/>
              <a:t>运用直线、旋转、倒角及修剪命令，完成两视图绘制。</a:t>
            </a:r>
            <a:endParaRPr lang="zh-CN" altLang="en-US"/>
          </a:p>
        </p:txBody>
      </p:sp>
    </p:spTree>
    <p:custDataLst>
      <p:tags r:id="rId10"/>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endParaRPr lang="zh-CN" altLang="en-US"/>
          </a:p>
        </p:txBody>
      </p:sp>
      <p:pic>
        <p:nvPicPr>
          <p:cNvPr id="3" name="内容占位符 2" descr="3d4e4ccf-9aa2-11f0-aed6-da357bb8cca3"/>
          <p:cNvPicPr>
            <a:picLocks noChangeAspect="1"/>
          </p:cNvPicPr>
          <p:nvPr>
            <p:ph idx="16388"/>
            <p:custDataLst>
              <p:tags r:id="rId2"/>
            </p:custDataLst>
          </p:nvPr>
        </p:nvPicPr>
        <p:blipFill>
          <a:blip r:embed="rId3"/>
          <a:srcRect t="643" b="643"/>
          <a:stretch>
            <a:fillRect/>
          </a:stretch>
        </p:blipFill>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en-US" altLang="zh-CN"/>
              <a:t>1</a:t>
            </a:r>
            <a:r>
              <a:rPr lang="zh-CN" altLang="en-US"/>
              <a:t>．</a:t>
            </a:r>
            <a:r>
              <a:rPr lang="zh-CN" altLang="en-US"/>
              <a:t>创建图层</a:t>
            </a:r>
            <a:endParaRPr lang="zh-CN" altLang="en-US"/>
          </a:p>
        </p:txBody>
      </p:sp>
      <p:sp>
        <p:nvSpPr>
          <p:cNvPr id="5" name="文本占位符 4"/>
          <p:cNvSpPr>
            <a:spLocks noGrp="1"/>
          </p:cNvSpPr>
          <p:nvPr>
            <p:ph type="body" idx="16387"/>
            <p:custDataLst>
              <p:tags r:id="rId5"/>
            </p:custDataLst>
          </p:nvPr>
        </p:nvSpPr>
        <p:spPr/>
        <p:txBody>
          <a:bodyPr/>
          <a:p>
            <a:r>
              <a:rPr lang="zh-CN" altLang="en-US"/>
              <a:t>设置中心线、粗实线等图层颜色、线型及线宽参数。</a:t>
            </a:r>
            <a:endParaRPr lang="zh-CN" altLang="en-US"/>
          </a:p>
        </p:txBody>
      </p:sp>
    </p:spTree>
    <p:custDataLst>
      <p:tags r:id="rId6"/>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2</a:t>
            </a:r>
            <a:r>
              <a:rPr lang="zh-CN" altLang="en-US"/>
              <a:t>．</a:t>
            </a:r>
            <a:r>
              <a:rPr lang="zh-CN" altLang="en-US"/>
              <a:t>绘制左视图</a:t>
            </a:r>
            <a:endParaRPr lang="zh-CN" altLang="en-US"/>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fontScale="70000"/>
          </a:bodyPr>
          <a:p>
            <a:r>
              <a:rPr lang="zh-CN" altLang="en-US"/>
              <a:t>（</a:t>
            </a:r>
            <a:r>
              <a:rPr lang="en-US" altLang="zh-CN"/>
              <a:t>1</a:t>
            </a:r>
            <a:r>
              <a:rPr lang="zh-CN" altLang="en-US"/>
              <a:t>）</a:t>
            </a:r>
            <a:r>
              <a:rPr lang="zh-CN" altLang="en-US"/>
              <a:t>绘制中心线</a:t>
            </a:r>
            <a:endParaRPr lang="zh-CN" altLang="en-US"/>
          </a:p>
        </p:txBody>
      </p:sp>
      <p:sp>
        <p:nvSpPr>
          <p:cNvPr id="6" name="文本占位符 5"/>
          <p:cNvSpPr>
            <a:spLocks noGrp="1"/>
          </p:cNvSpPr>
          <p:nvPr>
            <p:ph type="body" idx="16387"/>
            <p:custDataLst>
              <p:tags r:id="rId4"/>
            </p:custDataLst>
          </p:nvPr>
        </p:nvSpPr>
        <p:spPr/>
        <p:txBody>
          <a:bodyPr/>
          <a:p>
            <a:r>
              <a:rPr lang="zh-CN" altLang="en-US"/>
              <a:t>设定中心线图层，按坐标绘制直线并调整线型比例至0.5。</a:t>
            </a:r>
            <a:endParaRPr lang="zh-CN" altLang="en-US"/>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70000"/>
          </a:bodyPr>
          <a:p>
            <a:r>
              <a:rPr lang="zh-CN" altLang="en-US"/>
              <a:t>（</a:t>
            </a:r>
            <a:r>
              <a:rPr lang="en-US" altLang="zh-CN"/>
              <a:t>2</a:t>
            </a:r>
            <a:r>
              <a:rPr lang="zh-CN" altLang="en-US"/>
              <a:t>）</a:t>
            </a:r>
            <a:r>
              <a:rPr lang="zh-CN" altLang="en-US"/>
              <a:t>绘制多边形</a:t>
            </a:r>
            <a:endParaRPr lang="zh-CN" altLang="en-US"/>
          </a:p>
        </p:txBody>
      </p:sp>
      <p:sp>
        <p:nvSpPr>
          <p:cNvPr id="9" name="文本占位符 8"/>
          <p:cNvSpPr>
            <a:spLocks noGrp="1"/>
          </p:cNvSpPr>
          <p:nvPr>
            <p:ph type="body" idx="16389"/>
            <p:custDataLst>
              <p:tags r:id="rId7"/>
            </p:custDataLst>
          </p:nvPr>
        </p:nvSpPr>
        <p:spPr/>
        <p:txBody>
          <a:bodyPr/>
          <a:p>
            <a:r>
              <a:rPr lang="zh-CN" altLang="en-US"/>
              <a:t>粗实线层绘制正六边形后旋转90度</a:t>
            </a:r>
            <a:endParaRPr lang="zh-CN" altLang="en-US"/>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a:t>
            </a:r>
            <a:r>
              <a:rPr lang="en-US" altLang="zh-CN"/>
              <a:t>3</a:t>
            </a:r>
            <a:r>
              <a:rPr lang="zh-CN" altLang="en-US"/>
              <a:t>）</a:t>
            </a:r>
            <a:r>
              <a:rPr lang="zh-CN" altLang="en-US"/>
              <a:t>绘制圆</a:t>
            </a:r>
            <a:endParaRPr lang="zh-CN" altLang="en-US"/>
          </a:p>
        </p:txBody>
      </p:sp>
      <p:sp>
        <p:nvSpPr>
          <p:cNvPr id="12" name="文本占位符 11"/>
          <p:cNvSpPr>
            <a:spLocks noGrp="1"/>
          </p:cNvSpPr>
          <p:nvPr>
            <p:ph type="body" idx="16391"/>
            <p:custDataLst>
              <p:tags r:id="rId10"/>
            </p:custDataLst>
          </p:nvPr>
        </p:nvSpPr>
        <p:spPr/>
        <p:txBody>
          <a:bodyPr/>
          <a:p>
            <a:r>
              <a:rPr lang="zh-CN" altLang="en-US"/>
              <a:t>单击圆按钮，以中心线交点为圆心绘制半径12和5.5的圆。</a:t>
            </a:r>
            <a:endParaRPr lang="zh-CN" altLang="en-US"/>
          </a:p>
        </p:txBody>
      </p:sp>
      <p:pic>
        <p:nvPicPr>
          <p:cNvPr id="13" name="内容占位符 12"/>
          <p:cNvPicPr>
            <a:picLocks noChangeAspect="1"/>
          </p:cNvPicPr>
          <p:nvPr>
            <p:ph idx="16392"/>
            <p:custDataLst>
              <p:tags r:id="rId11"/>
            </p:custDataLst>
          </p:nvPr>
        </p:nvPicPr>
        <p:blipFill>
          <a:blip r:embed="rId12"/>
          <a:stretch>
            <a:fillRect/>
          </a:stretch>
        </p:blipFill>
        <p:spPr>
          <a:xfrm>
            <a:off x="4262120" y="3081020"/>
            <a:ext cx="7546975" cy="1847215"/>
          </a:xfrm>
          <a:prstGeom prst="rect">
            <a:avLst/>
          </a:prstGeom>
        </p:spPr>
      </p:pic>
    </p:spTree>
    <p:custDataLst>
      <p:tags r:id="rId1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99745" y="299085"/>
            <a:ext cx="10972800" cy="375285"/>
          </a:xfrm>
        </p:spPr>
        <p:txBody>
          <a:bodyPr>
            <a:normAutofit fontScale="90000"/>
          </a:bodyPr>
          <a:p>
            <a:r>
              <a:rPr lang="zh-CN" altLang="en-US"/>
              <a:t>操作步骤：</a:t>
            </a:r>
            <a:r>
              <a:rPr lang="en-US" altLang="zh-CN"/>
              <a:t>3</a:t>
            </a:r>
            <a:r>
              <a:rPr lang="zh-CN" altLang="en-US"/>
              <a:t>．</a:t>
            </a:r>
            <a:r>
              <a:rPr lang="zh-CN" altLang="en-US"/>
              <a:t>绘制主视图</a:t>
            </a:r>
            <a:endParaRPr lang="zh-CN" altLang="en-US"/>
          </a:p>
        </p:txBody>
      </p:sp>
      <p:sp>
        <p:nvSpPr>
          <p:cNvPr id="4" name="文本占位符 3"/>
          <p:cNvSpPr>
            <a:spLocks noGrp="1"/>
          </p:cNvSpPr>
          <p:nvPr>
            <p:ph type="body" idx="16386"/>
            <p:custDataLst>
              <p:tags r:id="rId2"/>
            </p:custDataLst>
          </p:nvPr>
        </p:nvSpPr>
        <p:spPr/>
        <p:txBody>
          <a:bodyPr>
            <a:normAutofit fontScale="60000"/>
          </a:bodyPr>
          <a:p>
            <a:r>
              <a:rPr lang="zh-CN" altLang="en-US"/>
              <a:t>（</a:t>
            </a:r>
            <a:r>
              <a:rPr lang="en-US" altLang="zh-CN"/>
              <a:t>1</a:t>
            </a:r>
            <a:r>
              <a:rPr lang="zh-CN" altLang="en-US"/>
              <a:t>）</a:t>
            </a:r>
            <a:r>
              <a:rPr lang="zh-CN" altLang="en-US"/>
              <a:t>绘制中心线</a:t>
            </a:r>
            <a:endParaRPr lang="zh-CN" altLang="en-US"/>
          </a:p>
        </p:txBody>
      </p:sp>
      <p:sp>
        <p:nvSpPr>
          <p:cNvPr id="5" name="文本占位符 4"/>
          <p:cNvSpPr>
            <a:spLocks noGrp="1"/>
          </p:cNvSpPr>
          <p:nvPr>
            <p:ph type="body" idx="16387"/>
            <p:custDataLst>
              <p:tags r:id="rId3"/>
            </p:custDataLst>
          </p:nvPr>
        </p:nvSpPr>
        <p:spPr/>
        <p:txBody>
          <a:bodyPr/>
          <a:p>
            <a:r>
              <a:rPr lang="zh-CN" altLang="en-US" sz="1400"/>
              <a:t>设定中心线图层，按坐标绘制直线并调整线型比例至0.5。</a:t>
            </a:r>
            <a:endParaRPr lang="zh-CN" altLang="en-US" sz="1400"/>
          </a:p>
        </p:txBody>
      </p:sp>
      <p:sp>
        <p:nvSpPr>
          <p:cNvPr id="6" name="文本占位符 5"/>
          <p:cNvSpPr>
            <a:spLocks noGrp="1"/>
          </p:cNvSpPr>
          <p:nvPr>
            <p:ph type="body" idx="16388"/>
            <p:custDataLst>
              <p:tags r:id="rId4"/>
            </p:custDataLst>
          </p:nvPr>
        </p:nvSpPr>
        <p:spPr/>
        <p:txBody>
          <a:bodyPr>
            <a:normAutofit fontScale="60000"/>
          </a:bodyPr>
          <a:p>
            <a:r>
              <a:rPr lang="zh-CN" altLang="en-US"/>
              <a:t>（</a:t>
            </a:r>
            <a:r>
              <a:rPr lang="en-US" altLang="zh-CN"/>
              <a:t>2</a:t>
            </a:r>
            <a:r>
              <a:rPr lang="zh-CN" altLang="en-US"/>
              <a:t>）</a:t>
            </a:r>
            <a:r>
              <a:rPr lang="zh-CN" altLang="en-US"/>
              <a:t>绘制辅助线</a:t>
            </a:r>
            <a:endParaRPr lang="zh-CN" altLang="en-US"/>
          </a:p>
        </p:txBody>
      </p:sp>
      <p:sp>
        <p:nvSpPr>
          <p:cNvPr id="7" name="文本占位符 6"/>
          <p:cNvSpPr>
            <a:spLocks noGrp="1"/>
          </p:cNvSpPr>
          <p:nvPr>
            <p:ph type="body" idx="16389"/>
            <p:custDataLst>
              <p:tags r:id="rId5"/>
            </p:custDataLst>
          </p:nvPr>
        </p:nvSpPr>
        <p:spPr/>
        <p:txBody>
          <a:bodyPr/>
          <a:p>
            <a:r>
              <a:rPr lang="zh-CN" altLang="en-US" sz="1400"/>
              <a:t>单击直线按钮，以三点为基准向左绘制。</a:t>
            </a:r>
            <a:endParaRPr lang="zh-CN" altLang="en-US" sz="1400"/>
          </a:p>
        </p:txBody>
      </p:sp>
      <p:sp>
        <p:nvSpPr>
          <p:cNvPr id="8" name="文本占位符 7"/>
          <p:cNvSpPr>
            <a:spLocks noGrp="1"/>
          </p:cNvSpPr>
          <p:nvPr>
            <p:ph type="body" idx="16390"/>
            <p:custDataLst>
              <p:tags r:id="rId6"/>
            </p:custDataLst>
          </p:nvPr>
        </p:nvSpPr>
        <p:spPr/>
        <p:txBody>
          <a:bodyPr>
            <a:normAutofit fontScale="70000"/>
          </a:bodyPr>
          <a:p>
            <a:r>
              <a:rPr lang="zh-CN" altLang="en-US" sz="2200"/>
              <a:t>（</a:t>
            </a:r>
            <a:r>
              <a:rPr lang="en-US" altLang="zh-CN" sz="2200"/>
              <a:t>3</a:t>
            </a:r>
            <a:r>
              <a:rPr lang="zh-CN" altLang="en-US" sz="2200"/>
              <a:t>）</a:t>
            </a:r>
            <a:r>
              <a:rPr lang="zh-CN" altLang="en-US" sz="2200"/>
              <a:t>绘制图形</a:t>
            </a:r>
            <a:endParaRPr lang="zh-CN" altLang="en-US" sz="2200"/>
          </a:p>
        </p:txBody>
      </p:sp>
      <p:sp>
        <p:nvSpPr>
          <p:cNvPr id="9" name="文本占位符 8"/>
          <p:cNvSpPr>
            <a:spLocks noGrp="1"/>
          </p:cNvSpPr>
          <p:nvPr>
            <p:ph type="body" idx="16391"/>
            <p:custDataLst>
              <p:tags r:id="rId7"/>
            </p:custDataLst>
          </p:nvPr>
        </p:nvSpPr>
        <p:spPr/>
        <p:txBody>
          <a:bodyPr/>
          <a:p>
            <a:r>
              <a:rPr lang="zh-CN" altLang="en-US" sz="1400"/>
              <a:t>设定"粗实线"图层，点击直线按钮，按辅助线及尺寸绘图（如图）。</a:t>
            </a:r>
            <a:endParaRPr lang="zh-CN" altLang="en-US" sz="1400"/>
          </a:p>
        </p:txBody>
      </p:sp>
      <p:sp>
        <p:nvSpPr>
          <p:cNvPr id="10" name="文本占位符 9"/>
          <p:cNvSpPr>
            <a:spLocks noGrp="1"/>
          </p:cNvSpPr>
          <p:nvPr>
            <p:ph type="body" idx="16392"/>
            <p:custDataLst>
              <p:tags r:id="rId8"/>
            </p:custDataLst>
          </p:nvPr>
        </p:nvSpPr>
        <p:spPr/>
        <p:txBody>
          <a:bodyPr>
            <a:normAutofit fontScale="60000"/>
          </a:bodyPr>
          <a:p>
            <a:r>
              <a:rPr lang="zh-CN" altLang="en-US"/>
              <a:t>（</a:t>
            </a:r>
            <a:r>
              <a:rPr lang="en-US" altLang="zh-CN"/>
              <a:t>4</a:t>
            </a:r>
            <a:r>
              <a:rPr lang="zh-CN" altLang="en-US"/>
              <a:t>）</a:t>
            </a:r>
            <a:r>
              <a:rPr lang="zh-CN" altLang="en-US"/>
              <a:t>绘制退刀槽</a:t>
            </a:r>
            <a:endParaRPr lang="zh-CN" altLang="en-US"/>
          </a:p>
        </p:txBody>
      </p:sp>
      <p:sp>
        <p:nvSpPr>
          <p:cNvPr id="11" name="文本占位符 10"/>
          <p:cNvSpPr>
            <a:spLocks noGrp="1"/>
          </p:cNvSpPr>
          <p:nvPr>
            <p:ph type="body" idx="16393"/>
            <p:custDataLst>
              <p:tags r:id="rId9"/>
            </p:custDataLst>
          </p:nvPr>
        </p:nvSpPr>
        <p:spPr/>
        <p:txBody>
          <a:bodyPr/>
          <a:p>
            <a:r>
              <a:rPr lang="zh-CN" altLang="en-US" sz="1400"/>
              <a:t>利用直线与修剪工具绘制退刀槽，结果如图。</a:t>
            </a:r>
            <a:endParaRPr lang="zh-CN" altLang="en-US" sz="1400"/>
          </a:p>
        </p:txBody>
      </p:sp>
      <p:sp>
        <p:nvSpPr>
          <p:cNvPr id="12" name="文本占位符 11"/>
          <p:cNvSpPr>
            <a:spLocks noGrp="1"/>
          </p:cNvSpPr>
          <p:nvPr>
            <p:ph type="body" idx="16394"/>
            <p:custDataLst>
              <p:tags r:id="rId10"/>
            </p:custDataLst>
          </p:nvPr>
        </p:nvSpPr>
        <p:spPr/>
        <p:txBody>
          <a:bodyPr>
            <a:normAutofit fontScale="70000"/>
          </a:bodyPr>
          <a:p>
            <a:r>
              <a:rPr lang="zh-CN" altLang="en-US" sz="2200"/>
              <a:t>（</a:t>
            </a:r>
            <a:r>
              <a:rPr lang="en-US" altLang="zh-CN" sz="2200"/>
              <a:t>5</a:t>
            </a:r>
            <a:r>
              <a:rPr lang="zh-CN" altLang="en-US" sz="2200"/>
              <a:t>）</a:t>
            </a:r>
            <a:r>
              <a:rPr lang="zh-CN" altLang="en-US" sz="2200"/>
              <a:t>创建倒角1</a:t>
            </a:r>
            <a:endParaRPr lang="zh-CN" altLang="en-US" sz="2200"/>
          </a:p>
        </p:txBody>
      </p:sp>
      <p:sp>
        <p:nvSpPr>
          <p:cNvPr id="13" name="文本占位符 12"/>
          <p:cNvSpPr>
            <a:spLocks noGrp="1"/>
          </p:cNvSpPr>
          <p:nvPr>
            <p:ph type="body" idx="16395"/>
            <p:custDataLst>
              <p:tags r:id="rId11"/>
            </p:custDataLst>
          </p:nvPr>
        </p:nvSpPr>
        <p:spPr/>
        <p:txBody>
          <a:bodyPr>
            <a:normAutofit fontScale="90000" lnSpcReduction="10000"/>
          </a:bodyPr>
          <a:p>
            <a:r>
              <a:rPr lang="zh-CN" altLang="en-US"/>
              <a:t>单击“默认”选项卡“修改”面板中的“倒角”按钮
，以1.6为边长创建倒角。结果如图所示。</a:t>
            </a:r>
            <a:endParaRPr lang="zh-CN" altLang="en-US"/>
          </a:p>
        </p:txBody>
      </p:sp>
      <p:sp>
        <p:nvSpPr>
          <p:cNvPr id="14" name="文本占位符 13"/>
          <p:cNvSpPr>
            <a:spLocks noGrp="1"/>
          </p:cNvSpPr>
          <p:nvPr>
            <p:ph type="body" idx="16396"/>
            <p:custDataLst>
              <p:tags r:id="rId12"/>
            </p:custDataLst>
          </p:nvPr>
        </p:nvSpPr>
        <p:spPr/>
        <p:txBody>
          <a:bodyPr>
            <a:normAutofit fontScale="70000"/>
          </a:bodyPr>
          <a:p>
            <a:r>
              <a:rPr lang="zh-CN" altLang="en-US" sz="2200"/>
              <a:t>（</a:t>
            </a:r>
            <a:r>
              <a:rPr lang="en-US" altLang="zh-CN" sz="2200"/>
              <a:t>6</a:t>
            </a:r>
            <a:r>
              <a:rPr lang="zh-CN" altLang="en-US" sz="2200"/>
              <a:t>）</a:t>
            </a:r>
            <a:r>
              <a:rPr lang="zh-CN" altLang="en-US" sz="2200"/>
              <a:t>创建倒角2</a:t>
            </a:r>
            <a:endParaRPr lang="zh-CN" altLang="en-US" sz="2200"/>
          </a:p>
        </p:txBody>
      </p:sp>
      <p:sp>
        <p:nvSpPr>
          <p:cNvPr id="15" name="文本占位符 14"/>
          <p:cNvSpPr>
            <a:spLocks noGrp="1"/>
          </p:cNvSpPr>
          <p:nvPr>
            <p:ph type="body" idx="16397"/>
            <p:custDataLst>
              <p:tags r:id="rId13"/>
            </p:custDataLst>
          </p:nvPr>
        </p:nvSpPr>
        <p:spPr/>
        <p:txBody>
          <a:bodyPr/>
          <a:p>
            <a:r>
              <a:rPr lang="zh-CN" altLang="en-US" sz="1400"/>
              <a:t>设置30度极轴追踪，使用直线和修剪工具绘制倒角，结果如图。</a:t>
            </a:r>
            <a:endParaRPr lang="zh-CN" altLang="en-US" sz="1400"/>
          </a:p>
        </p:txBody>
      </p:sp>
      <p:pic>
        <p:nvPicPr>
          <p:cNvPr id="16" name="图片 15"/>
          <p:cNvPicPr>
            <a:picLocks noChangeAspect="1"/>
          </p:cNvPicPr>
          <p:nvPr/>
        </p:nvPicPr>
        <p:blipFill>
          <a:blip r:embed="rId14"/>
          <a:stretch>
            <a:fillRect/>
          </a:stretch>
        </p:blipFill>
        <p:spPr>
          <a:xfrm>
            <a:off x="203200" y="1951990"/>
            <a:ext cx="5304155" cy="1234440"/>
          </a:xfrm>
          <a:prstGeom prst="rect">
            <a:avLst/>
          </a:prstGeom>
        </p:spPr>
      </p:pic>
      <p:pic>
        <p:nvPicPr>
          <p:cNvPr id="17" name="图片 16"/>
          <p:cNvPicPr>
            <a:picLocks noChangeAspect="1"/>
          </p:cNvPicPr>
          <p:nvPr/>
        </p:nvPicPr>
        <p:blipFill>
          <a:blip r:embed="rId15"/>
          <a:stretch>
            <a:fillRect/>
          </a:stretch>
        </p:blipFill>
        <p:spPr>
          <a:xfrm>
            <a:off x="5799455" y="1600200"/>
            <a:ext cx="2430145" cy="1586230"/>
          </a:xfrm>
          <a:prstGeom prst="rect">
            <a:avLst/>
          </a:prstGeom>
        </p:spPr>
      </p:pic>
      <p:pic>
        <p:nvPicPr>
          <p:cNvPr id="19" name="图片 18"/>
          <p:cNvPicPr>
            <a:picLocks noChangeAspect="1"/>
          </p:cNvPicPr>
          <p:nvPr/>
        </p:nvPicPr>
        <p:blipFill>
          <a:blip r:embed="rId16"/>
          <a:stretch>
            <a:fillRect/>
          </a:stretch>
        </p:blipFill>
        <p:spPr>
          <a:xfrm>
            <a:off x="8521700" y="1600200"/>
            <a:ext cx="2896870" cy="1661795"/>
          </a:xfrm>
          <a:prstGeom prst="rect">
            <a:avLst/>
          </a:prstGeom>
        </p:spPr>
      </p:pic>
    </p:spTree>
    <p:custDataLst>
      <p:tags r:id="rId17"/>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sym typeface="+mn-ea"/>
              </a:rPr>
              <a:t>3</a:t>
            </a:r>
            <a:r>
              <a:rPr lang="zh-CN" altLang="en-US">
                <a:sym typeface="+mn-ea"/>
              </a:rPr>
              <a:t>．</a:t>
            </a:r>
            <a:r>
              <a:rPr lang="zh-CN" altLang="en-US"/>
              <a:t>绘制主视图</a:t>
            </a:r>
            <a:endParaRPr lang="zh-CN" altLang="en-US"/>
          </a:p>
        </p:txBody>
      </p:sp>
      <p:sp>
        <p:nvSpPr>
          <p:cNvPr id="3" name="装饰  1"/>
          <p:cNvSpPr>
            <a:spLocks noGrp="1"/>
          </p:cNvSpPr>
          <p:nvPr>
            <p:ph type="body" idx="16394"/>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sz="1700"/>
              <a:t>（</a:t>
            </a:r>
            <a:r>
              <a:rPr lang="en-US" altLang="zh-CN" sz="1700"/>
              <a:t>7</a:t>
            </a:r>
            <a:r>
              <a:rPr lang="zh-CN" altLang="en-US" sz="1700"/>
              <a:t>）</a:t>
            </a:r>
            <a:r>
              <a:rPr lang="zh-CN" altLang="en-US" sz="1700"/>
              <a:t>绘制螺纹线</a:t>
            </a:r>
            <a:endParaRPr lang="zh-CN" altLang="en-US" sz="1700"/>
          </a:p>
        </p:txBody>
      </p:sp>
      <p:sp>
        <p:nvSpPr>
          <p:cNvPr id="6" name="文本占位符 5"/>
          <p:cNvSpPr>
            <a:spLocks noGrp="1"/>
          </p:cNvSpPr>
          <p:nvPr>
            <p:ph type="body" idx="16387"/>
            <p:custDataLst>
              <p:tags r:id="rId4"/>
            </p:custDataLst>
          </p:nvPr>
        </p:nvSpPr>
        <p:spPr/>
        <p:txBody>
          <a:bodyPr/>
          <a:p>
            <a:r>
              <a:rPr lang="zh-CN" altLang="en-US"/>
              <a:t>单击偏移按钮，设置距离为11.5，修剪后修改图层为细实线。</a:t>
            </a:r>
            <a:endParaRPr lang="zh-CN" altLang="en-US"/>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9" name="文本占位符 8"/>
          <p:cNvSpPr>
            <a:spLocks noGrp="1"/>
          </p:cNvSpPr>
          <p:nvPr>
            <p:ph type="body" idx="16388"/>
            <p:custDataLst>
              <p:tags r:id="rId6"/>
            </p:custDataLst>
          </p:nvPr>
        </p:nvSpPr>
        <p:spPr/>
        <p:txBody>
          <a:bodyPr/>
          <a:p>
            <a:r>
              <a:rPr lang="zh-CN" altLang="en-US" sz="1700"/>
              <a:t>（</a:t>
            </a:r>
            <a:r>
              <a:rPr lang="en-US" altLang="zh-CN" sz="1700"/>
              <a:t>8</a:t>
            </a:r>
            <a:r>
              <a:rPr lang="zh-CN" altLang="en-US" sz="1700"/>
              <a:t>）</a:t>
            </a:r>
            <a:r>
              <a:rPr lang="zh-CN" altLang="en-US" sz="1700"/>
              <a:t>镜像图形</a:t>
            </a:r>
            <a:endParaRPr lang="zh-CN" altLang="en-US" sz="1700"/>
          </a:p>
        </p:txBody>
      </p:sp>
      <p:sp>
        <p:nvSpPr>
          <p:cNvPr id="10" name="文本占位符 9"/>
          <p:cNvSpPr>
            <a:spLocks noGrp="1"/>
          </p:cNvSpPr>
          <p:nvPr>
            <p:ph type="body" idx="16389"/>
            <p:custDataLst>
              <p:tags r:id="rId7"/>
            </p:custDataLst>
          </p:nvPr>
        </p:nvSpPr>
        <p:spPr/>
        <p:txBody>
          <a:bodyPr/>
          <a:p>
            <a:r>
              <a:rPr lang="zh-CN" altLang="en-US"/>
              <a:t>点击默认选项卡修改面板的镜像按钮，将图形复制至对侧，结果如图。</a:t>
            </a:r>
            <a:endParaRPr lang="zh-CN" altLang="en-US"/>
          </a:p>
        </p:txBody>
      </p:sp>
      <p:sp>
        <p:nvSpPr>
          <p:cNvPr id="11" name="装饰  9"/>
          <p:cNvSpPr>
            <a:spLocks noGrp="1"/>
          </p:cNvSpPr>
          <p:nvPr>
            <p:ph type="body" idx="16398"/>
            <p:custDataLst>
              <p:tags r:id="rId8"/>
            </p:custDataLst>
          </p:nvPr>
        </p:nvSpPr>
        <p:spPr/>
        <p:txBody>
          <a:bodyPr/>
          <a:p>
            <a:r>
              <a:rPr lang="zh-CN" altLang="en-US"/>
              <a:t> </a:t>
            </a:r>
            <a:endParaRPr lang="zh-CN" altLang="en-US"/>
          </a:p>
        </p:txBody>
      </p:sp>
      <p:sp>
        <p:nvSpPr>
          <p:cNvPr id="13" name="文本占位符 12"/>
          <p:cNvSpPr>
            <a:spLocks noGrp="1"/>
          </p:cNvSpPr>
          <p:nvPr>
            <p:ph type="body" idx="16390"/>
            <p:custDataLst>
              <p:tags r:id="rId9"/>
            </p:custDataLst>
          </p:nvPr>
        </p:nvSpPr>
        <p:spPr/>
        <p:txBody>
          <a:bodyPr/>
          <a:p>
            <a:r>
              <a:rPr lang="zh-CN" altLang="en-US" sz="1700"/>
              <a:t>（</a:t>
            </a:r>
            <a:r>
              <a:rPr lang="en-US" altLang="zh-CN" sz="1700"/>
              <a:t>9</a:t>
            </a:r>
            <a:r>
              <a:rPr lang="zh-CN" altLang="en-US" sz="1700"/>
              <a:t>）</a:t>
            </a:r>
            <a:r>
              <a:rPr lang="zh-CN" altLang="en-US" sz="1700"/>
              <a:t>绘制剖面线</a:t>
            </a:r>
            <a:endParaRPr lang="zh-CN" altLang="en-US" sz="1700"/>
          </a:p>
        </p:txBody>
      </p:sp>
      <p:sp>
        <p:nvSpPr>
          <p:cNvPr id="14" name="文本占位符 13"/>
          <p:cNvSpPr>
            <a:spLocks noGrp="1"/>
          </p:cNvSpPr>
          <p:nvPr>
            <p:ph type="body" idx="16391"/>
            <p:custDataLst>
              <p:tags r:id="rId10"/>
            </p:custDataLst>
          </p:nvPr>
        </p:nvSpPr>
        <p:spPr/>
        <p:txBody>
          <a:bodyPr/>
          <a:p>
            <a:r>
              <a:rPr lang="zh-CN" altLang="en-US"/>
              <a:t>设定细实线图层，应用ANST31填充，角度0，比例1，结果如图。</a:t>
            </a:r>
            <a:endParaRPr lang="zh-CN" altLang="en-US"/>
          </a:p>
        </p:txBody>
      </p:sp>
      <p:sp>
        <p:nvSpPr>
          <p:cNvPr id="15" name="装饰  3"/>
          <p:cNvSpPr>
            <a:spLocks noGrp="1"/>
          </p:cNvSpPr>
          <p:nvPr>
            <p:ph type="body" idx="16400"/>
            <p:custDataLst>
              <p:tags r:id="rId11"/>
            </p:custDataLst>
          </p:nvPr>
        </p:nvSpPr>
        <p:spPr/>
        <p:txBody>
          <a:bodyPr/>
          <a:p>
            <a:r>
              <a:rPr lang="zh-CN" altLang="en-US"/>
              <a:t> </a:t>
            </a:r>
            <a:endParaRPr lang="zh-CN" altLang="en-US"/>
          </a:p>
        </p:txBody>
      </p:sp>
      <p:sp>
        <p:nvSpPr>
          <p:cNvPr id="17" name="文本占位符 16"/>
          <p:cNvSpPr>
            <a:spLocks noGrp="1"/>
          </p:cNvSpPr>
          <p:nvPr>
            <p:ph type="body" idx="16392"/>
            <p:custDataLst>
              <p:tags r:id="rId12"/>
            </p:custDataLst>
          </p:nvPr>
        </p:nvSpPr>
        <p:spPr/>
        <p:txBody>
          <a:bodyPr>
            <a:normAutofit fontScale="50000"/>
          </a:bodyPr>
          <a:p>
            <a:r>
              <a:rPr lang="zh-CN" altLang="en-US"/>
              <a:t>（</a:t>
            </a:r>
            <a:r>
              <a:rPr lang="en-US" altLang="zh-CN"/>
              <a:t>10</a:t>
            </a:r>
            <a:r>
              <a:rPr lang="zh-CN" altLang="en-US"/>
              <a:t>）</a:t>
            </a:r>
            <a:r>
              <a:rPr lang="zh-CN" altLang="en-US"/>
              <a:t>删除多余的辅助线</a:t>
            </a:r>
            <a:endParaRPr lang="zh-CN" altLang="en-US"/>
          </a:p>
        </p:txBody>
      </p:sp>
      <p:sp>
        <p:nvSpPr>
          <p:cNvPr id="18" name="文本占位符 17"/>
          <p:cNvSpPr>
            <a:spLocks noGrp="1"/>
          </p:cNvSpPr>
          <p:nvPr>
            <p:ph type="body" idx="16393"/>
            <p:custDataLst>
              <p:tags r:id="rId13"/>
            </p:custDataLst>
          </p:nvPr>
        </p:nvSpPr>
        <p:spPr>
          <a:xfrm>
            <a:off x="9372600" y="4724400"/>
            <a:ext cx="2232660" cy="1219200"/>
          </a:xfrm>
        </p:spPr>
        <p:txBody>
          <a:bodyPr/>
          <a:p>
            <a:r>
              <a:rPr lang="zh-CN" altLang="en-US"/>
              <a:t>最后打开状态栏上的“线宽”按钮，最终结果如图所示。</a:t>
            </a:r>
            <a:endParaRPr lang="zh-CN" altLang="en-US"/>
          </a:p>
        </p:txBody>
      </p:sp>
      <p:pic>
        <p:nvPicPr>
          <p:cNvPr id="23" name="图片 22"/>
          <p:cNvPicPr>
            <a:picLocks noChangeAspect="1"/>
          </p:cNvPicPr>
          <p:nvPr/>
        </p:nvPicPr>
        <p:blipFill>
          <a:blip r:embed="rId14"/>
          <a:stretch>
            <a:fillRect/>
          </a:stretch>
        </p:blipFill>
        <p:spPr>
          <a:xfrm>
            <a:off x="1317625" y="1710055"/>
            <a:ext cx="1806575" cy="1671955"/>
          </a:xfrm>
          <a:prstGeom prst="rect">
            <a:avLst/>
          </a:prstGeom>
        </p:spPr>
      </p:pic>
      <p:pic>
        <p:nvPicPr>
          <p:cNvPr id="24" name="图片 23"/>
          <p:cNvPicPr>
            <a:picLocks noChangeAspect="1"/>
          </p:cNvPicPr>
          <p:nvPr/>
        </p:nvPicPr>
        <p:blipFill>
          <a:blip r:embed="rId15"/>
          <a:stretch>
            <a:fillRect/>
          </a:stretch>
        </p:blipFill>
        <p:spPr>
          <a:xfrm>
            <a:off x="4354195" y="1569085"/>
            <a:ext cx="3952875" cy="1838325"/>
          </a:xfrm>
          <a:prstGeom prst="rect">
            <a:avLst/>
          </a:prstGeom>
        </p:spPr>
      </p:pic>
      <p:sp>
        <p:nvSpPr>
          <p:cNvPr id="4" name="文本框 3"/>
          <p:cNvSpPr txBox="1"/>
          <p:nvPr/>
        </p:nvSpPr>
        <p:spPr>
          <a:xfrm>
            <a:off x="9031605" y="1210310"/>
            <a:ext cx="4064000" cy="2354580"/>
          </a:xfrm>
          <a:prstGeom prst="rect">
            <a:avLst/>
          </a:prstGeom>
          <a:noFill/>
        </p:spPr>
        <p:txBody>
          <a:bodyPr wrap="square" rtlCol="0">
            <a:noAutofit/>
          </a:bodyPr>
          <a:p>
            <a:endParaRPr lang="zh-CN" altLang="en-US"/>
          </a:p>
        </p:txBody>
      </p:sp>
      <p:pic>
        <p:nvPicPr>
          <p:cNvPr id="8" name="图片 7"/>
          <p:cNvPicPr>
            <a:picLocks noChangeAspect="1"/>
          </p:cNvPicPr>
          <p:nvPr/>
        </p:nvPicPr>
        <p:blipFill>
          <a:blip r:embed="rId16"/>
          <a:stretch>
            <a:fillRect/>
          </a:stretch>
        </p:blipFill>
        <p:spPr>
          <a:xfrm>
            <a:off x="8458200" y="1741170"/>
            <a:ext cx="3404870" cy="1359535"/>
          </a:xfrm>
          <a:prstGeom prst="rect">
            <a:avLst/>
          </a:prstGeom>
        </p:spPr>
      </p:pic>
    </p:spTree>
    <p:custDataLst>
      <p:tags r:id="rId17"/>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67970"/>
            <a:ext cx="7446010" cy="532130"/>
          </a:xfrm>
        </p:spPr>
        <p:txBody>
          <a:bodyPr>
            <a:normAutofit fontScale="90000"/>
          </a:bodyPr>
          <a:p>
            <a:r>
              <a:rPr lang="zh-CN" altLang="en-US"/>
              <a:t>知识点详解：</a:t>
            </a:r>
            <a:r>
              <a:rPr lang="en-US" altLang="zh-CN"/>
              <a:t>1.</a:t>
            </a:r>
            <a:r>
              <a:rPr lang="zh-CN" altLang="en-US"/>
              <a:t>“旋转”命令</a:t>
            </a:r>
            <a:endParaRPr lang="zh-CN" altLang="en-US"/>
          </a:p>
        </p:txBody>
      </p:sp>
      <p:sp>
        <p:nvSpPr>
          <p:cNvPr id="3" name="文本占位符 2"/>
          <p:cNvSpPr>
            <a:spLocks noGrp="1"/>
          </p:cNvSpPr>
          <p:nvPr>
            <p:ph type="body" idx="16386"/>
            <p:custDataLst>
              <p:tags r:id="rId2"/>
            </p:custDataLst>
          </p:nvPr>
        </p:nvSpPr>
        <p:spPr>
          <a:xfrm>
            <a:off x="609600" y="1219200"/>
            <a:ext cx="8352790" cy="720090"/>
          </a:xfrm>
        </p:spPr>
        <p:txBody>
          <a:bodyPr>
            <a:normAutofit/>
          </a:bodyPr>
          <a:p>
            <a:r>
              <a:rPr lang="zh-CN" altLang="en-US"/>
              <a:t>在上面任务中“旋转”命令的命令行提示中，各个选项含义如下</a:t>
            </a:r>
            <a:endParaRPr lang="zh-CN" altLang="en-US"/>
          </a:p>
        </p:txBody>
      </p:sp>
      <p:sp>
        <p:nvSpPr>
          <p:cNvPr id="5" name="装饰  3"/>
          <p:cNvSpPr>
            <a:spLocks noGrp="1"/>
          </p:cNvSpPr>
          <p:nvPr>
            <p:ph type="body" idx="16390"/>
            <p:custDataLst>
              <p:tags r:id="rId3"/>
            </p:custDataLst>
          </p:nvPr>
        </p:nvSpPr>
        <p:spPr>
          <a:xfrm>
            <a:off x="609600" y="1939290"/>
            <a:ext cx="4970780" cy="384365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889000" y="2110740"/>
            <a:ext cx="4064000" cy="359410"/>
          </a:xfrm>
        </p:spPr>
        <p:txBody>
          <a:bodyPr>
            <a:normAutofit fontScale="90000" lnSpcReduction="10000"/>
          </a:bodyPr>
          <a:p>
            <a:r>
              <a:rPr lang="zh-CN" altLang="en-US"/>
              <a:t>（</a:t>
            </a:r>
            <a:r>
              <a:rPr lang="en-US" altLang="zh-CN"/>
              <a:t>1</a:t>
            </a:r>
            <a:r>
              <a:rPr lang="zh-CN" altLang="en-US"/>
              <a:t>）</a:t>
            </a:r>
            <a:r>
              <a:rPr lang="zh-CN" altLang="en-US"/>
              <a:t>复制(C)</a:t>
            </a:r>
            <a:endParaRPr lang="zh-CN" altLang="en-US"/>
          </a:p>
        </p:txBody>
      </p:sp>
      <p:sp>
        <p:nvSpPr>
          <p:cNvPr id="7" name="文本占位符 6"/>
          <p:cNvSpPr>
            <a:spLocks noGrp="1"/>
          </p:cNvSpPr>
          <p:nvPr>
            <p:ph type="body" idx="16388"/>
            <p:custDataLst>
              <p:tags r:id="rId5"/>
            </p:custDataLst>
          </p:nvPr>
        </p:nvSpPr>
        <p:spPr>
          <a:xfrm>
            <a:off x="889000" y="2641600"/>
            <a:ext cx="4800600" cy="898525"/>
          </a:xfrm>
        </p:spPr>
        <p:txBody>
          <a:bodyPr/>
          <a:p>
            <a:r>
              <a:rPr lang="zh-CN" altLang="en-US"/>
              <a:t>旋转对象时保留原图，如图所示。</a:t>
            </a:r>
            <a:endParaRPr lang="zh-CN" altLang="en-US"/>
          </a:p>
        </p:txBody>
      </p:sp>
      <p:sp>
        <p:nvSpPr>
          <p:cNvPr id="8" name="矩形 7"/>
          <p:cNvSpPr/>
          <p:nvPr/>
        </p:nvSpPr>
        <p:spPr>
          <a:xfrm>
            <a:off x="889000" y="3202940"/>
            <a:ext cx="5080000" cy="558165"/>
          </a:xfrm>
          <a:prstGeom prst="rect">
            <a:avLst/>
          </a:prstGeom>
          <a:noFill/>
        </p:spPr>
        <p:txBody>
          <a:bodyPr vert="horz" lIns="0" tIns="0" rIns="0" bIns="0" rtlCol="0" anchor="t">
            <a:normAutofit/>
          </a:bodyPr>
          <a:p>
            <a:pPr lvl="0" algn="l">
              <a:lnSpc>
                <a:spcPct val="111000"/>
              </a:lnSpc>
              <a:buClrTx/>
              <a:buSzTx/>
              <a:buFont typeface="Arial" panose="020B0604020202020204" pitchFamily="34" charset="0"/>
            </a:pPr>
            <a:r>
              <a:rPr lang="zh-CN" altLang="en-US" sz="2400">
                <a:sym typeface="+mn-ea"/>
              </a:rPr>
              <a:t>（</a:t>
            </a:r>
            <a:r>
              <a:rPr lang="zh-CN" altLang="en-US" sz="2400">
                <a:sym typeface="+mn-ea"/>
              </a:rPr>
              <a:t>2</a:t>
            </a:r>
            <a:r>
              <a:rPr lang="zh-CN" altLang="en-US" sz="2400">
                <a:sym typeface="+mn-ea"/>
              </a:rPr>
              <a:t>）参照</a:t>
            </a:r>
            <a:r>
              <a:rPr lang="zh-CN" altLang="en-US" sz="2400">
                <a:sym typeface="+mn-ea"/>
              </a:rPr>
              <a:t>(R)</a:t>
            </a:r>
            <a:r>
              <a:rPr lang="zh-CN" altLang="en-US" sz="2400">
                <a:sym typeface="+mn-ea"/>
              </a:rPr>
              <a:t>：</a:t>
            </a:r>
            <a:endParaRPr lang="zh-CN" altLang="en-US" sz="2400">
              <a:sym typeface="+mn-ea"/>
            </a:endParaRPr>
          </a:p>
        </p:txBody>
      </p:sp>
      <p:sp>
        <p:nvSpPr>
          <p:cNvPr id="9" name="矩形 8"/>
          <p:cNvSpPr/>
          <p:nvPr/>
        </p:nvSpPr>
        <p:spPr>
          <a:xfrm>
            <a:off x="889000" y="3917315"/>
            <a:ext cx="5207000" cy="1341120"/>
          </a:xfrm>
          <a:prstGeom prst="rect">
            <a:avLst/>
          </a:prstGeom>
          <a:noFill/>
        </p:spPr>
        <p:txBody>
          <a:bodyPr vert="horz" lIns="0" tIns="0" rIns="0" bIns="0" rtlCol="0" anchor="t">
            <a:normAutofit/>
          </a:bodyPr>
          <a:p>
            <a:pPr lvl="0" algn="l">
              <a:lnSpc>
                <a:spcPct val="125000"/>
              </a:lnSpc>
              <a:buClrTx/>
              <a:buSzTx/>
              <a:buFont typeface="Arial" panose="020B0604020202020204" pitchFamily="34" charset="0"/>
            </a:pPr>
            <a:r>
              <a:rPr lang="zh-CN" altLang="en-US" sz="1600">
                <a:sym typeface="+mn-ea"/>
              </a:rPr>
              <a:t>采用“参照”方式旋转对象时，系统提示：</a:t>
            </a:r>
            <a:endParaRPr lang="zh-CN" altLang="en-US" sz="1600">
              <a:sym typeface="+mn-ea"/>
            </a:endParaRPr>
          </a:p>
          <a:p>
            <a:pPr lvl="0" algn="l">
              <a:lnSpc>
                <a:spcPct val="125000"/>
              </a:lnSpc>
              <a:buClrTx/>
              <a:buSzTx/>
              <a:buFont typeface="Arial" panose="020B0604020202020204" pitchFamily="34" charset="0"/>
            </a:pPr>
            <a:r>
              <a:rPr lang="zh-CN" altLang="en-US" sz="1600">
                <a:sym typeface="+mn-ea"/>
              </a:rPr>
              <a:t>指定参照角</a:t>
            </a:r>
            <a:r>
              <a:rPr lang="en-US" altLang="zh-CN" sz="1600">
                <a:sym typeface="+mn-ea"/>
              </a:rPr>
              <a:t> &lt;0&gt;:</a:t>
            </a:r>
            <a:r>
              <a:rPr lang="zh-CN" altLang="en-US" sz="1600">
                <a:sym typeface="+mn-ea"/>
              </a:rPr>
              <a:t>（指定要参考的角度，默认值为</a:t>
            </a:r>
            <a:r>
              <a:rPr lang="en-US" altLang="zh-CN" sz="1600">
                <a:sym typeface="+mn-ea"/>
              </a:rPr>
              <a:t>0</a:t>
            </a:r>
            <a:r>
              <a:rPr lang="zh-CN" altLang="en-US" sz="1600">
                <a:sym typeface="+mn-ea"/>
              </a:rPr>
              <a:t>）</a:t>
            </a:r>
            <a:endParaRPr lang="zh-CN" altLang="en-US" sz="1600">
              <a:sym typeface="+mn-ea"/>
            </a:endParaRPr>
          </a:p>
          <a:p>
            <a:pPr lvl="0" algn="l">
              <a:lnSpc>
                <a:spcPct val="125000"/>
              </a:lnSpc>
              <a:buClrTx/>
              <a:buSzTx/>
              <a:buFont typeface="Arial" panose="020B0604020202020204" pitchFamily="34" charset="0"/>
            </a:pPr>
            <a:r>
              <a:rPr lang="zh-CN" altLang="en-US" sz="1600">
                <a:sym typeface="+mn-ea"/>
              </a:rPr>
              <a:t>指定新角度或</a:t>
            </a:r>
            <a:r>
              <a:rPr lang="en-US" altLang="zh-CN" sz="1600">
                <a:sym typeface="+mn-ea"/>
              </a:rPr>
              <a:t>[</a:t>
            </a:r>
            <a:r>
              <a:rPr lang="zh-CN" altLang="en-US" sz="1600">
                <a:sym typeface="+mn-ea"/>
              </a:rPr>
              <a:t>点</a:t>
            </a:r>
            <a:r>
              <a:rPr lang="en-US" altLang="zh-CN" sz="1600">
                <a:sym typeface="+mn-ea"/>
              </a:rPr>
              <a:t>(P)] &lt;0&gt;:</a:t>
            </a:r>
            <a:r>
              <a:rPr lang="zh-CN" altLang="en-US" sz="1600">
                <a:sym typeface="+mn-ea"/>
              </a:rPr>
              <a:t>（输入旋转后的角度值）</a:t>
            </a:r>
            <a:endParaRPr lang="zh-CN" altLang="en-US" sz="1600">
              <a:sym typeface="+mn-ea"/>
            </a:endParaRPr>
          </a:p>
          <a:p>
            <a:pPr lvl="0" algn="l">
              <a:lnSpc>
                <a:spcPct val="125000"/>
              </a:lnSpc>
              <a:buClrTx/>
              <a:buSzTx/>
              <a:buFont typeface="Arial" panose="020B0604020202020204" pitchFamily="34" charset="0"/>
            </a:pPr>
            <a:r>
              <a:rPr lang="zh-CN" altLang="en-US" sz="1600">
                <a:sym typeface="+mn-ea"/>
              </a:rPr>
              <a:t>操作完毕后，对象被旋转至指定的角度位置。</a:t>
            </a:r>
            <a:endParaRPr lang="zh-CN" altLang="en-US" sz="1600">
              <a:sym typeface="+mn-ea"/>
            </a:endParaRPr>
          </a:p>
        </p:txBody>
      </p:sp>
      <p:pic>
        <p:nvPicPr>
          <p:cNvPr id="11" name="图片 10"/>
          <p:cNvPicPr>
            <a:picLocks noChangeAspect="1"/>
          </p:cNvPicPr>
          <p:nvPr/>
        </p:nvPicPr>
        <p:blipFill>
          <a:blip r:embed="rId6"/>
          <a:stretch>
            <a:fillRect/>
          </a:stretch>
        </p:blipFill>
        <p:spPr>
          <a:xfrm>
            <a:off x="6918325" y="658495"/>
            <a:ext cx="3729355" cy="1582420"/>
          </a:xfrm>
          <a:prstGeom prst="rect">
            <a:avLst/>
          </a:prstGeom>
        </p:spPr>
      </p:pic>
      <p:sp>
        <p:nvSpPr>
          <p:cNvPr id="12" name="文本框 11"/>
          <p:cNvSpPr txBox="1"/>
          <p:nvPr/>
        </p:nvSpPr>
        <p:spPr>
          <a:xfrm>
            <a:off x="6244590" y="2930208"/>
            <a:ext cx="5080000" cy="1614805"/>
          </a:xfrm>
          <a:prstGeom prst="rect">
            <a:avLst/>
          </a:prstGeom>
        </p:spPr>
        <p:txBody>
          <a:bodyPr>
            <a:spAutoFit/>
          </a:bodyPr>
          <a:p>
            <a:pPr marL="419100" indent="-419100" algn="just" defTabSz="266700">
              <a:lnSpc>
                <a:spcPct val="150000"/>
              </a:lnSpc>
              <a:spcBef>
                <a:spcPts val="200"/>
              </a:spcBef>
              <a:spcAft>
                <a:spcPts val="600"/>
              </a:spcAft>
            </a:pPr>
            <a:r>
              <a:rPr lang="zh-CN" altLang="en-US" sz="2000" b="1">
                <a:latin typeface="宋体" panose="02010600030101010101" pitchFamily="2" charset="-122"/>
                <a:ea typeface="宋体" panose="02010600030101010101" pitchFamily="2" charset="-122"/>
              </a:rPr>
              <a:t>注意</a:t>
            </a:r>
            <a:endParaRPr lang="zh-CN" altLang="en-US" sz="20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zh-CN" altLang="en-US" sz="1600">
                <a:highlight>
                  <a:srgbClr val="C0C0C0"/>
                </a:highlight>
                <a:latin typeface="楷体" panose="02010609060101010101" charset="-122"/>
                <a:ea typeface="楷体" panose="02010609060101010101" charset="-122"/>
              </a:rPr>
              <a:t>可以用拖动鼠标的方法旋转对象。选择对象并指定基点后，从基点到当前光标位置会出现一条连线，移动鼠标选择的对象会动态地随着该连线与水平方向的夹角的变化而旋转，按</a:t>
            </a:r>
            <a:r>
              <a:rPr lang="en-US" altLang="zh-CN" sz="1600">
                <a:highlight>
                  <a:srgbClr val="C0C0C0"/>
                </a:highlight>
                <a:latin typeface="楷体" panose="02010609060101010101" charset="-122"/>
                <a:ea typeface="楷体" panose="02010609060101010101" charset="-122"/>
              </a:rPr>
              <a:t>Enter</a:t>
            </a:r>
            <a:r>
              <a:rPr lang="zh-CN" altLang="en-US" sz="1600">
                <a:highlight>
                  <a:srgbClr val="C0C0C0"/>
                </a:highlight>
                <a:latin typeface="楷体" panose="02010609060101010101" charset="-122"/>
                <a:ea typeface="楷体" panose="02010609060101010101" charset="-122"/>
              </a:rPr>
              <a:t>键可确认旋转操作，如图所示。</a:t>
            </a:r>
            <a:endParaRPr lang="zh-CN" altLang="en-US" sz="1600">
              <a:highlight>
                <a:srgbClr val="C0C0C0"/>
              </a:highlight>
              <a:latin typeface="楷体" panose="02010609060101010101" charset="-122"/>
              <a:ea typeface="楷体" panose="02010609060101010101" charset="-122"/>
            </a:endParaRPr>
          </a:p>
        </p:txBody>
      </p:sp>
      <p:pic>
        <p:nvPicPr>
          <p:cNvPr id="13" name="图片 12"/>
          <p:cNvPicPr>
            <a:picLocks noChangeAspect="1"/>
          </p:cNvPicPr>
          <p:nvPr/>
        </p:nvPicPr>
        <p:blipFill>
          <a:blip r:embed="rId7"/>
          <a:stretch>
            <a:fillRect/>
          </a:stretch>
        </p:blipFill>
        <p:spPr>
          <a:xfrm>
            <a:off x="7758430" y="4791710"/>
            <a:ext cx="2205355" cy="1660525"/>
          </a:xfrm>
          <a:prstGeom prst="rect">
            <a:avLst/>
          </a:prstGeom>
        </p:spPr>
      </p:pic>
    </p:spTree>
    <p:custDataLst>
      <p:tags r:id="rId8"/>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sp>
        <p:nvSpPr>
          <p:cNvPr id="4" name="文本占位符 3"/>
          <p:cNvSpPr>
            <a:spLocks noGrp="1"/>
          </p:cNvSpPr>
          <p:nvPr>
            <p:ph type="body" idx="16386"/>
            <p:custDataLst>
              <p:tags r:id="rId2"/>
            </p:custDataLst>
          </p:nvPr>
        </p:nvSpPr>
        <p:spPr/>
        <p:txBody>
          <a:bodyPr/>
          <a:p>
            <a:r>
              <a:rPr lang="en-US" altLang="zh-CN"/>
              <a:t>2.</a:t>
            </a:r>
            <a:r>
              <a:rPr lang="zh-CN" altLang="en-US"/>
              <a:t>螺纹退刀槽和砂轮越程槽</a:t>
            </a:r>
            <a:endParaRPr lang="zh-CN" altLang="en-US"/>
          </a:p>
        </p:txBody>
      </p:sp>
      <p:sp>
        <p:nvSpPr>
          <p:cNvPr id="5" name="文本占位符 4"/>
          <p:cNvSpPr>
            <a:spLocks noGrp="1"/>
          </p:cNvSpPr>
          <p:nvPr>
            <p:ph type="body" idx="16387"/>
            <p:custDataLst>
              <p:tags r:id="rId3"/>
            </p:custDataLst>
          </p:nvPr>
        </p:nvSpPr>
        <p:spPr/>
        <p:txBody>
          <a:bodyPr/>
          <a:p>
            <a:r>
              <a:rPr lang="zh-CN" altLang="en-US"/>
              <a:t>便于刀具退出或砂轮越程，预先加工退刀槽或越程槽。</a:t>
            </a:r>
            <a:endParaRPr lang="zh-CN" altLang="en-US"/>
          </a:p>
        </p:txBody>
      </p:sp>
      <p:pic>
        <p:nvPicPr>
          <p:cNvPr id="7" name="内容占位符 6"/>
          <p:cNvPicPr>
            <a:picLocks noChangeAspect="1"/>
          </p:cNvPicPr>
          <p:nvPr>
            <p:ph idx="16388"/>
            <p:custDataLst>
              <p:tags r:id="rId4"/>
            </p:custDataLst>
          </p:nvPr>
        </p:nvPicPr>
        <p:blipFill>
          <a:blip r:embed="rId5"/>
          <a:stretch>
            <a:fillRect/>
          </a:stretch>
        </p:blipFill>
        <p:spPr>
          <a:xfrm>
            <a:off x="1632585" y="2212340"/>
            <a:ext cx="7312660" cy="2302510"/>
          </a:xfrm>
          <a:prstGeom prst="rect">
            <a:avLst/>
          </a:prstGeom>
        </p:spPr>
      </p:pic>
    </p:spTree>
    <p:custDataLst>
      <p:tags r:id="rId6"/>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任务八  绘制手压阀手把</a:t>
            </a:r>
            <a:endParaRPr lang="zh-CN" altLang="en-US"/>
          </a:p>
        </p:txBody>
      </p:sp>
      <p:sp>
        <p:nvSpPr>
          <p:cNvPr id="3" name="文本占位符 25"/>
          <p:cNvSpPr>
            <a:spLocks noGrp="1"/>
          </p:cNvSpPr>
          <p:nvPr>
            <p:ph type="body" idx="16386"/>
            <p:custDataLst>
              <p:tags r:id="rId2"/>
            </p:custDataLst>
          </p:nvPr>
        </p:nvSpPr>
        <p:spPr/>
        <p:txBody>
          <a:bodyPr/>
          <a:p>
            <a:r>
              <a:rPr lang="zh-CN" altLang="en-US"/>
              <a:t>12</a:t>
            </a:r>
            <a:endParaRPr lang="zh-CN" altLang="en-US"/>
          </a:p>
        </p:txBody>
      </p:sp>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任务背景</a:t>
            </a:r>
            <a:endParaRPr lang="zh-CN" altLang="en-US"/>
          </a:p>
        </p:txBody>
      </p:sp>
      <p:pic>
        <p:nvPicPr>
          <p:cNvPr id="15" name="内容占位符 14" descr="/data/temp/3bf13be0-9aa2-11f0-8eee-0a8f23b83154.PNG3bf13be0-9aa2-11f0-8eee-0a8f23b83154"/>
          <p:cNvPicPr>
            <a:picLocks noChangeAspect="1"/>
          </p:cNvPicPr>
          <p:nvPr>
            <p:ph idx="16392"/>
            <p:custDataLst>
              <p:tags r:id="rId2"/>
            </p:custDataLst>
          </p:nvPr>
        </p:nvPicPr>
        <p:blipFill>
          <a:blip r:embed="rId3"/>
          <a:srcRect l="-90384" r="-90384"/>
          <a:stretch>
            <a:fillRect/>
          </a:stretch>
        </p:blipFill>
        <p:spPr>
          <a:xfrm>
            <a:off x="609600" y="1524000"/>
            <a:ext cx="10972800" cy="2235200"/>
          </a:xfrm>
          <a:prstGeom prst="rect">
            <a:avLst/>
          </a:prstGeom>
          <a:solidFill>
            <a:schemeClr val="accent1">
              <a:lumMod val="20000"/>
              <a:lumOff val="80000"/>
            </a:schemeClr>
          </a:solidFill>
        </p:spPr>
      </p:pic>
      <p:sp>
        <p:nvSpPr>
          <p:cNvPr id="4" name="装饰  2"/>
          <p:cNvSpPr>
            <a:spLocks noGrp="1"/>
          </p:cNvSpPr>
          <p:nvPr>
            <p:ph type="body" idx="16393"/>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手把零件绘制</a:t>
            </a:r>
            <a:endParaRPr lang="zh-CN" altLang="en-US"/>
          </a:p>
        </p:txBody>
      </p:sp>
      <p:sp>
        <p:nvSpPr>
          <p:cNvPr id="6" name="文本占位符 5"/>
          <p:cNvSpPr>
            <a:spLocks noGrp="1"/>
          </p:cNvSpPr>
          <p:nvPr>
            <p:ph type="body" idx="16387"/>
            <p:custDataLst>
              <p:tags r:id="rId6"/>
            </p:custDataLst>
          </p:nvPr>
        </p:nvSpPr>
        <p:spPr/>
        <p:txBody>
          <a:bodyPr/>
          <a:p>
            <a:r>
              <a:rPr lang="zh-CN" altLang="en-US"/>
              <a:t>运用“直线”“圆”“偏移”等命令，绘制主视图展现手把整体结构；通过“圆角”“修剪”调整细节，确保图形精准。</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t>断面图表达</a:t>
            </a:r>
            <a:endParaRPr lang="zh-CN" altLang="en-US"/>
          </a:p>
        </p:txBody>
      </p:sp>
      <p:sp>
        <p:nvSpPr>
          <p:cNvPr id="9" name="文本占位符 8"/>
          <p:cNvSpPr>
            <a:spLocks noGrp="1"/>
          </p:cNvSpPr>
          <p:nvPr>
            <p:ph type="body" idx="16389"/>
            <p:custDataLst>
              <p:tags r:id="rId9"/>
            </p:custDataLst>
          </p:nvPr>
        </p:nvSpPr>
        <p:spPr/>
        <p:txBody>
          <a:bodyPr/>
          <a:p>
            <a:r>
              <a:rPr lang="zh-CN" altLang="en-US"/>
              <a:t>采用“直线”“偏移”“圆角”和“图案填充”命令，精确绘制断面图，清晰呈现手把截面形状，增强工程图的完整性。</a:t>
            </a:r>
            <a:endParaRPr lang="zh-CN" altLang="en-US"/>
          </a:p>
        </p:txBody>
      </p:sp>
      <p:sp>
        <p:nvSpPr>
          <p:cNvPr id="10" name="装饰  8"/>
          <p:cNvSpPr>
            <a:spLocks noGrp="1"/>
          </p:cNvSpPr>
          <p:nvPr>
            <p:ph type="body" idx="16395"/>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p>
            <a:r>
              <a:rPr lang="zh-CN" altLang="en-US"/>
              <a:t>局部视图应用</a:t>
            </a:r>
            <a:endParaRPr lang="zh-CN" altLang="en-US"/>
          </a:p>
        </p:txBody>
      </p:sp>
      <p:sp>
        <p:nvSpPr>
          <p:cNvPr id="12" name="文本占位符 11"/>
          <p:cNvSpPr>
            <a:spLocks noGrp="1"/>
          </p:cNvSpPr>
          <p:nvPr>
            <p:ph type="body" idx="16391"/>
            <p:custDataLst>
              <p:tags r:id="rId12"/>
            </p:custDataLst>
          </p:nvPr>
        </p:nvSpPr>
        <p:spPr/>
        <p:txBody>
          <a:bodyPr/>
          <a:p>
            <a:r>
              <a:rPr lang="zh-CN" altLang="en-US"/>
              <a:t>结合“直线”“偏移”“修剪”“圆角”“样条曲线”与“图案填充”命令，细致描绘左视图的局部视图，全方位展示手把零件特征。</a:t>
            </a:r>
            <a:endParaRPr lang="zh-CN" altLang="en-US"/>
          </a:p>
        </p:txBody>
      </p:sp>
    </p:spTree>
    <p:custDataLst>
      <p:tags r:id="rId1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知识目标</a:t>
            </a:r>
            <a:endParaRPr lang="zh-CN" altLang="en-US"/>
          </a:p>
        </p:txBody>
      </p:sp>
      <p:sp>
        <p:nvSpPr>
          <p:cNvPr id="3" name="文本占位符 25"/>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a:t>
            </a:r>
            <a:r>
              <a:rPr lang="zh-CN" altLang="en-US"/>
              <a:t>绘制主视图</a:t>
            </a:r>
            <a:endParaRPr lang="zh-CN" altLang="en-US"/>
          </a:p>
        </p:txBody>
      </p:sp>
      <p:sp>
        <p:nvSpPr>
          <p:cNvPr id="4" name="文本占位符 3"/>
          <p:cNvSpPr>
            <a:spLocks noGrp="1"/>
          </p:cNvSpPr>
          <p:nvPr>
            <p:ph type="body" idx="16386"/>
            <p:custDataLst>
              <p:tags r:id="rId2"/>
            </p:custDataLst>
          </p:nvPr>
        </p:nvSpPr>
        <p:spPr/>
        <p:txBody>
          <a:bodyPr>
            <a:normAutofit fontScale="90000"/>
          </a:bodyPr>
          <a:p>
            <a:r>
              <a:rPr lang="zh-CN" altLang="en-US"/>
              <a:t>（</a:t>
            </a:r>
            <a:r>
              <a:rPr lang="en-US" altLang="zh-CN"/>
              <a:t>1</a:t>
            </a:r>
            <a:r>
              <a:rPr lang="zh-CN" altLang="en-US"/>
              <a:t>）</a:t>
            </a:r>
            <a:r>
              <a:rPr lang="zh-CN" altLang="en-US"/>
              <a:t>创建图层</a:t>
            </a:r>
            <a:endParaRPr lang="zh-CN" altLang="en-US"/>
          </a:p>
        </p:txBody>
      </p:sp>
      <p:sp>
        <p:nvSpPr>
          <p:cNvPr id="5" name="文本占位符 4"/>
          <p:cNvSpPr>
            <a:spLocks noGrp="1"/>
          </p:cNvSpPr>
          <p:nvPr>
            <p:ph type="body" idx="16387"/>
            <p:custDataLst>
              <p:tags r:id="rId3"/>
            </p:custDataLst>
          </p:nvPr>
        </p:nvSpPr>
        <p:spPr/>
        <p:txBody>
          <a:bodyPr>
            <a:normAutofit fontScale="90000" lnSpcReduction="20000"/>
          </a:bodyPr>
          <a:p>
            <a:r>
              <a:rPr lang="zh-CN" altLang="en-US"/>
              <a:t>设置图层颜色、线型及线宽参数（红/CENTER 0.15mm；白/Continuous 0.30mm等）。</a:t>
            </a:r>
            <a:endParaRPr lang="zh-CN" altLang="en-US"/>
          </a:p>
        </p:txBody>
      </p:sp>
      <p:sp>
        <p:nvSpPr>
          <p:cNvPr id="6" name="文本占位符 5"/>
          <p:cNvSpPr>
            <a:spLocks noGrp="1"/>
          </p:cNvSpPr>
          <p:nvPr>
            <p:ph type="body" idx="16388"/>
            <p:custDataLst>
              <p:tags r:id="rId4"/>
            </p:custDataLst>
          </p:nvPr>
        </p:nvSpPr>
        <p:spPr/>
        <p:txBody>
          <a:bodyPr>
            <a:normAutofit fontScale="80000"/>
          </a:bodyPr>
          <a:p>
            <a:r>
              <a:rPr lang="zh-CN" altLang="en-US"/>
              <a:t>（</a:t>
            </a:r>
            <a:r>
              <a:rPr lang="en-US" altLang="zh-CN"/>
              <a:t>2</a:t>
            </a:r>
            <a:r>
              <a:rPr lang="zh-CN" altLang="en-US"/>
              <a:t>）</a:t>
            </a:r>
            <a:r>
              <a:rPr lang="zh-CN" altLang="en-US"/>
              <a:t>绘制中心线</a:t>
            </a:r>
            <a:endParaRPr lang="zh-CN" altLang="en-US"/>
          </a:p>
        </p:txBody>
      </p:sp>
      <p:sp>
        <p:nvSpPr>
          <p:cNvPr id="7" name="文本占位符 6"/>
          <p:cNvSpPr>
            <a:spLocks noGrp="1"/>
          </p:cNvSpPr>
          <p:nvPr>
            <p:ph type="body" idx="16389"/>
            <p:custDataLst>
              <p:tags r:id="rId5"/>
            </p:custDataLst>
          </p:nvPr>
        </p:nvSpPr>
        <p:spPr/>
        <p:txBody>
          <a:bodyPr>
            <a:normAutofit fontScale="90000"/>
          </a:bodyPr>
          <a:p>
            <a:r>
              <a:rPr lang="zh-CN" altLang="en-US"/>
              <a:t>设定中心线图层，点击直线按钮，输入坐标{(85,100),(115,100),(100,115),(100,80)}绘制。</a:t>
            </a:r>
            <a:endParaRPr lang="zh-CN" altLang="en-US"/>
          </a:p>
        </p:txBody>
      </p:sp>
      <p:sp>
        <p:nvSpPr>
          <p:cNvPr id="8" name="文本占位符 7"/>
          <p:cNvSpPr>
            <a:spLocks noGrp="1"/>
          </p:cNvSpPr>
          <p:nvPr>
            <p:ph type="body" idx="16390"/>
            <p:custDataLst>
              <p:tags r:id="rId6"/>
            </p:custDataLst>
          </p:nvPr>
        </p:nvSpPr>
        <p:spPr/>
        <p:txBody>
          <a:bodyPr/>
          <a:p>
            <a:r>
              <a:rPr lang="zh-CN" altLang="en-US"/>
              <a:t>（</a:t>
            </a:r>
            <a:r>
              <a:rPr lang="en-US" altLang="zh-CN"/>
              <a:t>3</a:t>
            </a:r>
            <a:r>
              <a:rPr lang="zh-CN" altLang="en-US"/>
              <a:t>）</a:t>
            </a:r>
            <a:r>
              <a:rPr lang="zh-CN" altLang="en-US"/>
              <a:t>绘制圆</a:t>
            </a:r>
            <a:endParaRPr lang="zh-CN" altLang="en-US"/>
          </a:p>
        </p:txBody>
      </p:sp>
      <p:sp>
        <p:nvSpPr>
          <p:cNvPr id="9" name="文本占位符 8"/>
          <p:cNvSpPr>
            <a:spLocks noGrp="1"/>
          </p:cNvSpPr>
          <p:nvPr>
            <p:ph type="body" idx="16391"/>
            <p:custDataLst>
              <p:tags r:id="rId7"/>
            </p:custDataLst>
          </p:nvPr>
        </p:nvSpPr>
        <p:spPr/>
        <p:txBody>
          <a:bodyPr/>
          <a:p>
            <a:r>
              <a:rPr lang="zh-CN" altLang="en-US" sz="1400"/>
              <a:t>设定"粗实线"图层，单击圆按钮，以中心线交点为圆心，绘制半径10和5的圆。</a:t>
            </a:r>
            <a:endParaRPr lang="zh-CN" altLang="en-US" sz="1400"/>
          </a:p>
        </p:txBody>
      </p:sp>
      <p:sp>
        <p:nvSpPr>
          <p:cNvPr id="10" name="文本占位符 9"/>
          <p:cNvSpPr>
            <a:spLocks noGrp="1"/>
          </p:cNvSpPr>
          <p:nvPr>
            <p:ph type="body" idx="16392"/>
            <p:custDataLst>
              <p:tags r:id="rId8"/>
            </p:custDataLst>
          </p:nvPr>
        </p:nvSpPr>
        <p:spPr/>
        <p:txBody>
          <a:bodyPr>
            <a:normAutofit fontScale="80000"/>
          </a:bodyPr>
          <a:p>
            <a:r>
              <a:rPr lang="zh-CN" altLang="en-US"/>
              <a:t>（</a:t>
            </a:r>
            <a:r>
              <a:rPr lang="en-US" altLang="zh-CN"/>
              <a:t>4</a:t>
            </a:r>
            <a:r>
              <a:rPr lang="zh-CN" altLang="en-US"/>
              <a:t>）</a:t>
            </a:r>
            <a:r>
              <a:rPr lang="zh-CN" altLang="en-US"/>
              <a:t>偏移中心线</a:t>
            </a:r>
            <a:endParaRPr lang="zh-CN" altLang="en-US"/>
          </a:p>
        </p:txBody>
      </p:sp>
      <p:sp>
        <p:nvSpPr>
          <p:cNvPr id="11" name="文本占位符 10"/>
          <p:cNvSpPr>
            <a:spLocks noGrp="1"/>
          </p:cNvSpPr>
          <p:nvPr>
            <p:ph type="body" idx="16393"/>
            <p:custDataLst>
              <p:tags r:id="rId9"/>
            </p:custDataLst>
          </p:nvPr>
        </p:nvSpPr>
        <p:spPr/>
        <p:txBody>
          <a:bodyPr/>
          <a:p>
            <a:r>
              <a:rPr lang="zh-CN" altLang="en-US" sz="1400"/>
              <a:t>点击偏移按钮，水平中心线向下偏移18，结果如图。</a:t>
            </a:r>
            <a:endParaRPr lang="zh-CN" altLang="en-US" sz="1400"/>
          </a:p>
        </p:txBody>
      </p:sp>
      <p:sp>
        <p:nvSpPr>
          <p:cNvPr id="12" name="文本占位符 11"/>
          <p:cNvSpPr>
            <a:spLocks noGrp="1"/>
          </p:cNvSpPr>
          <p:nvPr>
            <p:ph type="body" idx="16394"/>
            <p:custDataLst>
              <p:tags r:id="rId10"/>
            </p:custDataLst>
          </p:nvPr>
        </p:nvSpPr>
        <p:spPr/>
        <p:txBody>
          <a:bodyPr>
            <a:normAutofit fontScale="80000"/>
          </a:bodyPr>
          <a:p>
            <a:r>
              <a:rPr lang="zh-CN" altLang="en-US"/>
              <a:t>（</a:t>
            </a:r>
            <a:r>
              <a:rPr lang="en-US" altLang="zh-CN"/>
              <a:t>5</a:t>
            </a:r>
            <a:r>
              <a:rPr lang="zh-CN" altLang="en-US"/>
              <a:t>）</a:t>
            </a:r>
            <a:r>
              <a:rPr lang="zh-CN" altLang="en-US"/>
              <a:t>拉长中心线</a:t>
            </a:r>
            <a:endParaRPr lang="zh-CN" altLang="en-US"/>
          </a:p>
        </p:txBody>
      </p:sp>
      <p:sp>
        <p:nvSpPr>
          <p:cNvPr id="13" name="文本占位符 12"/>
          <p:cNvSpPr>
            <a:spLocks noGrp="1"/>
          </p:cNvSpPr>
          <p:nvPr>
            <p:ph type="body" idx="16395"/>
            <p:custDataLst>
              <p:tags r:id="rId11"/>
            </p:custDataLst>
          </p:nvPr>
        </p:nvSpPr>
        <p:spPr/>
        <p:txBody>
          <a:bodyPr/>
          <a:p>
            <a:r>
              <a:rPr lang="zh-CN" altLang="en-US" sz="1400"/>
              <a:t>通过钳夹功能选中竖直中心线，拖动夹点拉长并缩短水平线。</a:t>
            </a:r>
            <a:endParaRPr lang="zh-CN" altLang="en-US" sz="1400"/>
          </a:p>
        </p:txBody>
      </p:sp>
      <p:sp>
        <p:nvSpPr>
          <p:cNvPr id="14" name="文本占位符 13"/>
          <p:cNvSpPr>
            <a:spLocks noGrp="1"/>
          </p:cNvSpPr>
          <p:nvPr>
            <p:ph type="body" idx="16396"/>
            <p:custDataLst>
              <p:tags r:id="rId12"/>
            </p:custDataLst>
          </p:nvPr>
        </p:nvSpPr>
        <p:spPr/>
        <p:txBody>
          <a:bodyPr/>
          <a:p>
            <a:r>
              <a:rPr lang="zh-CN" altLang="en-US"/>
              <a:t>（</a:t>
            </a:r>
            <a:r>
              <a:rPr lang="en-US" altLang="zh-CN"/>
              <a:t>6</a:t>
            </a:r>
            <a:r>
              <a:rPr lang="zh-CN" altLang="en-US"/>
              <a:t>）</a:t>
            </a:r>
            <a:r>
              <a:rPr lang="zh-CN" altLang="en-US"/>
              <a:t>绘制圆</a:t>
            </a:r>
            <a:endParaRPr lang="zh-CN" altLang="en-US"/>
          </a:p>
        </p:txBody>
      </p:sp>
      <p:sp>
        <p:nvSpPr>
          <p:cNvPr id="15" name="文本占位符 14"/>
          <p:cNvSpPr>
            <a:spLocks noGrp="1"/>
          </p:cNvSpPr>
          <p:nvPr>
            <p:ph type="body" idx="16397"/>
            <p:custDataLst>
              <p:tags r:id="rId13"/>
            </p:custDataLst>
          </p:nvPr>
        </p:nvSpPr>
        <p:spPr/>
        <p:txBody>
          <a:bodyPr/>
          <a:p>
            <a:r>
              <a:rPr lang="zh-CN" altLang="en-US" sz="1400"/>
              <a:t>点击绘图面板的"圆"按钮，以中心线交点为圆心绘制半径4的圆（如图）。</a:t>
            </a:r>
            <a:endParaRPr lang="zh-CN" altLang="en-US" sz="1400"/>
          </a:p>
        </p:txBody>
      </p:sp>
      <p:pic>
        <p:nvPicPr>
          <p:cNvPr id="16" name="图片 15"/>
          <p:cNvPicPr>
            <a:picLocks noChangeAspect="1"/>
          </p:cNvPicPr>
          <p:nvPr/>
        </p:nvPicPr>
        <p:blipFill>
          <a:blip r:embed="rId14"/>
          <a:stretch>
            <a:fillRect/>
          </a:stretch>
        </p:blipFill>
        <p:spPr>
          <a:xfrm>
            <a:off x="258445" y="1879600"/>
            <a:ext cx="2768600" cy="1132840"/>
          </a:xfrm>
          <a:prstGeom prst="rect">
            <a:avLst/>
          </a:prstGeom>
        </p:spPr>
      </p:pic>
      <p:pic>
        <p:nvPicPr>
          <p:cNvPr id="17" name="图片 16"/>
          <p:cNvPicPr>
            <a:picLocks noChangeAspect="1"/>
          </p:cNvPicPr>
          <p:nvPr/>
        </p:nvPicPr>
        <p:blipFill>
          <a:blip r:embed="rId15"/>
          <a:stretch>
            <a:fillRect/>
          </a:stretch>
        </p:blipFill>
        <p:spPr>
          <a:xfrm>
            <a:off x="3472815" y="1879600"/>
            <a:ext cx="1105535" cy="1129030"/>
          </a:xfrm>
          <a:prstGeom prst="rect">
            <a:avLst/>
          </a:prstGeom>
        </p:spPr>
      </p:pic>
      <p:pic>
        <p:nvPicPr>
          <p:cNvPr id="19" name="图片 18"/>
          <p:cNvPicPr>
            <a:picLocks noChangeAspect="1"/>
          </p:cNvPicPr>
          <p:nvPr/>
        </p:nvPicPr>
        <p:blipFill>
          <a:blip r:embed="rId16"/>
          <a:stretch>
            <a:fillRect/>
          </a:stretch>
        </p:blipFill>
        <p:spPr>
          <a:xfrm>
            <a:off x="458470" y="3657600"/>
            <a:ext cx="2743835" cy="1795145"/>
          </a:xfrm>
          <a:prstGeom prst="rect">
            <a:avLst/>
          </a:prstGeom>
        </p:spPr>
      </p:pic>
      <p:pic>
        <p:nvPicPr>
          <p:cNvPr id="20" name="图片 19"/>
          <p:cNvPicPr>
            <a:picLocks noChangeAspect="1"/>
          </p:cNvPicPr>
          <p:nvPr/>
        </p:nvPicPr>
        <p:blipFill>
          <a:blip r:embed="rId17"/>
          <a:stretch>
            <a:fillRect/>
          </a:stretch>
        </p:blipFill>
        <p:spPr>
          <a:xfrm>
            <a:off x="3622675" y="3679190"/>
            <a:ext cx="1068070" cy="1614805"/>
          </a:xfrm>
          <a:prstGeom prst="rect">
            <a:avLst/>
          </a:prstGeom>
        </p:spPr>
      </p:pic>
    </p:spTree>
    <p:custDataLst>
      <p:tags r:id="rId18"/>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a:t>
            </a:r>
            <a:r>
              <a:rPr lang="zh-CN" altLang="en-US"/>
              <a:t>绘制主视图</a:t>
            </a:r>
            <a:endParaRPr lang="zh-CN" altLang="en-US"/>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sz="1700"/>
              <a:t>（</a:t>
            </a:r>
            <a:r>
              <a:rPr lang="en-US" altLang="zh-CN" sz="1700"/>
              <a:t>7</a:t>
            </a:r>
            <a:r>
              <a:rPr lang="zh-CN" altLang="en-US" sz="1700"/>
              <a:t>）</a:t>
            </a:r>
            <a:r>
              <a:rPr lang="zh-CN" altLang="en-US" sz="1700"/>
              <a:t>绘制直线</a:t>
            </a:r>
            <a:endParaRPr lang="zh-CN" altLang="en-US" sz="1700"/>
          </a:p>
        </p:txBody>
      </p:sp>
      <p:sp>
        <p:nvSpPr>
          <p:cNvPr id="6" name="文本占位符 5"/>
          <p:cNvSpPr>
            <a:spLocks noGrp="1"/>
          </p:cNvSpPr>
          <p:nvPr>
            <p:ph type="body" idx="16387"/>
            <p:custDataLst>
              <p:tags r:id="rId4"/>
            </p:custDataLst>
          </p:nvPr>
        </p:nvSpPr>
        <p:spPr/>
        <p:txBody>
          <a:bodyPr/>
          <a:p>
            <a:r>
              <a:rPr lang="zh-CN" altLang="en-US" sz="1400"/>
              <a:t>设置切点捕捉后绘制与圆相切的直线。</a:t>
            </a:r>
            <a:endParaRPr lang="zh-CN" altLang="en-US" sz="1400"/>
          </a:p>
        </p:txBody>
      </p:sp>
      <p:sp>
        <p:nvSpPr>
          <p:cNvPr id="7" name="装饰  5"/>
          <p:cNvSpPr>
            <a:spLocks noGrp="1"/>
          </p:cNvSpPr>
          <p:nvPr>
            <p:ph type="body" idx="16400"/>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sz="1700"/>
              <a:t>（</a:t>
            </a:r>
            <a:r>
              <a:rPr lang="en-US" altLang="zh-CN" sz="1700"/>
              <a:t>8</a:t>
            </a:r>
            <a:r>
              <a:rPr lang="zh-CN" altLang="en-US" sz="1700"/>
              <a:t>）</a:t>
            </a:r>
            <a:r>
              <a:rPr lang="zh-CN" altLang="en-US" sz="1700"/>
              <a:t>剪切图形</a:t>
            </a:r>
            <a:endParaRPr lang="zh-CN" altLang="en-US" sz="1700"/>
          </a:p>
        </p:txBody>
      </p:sp>
      <p:sp>
        <p:nvSpPr>
          <p:cNvPr id="9" name="文本占位符 8"/>
          <p:cNvSpPr>
            <a:spLocks noGrp="1"/>
          </p:cNvSpPr>
          <p:nvPr>
            <p:ph type="body" idx="16389"/>
            <p:custDataLst>
              <p:tags r:id="rId7"/>
            </p:custDataLst>
          </p:nvPr>
        </p:nvSpPr>
        <p:spPr/>
        <p:txBody>
          <a:bodyPr>
            <a:normAutofit fontScale="90000" lnSpcReduction="20000"/>
          </a:bodyPr>
          <a:p>
            <a:r>
              <a:rPr lang="zh-CN" altLang="en-US"/>
              <a:t>单击“默认”选项卡“修改”面板中的“修剪”按钮
，剪切图形，结果如图3-98所示。</a:t>
            </a:r>
            <a:endParaRPr lang="zh-CN" altLang="en-US"/>
          </a:p>
        </p:txBody>
      </p:sp>
      <p:sp>
        <p:nvSpPr>
          <p:cNvPr id="10" name="装饰  8"/>
          <p:cNvSpPr>
            <a:spLocks noGrp="1"/>
          </p:cNvSpPr>
          <p:nvPr>
            <p:ph type="body" idx="16401"/>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sz="1700"/>
              <a:t>（</a:t>
            </a:r>
            <a:r>
              <a:rPr lang="en-US" altLang="zh-CN" sz="1700"/>
              <a:t>9</a:t>
            </a:r>
            <a:r>
              <a:rPr lang="zh-CN" altLang="en-US" sz="1700"/>
              <a:t>）</a:t>
            </a:r>
            <a:r>
              <a:rPr lang="zh-CN" altLang="en-US" sz="1700"/>
              <a:t>绘制直线</a:t>
            </a:r>
            <a:endParaRPr lang="zh-CN" altLang="en-US" sz="1700"/>
          </a:p>
        </p:txBody>
      </p:sp>
      <p:sp>
        <p:nvSpPr>
          <p:cNvPr id="12" name="文本占位符 11"/>
          <p:cNvSpPr>
            <a:spLocks noGrp="1"/>
          </p:cNvSpPr>
          <p:nvPr>
            <p:ph type="body" idx="16391"/>
            <p:custDataLst>
              <p:tags r:id="rId10"/>
            </p:custDataLst>
          </p:nvPr>
        </p:nvSpPr>
        <p:spPr/>
        <p:txBody>
          <a:bodyPr/>
          <a:p>
            <a:r>
              <a:rPr lang="zh-CN" altLang="en-US" sz="1400"/>
              <a:t>设置极轴追踪增量角20°，以中心线交点绘制20°、长50°直线。</a:t>
            </a:r>
            <a:endParaRPr lang="zh-CN" altLang="en-US" sz="1400"/>
          </a:p>
        </p:txBody>
      </p:sp>
      <p:sp>
        <p:nvSpPr>
          <p:cNvPr id="13" name="装饰  1"/>
          <p:cNvSpPr>
            <a:spLocks noGrp="1"/>
          </p:cNvSpPr>
          <p:nvPr>
            <p:ph type="body" idx="16402"/>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fontScale="50000"/>
          </a:bodyPr>
          <a:p>
            <a:r>
              <a:rPr lang="zh-CN" altLang="en-US"/>
              <a:t>（</a:t>
            </a:r>
            <a:r>
              <a:rPr lang="en-US" altLang="zh-CN"/>
              <a:t>10</a:t>
            </a:r>
            <a:r>
              <a:rPr lang="zh-CN" altLang="en-US"/>
              <a:t>）</a:t>
            </a:r>
            <a:r>
              <a:rPr lang="zh-CN" altLang="en-US"/>
              <a:t>偏移并剪切图形</a:t>
            </a:r>
            <a:endParaRPr lang="zh-CN" altLang="en-US"/>
          </a:p>
        </p:txBody>
      </p:sp>
      <p:sp>
        <p:nvSpPr>
          <p:cNvPr id="15" name="文本占位符 14"/>
          <p:cNvSpPr>
            <a:spLocks noGrp="1"/>
          </p:cNvSpPr>
          <p:nvPr>
            <p:ph type="body" idx="16393"/>
            <p:custDataLst>
              <p:tags r:id="rId13"/>
            </p:custDataLst>
          </p:nvPr>
        </p:nvSpPr>
        <p:spPr/>
        <p:txBody>
          <a:bodyPr/>
          <a:p>
            <a:r>
              <a:rPr lang="zh-CN" altLang="en-US" sz="1400"/>
              <a:t>偏移直线至5和10，修改图层后修剪，结果如图3-101。</a:t>
            </a:r>
            <a:endParaRPr lang="zh-CN" altLang="en-US" sz="1400"/>
          </a:p>
        </p:txBody>
      </p:sp>
      <p:sp>
        <p:nvSpPr>
          <p:cNvPr id="16" name="装饰  4"/>
          <p:cNvSpPr>
            <a:spLocks noGrp="1"/>
          </p:cNvSpPr>
          <p:nvPr>
            <p:ph type="body" idx="16403"/>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p>
            <a:r>
              <a:rPr lang="zh-CN" altLang="en-US" sz="1700"/>
              <a:t>（</a:t>
            </a:r>
            <a:r>
              <a:rPr lang="en-US" altLang="zh-CN" sz="1700"/>
              <a:t>11</a:t>
            </a:r>
            <a:r>
              <a:rPr lang="zh-CN" altLang="en-US" sz="1700"/>
              <a:t>）</a:t>
            </a:r>
            <a:r>
              <a:rPr lang="zh-CN" altLang="en-US" sz="1700"/>
              <a:t>绘制直线</a:t>
            </a:r>
            <a:endParaRPr lang="zh-CN" altLang="en-US" sz="1700"/>
          </a:p>
        </p:txBody>
      </p:sp>
      <p:sp>
        <p:nvSpPr>
          <p:cNvPr id="18" name="文本占位符 17"/>
          <p:cNvSpPr>
            <a:spLocks noGrp="1"/>
          </p:cNvSpPr>
          <p:nvPr>
            <p:ph type="body" idx="16395"/>
            <p:custDataLst>
              <p:tags r:id="rId16"/>
            </p:custDataLst>
          </p:nvPr>
        </p:nvSpPr>
        <p:spPr/>
        <p:txBody>
          <a:bodyPr/>
          <a:p>
            <a:r>
              <a:rPr lang="zh-CN" altLang="en-US" sz="1400"/>
              <a:t>设置极轴追踪增量角25°，以端点1为起点绘制85单位长直线。</a:t>
            </a:r>
            <a:endParaRPr lang="zh-CN" altLang="en-US" sz="1400"/>
          </a:p>
        </p:txBody>
      </p:sp>
      <p:sp>
        <p:nvSpPr>
          <p:cNvPr id="19" name="装饰  7"/>
          <p:cNvSpPr>
            <a:spLocks noGrp="1"/>
          </p:cNvSpPr>
          <p:nvPr>
            <p:ph type="body" idx="16404"/>
            <p:custDataLst>
              <p:tags r:id="rId17"/>
            </p:custDataLst>
          </p:nvPr>
        </p:nvSpPr>
        <p:spPr/>
        <p:txBody>
          <a:bodyPr/>
          <a:p>
            <a:r>
              <a:rPr lang="zh-CN" altLang="en-US"/>
              <a:t> </a:t>
            </a:r>
            <a:endParaRPr lang="zh-CN" altLang="en-US"/>
          </a:p>
        </p:txBody>
      </p:sp>
      <p:sp>
        <p:nvSpPr>
          <p:cNvPr id="20" name="文本占位符 19"/>
          <p:cNvSpPr>
            <a:spLocks noGrp="1"/>
          </p:cNvSpPr>
          <p:nvPr>
            <p:ph type="body" idx="16396"/>
            <p:custDataLst>
              <p:tags r:id="rId18"/>
            </p:custDataLst>
          </p:nvPr>
        </p:nvSpPr>
        <p:spPr/>
        <p:txBody>
          <a:bodyPr/>
          <a:p>
            <a:r>
              <a:rPr lang="zh-CN" altLang="en-US" sz="1700"/>
              <a:t>（</a:t>
            </a:r>
            <a:r>
              <a:rPr lang="en-US" altLang="zh-CN" sz="1700"/>
              <a:t>12</a:t>
            </a:r>
            <a:r>
              <a:rPr lang="zh-CN" altLang="en-US" sz="1700"/>
              <a:t>）</a:t>
            </a:r>
            <a:r>
              <a:rPr lang="zh-CN" altLang="en-US" sz="1700"/>
              <a:t>创建直线</a:t>
            </a:r>
            <a:endParaRPr lang="zh-CN" altLang="en-US" sz="1700"/>
          </a:p>
        </p:txBody>
      </p:sp>
      <p:sp>
        <p:nvSpPr>
          <p:cNvPr id="21" name="文本占位符 20"/>
          <p:cNvSpPr>
            <a:spLocks noGrp="1"/>
          </p:cNvSpPr>
          <p:nvPr>
            <p:ph type="body" idx="16397"/>
            <p:custDataLst>
              <p:tags r:id="rId19"/>
            </p:custDataLst>
          </p:nvPr>
        </p:nvSpPr>
        <p:spPr/>
        <p:txBody>
          <a:bodyPr/>
          <a:p>
            <a:r>
              <a:rPr lang="zh-CN" altLang="en-US" sz="1400"/>
              <a:t>偏移直线并修改中间线层为"中心线"</a:t>
            </a:r>
            <a:endParaRPr lang="zh-CN" altLang="en-US" sz="1400"/>
          </a:p>
        </p:txBody>
      </p:sp>
      <p:pic>
        <p:nvPicPr>
          <p:cNvPr id="3" name="图片 829"/>
          <p:cNvPicPr>
            <a:picLocks noChangeAspect="1"/>
          </p:cNvPicPr>
          <p:nvPr/>
        </p:nvPicPr>
        <p:blipFill>
          <a:blip r:embed="rId20"/>
          <a:stretch>
            <a:fillRect/>
          </a:stretch>
        </p:blipFill>
        <p:spPr>
          <a:xfrm>
            <a:off x="259398" y="297180"/>
            <a:ext cx="1889125" cy="1633220"/>
          </a:xfrm>
          <a:prstGeom prst="rect">
            <a:avLst/>
          </a:prstGeom>
          <a:noFill/>
          <a:ln w="9525">
            <a:noFill/>
          </a:ln>
        </p:spPr>
      </p:pic>
      <p:sp>
        <p:nvSpPr>
          <p:cNvPr id="23" name="文本框 22"/>
          <p:cNvSpPr txBox="1"/>
          <p:nvPr/>
        </p:nvSpPr>
        <p:spPr>
          <a:xfrm>
            <a:off x="523240" y="1995170"/>
            <a:ext cx="1625600" cy="341630"/>
          </a:xfrm>
          <a:prstGeom prst="rect">
            <a:avLst/>
          </a:prstGeom>
        </p:spPr>
        <p:txBody>
          <a:bodyPr>
            <a:noAutofit/>
          </a:bodyPr>
          <a:p>
            <a:pPr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“草图设置”对话框</a:t>
            </a:r>
            <a:endParaRPr lang="zh-CN" altLang="en-US" sz="1200">
              <a:latin typeface="宋体" panose="02010600030101010101" pitchFamily="2" charset="-122"/>
              <a:ea typeface="宋体" panose="02010600030101010101" pitchFamily="2" charset="-122"/>
            </a:endParaRPr>
          </a:p>
        </p:txBody>
      </p:sp>
      <p:pic>
        <p:nvPicPr>
          <p:cNvPr id="25" name="图片 24"/>
          <p:cNvPicPr>
            <a:picLocks noChangeAspect="1"/>
          </p:cNvPicPr>
          <p:nvPr/>
        </p:nvPicPr>
        <p:blipFill>
          <a:blip r:embed="rId21"/>
          <a:stretch>
            <a:fillRect/>
          </a:stretch>
        </p:blipFill>
        <p:spPr>
          <a:xfrm>
            <a:off x="2512060" y="533400"/>
            <a:ext cx="2004060" cy="1461770"/>
          </a:xfrm>
          <a:prstGeom prst="rect">
            <a:avLst/>
          </a:prstGeom>
        </p:spPr>
      </p:pic>
      <p:pic>
        <p:nvPicPr>
          <p:cNvPr id="22" name="图片 835"/>
          <p:cNvPicPr>
            <a:picLocks noChangeAspect="1"/>
          </p:cNvPicPr>
          <p:nvPr/>
        </p:nvPicPr>
        <p:blipFill>
          <a:blip r:embed="rId22"/>
          <a:stretch>
            <a:fillRect/>
          </a:stretch>
        </p:blipFill>
        <p:spPr>
          <a:xfrm>
            <a:off x="341630" y="2401570"/>
            <a:ext cx="1807210" cy="1562100"/>
          </a:xfrm>
          <a:prstGeom prst="rect">
            <a:avLst/>
          </a:prstGeom>
          <a:noFill/>
          <a:ln w="9525">
            <a:noFill/>
          </a:ln>
        </p:spPr>
      </p:pic>
      <p:sp>
        <p:nvSpPr>
          <p:cNvPr id="26" name="文本框 25"/>
          <p:cNvSpPr txBox="1"/>
          <p:nvPr/>
        </p:nvSpPr>
        <p:spPr>
          <a:xfrm>
            <a:off x="304800" y="4028440"/>
            <a:ext cx="1938655" cy="321945"/>
          </a:xfrm>
          <a:prstGeom prst="rect">
            <a:avLst/>
          </a:prstGeom>
        </p:spPr>
        <p:txBody>
          <a:bodyPr>
            <a:noAutofit/>
          </a:bodyPr>
          <a:p>
            <a:pPr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“草图设置”对话框 </a:t>
            </a:r>
            <a:endParaRPr lang="zh-CN" altLang="en-US" sz="1200">
              <a:latin typeface="宋体" panose="02010600030101010101" pitchFamily="2" charset="-122"/>
              <a:ea typeface="宋体" panose="02010600030101010101" pitchFamily="2" charset="-122"/>
            </a:endParaRPr>
          </a:p>
        </p:txBody>
      </p:sp>
      <p:pic>
        <p:nvPicPr>
          <p:cNvPr id="27" name="图片 26"/>
          <p:cNvPicPr>
            <a:picLocks noChangeAspect="1"/>
          </p:cNvPicPr>
          <p:nvPr/>
        </p:nvPicPr>
        <p:blipFill>
          <a:blip r:embed="rId23"/>
          <a:stretch>
            <a:fillRect/>
          </a:stretch>
        </p:blipFill>
        <p:spPr>
          <a:xfrm>
            <a:off x="2317750" y="2744470"/>
            <a:ext cx="2635250" cy="1219200"/>
          </a:xfrm>
          <a:prstGeom prst="rect">
            <a:avLst/>
          </a:prstGeom>
        </p:spPr>
      </p:pic>
      <p:pic>
        <p:nvPicPr>
          <p:cNvPr id="24" name="图片 839"/>
          <p:cNvPicPr>
            <a:picLocks noChangeAspect="1"/>
          </p:cNvPicPr>
          <p:nvPr/>
        </p:nvPicPr>
        <p:blipFill>
          <a:blip r:embed="rId24"/>
          <a:stretch>
            <a:fillRect/>
          </a:stretch>
        </p:blipFill>
        <p:spPr>
          <a:xfrm>
            <a:off x="237490" y="4622800"/>
            <a:ext cx="1911350" cy="1657350"/>
          </a:xfrm>
          <a:prstGeom prst="rect">
            <a:avLst/>
          </a:prstGeom>
          <a:noFill/>
          <a:ln w="9525">
            <a:noFill/>
          </a:ln>
        </p:spPr>
      </p:pic>
      <p:sp>
        <p:nvSpPr>
          <p:cNvPr id="28" name="文本框 27"/>
          <p:cNvSpPr txBox="1"/>
          <p:nvPr/>
        </p:nvSpPr>
        <p:spPr>
          <a:xfrm>
            <a:off x="447040" y="6448425"/>
            <a:ext cx="2065020" cy="198120"/>
          </a:xfrm>
          <a:prstGeom prst="rect">
            <a:avLst/>
          </a:prstGeom>
        </p:spPr>
        <p:txBody>
          <a:bodyPr>
            <a:noAutofit/>
          </a:bodyPr>
          <a:p>
            <a:pPr marL="0"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“草图设置”对话框 </a:t>
            </a:r>
            <a:endParaRPr lang="zh-CN" altLang="en-US" sz="1200">
              <a:latin typeface="宋体" panose="02010600030101010101" pitchFamily="2" charset="-122"/>
              <a:ea typeface="宋体" panose="02010600030101010101" pitchFamily="2" charset="-122"/>
            </a:endParaRPr>
          </a:p>
        </p:txBody>
      </p:sp>
      <p:pic>
        <p:nvPicPr>
          <p:cNvPr id="29" name="图片 28"/>
          <p:cNvPicPr>
            <a:picLocks noChangeAspect="1"/>
          </p:cNvPicPr>
          <p:nvPr/>
        </p:nvPicPr>
        <p:blipFill>
          <a:blip r:embed="rId25"/>
          <a:stretch>
            <a:fillRect/>
          </a:stretch>
        </p:blipFill>
        <p:spPr>
          <a:xfrm>
            <a:off x="2243455" y="5048885"/>
            <a:ext cx="1276350" cy="1231265"/>
          </a:xfrm>
          <a:prstGeom prst="rect">
            <a:avLst/>
          </a:prstGeom>
        </p:spPr>
      </p:pic>
      <p:pic>
        <p:nvPicPr>
          <p:cNvPr id="30" name="图片 29"/>
          <p:cNvPicPr>
            <a:picLocks noChangeAspect="1"/>
          </p:cNvPicPr>
          <p:nvPr/>
        </p:nvPicPr>
        <p:blipFill>
          <a:blip r:embed="rId26"/>
          <a:stretch>
            <a:fillRect/>
          </a:stretch>
        </p:blipFill>
        <p:spPr>
          <a:xfrm>
            <a:off x="3788410" y="5226050"/>
            <a:ext cx="1200785" cy="1035685"/>
          </a:xfrm>
          <a:prstGeom prst="rect">
            <a:avLst/>
          </a:prstGeom>
        </p:spPr>
      </p:pic>
    </p:spTree>
    <p:custDataLst>
      <p:tags r:id="rId27"/>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a:t>
            </a:r>
            <a:r>
              <a:rPr lang="zh-CN" altLang="en-US"/>
              <a:t>绘制主视图</a:t>
            </a:r>
            <a:endParaRPr lang="zh-CN" altLang="en-US"/>
          </a:p>
        </p:txBody>
      </p:sp>
      <p:sp>
        <p:nvSpPr>
          <p:cNvPr id="4" name="装饰  2"/>
          <p:cNvSpPr>
            <a:spLocks noGrp="1"/>
          </p:cNvSpPr>
          <p:nvPr>
            <p:ph type="body" idx="16397"/>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normAutofit fontScale="70000"/>
          </a:bodyPr>
          <a:p>
            <a:r>
              <a:rPr lang="zh-CN" altLang="en-US"/>
              <a:t>（</a:t>
            </a:r>
            <a:r>
              <a:rPr lang="en-US" altLang="zh-CN"/>
              <a:t>13</a:t>
            </a:r>
            <a:r>
              <a:rPr lang="zh-CN" altLang="en-US"/>
              <a:t>）</a:t>
            </a:r>
            <a:r>
              <a:rPr lang="zh-CN" altLang="en-US"/>
              <a:t>放大视图</a:t>
            </a:r>
            <a:endParaRPr lang="zh-CN" altLang="en-US"/>
          </a:p>
        </p:txBody>
      </p:sp>
      <p:sp>
        <p:nvSpPr>
          <p:cNvPr id="6" name="文本占位符 5"/>
          <p:cNvSpPr>
            <a:spLocks noGrp="1"/>
          </p:cNvSpPr>
          <p:nvPr>
            <p:ph type="body" idx="16387"/>
            <p:custDataLst>
              <p:tags r:id="rId4"/>
            </p:custDataLst>
          </p:nvPr>
        </p:nvSpPr>
        <p:spPr>
          <a:xfrm>
            <a:off x="762000" y="2032000"/>
            <a:ext cx="2025650" cy="1219200"/>
          </a:xfrm>
        </p:spPr>
        <p:txBody>
          <a:bodyPr>
            <a:normAutofit fontScale="90000"/>
          </a:bodyPr>
          <a:p>
            <a:r>
              <a:rPr lang="zh-CN" altLang="en-US"/>
              <a:t>利用“缩放”工具将刚偏移的线段局部放大，如图所示，可以发现，线段没有连接。</a:t>
            </a:r>
            <a:endParaRPr lang="zh-CN" altLang="en-US"/>
          </a:p>
        </p:txBody>
      </p:sp>
      <p:sp>
        <p:nvSpPr>
          <p:cNvPr id="7" name="装饰  5"/>
          <p:cNvSpPr>
            <a:spLocks noGrp="1"/>
          </p:cNvSpPr>
          <p:nvPr>
            <p:ph type="body" idx="16398"/>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70000"/>
          </a:bodyPr>
          <a:p>
            <a:r>
              <a:rPr lang="zh-CN" altLang="en-US"/>
              <a:t>（</a:t>
            </a:r>
            <a:r>
              <a:rPr lang="en-US" altLang="zh-CN"/>
              <a:t>14</a:t>
            </a:r>
            <a:r>
              <a:rPr lang="zh-CN" altLang="en-US"/>
              <a:t>）</a:t>
            </a:r>
            <a:r>
              <a:rPr lang="zh-CN" altLang="en-US"/>
              <a:t>延伸直线</a:t>
            </a:r>
            <a:endParaRPr lang="zh-CN" altLang="en-US"/>
          </a:p>
        </p:txBody>
      </p:sp>
      <p:sp>
        <p:nvSpPr>
          <p:cNvPr id="9" name="文本占位符 8"/>
          <p:cNvSpPr>
            <a:spLocks noGrp="1"/>
          </p:cNvSpPr>
          <p:nvPr>
            <p:ph type="body" idx="16389"/>
            <p:custDataLst>
              <p:tags r:id="rId7"/>
            </p:custDataLst>
          </p:nvPr>
        </p:nvSpPr>
        <p:spPr/>
        <p:txBody>
          <a:bodyPr/>
          <a:p>
            <a:r>
              <a:rPr lang="zh-CN" altLang="en-US" sz="1400"/>
              <a:t>点击"延伸"按钮连接线段，同法处理其余，结果如图。</a:t>
            </a:r>
            <a:endParaRPr lang="zh-CN" altLang="en-US" sz="1400"/>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normAutofit fontScale="70000"/>
          </a:bodyPr>
          <a:p>
            <a:r>
              <a:rPr lang="zh-CN" altLang="en-US"/>
              <a:t>（</a:t>
            </a:r>
            <a:r>
              <a:rPr lang="en-US" altLang="zh-CN"/>
              <a:t>15</a:t>
            </a:r>
            <a:r>
              <a:rPr lang="zh-CN" altLang="en-US"/>
              <a:t>）</a:t>
            </a:r>
            <a:r>
              <a:rPr lang="zh-CN" altLang="en-US"/>
              <a:t>连接端点</a:t>
            </a:r>
            <a:endParaRPr lang="zh-CN" altLang="en-US"/>
          </a:p>
        </p:txBody>
      </p:sp>
      <p:sp>
        <p:nvSpPr>
          <p:cNvPr id="12" name="文本占位符 11"/>
          <p:cNvSpPr>
            <a:spLocks noGrp="1"/>
          </p:cNvSpPr>
          <p:nvPr>
            <p:ph type="body" idx="16391"/>
            <p:custDataLst>
              <p:tags r:id="rId10"/>
            </p:custDataLst>
          </p:nvPr>
        </p:nvSpPr>
        <p:spPr>
          <a:xfrm>
            <a:off x="5334000" y="2032000"/>
            <a:ext cx="1879600" cy="1219200"/>
          </a:xfrm>
        </p:spPr>
        <p:txBody>
          <a:bodyPr>
            <a:normAutofit fontScale="90000"/>
          </a:bodyPr>
          <a:p>
            <a:r>
              <a:rPr lang="zh-CN" altLang="en-US"/>
              <a:t>单击“默认”选项卡“绘图”面板中的“直线”按钮，连接线段端点，结果如图所示。</a:t>
            </a:r>
            <a:endParaRPr lang="zh-CN" altLang="en-US"/>
          </a:p>
        </p:txBody>
      </p:sp>
      <p:sp>
        <p:nvSpPr>
          <p:cNvPr id="13" name="装饰  1"/>
          <p:cNvSpPr>
            <a:spLocks noGrp="1"/>
          </p:cNvSpPr>
          <p:nvPr>
            <p:ph type="body" idx="16400"/>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fontScale="70000"/>
          </a:bodyPr>
          <a:p>
            <a:r>
              <a:rPr lang="zh-CN" altLang="en-US"/>
              <a:t>（</a:t>
            </a:r>
            <a:r>
              <a:rPr lang="en-US" altLang="zh-CN"/>
              <a:t>16</a:t>
            </a:r>
            <a:r>
              <a:rPr lang="zh-CN" altLang="en-US"/>
              <a:t>）</a:t>
            </a:r>
            <a:r>
              <a:rPr lang="zh-CN" altLang="en-US"/>
              <a:t>偏移线段</a:t>
            </a:r>
            <a:endParaRPr lang="zh-CN" altLang="en-US"/>
          </a:p>
        </p:txBody>
      </p:sp>
      <p:sp>
        <p:nvSpPr>
          <p:cNvPr id="15" name="文本占位符 14"/>
          <p:cNvSpPr>
            <a:spLocks noGrp="1"/>
          </p:cNvSpPr>
          <p:nvPr>
            <p:ph type="body" idx="16393"/>
            <p:custDataLst>
              <p:tags r:id="rId13"/>
            </p:custDataLst>
          </p:nvPr>
        </p:nvSpPr>
        <p:spPr/>
        <p:txBody>
          <a:bodyPr/>
          <a:p>
            <a:r>
              <a:rPr lang="zh-CN" altLang="en-US" sz="1400"/>
              <a:t>向左偏移5，中心线分偏2与2.5，修改为细、粗实线层。</a:t>
            </a:r>
            <a:endParaRPr lang="zh-CN" altLang="en-US" sz="1400"/>
          </a:p>
        </p:txBody>
      </p:sp>
      <p:sp>
        <p:nvSpPr>
          <p:cNvPr id="16" name="装饰  4"/>
          <p:cNvSpPr>
            <a:spLocks noGrp="1"/>
          </p:cNvSpPr>
          <p:nvPr>
            <p:ph type="body" idx="16401"/>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normAutofit fontScale="70000"/>
          </a:bodyPr>
          <a:p>
            <a:r>
              <a:rPr lang="zh-CN" altLang="en-US"/>
              <a:t>（</a:t>
            </a:r>
            <a:r>
              <a:rPr lang="en-US" altLang="zh-CN"/>
              <a:t>17</a:t>
            </a:r>
            <a:r>
              <a:rPr lang="zh-CN" altLang="en-US"/>
              <a:t>）</a:t>
            </a:r>
            <a:r>
              <a:rPr lang="zh-CN" altLang="en-US"/>
              <a:t>剪切直线</a:t>
            </a:r>
            <a:endParaRPr lang="zh-CN" altLang="en-US"/>
          </a:p>
        </p:txBody>
      </p:sp>
      <p:sp>
        <p:nvSpPr>
          <p:cNvPr id="18" name="文本占位符 17"/>
          <p:cNvSpPr>
            <a:spLocks noGrp="1"/>
          </p:cNvSpPr>
          <p:nvPr>
            <p:ph type="body" idx="16395"/>
            <p:custDataLst>
              <p:tags r:id="rId16"/>
            </p:custDataLst>
          </p:nvPr>
        </p:nvSpPr>
        <p:spPr/>
        <p:txBody>
          <a:bodyPr/>
          <a:p>
            <a:r>
              <a:rPr lang="zh-CN" altLang="en-US" sz="1400"/>
              <a:t>点击修剪按钮剪切图形，结果如图3-109、所示。</a:t>
            </a:r>
            <a:endParaRPr lang="zh-CN" altLang="en-US" sz="1400"/>
          </a:p>
        </p:txBody>
      </p:sp>
      <p:pic>
        <p:nvPicPr>
          <p:cNvPr id="19" name="图片 18"/>
          <p:cNvPicPr>
            <a:picLocks noChangeAspect="1"/>
          </p:cNvPicPr>
          <p:nvPr/>
        </p:nvPicPr>
        <p:blipFill>
          <a:blip r:embed="rId17"/>
          <a:stretch>
            <a:fillRect/>
          </a:stretch>
        </p:blipFill>
        <p:spPr>
          <a:xfrm>
            <a:off x="325120" y="3851275"/>
            <a:ext cx="4907280" cy="1560195"/>
          </a:xfrm>
          <a:prstGeom prst="rect">
            <a:avLst/>
          </a:prstGeom>
        </p:spPr>
      </p:pic>
      <p:pic>
        <p:nvPicPr>
          <p:cNvPr id="20" name="图片 19"/>
          <p:cNvPicPr>
            <a:picLocks noChangeAspect="1"/>
          </p:cNvPicPr>
          <p:nvPr/>
        </p:nvPicPr>
        <p:blipFill>
          <a:blip r:embed="rId18"/>
          <a:stretch>
            <a:fillRect/>
          </a:stretch>
        </p:blipFill>
        <p:spPr>
          <a:xfrm>
            <a:off x="5919470" y="3960495"/>
            <a:ext cx="5020310" cy="1583055"/>
          </a:xfrm>
          <a:prstGeom prst="rect">
            <a:avLst/>
          </a:prstGeom>
        </p:spPr>
      </p:pic>
    </p:spTree>
    <p:custDataLst>
      <p:tags r:id="rId19"/>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a:t>
            </a:r>
            <a:r>
              <a:rPr lang="zh-CN" altLang="en-US"/>
              <a:t>绘制主视图</a:t>
            </a:r>
            <a:endParaRPr lang="zh-CN" altLang="en-US"/>
          </a:p>
        </p:txBody>
      </p:sp>
      <p:sp>
        <p:nvSpPr>
          <p:cNvPr id="4" name="装饰  2"/>
          <p:cNvSpPr>
            <a:spLocks noGrp="1"/>
          </p:cNvSpPr>
          <p:nvPr>
            <p:ph type="body" idx="1638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18</a:t>
            </a:r>
            <a:r>
              <a:rPr lang="zh-CN" altLang="en-US"/>
              <a:t>）</a:t>
            </a:r>
            <a:r>
              <a:rPr lang="zh-CN" altLang="en-US"/>
              <a:t>完善主视图</a:t>
            </a:r>
            <a:endParaRPr lang="zh-CN" altLang="en-US"/>
          </a:p>
        </p:txBody>
      </p:sp>
      <p:sp>
        <p:nvSpPr>
          <p:cNvPr id="6" name="文本占位符 5"/>
          <p:cNvSpPr>
            <a:spLocks noGrp="1"/>
          </p:cNvSpPr>
          <p:nvPr>
            <p:ph type="body" idx="16387"/>
            <p:custDataLst>
              <p:tags r:id="rId4"/>
            </p:custDataLst>
          </p:nvPr>
        </p:nvSpPr>
        <p:spPr/>
        <p:txBody>
          <a:bodyPr/>
          <a:p>
            <a:r>
              <a:rPr lang="zh-CN" altLang="en-US"/>
              <a:t>输入FILLET或通过菜单栏/按钮，创建半径为5的圆角。</a:t>
            </a:r>
            <a:endParaRPr lang="zh-CN" altLang="en-US"/>
          </a:p>
        </p:txBody>
      </p:sp>
      <p:pic>
        <p:nvPicPr>
          <p:cNvPr id="7" name="图片 6"/>
          <p:cNvPicPr>
            <a:picLocks noChangeAspect="1"/>
          </p:cNvPicPr>
          <p:nvPr/>
        </p:nvPicPr>
        <p:blipFill>
          <a:blip r:embed="rId5"/>
          <a:stretch>
            <a:fillRect/>
          </a:stretch>
        </p:blipFill>
        <p:spPr>
          <a:xfrm>
            <a:off x="278130" y="1638300"/>
            <a:ext cx="7183120" cy="1950085"/>
          </a:xfrm>
          <a:prstGeom prst="rect">
            <a:avLst/>
          </a:prstGeom>
        </p:spPr>
      </p:pic>
      <p:pic>
        <p:nvPicPr>
          <p:cNvPr id="8" name="图片 7"/>
          <p:cNvPicPr>
            <a:picLocks noChangeAspect="1"/>
          </p:cNvPicPr>
          <p:nvPr/>
        </p:nvPicPr>
        <p:blipFill>
          <a:blip r:embed="rId6"/>
          <a:stretch>
            <a:fillRect/>
          </a:stretch>
        </p:blipFill>
        <p:spPr>
          <a:xfrm>
            <a:off x="2781300" y="4330065"/>
            <a:ext cx="1752600" cy="1918335"/>
          </a:xfrm>
          <a:prstGeom prst="rect">
            <a:avLst/>
          </a:prstGeom>
        </p:spPr>
      </p:pic>
    </p:spTree>
    <p:custDataLst>
      <p:tags r:id="rId7"/>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99745" y="95885"/>
            <a:ext cx="10972800" cy="609600"/>
          </a:xfrm>
        </p:spPr>
        <p:txBody>
          <a:bodyPr/>
          <a:p>
            <a:r>
              <a:rPr lang="zh-CN" altLang="en-US"/>
              <a:t>操作步骤：</a:t>
            </a:r>
            <a:r>
              <a:rPr lang="en-US" altLang="zh-CN"/>
              <a:t>2</a:t>
            </a:r>
            <a:r>
              <a:rPr lang="zh-CN" altLang="en-US"/>
              <a:t>．</a:t>
            </a:r>
            <a:r>
              <a:rPr lang="zh-CN" altLang="en-US"/>
              <a:t>绘制断面图</a:t>
            </a:r>
            <a:endParaRPr lang="zh-CN" altLang="en-US"/>
          </a:p>
        </p:txBody>
      </p:sp>
      <p:sp>
        <p:nvSpPr>
          <p:cNvPr id="4" name="文本占位符 3"/>
          <p:cNvSpPr>
            <a:spLocks noGrp="1"/>
          </p:cNvSpPr>
          <p:nvPr>
            <p:ph type="body" idx="16386"/>
            <p:custDataLst>
              <p:tags r:id="rId2"/>
            </p:custDataLst>
          </p:nvPr>
        </p:nvSpPr>
        <p:spPr/>
        <p:txBody>
          <a:bodyPr>
            <a:normAutofit fontScale="80000"/>
          </a:bodyPr>
          <a:p>
            <a:r>
              <a:rPr lang="zh-CN" altLang="en-US"/>
              <a:t>（</a:t>
            </a:r>
            <a:r>
              <a:rPr lang="en-US" altLang="zh-CN"/>
              <a:t>1</a:t>
            </a:r>
            <a:r>
              <a:rPr lang="zh-CN" altLang="en-US"/>
              <a:t>）</a:t>
            </a:r>
            <a:r>
              <a:rPr lang="zh-CN" altLang="en-US"/>
              <a:t>绘制中心线</a:t>
            </a:r>
            <a:endParaRPr lang="zh-CN" altLang="en-US"/>
          </a:p>
        </p:txBody>
      </p:sp>
      <p:sp>
        <p:nvSpPr>
          <p:cNvPr id="5" name="文本占位符 4"/>
          <p:cNvSpPr>
            <a:spLocks noGrp="1"/>
          </p:cNvSpPr>
          <p:nvPr>
            <p:ph type="body" idx="16387"/>
            <p:custDataLst>
              <p:tags r:id="rId3"/>
            </p:custDataLst>
          </p:nvPr>
        </p:nvSpPr>
        <p:spPr/>
        <p:txBody>
          <a:bodyPr/>
          <a:p>
            <a:r>
              <a:rPr lang="zh-CN" altLang="en-US"/>
              <a:t>将中心线图层设为当前层，用直线工具绘制垂直于25度倾斜角的中心线，再以此为基准绘制垂直线。</a:t>
            </a:r>
            <a:endParaRPr lang="zh-CN" altLang="en-US"/>
          </a:p>
        </p:txBody>
      </p:sp>
      <p:sp>
        <p:nvSpPr>
          <p:cNvPr id="6" name="文本占位符 5"/>
          <p:cNvSpPr>
            <a:spLocks noGrp="1"/>
          </p:cNvSpPr>
          <p:nvPr>
            <p:ph type="body" idx="16388"/>
            <p:custDataLst>
              <p:tags r:id="rId4"/>
            </p:custDataLst>
          </p:nvPr>
        </p:nvSpPr>
        <p:spPr/>
        <p:txBody>
          <a:bodyPr>
            <a:normAutofit fontScale="80000"/>
          </a:bodyPr>
          <a:p>
            <a:r>
              <a:rPr lang="zh-CN" altLang="en-US"/>
              <a:t>（</a:t>
            </a:r>
            <a:r>
              <a:rPr lang="en-US" altLang="zh-CN"/>
              <a:t>2</a:t>
            </a:r>
            <a:r>
              <a:rPr lang="zh-CN" altLang="en-US"/>
              <a:t>）</a:t>
            </a:r>
            <a:r>
              <a:rPr lang="zh-CN" altLang="en-US"/>
              <a:t>偏移中心线</a:t>
            </a:r>
            <a:endParaRPr lang="zh-CN" altLang="en-US"/>
          </a:p>
        </p:txBody>
      </p:sp>
      <p:sp>
        <p:nvSpPr>
          <p:cNvPr id="7" name="文本占位符 6"/>
          <p:cNvSpPr>
            <a:spLocks noGrp="1"/>
          </p:cNvSpPr>
          <p:nvPr>
            <p:ph type="body" idx="16389"/>
            <p:custDataLst>
              <p:tags r:id="rId5"/>
            </p:custDataLst>
          </p:nvPr>
        </p:nvSpPr>
        <p:spPr/>
        <p:txBody>
          <a:bodyPr/>
          <a:p>
            <a:r>
              <a:rPr lang="zh-CN" altLang="en-US"/>
              <a:t>单击偏移按钮，将中心线向两侧偏移，距离为3和5。</a:t>
            </a:r>
            <a:endParaRPr lang="zh-CN" altLang="en-US"/>
          </a:p>
        </p:txBody>
      </p:sp>
      <p:sp>
        <p:nvSpPr>
          <p:cNvPr id="8" name="文本占位符 7"/>
          <p:cNvSpPr>
            <a:spLocks noGrp="1"/>
          </p:cNvSpPr>
          <p:nvPr>
            <p:ph type="body" idx="16390"/>
            <p:custDataLst>
              <p:tags r:id="rId6"/>
            </p:custDataLst>
          </p:nvPr>
        </p:nvSpPr>
        <p:spPr/>
        <p:txBody>
          <a:bodyPr>
            <a:normAutofit fontScale="80000"/>
          </a:bodyPr>
          <a:p>
            <a:r>
              <a:rPr lang="zh-CN" altLang="en-US"/>
              <a:t>（</a:t>
            </a:r>
            <a:r>
              <a:rPr lang="en-US" altLang="zh-CN"/>
              <a:t>3</a:t>
            </a:r>
            <a:r>
              <a:rPr lang="zh-CN" altLang="en-US"/>
              <a:t>）</a:t>
            </a:r>
            <a:r>
              <a:rPr lang="zh-CN" altLang="en-US"/>
              <a:t>剪切图形</a:t>
            </a:r>
            <a:endParaRPr lang="zh-CN" altLang="en-US"/>
          </a:p>
        </p:txBody>
      </p:sp>
      <p:sp>
        <p:nvSpPr>
          <p:cNvPr id="9" name="文本占位符 8"/>
          <p:cNvSpPr>
            <a:spLocks noGrp="1"/>
          </p:cNvSpPr>
          <p:nvPr>
            <p:ph type="body" idx="16391"/>
            <p:custDataLst>
              <p:tags r:id="rId7"/>
            </p:custDataLst>
          </p:nvPr>
        </p:nvSpPr>
        <p:spPr/>
        <p:txBody>
          <a:bodyPr/>
          <a:p>
            <a:r>
              <a:rPr lang="zh-CN" altLang="en-US"/>
              <a:t>点击修剪按钮剪切图形，修改图层为粗实线。</a:t>
            </a:r>
            <a:endParaRPr lang="zh-CN" altLang="en-US"/>
          </a:p>
        </p:txBody>
      </p:sp>
      <p:sp>
        <p:nvSpPr>
          <p:cNvPr id="10" name="文本占位符 9"/>
          <p:cNvSpPr>
            <a:spLocks noGrp="1"/>
          </p:cNvSpPr>
          <p:nvPr>
            <p:ph type="body" idx="16392"/>
            <p:custDataLst>
              <p:tags r:id="rId8"/>
            </p:custDataLst>
          </p:nvPr>
        </p:nvSpPr>
        <p:spPr/>
        <p:txBody>
          <a:bodyPr>
            <a:normAutofit fontScale="80000"/>
          </a:bodyPr>
          <a:p>
            <a:r>
              <a:rPr lang="zh-CN" altLang="en-US"/>
              <a:t>（</a:t>
            </a:r>
            <a:r>
              <a:rPr lang="en-US" altLang="zh-CN"/>
              <a:t>4</a:t>
            </a:r>
            <a:r>
              <a:rPr lang="zh-CN" altLang="en-US"/>
              <a:t>）</a:t>
            </a:r>
            <a:r>
              <a:rPr lang="zh-CN" altLang="en-US"/>
              <a:t>创建圆角</a:t>
            </a:r>
            <a:endParaRPr lang="zh-CN" altLang="en-US"/>
          </a:p>
        </p:txBody>
      </p:sp>
      <p:sp>
        <p:nvSpPr>
          <p:cNvPr id="11" name="文本占位符 10"/>
          <p:cNvSpPr>
            <a:spLocks noGrp="1"/>
          </p:cNvSpPr>
          <p:nvPr>
            <p:ph type="body" idx="16393"/>
            <p:custDataLst>
              <p:tags r:id="rId9"/>
            </p:custDataLst>
          </p:nvPr>
        </p:nvSpPr>
        <p:spPr/>
        <p:txBody>
          <a:bodyPr/>
          <a:p>
            <a:r>
              <a:rPr lang="zh-CN" altLang="en-US"/>
              <a:t>单击“默认”选项卡“修改”面板中的“圆角”按钮，创建半径为1的圆角。结果如图所示。</a:t>
            </a:r>
            <a:endParaRPr lang="zh-CN" altLang="en-US"/>
          </a:p>
        </p:txBody>
      </p:sp>
      <p:sp>
        <p:nvSpPr>
          <p:cNvPr id="12" name="文本占位符 11"/>
          <p:cNvSpPr>
            <a:spLocks noGrp="1"/>
          </p:cNvSpPr>
          <p:nvPr>
            <p:ph type="body" idx="16394"/>
            <p:custDataLst>
              <p:tags r:id="rId10"/>
            </p:custDataLst>
          </p:nvPr>
        </p:nvSpPr>
        <p:spPr/>
        <p:txBody>
          <a:bodyPr>
            <a:normAutofit fontScale="80000"/>
          </a:bodyPr>
          <a:p>
            <a:r>
              <a:rPr lang="zh-CN" altLang="en-US"/>
              <a:t>（</a:t>
            </a:r>
            <a:r>
              <a:rPr lang="en-US" altLang="zh-CN"/>
              <a:t>5</a:t>
            </a:r>
            <a:r>
              <a:rPr lang="zh-CN" altLang="en-US"/>
              <a:t>）</a:t>
            </a:r>
            <a:r>
              <a:rPr lang="zh-CN" altLang="en-US"/>
              <a:t>绘制剖面线</a:t>
            </a:r>
            <a:endParaRPr lang="zh-CN" altLang="en-US"/>
          </a:p>
        </p:txBody>
      </p:sp>
      <p:sp>
        <p:nvSpPr>
          <p:cNvPr id="13" name="文本占位符 12"/>
          <p:cNvSpPr>
            <a:spLocks noGrp="1"/>
          </p:cNvSpPr>
          <p:nvPr>
            <p:ph type="body" idx="16395"/>
            <p:custDataLst>
              <p:tags r:id="rId11"/>
            </p:custDataLst>
          </p:nvPr>
        </p:nvSpPr>
        <p:spPr/>
        <p:txBody>
          <a:bodyPr/>
          <a:p>
            <a:r>
              <a:rPr lang="zh-CN" altLang="en-US"/>
              <a:t>将“细实线”图层设定为当前图层。按前面所述方法填充剖面线。结果如图所示。</a:t>
            </a:r>
            <a:endParaRPr lang="zh-CN" altLang="en-US"/>
          </a:p>
        </p:txBody>
      </p:sp>
      <p:pic>
        <p:nvPicPr>
          <p:cNvPr id="14" name="图片 13"/>
          <p:cNvPicPr>
            <a:picLocks noChangeAspect="1"/>
          </p:cNvPicPr>
          <p:nvPr/>
        </p:nvPicPr>
        <p:blipFill>
          <a:blip r:embed="rId12"/>
          <a:stretch>
            <a:fillRect/>
          </a:stretch>
        </p:blipFill>
        <p:spPr>
          <a:xfrm>
            <a:off x="609600" y="1657350"/>
            <a:ext cx="3522980" cy="1415415"/>
          </a:xfrm>
          <a:prstGeom prst="rect">
            <a:avLst/>
          </a:prstGeom>
        </p:spPr>
      </p:pic>
      <p:pic>
        <p:nvPicPr>
          <p:cNvPr id="15" name="图片 14"/>
          <p:cNvPicPr>
            <a:picLocks noChangeAspect="1"/>
          </p:cNvPicPr>
          <p:nvPr/>
        </p:nvPicPr>
        <p:blipFill>
          <a:blip r:embed="rId13"/>
          <a:stretch>
            <a:fillRect/>
          </a:stretch>
        </p:blipFill>
        <p:spPr>
          <a:xfrm>
            <a:off x="4627245" y="1657350"/>
            <a:ext cx="5180330" cy="1415415"/>
          </a:xfrm>
          <a:prstGeom prst="rect">
            <a:avLst/>
          </a:prstGeom>
        </p:spPr>
      </p:pic>
    </p:spTree>
    <p:custDataLst>
      <p:tags r:id="rId1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3</a:t>
            </a:r>
            <a:r>
              <a:rPr lang="zh-CN" altLang="en-US"/>
              <a:t>．</a:t>
            </a:r>
            <a:r>
              <a:rPr lang="zh-CN" altLang="en-US"/>
              <a:t>绘制左视图</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绘制中心线</a:t>
            </a:r>
            <a:endParaRPr lang="zh-CN" altLang="en-US"/>
          </a:p>
        </p:txBody>
      </p:sp>
      <p:sp>
        <p:nvSpPr>
          <p:cNvPr id="6" name="文本占位符 5"/>
          <p:cNvSpPr>
            <a:spLocks noGrp="1"/>
          </p:cNvSpPr>
          <p:nvPr>
            <p:ph type="body" idx="16387"/>
            <p:custDataLst>
              <p:tags r:id="rId4"/>
            </p:custDataLst>
          </p:nvPr>
        </p:nvSpPr>
        <p:spPr/>
        <p:txBody>
          <a:bodyPr/>
          <a:p>
            <a:r>
              <a:rPr lang="zh-CN" altLang="en-US" sz="1400"/>
              <a:t>设定中心线图层，绘制垂直直线并调整线型比例至0.3。</a:t>
            </a:r>
            <a:endParaRPr lang="zh-CN" altLang="en-US" sz="1400"/>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偏移中心线</a:t>
            </a:r>
            <a:endParaRPr lang="zh-CN" altLang="en-US"/>
          </a:p>
        </p:txBody>
      </p:sp>
      <p:sp>
        <p:nvSpPr>
          <p:cNvPr id="9" name="文本占位符 8"/>
          <p:cNvSpPr>
            <a:spLocks noGrp="1"/>
          </p:cNvSpPr>
          <p:nvPr>
            <p:ph type="body" idx="16389"/>
            <p:custDataLst>
              <p:tags r:id="rId7"/>
            </p:custDataLst>
          </p:nvPr>
        </p:nvSpPr>
        <p:spPr/>
        <p:txBody>
          <a:bodyPr/>
          <a:p>
            <a:r>
              <a:rPr lang="zh-CN" altLang="en-US" sz="1400"/>
              <a:t>点击偏移按钮，将竖直中心线向两侧偏移3和9，结果如图。</a:t>
            </a:r>
            <a:endParaRPr lang="zh-CN" altLang="en-US" sz="1400"/>
          </a:p>
        </p:txBody>
      </p:sp>
      <p:sp>
        <p:nvSpPr>
          <p:cNvPr id="10" name="装饰  8"/>
          <p:cNvSpPr>
            <a:spLocks noGrp="1"/>
          </p:cNvSpPr>
          <p:nvPr>
            <p:ph type="body" idx="16397"/>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绘制辅助线</a:t>
            </a:r>
            <a:endParaRPr lang="zh-CN" altLang="en-US"/>
          </a:p>
        </p:txBody>
      </p:sp>
      <p:sp>
        <p:nvSpPr>
          <p:cNvPr id="12" name="文本占位符 11"/>
          <p:cNvSpPr>
            <a:spLocks noGrp="1"/>
          </p:cNvSpPr>
          <p:nvPr>
            <p:ph type="body" idx="16391"/>
            <p:custDataLst>
              <p:tags r:id="rId10"/>
            </p:custDataLst>
          </p:nvPr>
        </p:nvSpPr>
        <p:spPr/>
        <p:txBody>
          <a:bodyPr>
            <a:normAutofit fontScale="90000"/>
          </a:bodyPr>
          <a:p>
            <a:r>
              <a:rPr lang="zh-CN" altLang="en-US"/>
              <a:t>单击“默认”选项卡“绘图”面板中的“直线”按钮
，根据主视图绘制辅助线，结果如图所示。</a:t>
            </a:r>
            <a:endParaRPr lang="zh-CN" altLang="en-US"/>
          </a:p>
        </p:txBody>
      </p:sp>
      <p:sp>
        <p:nvSpPr>
          <p:cNvPr id="13" name="装饰  1"/>
          <p:cNvSpPr>
            <a:spLocks noGrp="1"/>
          </p:cNvSpPr>
          <p:nvPr>
            <p:ph type="body" idx="16398"/>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p>
            <a:r>
              <a:rPr lang="zh-CN" altLang="en-US"/>
              <a:t>剪切图形</a:t>
            </a:r>
            <a:endParaRPr lang="zh-CN" altLang="en-US"/>
          </a:p>
        </p:txBody>
      </p:sp>
      <p:sp>
        <p:nvSpPr>
          <p:cNvPr id="15" name="文本占位符 14"/>
          <p:cNvSpPr>
            <a:spLocks noGrp="1"/>
          </p:cNvSpPr>
          <p:nvPr>
            <p:ph type="body" idx="16393"/>
            <p:custDataLst>
              <p:tags r:id="rId13"/>
            </p:custDataLst>
          </p:nvPr>
        </p:nvSpPr>
        <p:spPr/>
        <p:txBody>
          <a:bodyPr/>
          <a:p>
            <a:r>
              <a:rPr lang="zh-CN" altLang="en-US" sz="1400"/>
              <a:t>点击修剪按钮剪切图形，修改图层为粗实线。</a:t>
            </a:r>
            <a:endParaRPr lang="zh-CN" altLang="en-US" sz="1400"/>
          </a:p>
        </p:txBody>
      </p:sp>
      <p:pic>
        <p:nvPicPr>
          <p:cNvPr id="16" name="内容占位符 15"/>
          <p:cNvPicPr>
            <a:picLocks noChangeAspect="1"/>
          </p:cNvPicPr>
          <p:nvPr>
            <p:ph idx="16394"/>
            <p:custDataLst>
              <p:tags r:id="rId14"/>
            </p:custDataLst>
          </p:nvPr>
        </p:nvPicPr>
        <p:blipFill>
          <a:blip r:embed="rId15"/>
          <a:stretch>
            <a:fillRect/>
          </a:stretch>
        </p:blipFill>
        <p:spPr>
          <a:xfrm>
            <a:off x="468630" y="266700"/>
            <a:ext cx="4761230" cy="1328420"/>
          </a:xfrm>
          <a:prstGeom prst="rect">
            <a:avLst/>
          </a:prstGeom>
        </p:spPr>
      </p:pic>
      <p:pic>
        <p:nvPicPr>
          <p:cNvPr id="17" name="图片 16"/>
          <p:cNvPicPr>
            <a:picLocks noChangeAspect="1"/>
          </p:cNvPicPr>
          <p:nvPr/>
        </p:nvPicPr>
        <p:blipFill>
          <a:blip r:embed="rId16"/>
          <a:stretch>
            <a:fillRect/>
          </a:stretch>
        </p:blipFill>
        <p:spPr>
          <a:xfrm>
            <a:off x="5867400" y="276225"/>
            <a:ext cx="4565015" cy="1318895"/>
          </a:xfrm>
          <a:prstGeom prst="rect">
            <a:avLst/>
          </a:prstGeom>
        </p:spPr>
      </p:pic>
      <p:pic>
        <p:nvPicPr>
          <p:cNvPr id="19" name="图片 18"/>
          <p:cNvPicPr>
            <a:picLocks noChangeAspect="1"/>
          </p:cNvPicPr>
          <p:nvPr/>
        </p:nvPicPr>
        <p:blipFill>
          <a:blip r:embed="rId17"/>
          <a:stretch>
            <a:fillRect/>
          </a:stretch>
        </p:blipFill>
        <p:spPr>
          <a:xfrm>
            <a:off x="7565390" y="2273300"/>
            <a:ext cx="1297305" cy="1866900"/>
          </a:xfrm>
          <a:prstGeom prst="rect">
            <a:avLst/>
          </a:prstGeom>
        </p:spPr>
      </p:pic>
    </p:spTree>
    <p:custDataLst>
      <p:tags r:id="rId18"/>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3</a:t>
            </a:r>
            <a:r>
              <a:rPr lang="zh-CN" altLang="en-US"/>
              <a:t>．</a:t>
            </a:r>
            <a:r>
              <a:rPr lang="zh-CN" altLang="en-US"/>
              <a:t>绘制左视图</a:t>
            </a:r>
            <a:endParaRPr lang="zh-CN" altLang="en-US"/>
          </a:p>
        </p:txBody>
      </p:sp>
      <p:sp>
        <p:nvSpPr>
          <p:cNvPr id="3" name="装饰  1"/>
          <p:cNvSpPr>
            <a:spLocks noGrp="1"/>
          </p:cNvSpPr>
          <p:nvPr>
            <p:ph type="body" idx="16395"/>
            <p:custDataLst>
              <p:tags r:id="rId2"/>
            </p:custDataLst>
          </p:nvPr>
        </p:nvSpPr>
        <p:spPr/>
        <p:txBody>
          <a:bodyPr/>
          <a:p>
            <a:r>
              <a:rPr lang="zh-CN" altLang="en-US"/>
              <a:t> </a:t>
            </a:r>
            <a:endParaRPr lang="zh-CN" altLang="en-US"/>
          </a:p>
        </p:txBody>
      </p:sp>
      <p:sp>
        <p:nvSpPr>
          <p:cNvPr id="6" name="文本占位符 5"/>
          <p:cNvSpPr>
            <a:spLocks noGrp="1"/>
          </p:cNvSpPr>
          <p:nvPr>
            <p:ph type="body" idx="16386"/>
            <p:custDataLst>
              <p:tags r:id="rId3"/>
            </p:custDataLst>
          </p:nvPr>
        </p:nvSpPr>
        <p:spPr/>
        <p:txBody>
          <a:bodyPr/>
          <a:p>
            <a:r>
              <a:rPr lang="zh-CN" altLang="en-US" sz="1400"/>
              <a:t>创建圆角</a:t>
            </a:r>
            <a:endParaRPr lang="zh-CN" altLang="en-US" sz="1400"/>
          </a:p>
        </p:txBody>
      </p:sp>
      <p:sp>
        <p:nvSpPr>
          <p:cNvPr id="7" name="文本占位符 6"/>
          <p:cNvSpPr>
            <a:spLocks noGrp="1"/>
          </p:cNvSpPr>
          <p:nvPr>
            <p:ph type="body" idx="16387"/>
            <p:custDataLst>
              <p:tags r:id="rId4"/>
            </p:custDataLst>
          </p:nvPr>
        </p:nvSpPr>
        <p:spPr/>
        <p:txBody>
          <a:bodyPr/>
          <a:p>
            <a:r>
              <a:rPr lang="zh-CN" altLang="en-US"/>
              <a:t>点击圆角按钮，设半径为1，删除多余线段完成操作。</a:t>
            </a:r>
            <a:endParaRPr lang="zh-CN" altLang="en-US"/>
          </a:p>
        </p:txBody>
      </p:sp>
      <p:sp>
        <p:nvSpPr>
          <p:cNvPr id="8" name="装饰  6"/>
          <p:cNvSpPr>
            <a:spLocks noGrp="1"/>
          </p:cNvSpPr>
          <p:nvPr>
            <p:ph type="body" idx="16398"/>
            <p:custDataLst>
              <p:tags r:id="rId5"/>
            </p:custDataLst>
          </p:nvPr>
        </p:nvSpPr>
        <p:spPr/>
        <p:txBody>
          <a:bodyPr/>
          <a:p>
            <a:r>
              <a:rPr lang="zh-CN" altLang="en-US"/>
              <a:t> </a:t>
            </a:r>
            <a:endParaRPr lang="zh-CN" altLang="en-US"/>
          </a:p>
        </p:txBody>
      </p:sp>
      <p:sp>
        <p:nvSpPr>
          <p:cNvPr id="11" name="文本占位符 10"/>
          <p:cNvSpPr>
            <a:spLocks noGrp="1"/>
          </p:cNvSpPr>
          <p:nvPr>
            <p:ph type="body" idx="16388"/>
            <p:custDataLst>
              <p:tags r:id="rId6"/>
            </p:custDataLst>
          </p:nvPr>
        </p:nvSpPr>
        <p:spPr/>
        <p:txBody>
          <a:bodyPr/>
          <a:p>
            <a:r>
              <a:rPr lang="zh-CN" altLang="en-US" sz="1400"/>
              <a:t>绘制局部剖切线</a:t>
            </a:r>
            <a:endParaRPr lang="zh-CN" altLang="en-US" sz="1400"/>
          </a:p>
        </p:txBody>
      </p:sp>
      <p:sp>
        <p:nvSpPr>
          <p:cNvPr id="12" name="文本占位符 11"/>
          <p:cNvSpPr>
            <a:spLocks noGrp="1"/>
          </p:cNvSpPr>
          <p:nvPr>
            <p:ph type="body" idx="16389"/>
            <p:custDataLst>
              <p:tags r:id="rId7"/>
            </p:custDataLst>
          </p:nvPr>
        </p:nvSpPr>
        <p:spPr/>
        <p:txBody>
          <a:bodyPr/>
          <a:p>
            <a:r>
              <a:rPr lang="zh-CN" altLang="en-US"/>
              <a:t>设定图层，使用样条曲线拟合绘制局部剖切线并修剪。</a:t>
            </a:r>
            <a:endParaRPr lang="zh-CN" altLang="en-US"/>
          </a:p>
        </p:txBody>
      </p:sp>
      <p:sp>
        <p:nvSpPr>
          <p:cNvPr id="13" name="装饰  1"/>
          <p:cNvSpPr>
            <a:spLocks noGrp="1"/>
          </p:cNvSpPr>
          <p:nvPr>
            <p:ph type="body" idx="16401"/>
            <p:custDataLst>
              <p:tags r:id="rId8"/>
            </p:custDataLst>
          </p:nvPr>
        </p:nvSpPr>
        <p:spPr/>
        <p:txBody>
          <a:bodyPr/>
          <a:p>
            <a:r>
              <a:rPr lang="zh-CN" altLang="en-US"/>
              <a:t> </a:t>
            </a:r>
            <a:endParaRPr lang="zh-CN" altLang="en-US"/>
          </a:p>
        </p:txBody>
      </p:sp>
      <p:sp>
        <p:nvSpPr>
          <p:cNvPr id="16" name="文本占位符 15"/>
          <p:cNvSpPr>
            <a:spLocks noGrp="1"/>
          </p:cNvSpPr>
          <p:nvPr>
            <p:ph type="body" idx="16390"/>
            <p:custDataLst>
              <p:tags r:id="rId9"/>
            </p:custDataLst>
          </p:nvPr>
        </p:nvSpPr>
        <p:spPr/>
        <p:txBody>
          <a:bodyPr/>
          <a:p>
            <a:r>
              <a:rPr lang="zh-CN" altLang="en-US" sz="1400"/>
              <a:t>绘制剖面线</a:t>
            </a:r>
            <a:endParaRPr lang="zh-CN" altLang="en-US" sz="1400"/>
          </a:p>
        </p:txBody>
      </p:sp>
      <p:sp>
        <p:nvSpPr>
          <p:cNvPr id="17" name="文本占位符 16"/>
          <p:cNvSpPr>
            <a:spLocks noGrp="1"/>
          </p:cNvSpPr>
          <p:nvPr>
            <p:ph type="body" idx="16391"/>
            <p:custDataLst>
              <p:tags r:id="rId10"/>
            </p:custDataLst>
          </p:nvPr>
        </p:nvSpPr>
        <p:spPr/>
        <p:txBody>
          <a:bodyPr/>
          <a:p>
            <a:r>
              <a:rPr lang="zh-CN" altLang="en-US"/>
              <a:t>设定细实线图层，应用ANST31图案填充，角度0度比例0.5。</a:t>
            </a:r>
            <a:endParaRPr lang="zh-CN" altLang="en-US"/>
          </a:p>
        </p:txBody>
      </p:sp>
      <p:sp>
        <p:nvSpPr>
          <p:cNvPr id="18" name="装饰  6"/>
          <p:cNvSpPr>
            <a:spLocks noGrp="1"/>
          </p:cNvSpPr>
          <p:nvPr>
            <p:ph type="body" idx="16404"/>
            <p:custDataLst>
              <p:tags r:id="rId11"/>
            </p:custDataLst>
          </p:nvPr>
        </p:nvSpPr>
        <p:spPr/>
        <p:txBody>
          <a:bodyPr/>
          <a:p>
            <a:r>
              <a:rPr lang="zh-CN" altLang="en-US"/>
              <a:t> </a:t>
            </a:r>
            <a:endParaRPr lang="zh-CN" altLang="en-US"/>
          </a:p>
        </p:txBody>
      </p:sp>
      <p:sp>
        <p:nvSpPr>
          <p:cNvPr id="19" name="装饰  7"/>
          <p:cNvSpPr>
            <a:spLocks noGrp="1"/>
          </p:cNvSpPr>
          <p:nvPr>
            <p:ph type="body" idx="16405"/>
            <p:custDataLst>
              <p:tags r:id="rId12"/>
            </p:custDataLst>
          </p:nvPr>
        </p:nvSpPr>
        <p:spPr/>
        <p:txBody>
          <a:bodyPr/>
          <a:p>
            <a:r>
              <a:rPr lang="zh-CN" altLang="en-US"/>
              <a:t> </a:t>
            </a:r>
            <a:endParaRPr lang="zh-CN" altLang="en-US"/>
          </a:p>
        </p:txBody>
      </p:sp>
      <p:pic>
        <p:nvPicPr>
          <p:cNvPr id="25" name="图片占位符 24" descr="10"/>
          <p:cNvPicPr>
            <a:picLocks noChangeAspect="1"/>
          </p:cNvPicPr>
          <p:nvPr>
            <p:ph type="pic" idx="16403"/>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837680" y="4818380"/>
            <a:ext cx="650240" cy="650240"/>
          </a:xfrm>
          <a:prstGeom prst="rect">
            <a:avLst/>
          </a:prstGeom>
        </p:spPr>
      </p:pic>
      <p:sp>
        <p:nvSpPr>
          <p:cNvPr id="21" name="文本占位符 20"/>
          <p:cNvSpPr>
            <a:spLocks noGrp="1"/>
          </p:cNvSpPr>
          <p:nvPr>
            <p:ph type="body" idx="16392"/>
            <p:custDataLst>
              <p:tags r:id="rId16"/>
            </p:custDataLst>
          </p:nvPr>
        </p:nvSpPr>
        <p:spPr/>
        <p:txBody>
          <a:bodyPr>
            <a:normAutofit fontScale="60000"/>
          </a:bodyPr>
          <a:p>
            <a:r>
              <a:rPr lang="zh-CN" altLang="en-US"/>
              <a:t>最后打开状态栏上的“线宽”按钮</a:t>
            </a:r>
            <a:endParaRPr lang="zh-CN" altLang="en-US"/>
          </a:p>
        </p:txBody>
      </p:sp>
      <p:sp>
        <p:nvSpPr>
          <p:cNvPr id="22" name="文本占位符 21"/>
          <p:cNvSpPr>
            <a:spLocks noGrp="1"/>
          </p:cNvSpPr>
          <p:nvPr>
            <p:ph type="body" idx="16393"/>
            <p:custDataLst>
              <p:tags r:id="rId17"/>
            </p:custDataLst>
          </p:nvPr>
        </p:nvSpPr>
        <p:spPr/>
        <p:txBody>
          <a:bodyPr/>
          <a:p>
            <a:r>
              <a:rPr lang="zh-CN" altLang="en-US"/>
              <a:t>，最终结果如图所示。</a:t>
            </a:r>
            <a:endParaRPr lang="zh-CN" altLang="en-US"/>
          </a:p>
        </p:txBody>
      </p:sp>
      <p:pic>
        <p:nvPicPr>
          <p:cNvPr id="10" name="图片 9"/>
          <p:cNvPicPr>
            <a:picLocks noChangeAspect="1"/>
          </p:cNvPicPr>
          <p:nvPr/>
        </p:nvPicPr>
        <p:blipFill>
          <a:blip r:embed="rId18"/>
          <a:stretch>
            <a:fillRect/>
          </a:stretch>
        </p:blipFill>
        <p:spPr>
          <a:xfrm>
            <a:off x="1016635" y="1759585"/>
            <a:ext cx="1053465" cy="1669415"/>
          </a:xfrm>
          <a:prstGeom prst="rect">
            <a:avLst/>
          </a:prstGeom>
        </p:spPr>
      </p:pic>
      <p:pic>
        <p:nvPicPr>
          <p:cNvPr id="20" name="图片 19"/>
          <p:cNvPicPr>
            <a:picLocks noChangeAspect="1"/>
          </p:cNvPicPr>
          <p:nvPr/>
        </p:nvPicPr>
        <p:blipFill>
          <a:blip r:embed="rId19"/>
          <a:stretch>
            <a:fillRect/>
          </a:stretch>
        </p:blipFill>
        <p:spPr>
          <a:xfrm>
            <a:off x="6407150" y="1894205"/>
            <a:ext cx="1233805" cy="1546860"/>
          </a:xfrm>
          <a:prstGeom prst="rect">
            <a:avLst/>
          </a:prstGeom>
        </p:spPr>
      </p:pic>
      <p:pic>
        <p:nvPicPr>
          <p:cNvPr id="28" name="图片 27"/>
          <p:cNvPicPr>
            <a:picLocks noChangeAspect="1"/>
          </p:cNvPicPr>
          <p:nvPr/>
        </p:nvPicPr>
        <p:blipFill>
          <a:blip r:embed="rId20"/>
          <a:stretch>
            <a:fillRect/>
          </a:stretch>
        </p:blipFill>
        <p:spPr>
          <a:xfrm>
            <a:off x="1016635" y="4533900"/>
            <a:ext cx="1155700" cy="1452880"/>
          </a:xfrm>
          <a:prstGeom prst="rect">
            <a:avLst/>
          </a:prstGeom>
        </p:spPr>
      </p:pic>
    </p:spTree>
    <p:custDataLst>
      <p:tags r:id="rId2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59410" y="189230"/>
            <a:ext cx="10972800" cy="609600"/>
          </a:xfrm>
        </p:spPr>
        <p:txBody>
          <a:bodyPr/>
          <a:p>
            <a:r>
              <a:rPr lang="zh-CN" altLang="en-US"/>
              <a:t>知识点详解：</a:t>
            </a:r>
            <a:r>
              <a:rPr lang="en-US" altLang="zh-CN"/>
              <a:t>1</a:t>
            </a:r>
            <a:r>
              <a:rPr lang="zh-CN" altLang="en-US"/>
              <a:t>．</a:t>
            </a:r>
            <a:r>
              <a:rPr lang="zh-CN" altLang="en-US"/>
              <a:t>“圆角”命令</a:t>
            </a:r>
            <a:endParaRPr lang="zh-CN" altLang="en-US"/>
          </a:p>
        </p:txBody>
      </p:sp>
      <p:sp>
        <p:nvSpPr>
          <p:cNvPr id="4" name="文本占位符 3"/>
          <p:cNvSpPr>
            <a:spLocks noGrp="1"/>
          </p:cNvSpPr>
          <p:nvPr>
            <p:ph type="body" idx="16386"/>
            <p:custDataLst>
              <p:tags r:id="rId2"/>
            </p:custDataLst>
          </p:nvPr>
        </p:nvSpPr>
        <p:spPr>
          <a:xfrm>
            <a:off x="609600" y="1294130"/>
            <a:ext cx="5080000" cy="406400"/>
          </a:xfrm>
        </p:spPr>
        <p:txBody>
          <a:bodyPr/>
          <a:p>
            <a:r>
              <a:rPr lang="zh-CN" altLang="en-US"/>
              <a:t>圆角概念与适用对象</a:t>
            </a:r>
            <a:endParaRPr lang="zh-CN" altLang="en-US"/>
          </a:p>
        </p:txBody>
      </p:sp>
      <p:sp>
        <p:nvSpPr>
          <p:cNvPr id="5" name="文本占位符 4"/>
          <p:cNvSpPr>
            <a:spLocks noGrp="1"/>
          </p:cNvSpPr>
          <p:nvPr>
            <p:ph type="body" idx="16387"/>
            <p:custDataLst>
              <p:tags r:id="rId3"/>
            </p:custDataLst>
          </p:nvPr>
        </p:nvSpPr>
        <p:spPr>
          <a:xfrm>
            <a:off x="718820" y="1993900"/>
            <a:ext cx="5080000" cy="609600"/>
          </a:xfrm>
        </p:spPr>
        <p:txBody>
          <a:bodyPr/>
          <a:p>
            <a:r>
              <a:rPr lang="zh-CN" altLang="en-US"/>
              <a:t>圆角以指定半径圆弧连接直线、多义线等对象，适用范围广。</a:t>
            </a:r>
            <a:endParaRPr lang="zh-CN" altLang="en-US"/>
          </a:p>
        </p:txBody>
      </p:sp>
      <p:sp>
        <p:nvSpPr>
          <p:cNvPr id="7" name="文本占位符 6"/>
          <p:cNvSpPr>
            <a:spLocks noGrp="1"/>
          </p:cNvSpPr>
          <p:nvPr>
            <p:ph type="body" idx="16388"/>
            <p:custDataLst>
              <p:tags r:id="rId4"/>
            </p:custDataLst>
          </p:nvPr>
        </p:nvSpPr>
        <p:spPr>
          <a:xfrm>
            <a:off x="718820" y="2896870"/>
            <a:ext cx="5080000" cy="406400"/>
          </a:xfrm>
        </p:spPr>
        <p:txBody>
          <a:bodyPr/>
          <a:p>
            <a:r>
              <a:rPr lang="zh-CN" altLang="en-US"/>
              <a:t>圆角命令行提示及选项</a:t>
            </a:r>
            <a:endParaRPr lang="zh-CN" altLang="en-US"/>
          </a:p>
        </p:txBody>
      </p:sp>
      <p:sp>
        <p:nvSpPr>
          <p:cNvPr id="8" name="文本占位符 7"/>
          <p:cNvSpPr>
            <a:spLocks noGrp="1"/>
          </p:cNvSpPr>
          <p:nvPr>
            <p:ph type="body" idx="16389"/>
            <p:custDataLst>
              <p:tags r:id="rId5"/>
            </p:custDataLst>
          </p:nvPr>
        </p:nvSpPr>
        <p:spPr>
          <a:xfrm>
            <a:off x="609600" y="3596640"/>
            <a:ext cx="5314950" cy="2906395"/>
          </a:xfrm>
        </p:spPr>
        <p:txBody>
          <a:bodyPr>
            <a:normAutofit lnSpcReduction="10000"/>
          </a:bodyPr>
          <a:p>
            <a:r>
              <a:rPr lang="zh-CN" altLang="en-US"/>
              <a:t>在上面任务中“圆角”命令的命令行提示中，各个选项含义如下：</a:t>
            </a:r>
            <a:endParaRPr lang="zh-CN" altLang="en-US"/>
          </a:p>
          <a:p>
            <a:r>
              <a:rPr lang="zh-CN" altLang="en-US"/>
              <a:t>（</a:t>
            </a:r>
            <a:r>
              <a:rPr lang="en-US" altLang="zh-CN"/>
              <a:t>1</a:t>
            </a:r>
            <a:r>
              <a:rPr lang="zh-CN" altLang="en-US"/>
              <a:t>）多段线</a:t>
            </a:r>
            <a:r>
              <a:rPr lang="en-US" altLang="zh-CN"/>
              <a:t>(P)</a:t>
            </a:r>
            <a:r>
              <a:rPr lang="zh-CN" altLang="en-US"/>
              <a:t>：在一条二维多段线的两段直线段的节点处插入圆滑的弧。</a:t>
            </a:r>
            <a:endParaRPr lang="zh-CN" altLang="en-US"/>
          </a:p>
          <a:p>
            <a:r>
              <a:rPr lang="zh-CN" altLang="en-US"/>
              <a:t>（</a:t>
            </a:r>
            <a:r>
              <a:rPr lang="en-US" altLang="zh-CN"/>
              <a:t>2</a:t>
            </a:r>
            <a:r>
              <a:rPr lang="zh-CN" altLang="en-US"/>
              <a:t>）修剪</a:t>
            </a:r>
            <a:r>
              <a:rPr lang="en-US" altLang="zh-CN"/>
              <a:t>(T)</a:t>
            </a:r>
            <a:r>
              <a:rPr lang="zh-CN" altLang="en-US"/>
              <a:t>：决定在圆滑连接两条边时，是否修剪这两条边，如图所示。</a:t>
            </a:r>
            <a:endParaRPr lang="zh-CN" altLang="en-US"/>
          </a:p>
          <a:p>
            <a:r>
              <a:rPr lang="zh-CN" altLang="en-US"/>
              <a:t>（</a:t>
            </a:r>
            <a:r>
              <a:rPr lang="en-US" altLang="zh-CN"/>
              <a:t>3</a:t>
            </a:r>
            <a:r>
              <a:rPr lang="zh-CN" altLang="en-US"/>
              <a:t>）多个</a:t>
            </a:r>
            <a:r>
              <a:rPr lang="en-US" altLang="zh-CN"/>
              <a:t>(M)</a:t>
            </a:r>
            <a:r>
              <a:rPr lang="zh-CN" altLang="en-US"/>
              <a:t>：同时对多个对象进行圆角编辑，而不必重新调用命令。</a:t>
            </a:r>
            <a:endParaRPr lang="zh-CN" altLang="en-US"/>
          </a:p>
          <a:p>
            <a:r>
              <a:rPr lang="zh-CN" altLang="en-US"/>
              <a:t>（</a:t>
            </a:r>
            <a:r>
              <a:rPr lang="en-US" altLang="zh-CN"/>
              <a:t>4</a:t>
            </a:r>
            <a:r>
              <a:rPr lang="zh-CN" altLang="en-US"/>
              <a:t>）按住</a:t>
            </a:r>
            <a:r>
              <a:rPr lang="en-US" altLang="zh-CN"/>
              <a:t>Shift</a:t>
            </a:r>
            <a:r>
              <a:rPr lang="zh-CN" altLang="en-US"/>
              <a:t>键并选择两条直线，可以快速创建零距离倒角或零半径圆角。</a:t>
            </a:r>
            <a:endParaRPr lang="zh-CN" altLang="en-US"/>
          </a:p>
        </p:txBody>
      </p:sp>
      <p:pic>
        <p:nvPicPr>
          <p:cNvPr id="11" name="图片 10"/>
          <p:cNvPicPr>
            <a:picLocks noChangeAspect="1"/>
          </p:cNvPicPr>
          <p:nvPr/>
        </p:nvPicPr>
        <p:blipFill>
          <a:blip r:embed="rId6"/>
          <a:stretch>
            <a:fillRect/>
          </a:stretch>
        </p:blipFill>
        <p:spPr>
          <a:xfrm>
            <a:off x="6720840" y="2603500"/>
            <a:ext cx="4942205" cy="2722245"/>
          </a:xfrm>
          <a:prstGeom prst="rect">
            <a:avLst/>
          </a:prstGeom>
        </p:spPr>
      </p:pic>
    </p:spTree>
    <p:custDataLst>
      <p:tags r:id="rId7"/>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知识点详解</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en-US" altLang="zh-CN"/>
              <a:t>2</a:t>
            </a:r>
            <a:r>
              <a:rPr lang="zh-CN" altLang="en-US"/>
              <a:t>．</a:t>
            </a:r>
            <a:r>
              <a:rPr lang="zh-CN" altLang="en-US"/>
              <a:t>钳夹功能</a:t>
            </a:r>
            <a:endParaRPr lang="zh-CN" altLang="en-US"/>
          </a:p>
        </p:txBody>
      </p:sp>
      <p:sp>
        <p:nvSpPr>
          <p:cNvPr id="6" name="文本占位符 5"/>
          <p:cNvSpPr>
            <a:spLocks noGrp="1"/>
          </p:cNvSpPr>
          <p:nvPr>
            <p:ph type="body" idx="16387"/>
            <p:custDataLst>
              <p:tags r:id="rId4"/>
            </p:custDataLst>
          </p:nvPr>
        </p:nvSpPr>
        <p:spPr/>
        <p:txBody>
          <a:bodyPr/>
          <a:p>
            <a:r>
              <a:rPr lang="zh-CN" altLang="en-US"/>
              <a:t>AutoCAD夹点功能通过快捷键或右键选择，实现移动、复制、缩放和旋转。</a:t>
            </a:r>
            <a:endParaRPr lang="zh-CN" altLang="en-US"/>
          </a:p>
        </p:txBody>
      </p:sp>
      <p:sp>
        <p:nvSpPr>
          <p:cNvPr id="7" name="文本占位符 6"/>
          <p:cNvSpPr>
            <a:spLocks noGrp="1"/>
          </p:cNvSpPr>
          <p:nvPr>
            <p:ph type="body" idx="16388"/>
            <p:custDataLst>
              <p:tags r:id="rId5"/>
            </p:custDataLst>
          </p:nvPr>
        </p:nvSpPr>
        <p:spPr/>
        <p:txBody>
          <a:bodyPr/>
          <a:p>
            <a:r>
              <a:rPr lang="en-US" altLang="zh-CN"/>
              <a:t>3</a:t>
            </a:r>
            <a:r>
              <a:rPr lang="zh-CN" altLang="en-US"/>
              <a:t>．</a:t>
            </a:r>
            <a:r>
              <a:rPr lang="zh-CN" altLang="en-US"/>
              <a:t>圆角的作用</a:t>
            </a:r>
            <a:endParaRPr lang="zh-CN" altLang="en-US"/>
          </a:p>
        </p:txBody>
      </p:sp>
      <p:sp>
        <p:nvSpPr>
          <p:cNvPr id="8" name="文本占位符 7"/>
          <p:cNvSpPr>
            <a:spLocks noGrp="1"/>
          </p:cNvSpPr>
          <p:nvPr>
            <p:ph type="body" idx="16389"/>
            <p:custDataLst>
              <p:tags r:id="rId6"/>
            </p:custDataLst>
          </p:nvPr>
        </p:nvSpPr>
        <p:spPr/>
        <p:txBody>
          <a:bodyPr/>
          <a:p>
            <a:r>
              <a:rPr lang="zh-CN" altLang="en-US"/>
              <a:t>圆角可防止应力集中，避免裂纹产生。</a:t>
            </a:r>
            <a:endParaRPr lang="zh-CN" altLang="en-US"/>
          </a:p>
        </p:txBody>
      </p:sp>
      <p:pic>
        <p:nvPicPr>
          <p:cNvPr id="9" name="图片 8"/>
          <p:cNvPicPr>
            <a:picLocks noChangeAspect="1"/>
          </p:cNvPicPr>
          <p:nvPr/>
        </p:nvPicPr>
        <p:blipFill>
          <a:blip r:embed="rId7"/>
          <a:stretch>
            <a:fillRect/>
          </a:stretch>
        </p:blipFill>
        <p:spPr>
          <a:xfrm>
            <a:off x="4898390" y="2108200"/>
            <a:ext cx="2395220" cy="1736725"/>
          </a:xfrm>
          <a:prstGeom prst="rect">
            <a:avLst/>
          </a:prstGeom>
        </p:spPr>
      </p:pic>
      <p:pic>
        <p:nvPicPr>
          <p:cNvPr id="10" name="图片 9"/>
          <p:cNvPicPr>
            <a:picLocks noChangeAspect="1"/>
          </p:cNvPicPr>
          <p:nvPr/>
        </p:nvPicPr>
        <p:blipFill>
          <a:blip r:embed="rId8"/>
          <a:stretch>
            <a:fillRect/>
          </a:stretch>
        </p:blipFill>
        <p:spPr>
          <a:xfrm>
            <a:off x="5314950" y="4222750"/>
            <a:ext cx="1978660" cy="2011045"/>
          </a:xfrm>
          <a:prstGeom prst="rect">
            <a:avLst/>
          </a:prstGeom>
        </p:spPr>
      </p:pic>
      <p:pic>
        <p:nvPicPr>
          <p:cNvPr id="3" name="图片 913"/>
          <p:cNvPicPr>
            <a:picLocks noChangeAspect="1"/>
          </p:cNvPicPr>
          <p:nvPr/>
        </p:nvPicPr>
        <p:blipFill>
          <a:blip r:embed="rId9"/>
          <a:stretch>
            <a:fillRect/>
          </a:stretch>
        </p:blipFill>
        <p:spPr>
          <a:xfrm>
            <a:off x="8663940" y="1524000"/>
            <a:ext cx="1540510" cy="4665345"/>
          </a:xfrm>
          <a:prstGeom prst="rect">
            <a:avLst/>
          </a:prstGeom>
          <a:noFill/>
          <a:ln w="9525">
            <a:noFill/>
          </a:ln>
        </p:spPr>
      </p:pic>
      <p:sp>
        <p:nvSpPr>
          <p:cNvPr id="12" name="文本框 11"/>
          <p:cNvSpPr txBox="1"/>
          <p:nvPr/>
        </p:nvSpPr>
        <p:spPr>
          <a:xfrm>
            <a:off x="8933180" y="6377940"/>
            <a:ext cx="1922780" cy="177165"/>
          </a:xfrm>
          <a:prstGeom prst="rect">
            <a:avLst/>
          </a:prstGeom>
        </p:spPr>
        <p:txBody>
          <a:bodyPr>
            <a:noAutofit/>
          </a:bodyPr>
          <a:p>
            <a:pPr algn="l" defTabSz="266700">
              <a:lnSpc>
                <a:spcPts val="1560"/>
              </a:lnSpc>
              <a:spcBef>
                <a:spcPts val="300"/>
              </a:spcBef>
              <a:spcAft>
                <a:spcPts val="900"/>
              </a:spcAft>
              <a:tabLst>
                <a:tab pos="1617980" algn="l"/>
                <a:tab pos="3946525" algn="l"/>
              </a:tabLst>
            </a:pPr>
            <a:r>
              <a:rPr lang="zh-CN" altLang="en-US" sz="1600">
                <a:latin typeface="宋体" panose="02010600030101010101" pitchFamily="2" charset="-122"/>
                <a:ea typeface="宋体" panose="02010600030101010101" pitchFamily="2" charset="-122"/>
              </a:rPr>
              <a:t>选择编辑操作</a:t>
            </a:r>
            <a:endParaRPr lang="zh-CN" altLang="en-US" sz="1600">
              <a:latin typeface="宋体" panose="02010600030101010101" pitchFamily="2" charset="-122"/>
              <a:ea typeface="宋体" panose="02010600030101010101" pitchFamily="2" charset="-122"/>
            </a:endParaRPr>
          </a:p>
        </p:txBody>
      </p:sp>
    </p:spTree>
    <p:custDataLst>
      <p:tags r:id="rId10"/>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4</a:t>
            </a:r>
            <a:r>
              <a:rPr lang="zh-CN" altLang="en-US"/>
              <a:t>．</a:t>
            </a:r>
            <a:r>
              <a:rPr lang="zh-CN" altLang="en-US"/>
              <a:t>机械制图常用表达方法</a:t>
            </a:r>
            <a:endParaRPr lang="zh-CN" altLang="en-US"/>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sz="2200"/>
              <a:t>表达方法选择</a:t>
            </a:r>
            <a:endParaRPr lang="zh-CN" altLang="en-US" sz="2200"/>
          </a:p>
        </p:txBody>
      </p:sp>
      <p:sp>
        <p:nvSpPr>
          <p:cNvPr id="6" name="文本占位符 5"/>
          <p:cNvSpPr>
            <a:spLocks noGrp="1"/>
          </p:cNvSpPr>
          <p:nvPr>
            <p:ph type="body" idx="16387"/>
            <p:custDataLst>
              <p:tags r:id="rId4"/>
            </p:custDataLst>
          </p:nvPr>
        </p:nvSpPr>
        <p:spPr/>
        <p:txBody>
          <a:bodyPr>
            <a:normAutofit fontScale="90000" lnSpcReduction="20000"/>
          </a:bodyPr>
          <a:p>
            <a:r>
              <a:rPr lang="zh-CN" altLang="en-US"/>
              <a:t>根据机件结构特点选择合理表达方案，确保工程图纸准确性与完整性，需综合运用多种视图与剖面方法。</a:t>
            </a:r>
            <a:endParaRPr lang="zh-CN" altLang="en-US"/>
          </a:p>
        </p:txBody>
      </p:sp>
      <p:sp>
        <p:nvSpPr>
          <p:cNvPr id="7" name="装饰  5"/>
          <p:cNvSpPr>
            <a:spLocks noGrp="1"/>
          </p:cNvSpPr>
          <p:nvPr>
            <p:ph type="body" idx="16400"/>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sz="2200"/>
              <a:t>结构特点分析</a:t>
            </a:r>
            <a:endParaRPr lang="zh-CN" altLang="en-US" sz="2200"/>
          </a:p>
        </p:txBody>
      </p:sp>
      <p:sp>
        <p:nvSpPr>
          <p:cNvPr id="9" name="文本占位符 8"/>
          <p:cNvSpPr>
            <a:spLocks noGrp="1"/>
          </p:cNvSpPr>
          <p:nvPr>
            <p:ph type="body" idx="16389"/>
            <p:custDataLst>
              <p:tags r:id="rId7"/>
            </p:custDataLst>
          </p:nvPr>
        </p:nvSpPr>
        <p:spPr/>
        <p:txBody>
          <a:bodyPr>
            <a:normAutofit fontScale="90000" lnSpcReduction="20000"/>
          </a:bodyPr>
          <a:p>
            <a:r>
              <a:rPr lang="zh-CN" altLang="en-US"/>
              <a:t>分析机件形状特征与功能需求，优先采用主视图定位，结合旋转视图或局部剖面法解决复杂结构表达问题。</a:t>
            </a:r>
            <a:endParaRPr lang="zh-CN" altLang="en-US"/>
          </a:p>
        </p:txBody>
      </p:sp>
      <p:sp>
        <p:nvSpPr>
          <p:cNvPr id="11" name="文本占位符 10"/>
          <p:cNvSpPr>
            <a:spLocks noGrp="1"/>
          </p:cNvSpPr>
          <p:nvPr>
            <p:ph type="body" idx="16390"/>
            <p:custDataLst>
              <p:tags r:id="rId8"/>
            </p:custDataLst>
          </p:nvPr>
        </p:nvSpPr>
        <p:spPr>
          <a:xfrm>
            <a:off x="867410" y="4114800"/>
            <a:ext cx="2006600" cy="406400"/>
          </a:xfrm>
        </p:spPr>
        <p:txBody>
          <a:bodyPr/>
          <a:p>
            <a:r>
              <a:rPr lang="zh-CN" altLang="en-US" sz="2200"/>
              <a:t>视图组合应用</a:t>
            </a:r>
            <a:endParaRPr lang="zh-CN" altLang="en-US" sz="2200"/>
          </a:p>
        </p:txBody>
      </p:sp>
      <p:sp>
        <p:nvSpPr>
          <p:cNvPr id="12" name="文本占位符 11"/>
          <p:cNvSpPr>
            <a:spLocks noGrp="1"/>
          </p:cNvSpPr>
          <p:nvPr>
            <p:ph type="body" idx="16391"/>
            <p:custDataLst>
              <p:tags r:id="rId9"/>
            </p:custDataLst>
          </p:nvPr>
        </p:nvSpPr>
        <p:spPr>
          <a:xfrm>
            <a:off x="867410" y="4735830"/>
            <a:ext cx="2006600" cy="1219200"/>
          </a:xfrm>
        </p:spPr>
        <p:txBody>
          <a:bodyPr>
            <a:normAutofit fontScale="90000"/>
          </a:bodyPr>
          <a:p>
            <a:r>
              <a:rPr lang="zh-CN" altLang="en-US"/>
              <a:t>组合基本视图与斜视图，必要时叠加局部放大或断面图，确保三维结构二维化表达时逻辑清晰无歧义。</a:t>
            </a:r>
            <a:endParaRPr lang="zh-CN" altLang="en-US"/>
          </a:p>
        </p:txBody>
      </p:sp>
      <p:sp>
        <p:nvSpPr>
          <p:cNvPr id="13" name="装饰  1"/>
          <p:cNvSpPr>
            <a:spLocks noGrp="1"/>
          </p:cNvSpPr>
          <p:nvPr>
            <p:ph type="body" idx="16402"/>
            <p:custDataLst>
              <p:tags r:id="rId10"/>
            </p:custDataLst>
          </p:nvPr>
        </p:nvSpPr>
        <p:spPr/>
        <p:txBody>
          <a:bodyPr/>
          <a:p>
            <a:r>
              <a:rPr lang="zh-CN" altLang="en-US"/>
              <a:t> </a:t>
            </a:r>
            <a:endParaRPr lang="zh-CN" altLang="en-US"/>
          </a:p>
        </p:txBody>
      </p:sp>
      <p:sp>
        <p:nvSpPr>
          <p:cNvPr id="14" name="文本占位符 13"/>
          <p:cNvSpPr>
            <a:spLocks noGrp="1"/>
          </p:cNvSpPr>
          <p:nvPr>
            <p:ph type="body" idx="16392"/>
            <p:custDataLst>
              <p:tags r:id="rId11"/>
            </p:custDataLst>
          </p:nvPr>
        </p:nvSpPr>
        <p:spPr>
          <a:xfrm>
            <a:off x="3378200" y="4114800"/>
            <a:ext cx="2109470" cy="897890"/>
          </a:xfrm>
        </p:spPr>
        <p:txBody>
          <a:bodyPr>
            <a:normAutofit/>
          </a:bodyPr>
          <a:p>
            <a:r>
              <a:rPr lang="zh-CN" altLang="en-US" sz="2200"/>
              <a:t>（</a:t>
            </a:r>
            <a:r>
              <a:rPr lang="en-US" altLang="zh-CN" sz="2200"/>
              <a:t>1</a:t>
            </a:r>
            <a:r>
              <a:rPr lang="zh-CN" altLang="en-US" sz="2200"/>
              <a:t>）视图表达方法</a:t>
            </a:r>
            <a:endParaRPr lang="zh-CN" altLang="en-US" sz="2200"/>
          </a:p>
        </p:txBody>
      </p:sp>
      <p:sp>
        <p:nvSpPr>
          <p:cNvPr id="15" name="文本占位符 14"/>
          <p:cNvSpPr>
            <a:spLocks noGrp="1"/>
          </p:cNvSpPr>
          <p:nvPr>
            <p:ph type="body" idx="16393"/>
            <p:custDataLst>
              <p:tags r:id="rId12"/>
            </p:custDataLst>
          </p:nvPr>
        </p:nvSpPr>
        <p:spPr>
          <a:xfrm>
            <a:off x="3481705" y="5184775"/>
            <a:ext cx="2006600" cy="657860"/>
          </a:xfrm>
        </p:spPr>
        <p:txBody>
          <a:bodyPr/>
          <a:p>
            <a:r>
              <a:rPr lang="zh-CN" altLang="en-US" sz="1400"/>
              <a:t>视图表达方法包括基本、向、局部和斜视图（图）。</a:t>
            </a:r>
            <a:endParaRPr lang="zh-CN" altLang="en-US" sz="1400"/>
          </a:p>
        </p:txBody>
      </p:sp>
      <p:sp>
        <p:nvSpPr>
          <p:cNvPr id="16" name="装饰  4"/>
          <p:cNvSpPr>
            <a:spLocks noGrp="1"/>
          </p:cNvSpPr>
          <p:nvPr>
            <p:ph type="body" idx="16403"/>
            <p:custDataLst>
              <p:tags r:id="rId13"/>
            </p:custDataLst>
          </p:nvPr>
        </p:nvSpPr>
        <p:spPr/>
        <p:txBody>
          <a:bodyPr/>
          <a:p>
            <a:r>
              <a:rPr lang="zh-CN" altLang="en-US"/>
              <a:t> </a:t>
            </a:r>
            <a:endParaRPr lang="zh-CN" altLang="en-US"/>
          </a:p>
        </p:txBody>
      </p:sp>
      <p:pic>
        <p:nvPicPr>
          <p:cNvPr id="22" name="图片 21"/>
          <p:cNvPicPr>
            <a:picLocks noChangeAspect="1"/>
          </p:cNvPicPr>
          <p:nvPr/>
        </p:nvPicPr>
        <p:blipFill>
          <a:blip r:embed="rId14"/>
          <a:stretch>
            <a:fillRect/>
          </a:stretch>
        </p:blipFill>
        <p:spPr>
          <a:xfrm>
            <a:off x="6398260" y="1385570"/>
            <a:ext cx="4561840" cy="4569460"/>
          </a:xfrm>
          <a:prstGeom prst="rect">
            <a:avLst/>
          </a:prstGeom>
        </p:spPr>
      </p:pic>
    </p:spTree>
    <p:custDataLst>
      <p:tags r:id="rId1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掌握绘图与编辑命令</a:t>
            </a:r>
            <a:endParaRPr lang="zh-CN" altLang="en-US"/>
          </a:p>
        </p:txBody>
      </p:sp>
      <p:sp>
        <p:nvSpPr>
          <p:cNvPr id="3" name="文本占位符 2"/>
          <p:cNvSpPr>
            <a:spLocks noGrp="1"/>
          </p:cNvSpPr>
          <p:nvPr>
            <p:ph type="body" idx="16386"/>
            <p:custDataLst>
              <p:tags r:id="rId2"/>
            </p:custDataLst>
          </p:nvPr>
        </p:nvSpPr>
        <p:spPr/>
        <p:txBody>
          <a:bodyPr>
            <a:normAutofit/>
          </a:bodyPr>
          <a:p>
            <a:r>
              <a:rPr lang="zh-CN" altLang="en-US"/>
              <a:t>(  掌握复杂绘图命令
(  熟悉各种编辑命令</a:t>
            </a:r>
            <a:endParaRPr lang="zh-CN" altLang="en-US"/>
          </a:p>
        </p:txBody>
      </p:sp>
      <p:pic>
        <p:nvPicPr>
          <p:cNvPr id="4" name="内容占位符 3" descr="3b17801a-9aa2-11f0-befd-96f93e3fa4e6"/>
          <p:cNvPicPr>
            <a:picLocks noChangeAspect="1"/>
          </p:cNvPicPr>
          <p:nvPr>
            <p:ph idx="16387"/>
            <p:custDataLst>
              <p:tags r:id="rId3"/>
            </p:custDataLst>
          </p:nvPr>
        </p:nvPicPr>
        <p:blipFill>
          <a:blip r:embed="rId4"/>
          <a:srcRect l="18803" r="4296"/>
          <a:stretch>
            <a:fillRect/>
          </a:stretch>
        </p:blipFill>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Tree>
    <p:custDataLst>
      <p:tags r:id="rId5"/>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157095" y="975995"/>
            <a:ext cx="7376160" cy="4219575"/>
          </a:xfrm>
          <a:prstGeom prst="rect">
            <a:avLst/>
          </a:prstGeom>
        </p:spPr>
      </p:pic>
    </p:spTree>
    <p:custDataLst>
      <p:tags r:id="rId2"/>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4</a:t>
            </a:r>
            <a:r>
              <a:rPr lang="zh-CN" altLang="en-US"/>
              <a:t>．</a:t>
            </a:r>
            <a:r>
              <a:rPr lang="zh-CN" altLang="en-US"/>
              <a:t>机械制图常用表达方法</a:t>
            </a:r>
            <a:endParaRPr lang="zh-CN" altLang="en-US"/>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17" name="文本占位符 16"/>
          <p:cNvSpPr>
            <a:spLocks noGrp="1"/>
          </p:cNvSpPr>
          <p:nvPr>
            <p:ph type="body" idx="16394"/>
            <p:custDataLst>
              <p:tags r:id="rId3"/>
            </p:custDataLst>
          </p:nvPr>
        </p:nvSpPr>
        <p:spPr>
          <a:xfrm>
            <a:off x="830580" y="1930400"/>
            <a:ext cx="2006600" cy="406400"/>
          </a:xfrm>
        </p:spPr>
        <p:txBody>
          <a:bodyPr>
            <a:normAutofit fontScale="60000"/>
          </a:bodyPr>
          <a:p>
            <a:r>
              <a:rPr lang="zh-CN" altLang="en-US"/>
              <a:t>（</a:t>
            </a:r>
            <a:r>
              <a:rPr lang="en-US" altLang="zh-CN"/>
              <a:t>2</a:t>
            </a:r>
            <a:r>
              <a:rPr lang="zh-CN" altLang="en-US"/>
              <a:t>）</a:t>
            </a:r>
            <a:r>
              <a:rPr lang="zh-CN" altLang="en-US"/>
              <a:t>剖视图表达方法</a:t>
            </a:r>
            <a:endParaRPr lang="zh-CN" altLang="en-US"/>
          </a:p>
        </p:txBody>
      </p:sp>
      <p:sp>
        <p:nvSpPr>
          <p:cNvPr id="18" name="文本占位符 17"/>
          <p:cNvSpPr>
            <a:spLocks noGrp="1"/>
          </p:cNvSpPr>
          <p:nvPr>
            <p:ph type="body" idx="16395"/>
            <p:custDataLst>
              <p:tags r:id="rId4"/>
            </p:custDataLst>
          </p:nvPr>
        </p:nvSpPr>
        <p:spPr>
          <a:xfrm>
            <a:off x="939800" y="2543810"/>
            <a:ext cx="2006600" cy="1219200"/>
          </a:xfrm>
        </p:spPr>
        <p:txBody>
          <a:bodyPr/>
          <a:p>
            <a:r>
              <a:rPr lang="zh-CN" altLang="en-US" sz="1400"/>
              <a:t>剖视图包含全、半、局部三种类型（如图所示）。</a:t>
            </a:r>
            <a:endParaRPr lang="zh-CN" altLang="en-US" sz="1400"/>
          </a:p>
        </p:txBody>
      </p:sp>
      <p:pic>
        <p:nvPicPr>
          <p:cNvPr id="30" name="图片 29"/>
          <p:cNvPicPr>
            <a:picLocks noChangeAspect="1"/>
          </p:cNvPicPr>
          <p:nvPr/>
        </p:nvPicPr>
        <p:blipFill>
          <a:blip r:embed="rId5"/>
          <a:stretch>
            <a:fillRect/>
          </a:stretch>
        </p:blipFill>
        <p:spPr>
          <a:xfrm>
            <a:off x="4124960" y="2101215"/>
            <a:ext cx="3450590" cy="3986530"/>
          </a:xfrm>
          <a:prstGeom prst="rect">
            <a:avLst/>
          </a:prstGeom>
        </p:spPr>
      </p:pic>
      <p:pic>
        <p:nvPicPr>
          <p:cNvPr id="31" name="图片 30"/>
          <p:cNvPicPr>
            <a:picLocks noChangeAspect="1"/>
          </p:cNvPicPr>
          <p:nvPr/>
        </p:nvPicPr>
        <p:blipFill>
          <a:blip r:embed="rId6"/>
          <a:stretch>
            <a:fillRect/>
          </a:stretch>
        </p:blipFill>
        <p:spPr>
          <a:xfrm>
            <a:off x="146050" y="3763010"/>
            <a:ext cx="3689985" cy="2422525"/>
          </a:xfrm>
          <a:prstGeom prst="rect">
            <a:avLst/>
          </a:prstGeom>
        </p:spPr>
      </p:pic>
      <p:pic>
        <p:nvPicPr>
          <p:cNvPr id="32" name="图片 31"/>
          <p:cNvPicPr>
            <a:picLocks noChangeAspect="1"/>
          </p:cNvPicPr>
          <p:nvPr/>
        </p:nvPicPr>
        <p:blipFill>
          <a:blip r:embed="rId7"/>
          <a:stretch>
            <a:fillRect/>
          </a:stretch>
        </p:blipFill>
        <p:spPr>
          <a:xfrm>
            <a:off x="8116570" y="4184650"/>
            <a:ext cx="3206115" cy="1903095"/>
          </a:xfrm>
          <a:prstGeom prst="rect">
            <a:avLst/>
          </a:prstGeom>
        </p:spPr>
      </p:pic>
    </p:spTree>
    <p:custDataLst>
      <p:tags r:id="rId8"/>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a:t>知识点详解：</a:t>
            </a:r>
            <a:r>
              <a:rPr lang="en-US" altLang="zh-CN"/>
              <a:t>4</a:t>
            </a:r>
            <a:r>
              <a:rPr lang="zh-CN" altLang="en-US"/>
              <a:t>．</a:t>
            </a:r>
            <a:r>
              <a:rPr lang="zh-CN" altLang="en-US"/>
              <a:t>机械制图常用表达方法</a:t>
            </a:r>
            <a:endParaRPr lang="zh-CN" altLang="en-US"/>
          </a:p>
        </p:txBody>
      </p:sp>
      <p:sp>
        <p:nvSpPr>
          <p:cNvPr id="4" name="装饰  2"/>
          <p:cNvSpPr>
            <a:spLocks noGrp="1"/>
          </p:cNvSpPr>
          <p:nvPr>
            <p:ph type="body" idx="16399"/>
            <p:custDataLst>
              <p:tags r:id="rId2"/>
            </p:custDataLst>
          </p:nvPr>
        </p:nvSpPr>
        <p:spPr/>
        <p:txBody>
          <a:bodyPr/>
          <a:p>
            <a:r>
              <a:rPr lang="zh-CN" altLang="en-US"/>
              <a:t> </a:t>
            </a:r>
            <a:endParaRPr lang="zh-CN" altLang="en-US"/>
          </a:p>
        </p:txBody>
      </p:sp>
      <p:sp>
        <p:nvSpPr>
          <p:cNvPr id="20" name="文本占位符 19"/>
          <p:cNvSpPr>
            <a:spLocks noGrp="1"/>
          </p:cNvSpPr>
          <p:nvPr>
            <p:ph type="body" idx="16396"/>
            <p:custDataLst>
              <p:tags r:id="rId3"/>
            </p:custDataLst>
          </p:nvPr>
        </p:nvSpPr>
        <p:spPr>
          <a:xfrm>
            <a:off x="799465" y="1930400"/>
            <a:ext cx="2006600" cy="406400"/>
          </a:xfrm>
        </p:spPr>
        <p:txBody>
          <a:bodyPr>
            <a:normAutofit fontScale="60000"/>
          </a:bodyPr>
          <a:p>
            <a:r>
              <a:rPr lang="zh-CN" altLang="en-US"/>
              <a:t>（</a:t>
            </a:r>
            <a:r>
              <a:rPr lang="en-US" altLang="zh-CN"/>
              <a:t>3</a:t>
            </a:r>
            <a:r>
              <a:rPr lang="zh-CN" altLang="en-US"/>
              <a:t>）</a:t>
            </a:r>
            <a:r>
              <a:rPr lang="zh-CN" altLang="en-US"/>
              <a:t>断面图表达方法</a:t>
            </a:r>
            <a:endParaRPr lang="zh-CN" altLang="en-US"/>
          </a:p>
        </p:txBody>
      </p:sp>
      <p:sp>
        <p:nvSpPr>
          <p:cNvPr id="21" name="文本占位符 20"/>
          <p:cNvSpPr>
            <a:spLocks noGrp="1"/>
          </p:cNvSpPr>
          <p:nvPr>
            <p:ph type="body" idx="16397"/>
            <p:custDataLst>
              <p:tags r:id="rId4"/>
            </p:custDataLst>
          </p:nvPr>
        </p:nvSpPr>
        <p:spPr>
          <a:xfrm>
            <a:off x="799465" y="2622550"/>
            <a:ext cx="2006600" cy="1219200"/>
          </a:xfrm>
        </p:spPr>
        <p:txBody>
          <a:bodyPr/>
          <a:p>
            <a:r>
              <a:rPr lang="zh-CN" altLang="en-US" sz="1400"/>
              <a:t>断面图含移出、重合及局部放大等表达方法。</a:t>
            </a:r>
            <a:endParaRPr lang="zh-CN" altLang="en-US" sz="1400"/>
          </a:p>
        </p:txBody>
      </p:sp>
      <p:pic>
        <p:nvPicPr>
          <p:cNvPr id="6" name="图片 5"/>
          <p:cNvPicPr>
            <a:picLocks noChangeAspect="1"/>
          </p:cNvPicPr>
          <p:nvPr/>
        </p:nvPicPr>
        <p:blipFill>
          <a:blip r:embed="rId5"/>
          <a:stretch>
            <a:fillRect/>
          </a:stretch>
        </p:blipFill>
        <p:spPr>
          <a:xfrm>
            <a:off x="4192270" y="1600200"/>
            <a:ext cx="5119370" cy="4023360"/>
          </a:xfrm>
          <a:prstGeom prst="rect">
            <a:avLst/>
          </a:prstGeom>
        </p:spPr>
      </p:pic>
    </p:spTree>
    <p:custDataLst>
      <p:tags r:id="rId6"/>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任务九  绘制手压阀阀体</a:t>
            </a:r>
            <a:endParaRPr lang="zh-CN" altLang="en-US"/>
          </a:p>
        </p:txBody>
      </p:sp>
      <p:sp>
        <p:nvSpPr>
          <p:cNvPr id="3" name="文本占位符 25"/>
          <p:cNvSpPr>
            <a:spLocks noGrp="1"/>
          </p:cNvSpPr>
          <p:nvPr>
            <p:ph type="body" idx="16386"/>
            <p:custDataLst>
              <p:tags r:id="rId2"/>
            </p:custDataLst>
          </p:nvPr>
        </p:nvSpPr>
        <p:spPr/>
        <p:txBody>
          <a:bodyPr/>
          <a:p>
            <a:r>
              <a:rPr lang="zh-CN" altLang="en-US"/>
              <a:t>13</a:t>
            </a:r>
            <a:endParaRPr lang="zh-CN" altLang="en-US"/>
          </a:p>
        </p:txBody>
      </p:sp>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74650" y="556895"/>
            <a:ext cx="3429000" cy="1219200"/>
          </a:xfrm>
        </p:spPr>
        <p:txBody>
          <a:bodyPr/>
          <a:p>
            <a:r>
              <a:rPr lang="zh-CN" altLang="en-US"/>
              <a:t>任务背景</a:t>
            </a:r>
            <a:endParaRPr lang="zh-CN" altLang="en-US"/>
          </a:p>
        </p:txBody>
      </p:sp>
      <p:sp>
        <p:nvSpPr>
          <p:cNvPr id="4" name="文本占位符 3"/>
          <p:cNvSpPr>
            <a:spLocks noGrp="1"/>
          </p:cNvSpPr>
          <p:nvPr>
            <p:ph type="body" idx="16386"/>
            <p:custDataLst>
              <p:tags r:id="rId2"/>
            </p:custDataLst>
          </p:nvPr>
        </p:nvSpPr>
        <p:spPr>
          <a:xfrm>
            <a:off x="508000" y="1776095"/>
            <a:ext cx="3162300" cy="406400"/>
          </a:xfrm>
        </p:spPr>
        <p:txBody>
          <a:bodyPr/>
          <a:p>
            <a:r>
              <a:rPr lang="zh-CN" altLang="en-US"/>
              <a:t>手压阀绘制</a:t>
            </a:r>
            <a:endParaRPr lang="zh-CN" altLang="en-US"/>
          </a:p>
        </p:txBody>
      </p:sp>
      <p:sp>
        <p:nvSpPr>
          <p:cNvPr id="5" name="文本占位符 4"/>
          <p:cNvSpPr>
            <a:spLocks noGrp="1"/>
          </p:cNvSpPr>
          <p:nvPr>
            <p:ph type="body" idx="16387"/>
            <p:custDataLst>
              <p:tags r:id="rId3"/>
            </p:custDataLst>
          </p:nvPr>
        </p:nvSpPr>
        <p:spPr>
          <a:xfrm>
            <a:off x="508000" y="2505075"/>
            <a:ext cx="3162300" cy="1524000"/>
          </a:xfrm>
        </p:spPr>
        <p:txBody>
          <a:bodyPr/>
          <a:p>
            <a:r>
              <a:rPr lang="zh-CN" altLang="en-US"/>
              <a:t>运用AutoCAD编辑功能，分主视、左视、俯视三图，结合剖视表达，完成复杂阀体绘制。</a:t>
            </a:r>
            <a:endParaRPr lang="zh-CN" altLang="en-US"/>
          </a:p>
        </p:txBody>
      </p:sp>
      <p:sp>
        <p:nvSpPr>
          <p:cNvPr id="6" name="文本占位符 5"/>
          <p:cNvSpPr>
            <a:spLocks noGrp="1"/>
          </p:cNvSpPr>
          <p:nvPr>
            <p:ph type="body" idx="16388"/>
            <p:custDataLst>
              <p:tags r:id="rId4"/>
            </p:custDataLst>
          </p:nvPr>
        </p:nvSpPr>
        <p:spPr>
          <a:xfrm>
            <a:off x="508000" y="3759200"/>
            <a:ext cx="3162300" cy="406400"/>
          </a:xfrm>
        </p:spPr>
        <p:txBody>
          <a:bodyPr/>
          <a:p>
            <a:r>
              <a:rPr lang="zh-CN" altLang="en-US"/>
              <a:t>视图表达</a:t>
            </a:r>
            <a:endParaRPr lang="zh-CN" altLang="en-US"/>
          </a:p>
        </p:txBody>
      </p:sp>
      <p:sp>
        <p:nvSpPr>
          <p:cNvPr id="7" name="文本占位符 6"/>
          <p:cNvSpPr>
            <a:spLocks noGrp="1"/>
          </p:cNvSpPr>
          <p:nvPr>
            <p:ph type="body" idx="16389"/>
            <p:custDataLst>
              <p:tags r:id="rId5"/>
            </p:custDataLst>
          </p:nvPr>
        </p:nvSpPr>
        <p:spPr>
          <a:xfrm>
            <a:off x="508000" y="4458970"/>
            <a:ext cx="3162300" cy="1524000"/>
          </a:xfrm>
        </p:spPr>
        <p:txBody>
          <a:bodyPr/>
          <a:p>
            <a:r>
              <a:rPr lang="zh-CN" altLang="en-US"/>
              <a:t>灵活采用多种视图方法，确保手压阀阀体结构清晰呈现，实现图形完整绘制。</a:t>
            </a:r>
            <a:endParaRPr lang="zh-CN" altLang="en-US"/>
          </a:p>
        </p:txBody>
      </p:sp>
      <p:pic>
        <p:nvPicPr>
          <p:cNvPr id="3" name="内容占位符 -2147482190"/>
          <p:cNvPicPr>
            <a:picLocks noChangeAspect="1"/>
          </p:cNvPicPr>
          <p:nvPr>
            <p:ph idx="16390"/>
            <p:custDataLst>
              <p:tags r:id="rId6"/>
            </p:custDataLst>
          </p:nvPr>
        </p:nvPicPr>
        <p:blipFill>
          <a:blip r:embed="rId7"/>
          <a:stretch>
            <a:fillRect/>
          </a:stretch>
        </p:blipFill>
        <p:spPr>
          <a:xfrm>
            <a:off x="4848860" y="765810"/>
            <a:ext cx="4632960" cy="4514215"/>
          </a:xfrm>
          <a:prstGeom prst="rect">
            <a:avLst/>
          </a:prstGeom>
          <a:noFill/>
          <a:ln w="9525">
            <a:noFill/>
          </a:ln>
        </p:spPr>
      </p:pic>
    </p:spTree>
    <p:custDataLst>
      <p:tags r:id="rId8"/>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1.</a:t>
            </a:r>
            <a:r>
              <a:rPr lang="zh-CN" altLang="en-US"/>
              <a:t>配置绘图环境</a:t>
            </a:r>
            <a:endParaRPr lang="zh-CN" altLang="en-US"/>
          </a:p>
        </p:txBody>
      </p:sp>
      <p:sp>
        <p:nvSpPr>
          <p:cNvPr id="3" name="文本占位符 2"/>
          <p:cNvSpPr>
            <a:spLocks noGrp="1"/>
          </p:cNvSpPr>
          <p:nvPr>
            <p:ph type="body" idx="16386"/>
            <p:custDataLst>
              <p:tags r:id="rId2"/>
            </p:custDataLst>
          </p:nvPr>
        </p:nvSpPr>
        <p:spPr/>
        <p:txBody>
          <a:bodyPr/>
          <a:p>
            <a:r>
              <a:rPr lang="zh-CN" altLang="en-US"/>
              <a:t>创建新文件</a:t>
            </a:r>
            <a:endParaRPr lang="zh-CN" altLang="en-US"/>
          </a:p>
        </p:txBody>
      </p:sp>
      <p:sp>
        <p:nvSpPr>
          <p:cNvPr id="4" name="装饰  2"/>
          <p:cNvSpPr>
            <a:spLocks noGrp="1"/>
          </p:cNvSpPr>
          <p:nvPr>
            <p:ph type="body" idx="16390"/>
            <p:custDataLst>
              <p:tags r:id="rId3"/>
            </p:custDataLst>
          </p:nvPr>
        </p:nvSpPr>
        <p:spPr/>
        <p:txBody>
          <a:bodyPr/>
          <a:p>
            <a:r>
              <a:rPr lang="zh-CN" altLang="en-US"/>
              <a:t> </a:t>
            </a:r>
            <a:endParaRPr lang="zh-CN" altLang="en-US"/>
          </a:p>
        </p:txBody>
      </p:sp>
      <p:sp>
        <p:nvSpPr>
          <p:cNvPr id="5" name="文本占位符 4"/>
          <p:cNvSpPr>
            <a:spLocks noGrp="1"/>
          </p:cNvSpPr>
          <p:nvPr>
            <p:ph type="body" idx="16387"/>
            <p:custDataLst>
              <p:tags r:id="rId4"/>
            </p:custDataLst>
          </p:nvPr>
        </p:nvSpPr>
        <p:spPr/>
        <p:txBody>
          <a:bodyPr/>
          <a:p>
            <a:r>
              <a:rPr lang="zh-CN" altLang="en-US"/>
              <a:t>通过AutoCAD 2024新建无样板公制文件，保存为"阀体.dwg"。</a:t>
            </a:r>
            <a:endParaRPr lang="zh-CN" altLang="en-US"/>
          </a:p>
        </p:txBody>
      </p:sp>
      <p:sp>
        <p:nvSpPr>
          <p:cNvPr id="6" name="文本占位符 5"/>
          <p:cNvSpPr>
            <a:spLocks noGrp="1"/>
          </p:cNvSpPr>
          <p:nvPr>
            <p:ph type="body" idx="16388"/>
            <p:custDataLst>
              <p:tags r:id="rId5"/>
            </p:custDataLst>
          </p:nvPr>
        </p:nvSpPr>
        <p:spPr/>
        <p:txBody>
          <a:bodyPr/>
          <a:p>
            <a:r>
              <a:rPr lang="zh-CN" altLang="en-US"/>
              <a:t>设置图层</a:t>
            </a:r>
            <a:endParaRPr lang="zh-CN" altLang="en-US"/>
          </a:p>
        </p:txBody>
      </p:sp>
      <p:sp>
        <p:nvSpPr>
          <p:cNvPr id="7" name="装饰  5"/>
          <p:cNvSpPr>
            <a:spLocks noGrp="1"/>
          </p:cNvSpPr>
          <p:nvPr>
            <p:ph type="body" idx="16391"/>
            <p:custDataLst>
              <p:tags r:id="rId6"/>
            </p:custDataLst>
          </p:nvPr>
        </p:nvSpPr>
        <p:spPr/>
        <p:txBody>
          <a:bodyPr/>
          <a:p>
            <a:r>
              <a:rPr lang="zh-CN" altLang="en-US"/>
              <a:t> </a:t>
            </a:r>
            <a:endParaRPr lang="zh-CN" altLang="en-US"/>
          </a:p>
        </p:txBody>
      </p:sp>
      <p:sp>
        <p:nvSpPr>
          <p:cNvPr id="8" name="文本占位符 7"/>
          <p:cNvSpPr>
            <a:spLocks noGrp="1"/>
          </p:cNvSpPr>
          <p:nvPr>
            <p:ph type="body" idx="16389"/>
            <p:custDataLst>
              <p:tags r:id="rId7"/>
            </p:custDataLst>
          </p:nvPr>
        </p:nvSpPr>
        <p:spPr/>
        <p:txBody>
          <a:bodyPr/>
          <a:p>
            <a:r>
              <a:rPr lang="zh-CN" altLang="en-US"/>
              <a:t>设置图层：新建五图层，红/白/蓝配色，线宽0.15-0.30毫米，含中心线与标注。</a:t>
            </a:r>
            <a:endParaRPr lang="zh-CN" altLang="en-US"/>
          </a:p>
        </p:txBody>
      </p:sp>
    </p:spTree>
    <p:custDataLst>
      <p:tags r:id="rId8"/>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53390" y="189865"/>
            <a:ext cx="10972800" cy="375285"/>
          </a:xfrm>
        </p:spPr>
        <p:txBody>
          <a:bodyPr>
            <a:normAutofit fontScale="90000"/>
          </a:bodyPr>
          <a:p>
            <a:r>
              <a:rPr lang="zh-CN" altLang="en-US"/>
              <a:t>操作步骤：</a:t>
            </a:r>
            <a:r>
              <a:rPr lang="en-US" altLang="zh-CN"/>
              <a:t>2.</a:t>
            </a:r>
            <a:r>
              <a:rPr lang="zh-CN" altLang="en-US"/>
              <a:t>绘制主视图</a:t>
            </a:r>
            <a:endParaRPr lang="zh-CN" altLang="en-US"/>
          </a:p>
        </p:txBody>
      </p:sp>
      <p:sp>
        <p:nvSpPr>
          <p:cNvPr id="4" name="装饰  2"/>
          <p:cNvSpPr>
            <a:spLocks noGrp="1"/>
          </p:cNvSpPr>
          <p:nvPr>
            <p:ph type="body" idx="16397"/>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762000" y="4216400"/>
            <a:ext cx="2033905" cy="406400"/>
          </a:xfrm>
        </p:spPr>
        <p:txBody>
          <a:bodyPr>
            <a:normAutofit fontScale="80000"/>
          </a:bodyPr>
          <a:p>
            <a:r>
              <a:rPr lang="zh-CN" altLang="en-US"/>
              <a:t>（</a:t>
            </a:r>
            <a:r>
              <a:rPr lang="en-US" altLang="zh-CN"/>
              <a:t>1</a:t>
            </a:r>
            <a:r>
              <a:rPr lang="zh-CN" altLang="en-US"/>
              <a:t>）</a:t>
            </a:r>
            <a:r>
              <a:rPr lang="zh-CN" altLang="en-US"/>
              <a:t>绘制中心线</a:t>
            </a:r>
            <a:endParaRPr lang="zh-CN" altLang="en-US"/>
          </a:p>
        </p:txBody>
      </p:sp>
      <p:sp>
        <p:nvSpPr>
          <p:cNvPr id="6" name="文本占位符 5"/>
          <p:cNvSpPr>
            <a:spLocks noGrp="1"/>
          </p:cNvSpPr>
          <p:nvPr>
            <p:ph type="body" idx="16387"/>
            <p:custDataLst>
              <p:tags r:id="rId4"/>
            </p:custDataLst>
          </p:nvPr>
        </p:nvSpPr>
        <p:spPr>
          <a:xfrm>
            <a:off x="762000" y="4724400"/>
            <a:ext cx="1926590" cy="1524000"/>
          </a:xfrm>
        </p:spPr>
        <p:txBody>
          <a:bodyPr/>
          <a:p>
            <a:r>
              <a:rPr lang="zh-CN" altLang="en-US"/>
              <a:t>设定中心线图层，按坐标绘制直线并调整线型比例为0.5。</a:t>
            </a:r>
            <a:endParaRPr lang="zh-CN" altLang="en-US"/>
          </a:p>
        </p:txBody>
      </p:sp>
      <p:sp>
        <p:nvSpPr>
          <p:cNvPr id="7" name="装饰  5"/>
          <p:cNvSpPr>
            <a:spLocks noGrp="1"/>
          </p:cNvSpPr>
          <p:nvPr>
            <p:ph type="body" idx="16398"/>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normAutofit fontScale="70000"/>
          </a:bodyPr>
          <a:p>
            <a:r>
              <a:rPr lang="zh-CN" altLang="en-US"/>
              <a:t>（</a:t>
            </a:r>
            <a:r>
              <a:rPr lang="en-US" altLang="zh-CN"/>
              <a:t>2</a:t>
            </a:r>
            <a:r>
              <a:rPr lang="zh-CN" altLang="en-US"/>
              <a:t>）</a:t>
            </a:r>
            <a:r>
              <a:rPr lang="zh-CN" altLang="en-US"/>
              <a:t>偏移中心线</a:t>
            </a:r>
            <a:endParaRPr lang="zh-CN" altLang="en-US"/>
          </a:p>
        </p:txBody>
      </p:sp>
      <p:sp>
        <p:nvSpPr>
          <p:cNvPr id="9" name="文本占位符 8"/>
          <p:cNvSpPr>
            <a:spLocks noGrp="1"/>
          </p:cNvSpPr>
          <p:nvPr>
            <p:ph type="body" idx="16389"/>
            <p:custDataLst>
              <p:tags r:id="rId7"/>
            </p:custDataLst>
          </p:nvPr>
        </p:nvSpPr>
        <p:spPr>
          <a:xfrm>
            <a:off x="3048000" y="4724400"/>
            <a:ext cx="2017395" cy="1524000"/>
          </a:xfrm>
        </p:spPr>
        <p:txBody>
          <a:bodyPr/>
          <a:p>
            <a:r>
              <a:rPr lang="zh-CN" altLang="en-US"/>
              <a:t>单击“修改”面板中的“偏移”按钮，将中心线偏移。结果如图所示。</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normAutofit fontScale="80000"/>
          </a:bodyPr>
          <a:p>
            <a:r>
              <a:rPr lang="zh-CN" altLang="en-US"/>
              <a:t>（</a:t>
            </a:r>
            <a:r>
              <a:rPr lang="en-US" altLang="zh-CN"/>
              <a:t>3</a:t>
            </a:r>
            <a:r>
              <a:rPr lang="zh-CN" altLang="en-US"/>
              <a:t>）</a:t>
            </a:r>
            <a:r>
              <a:rPr lang="zh-CN" altLang="en-US"/>
              <a:t>修剪图形</a:t>
            </a:r>
            <a:endParaRPr lang="zh-CN" altLang="en-US"/>
          </a:p>
        </p:txBody>
      </p:sp>
      <p:sp>
        <p:nvSpPr>
          <p:cNvPr id="12" name="文本占位符 11"/>
          <p:cNvSpPr>
            <a:spLocks noGrp="1"/>
          </p:cNvSpPr>
          <p:nvPr>
            <p:ph type="body" idx="16391"/>
            <p:custDataLst>
              <p:tags r:id="rId10"/>
            </p:custDataLst>
          </p:nvPr>
        </p:nvSpPr>
        <p:spPr/>
        <p:txBody>
          <a:bodyPr/>
          <a:p>
            <a:r>
              <a:rPr lang="zh-CN" altLang="en-US"/>
              <a:t>点击修剪按钮，修剪图形并设为粗实线图层。</a:t>
            </a:r>
            <a:endParaRPr lang="zh-CN" altLang="en-US"/>
          </a:p>
        </p:txBody>
      </p:sp>
      <p:sp>
        <p:nvSpPr>
          <p:cNvPr id="13" name="装饰  1"/>
          <p:cNvSpPr>
            <a:spLocks noGrp="1"/>
          </p:cNvSpPr>
          <p:nvPr>
            <p:ph type="body" idx="16400"/>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normAutofit fontScale="80000"/>
          </a:bodyPr>
          <a:p>
            <a:r>
              <a:rPr lang="zh-CN" altLang="en-US"/>
              <a:t>（</a:t>
            </a:r>
            <a:r>
              <a:rPr lang="en-US" altLang="zh-CN"/>
              <a:t>4</a:t>
            </a:r>
            <a:r>
              <a:rPr lang="zh-CN" altLang="en-US"/>
              <a:t>）</a:t>
            </a:r>
            <a:r>
              <a:rPr lang="zh-CN" altLang="en-US"/>
              <a:t>创建圆角</a:t>
            </a:r>
            <a:endParaRPr lang="zh-CN" altLang="en-US"/>
          </a:p>
        </p:txBody>
      </p:sp>
      <p:sp>
        <p:nvSpPr>
          <p:cNvPr id="15" name="文本占位符 14"/>
          <p:cNvSpPr>
            <a:spLocks noGrp="1"/>
          </p:cNvSpPr>
          <p:nvPr>
            <p:ph type="body" idx="16393"/>
            <p:custDataLst>
              <p:tags r:id="rId13"/>
            </p:custDataLst>
          </p:nvPr>
        </p:nvSpPr>
        <p:spPr/>
        <p:txBody>
          <a:bodyPr/>
          <a:p>
            <a:r>
              <a:rPr lang="zh-CN" altLang="en-US"/>
              <a:t>单击“修改”面板中的“圆角”按钮
，创建半径为2的圆角，结果如图所示。</a:t>
            </a:r>
            <a:endParaRPr lang="zh-CN" altLang="en-US"/>
          </a:p>
        </p:txBody>
      </p:sp>
      <p:sp>
        <p:nvSpPr>
          <p:cNvPr id="16" name="装饰  4"/>
          <p:cNvSpPr>
            <a:spLocks noGrp="1"/>
          </p:cNvSpPr>
          <p:nvPr>
            <p:ph type="body" idx="16401"/>
            <p:custDataLst>
              <p:tags r:id="rId14"/>
            </p:custDataLst>
          </p:nvPr>
        </p:nvSpPr>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p:txBody>
          <a:bodyPr>
            <a:normAutofit fontScale="90000"/>
          </a:bodyPr>
          <a:p>
            <a:r>
              <a:rPr lang="zh-CN" altLang="en-US"/>
              <a:t>（</a:t>
            </a:r>
            <a:r>
              <a:rPr lang="en-US" altLang="zh-CN"/>
              <a:t>5</a:t>
            </a:r>
            <a:r>
              <a:rPr lang="zh-CN" altLang="en-US"/>
              <a:t>）</a:t>
            </a:r>
            <a:r>
              <a:rPr lang="zh-CN" altLang="en-US"/>
              <a:t>绘制圆</a:t>
            </a:r>
            <a:endParaRPr lang="zh-CN" altLang="en-US"/>
          </a:p>
        </p:txBody>
      </p:sp>
      <p:sp>
        <p:nvSpPr>
          <p:cNvPr id="18" name="文本占位符 17"/>
          <p:cNvSpPr>
            <a:spLocks noGrp="1"/>
          </p:cNvSpPr>
          <p:nvPr>
            <p:ph type="body" idx="16395"/>
            <p:custDataLst>
              <p:tags r:id="rId16"/>
            </p:custDataLst>
          </p:nvPr>
        </p:nvSpPr>
        <p:spPr/>
        <p:txBody>
          <a:bodyPr/>
          <a:p>
            <a:r>
              <a:rPr lang="zh-CN" altLang="en-US"/>
              <a:t>设定“粗实线”图层，单击圆按钮，以中心线交点为圆心绘制半径5和12的圆。</a:t>
            </a:r>
            <a:endParaRPr lang="zh-CN" altLang="en-US"/>
          </a:p>
        </p:txBody>
      </p:sp>
      <p:pic>
        <p:nvPicPr>
          <p:cNvPr id="19" name="图片 18"/>
          <p:cNvPicPr>
            <a:picLocks noChangeAspect="1"/>
          </p:cNvPicPr>
          <p:nvPr/>
        </p:nvPicPr>
        <p:blipFill>
          <a:blip r:embed="rId17"/>
          <a:stretch>
            <a:fillRect/>
          </a:stretch>
        </p:blipFill>
        <p:spPr>
          <a:xfrm>
            <a:off x="453390" y="1647825"/>
            <a:ext cx="1627505" cy="2115820"/>
          </a:xfrm>
          <a:prstGeom prst="rect">
            <a:avLst/>
          </a:prstGeom>
        </p:spPr>
      </p:pic>
      <p:pic>
        <p:nvPicPr>
          <p:cNvPr id="20" name="图片 19"/>
          <p:cNvPicPr>
            <a:picLocks noChangeAspect="1"/>
          </p:cNvPicPr>
          <p:nvPr/>
        </p:nvPicPr>
        <p:blipFill>
          <a:blip r:embed="rId18"/>
          <a:stretch>
            <a:fillRect/>
          </a:stretch>
        </p:blipFill>
        <p:spPr>
          <a:xfrm>
            <a:off x="2795905" y="1647825"/>
            <a:ext cx="2063115" cy="2111375"/>
          </a:xfrm>
          <a:prstGeom prst="rect">
            <a:avLst/>
          </a:prstGeom>
        </p:spPr>
      </p:pic>
      <p:pic>
        <p:nvPicPr>
          <p:cNvPr id="22" name="图片 21"/>
          <p:cNvPicPr>
            <a:picLocks noChangeAspect="1"/>
          </p:cNvPicPr>
          <p:nvPr/>
        </p:nvPicPr>
        <p:blipFill>
          <a:blip r:embed="rId19"/>
          <a:stretch>
            <a:fillRect/>
          </a:stretch>
        </p:blipFill>
        <p:spPr>
          <a:xfrm>
            <a:off x="5334000" y="1828165"/>
            <a:ext cx="1448435" cy="1931035"/>
          </a:xfrm>
          <a:prstGeom prst="rect">
            <a:avLst/>
          </a:prstGeom>
        </p:spPr>
      </p:pic>
      <p:pic>
        <p:nvPicPr>
          <p:cNvPr id="23" name="图片 22"/>
          <p:cNvPicPr>
            <a:picLocks noChangeAspect="1"/>
          </p:cNvPicPr>
          <p:nvPr/>
        </p:nvPicPr>
        <p:blipFill>
          <a:blip r:embed="rId20"/>
          <a:stretch>
            <a:fillRect/>
          </a:stretch>
        </p:blipFill>
        <p:spPr>
          <a:xfrm>
            <a:off x="7332980" y="1889125"/>
            <a:ext cx="1506220" cy="1886585"/>
          </a:xfrm>
          <a:prstGeom prst="rect">
            <a:avLst/>
          </a:prstGeom>
        </p:spPr>
      </p:pic>
      <p:pic>
        <p:nvPicPr>
          <p:cNvPr id="24" name="图片 23"/>
          <p:cNvPicPr>
            <a:picLocks noChangeAspect="1"/>
          </p:cNvPicPr>
          <p:nvPr/>
        </p:nvPicPr>
        <p:blipFill>
          <a:blip r:embed="rId21"/>
          <a:stretch>
            <a:fillRect/>
          </a:stretch>
        </p:blipFill>
        <p:spPr>
          <a:xfrm>
            <a:off x="9577705" y="1828165"/>
            <a:ext cx="1538605" cy="1981835"/>
          </a:xfrm>
          <a:prstGeom prst="rect">
            <a:avLst/>
          </a:prstGeom>
        </p:spPr>
      </p:pic>
    </p:spTree>
    <p:custDataLst>
      <p:tags r:id="rId22"/>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298565" y="533400"/>
            <a:ext cx="5283835" cy="609600"/>
          </a:xfrm>
        </p:spPr>
        <p:txBody>
          <a:bodyPr/>
          <a:p>
            <a:r>
              <a:rPr lang="zh-CN" altLang="en-US"/>
              <a:t>操作步骤：</a:t>
            </a:r>
            <a:r>
              <a:rPr lang="en-US" altLang="zh-CN"/>
              <a:t>2.</a:t>
            </a:r>
            <a:r>
              <a:rPr lang="zh-CN" altLang="en-US"/>
              <a:t>绘制主视图</a:t>
            </a:r>
            <a:endParaRPr lang="zh-CN" altLang="en-US"/>
          </a:p>
        </p:txBody>
      </p:sp>
      <p:sp>
        <p:nvSpPr>
          <p:cNvPr id="4" name="文本占位符 3"/>
          <p:cNvSpPr>
            <a:spLocks noGrp="1"/>
          </p:cNvSpPr>
          <p:nvPr>
            <p:ph type="body" idx="16386"/>
            <p:custDataLst>
              <p:tags r:id="rId2"/>
            </p:custDataLst>
          </p:nvPr>
        </p:nvSpPr>
        <p:spPr/>
        <p:txBody>
          <a:bodyPr/>
          <a:p>
            <a:r>
              <a:rPr lang="zh-CN" altLang="en-US"/>
              <a:t>（</a:t>
            </a:r>
            <a:r>
              <a:rPr lang="en-US" altLang="zh-CN"/>
              <a:t>6</a:t>
            </a:r>
            <a:r>
              <a:rPr lang="zh-CN" altLang="en-US"/>
              <a:t>）</a:t>
            </a:r>
            <a:r>
              <a:rPr lang="zh-CN" altLang="en-US"/>
              <a:t>绘制直线</a:t>
            </a:r>
            <a:endParaRPr lang="zh-CN" altLang="en-US"/>
          </a:p>
        </p:txBody>
      </p:sp>
      <p:sp>
        <p:nvSpPr>
          <p:cNvPr id="5" name="文本占位符 4"/>
          <p:cNvSpPr>
            <a:spLocks noGrp="1"/>
          </p:cNvSpPr>
          <p:nvPr>
            <p:ph type="body" idx="16387"/>
            <p:custDataLst>
              <p:tags r:id="rId3"/>
            </p:custDataLst>
          </p:nvPr>
        </p:nvSpPr>
        <p:spPr/>
        <p:txBody>
          <a:bodyPr>
            <a:normAutofit/>
          </a:bodyPr>
          <a:p>
            <a:r>
              <a:rPr lang="zh-CN" altLang="en-US"/>
              <a:t>单击“绘图”面板中的“直线”按钮，绘制与圆相切的直线，结果如图所示。</a:t>
            </a:r>
            <a:endParaRPr lang="zh-CN" altLang="en-US"/>
          </a:p>
        </p:txBody>
      </p:sp>
      <p:sp>
        <p:nvSpPr>
          <p:cNvPr id="6" name="文本占位符 5"/>
          <p:cNvSpPr>
            <a:spLocks noGrp="1"/>
          </p:cNvSpPr>
          <p:nvPr>
            <p:ph type="body" idx="16388"/>
            <p:custDataLst>
              <p:tags r:id="rId4"/>
            </p:custDataLst>
          </p:nvPr>
        </p:nvSpPr>
        <p:spPr/>
        <p:txBody>
          <a:bodyPr/>
          <a:p>
            <a:r>
              <a:rPr lang="zh-CN" altLang="en-US"/>
              <a:t>（</a:t>
            </a:r>
            <a:r>
              <a:rPr lang="en-US" altLang="zh-CN"/>
              <a:t>7</a:t>
            </a:r>
            <a:r>
              <a:rPr lang="zh-CN" altLang="en-US"/>
              <a:t>）</a:t>
            </a:r>
            <a:r>
              <a:rPr lang="zh-CN" altLang="en-US"/>
              <a:t>剪切图形</a:t>
            </a:r>
            <a:endParaRPr lang="zh-CN" altLang="en-US"/>
          </a:p>
        </p:txBody>
      </p:sp>
      <p:sp>
        <p:nvSpPr>
          <p:cNvPr id="7" name="文本占位符 6"/>
          <p:cNvSpPr>
            <a:spLocks noGrp="1"/>
          </p:cNvSpPr>
          <p:nvPr>
            <p:ph type="body" idx="16389"/>
            <p:custDataLst>
              <p:tags r:id="rId5"/>
            </p:custDataLst>
          </p:nvPr>
        </p:nvSpPr>
        <p:spPr/>
        <p:txBody>
          <a:bodyPr/>
          <a:p>
            <a:r>
              <a:rPr lang="zh-CN" altLang="en-US"/>
              <a:t>单击“修改”面板中的“修剪”按钮，剪切图形，结果如图所示。</a:t>
            </a:r>
            <a:endParaRPr lang="zh-CN" altLang="en-US"/>
          </a:p>
        </p:txBody>
      </p:sp>
      <p:sp>
        <p:nvSpPr>
          <p:cNvPr id="8" name="文本占位符 7"/>
          <p:cNvSpPr>
            <a:spLocks noGrp="1"/>
          </p:cNvSpPr>
          <p:nvPr>
            <p:ph type="body" idx="16390"/>
            <p:custDataLst>
              <p:tags r:id="rId6"/>
            </p:custDataLst>
          </p:nvPr>
        </p:nvSpPr>
        <p:spPr/>
        <p:txBody>
          <a:bodyPr/>
          <a:p>
            <a:r>
              <a:rPr lang="zh-CN" altLang="en-US"/>
              <a:t>（</a:t>
            </a:r>
            <a:r>
              <a:rPr lang="en-US" altLang="zh-CN"/>
              <a:t>8</a:t>
            </a:r>
            <a:r>
              <a:rPr lang="zh-CN" altLang="en-US"/>
              <a:t>）</a:t>
            </a:r>
            <a:r>
              <a:rPr lang="zh-CN" altLang="en-US"/>
              <a:t>创建圆角</a:t>
            </a:r>
            <a:endParaRPr lang="zh-CN" altLang="en-US"/>
          </a:p>
        </p:txBody>
      </p:sp>
      <p:sp>
        <p:nvSpPr>
          <p:cNvPr id="9" name="文本占位符 8"/>
          <p:cNvSpPr>
            <a:spLocks noGrp="1"/>
          </p:cNvSpPr>
          <p:nvPr>
            <p:ph type="body" idx="16391"/>
            <p:custDataLst>
              <p:tags r:id="rId7"/>
            </p:custDataLst>
          </p:nvPr>
        </p:nvSpPr>
        <p:spPr/>
        <p:txBody>
          <a:bodyPr/>
          <a:p>
            <a:r>
              <a:rPr lang="zh-CN" altLang="en-US"/>
              <a:t>点击圆角按钮创建半径为2的圆角，用直线补全图形。</a:t>
            </a:r>
            <a:endParaRPr lang="zh-CN" altLang="en-US"/>
          </a:p>
        </p:txBody>
      </p:sp>
      <p:sp>
        <p:nvSpPr>
          <p:cNvPr id="10" name="文本占位符 9"/>
          <p:cNvSpPr>
            <a:spLocks noGrp="1"/>
          </p:cNvSpPr>
          <p:nvPr>
            <p:ph type="body" idx="16392"/>
            <p:custDataLst>
              <p:tags r:id="rId8"/>
            </p:custDataLst>
          </p:nvPr>
        </p:nvSpPr>
        <p:spPr/>
        <p:txBody>
          <a:bodyPr>
            <a:normAutofit fontScale="90000"/>
          </a:bodyPr>
          <a:p>
            <a:r>
              <a:rPr lang="zh-CN" altLang="en-US"/>
              <a:t>（</a:t>
            </a:r>
            <a:r>
              <a:rPr lang="en-US" altLang="zh-CN"/>
              <a:t>9</a:t>
            </a:r>
            <a:r>
              <a:rPr lang="zh-CN" altLang="en-US"/>
              <a:t>）</a:t>
            </a:r>
            <a:r>
              <a:rPr lang="zh-CN" altLang="en-US"/>
              <a:t>创建水平孔</a:t>
            </a:r>
            <a:endParaRPr lang="zh-CN" altLang="en-US"/>
          </a:p>
        </p:txBody>
      </p:sp>
      <p:sp>
        <p:nvSpPr>
          <p:cNvPr id="11" name="文本占位符 10"/>
          <p:cNvSpPr>
            <a:spLocks noGrp="1"/>
          </p:cNvSpPr>
          <p:nvPr>
            <p:ph type="body" idx="16393"/>
            <p:custDataLst>
              <p:tags r:id="rId9"/>
            </p:custDataLst>
          </p:nvPr>
        </p:nvSpPr>
        <p:spPr/>
        <p:txBody>
          <a:bodyPr/>
          <a:p>
            <a:r>
              <a:rPr lang="zh-CN" altLang="en-US"/>
              <a:t>通过偏移和修剪修改水平中心线，调整为粗实线。</a:t>
            </a:r>
            <a:endParaRPr lang="zh-CN" altLang="en-US"/>
          </a:p>
        </p:txBody>
      </p:sp>
      <p:pic>
        <p:nvPicPr>
          <p:cNvPr id="12" name="图片 11"/>
          <p:cNvPicPr>
            <a:picLocks noChangeAspect="1"/>
          </p:cNvPicPr>
          <p:nvPr/>
        </p:nvPicPr>
        <p:blipFill>
          <a:blip r:embed="rId10"/>
          <a:stretch>
            <a:fillRect/>
          </a:stretch>
        </p:blipFill>
        <p:spPr>
          <a:xfrm>
            <a:off x="269875" y="838200"/>
            <a:ext cx="1846580" cy="1939290"/>
          </a:xfrm>
          <a:prstGeom prst="rect">
            <a:avLst/>
          </a:prstGeom>
        </p:spPr>
      </p:pic>
      <p:pic>
        <p:nvPicPr>
          <p:cNvPr id="13" name="图片 12"/>
          <p:cNvPicPr>
            <a:picLocks noChangeAspect="1"/>
          </p:cNvPicPr>
          <p:nvPr/>
        </p:nvPicPr>
        <p:blipFill>
          <a:blip r:embed="rId11"/>
          <a:stretch>
            <a:fillRect/>
          </a:stretch>
        </p:blipFill>
        <p:spPr>
          <a:xfrm>
            <a:off x="2510790" y="1143000"/>
            <a:ext cx="3066415" cy="1633855"/>
          </a:xfrm>
          <a:prstGeom prst="rect">
            <a:avLst/>
          </a:prstGeom>
        </p:spPr>
      </p:pic>
      <p:pic>
        <p:nvPicPr>
          <p:cNvPr id="15" name="图片 14"/>
          <p:cNvPicPr>
            <a:picLocks noChangeAspect="1"/>
          </p:cNvPicPr>
          <p:nvPr/>
        </p:nvPicPr>
        <p:blipFill>
          <a:blip r:embed="rId12"/>
          <a:stretch>
            <a:fillRect/>
          </a:stretch>
        </p:blipFill>
        <p:spPr>
          <a:xfrm>
            <a:off x="1072515" y="3479800"/>
            <a:ext cx="4090670" cy="2164080"/>
          </a:xfrm>
          <a:prstGeom prst="rect">
            <a:avLst/>
          </a:prstGeom>
        </p:spPr>
      </p:pic>
    </p:spTree>
    <p:custDataLst>
      <p:tags r:id="rId1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72720" y="533400"/>
            <a:ext cx="4170680" cy="609600"/>
          </a:xfrm>
        </p:spPr>
        <p:txBody>
          <a:bodyPr/>
          <a:p>
            <a:r>
              <a:rPr lang="zh-CN" altLang="en-US" sz="2800"/>
              <a:t>操作步骤：</a:t>
            </a:r>
            <a:r>
              <a:rPr lang="en-US" altLang="zh-CN" sz="2800"/>
              <a:t>2.</a:t>
            </a:r>
            <a:r>
              <a:rPr lang="zh-CN" altLang="en-US" sz="2800"/>
              <a:t>绘制主视图</a:t>
            </a:r>
            <a:endParaRPr lang="zh-CN" altLang="en-US" sz="2800"/>
          </a:p>
        </p:txBody>
      </p:sp>
      <p:sp>
        <p:nvSpPr>
          <p:cNvPr id="3" name="文本占位符 2"/>
          <p:cNvSpPr>
            <a:spLocks noGrp="1"/>
          </p:cNvSpPr>
          <p:nvPr>
            <p:ph type="body" idx="16386"/>
            <p:custDataLst>
              <p:tags r:id="rId2"/>
            </p:custDataLst>
          </p:nvPr>
        </p:nvSpPr>
        <p:spPr>
          <a:xfrm>
            <a:off x="359410" y="1600200"/>
            <a:ext cx="3429000" cy="594995"/>
          </a:xfrm>
        </p:spPr>
        <p:txBody>
          <a:bodyPr>
            <a:normAutofit/>
          </a:bodyPr>
          <a:p>
            <a:r>
              <a:rPr lang="zh-CN" altLang="en-US" sz="2000"/>
              <a:t>（</a:t>
            </a:r>
            <a:r>
              <a:rPr lang="en-US" altLang="zh-CN" sz="2000"/>
              <a:t>10</a:t>
            </a:r>
            <a:r>
              <a:rPr lang="zh-CN" altLang="en-US" sz="2000"/>
              <a:t>）</a:t>
            </a:r>
            <a:r>
              <a:rPr lang="zh-CN" altLang="en-US" sz="2000"/>
              <a:t>创建竖直孔</a:t>
            </a:r>
            <a:endParaRPr lang="zh-CN" altLang="en-US" sz="2000"/>
          </a:p>
        </p:txBody>
      </p:sp>
      <p:sp>
        <p:nvSpPr>
          <p:cNvPr id="5" name="装饰  3"/>
          <p:cNvSpPr>
            <a:spLocks noGrp="1"/>
          </p:cNvSpPr>
          <p:nvPr>
            <p:ph type="body" idx="16392"/>
            <p:custDataLst>
              <p:tags r:id="rId3"/>
            </p:custDataLst>
          </p:nvPr>
        </p:nvSpPr>
        <p:spPr/>
        <p:txBody>
          <a:bodyPr/>
          <a:p>
            <a:r>
              <a:rPr lang="zh-CN" altLang="en-US"/>
              <a:t> </a:t>
            </a:r>
            <a:endParaRPr lang="zh-CN" altLang="en-US"/>
          </a:p>
        </p:txBody>
      </p:sp>
      <p:sp>
        <p:nvSpPr>
          <p:cNvPr id="6" name="文本占位符 5"/>
          <p:cNvSpPr>
            <a:spLocks noGrp="1"/>
          </p:cNvSpPr>
          <p:nvPr>
            <p:ph type="body" idx="16387"/>
            <p:custDataLst>
              <p:tags r:id="rId4"/>
            </p:custDataLst>
          </p:nvPr>
        </p:nvSpPr>
        <p:spPr/>
        <p:txBody>
          <a:bodyPr/>
          <a:p>
            <a:r>
              <a:rPr lang="zh-CN" altLang="en-US"/>
              <a:t>偏移操作</a:t>
            </a:r>
            <a:endParaRPr lang="zh-CN" altLang="en-US"/>
          </a:p>
        </p:txBody>
      </p:sp>
      <p:sp>
        <p:nvSpPr>
          <p:cNvPr id="7" name="文本占位符 6"/>
          <p:cNvSpPr>
            <a:spLocks noGrp="1"/>
          </p:cNvSpPr>
          <p:nvPr>
            <p:ph type="body" idx="16388"/>
            <p:custDataLst>
              <p:tags r:id="rId5"/>
            </p:custDataLst>
          </p:nvPr>
        </p:nvSpPr>
        <p:spPr/>
        <p:txBody>
          <a:bodyPr/>
          <a:p>
            <a:r>
              <a:rPr lang="zh-CN" altLang="en-US"/>
              <a:t>单击“修改”面板中的“偏移”按钮，将竖直中心线向两侧偏移，结果如图所示；再次单击“偏移”按钮，使底部水平线向上偏移，结果如图所示。</a:t>
            </a:r>
            <a:endParaRPr lang="zh-CN" altLang="en-US"/>
          </a:p>
        </p:txBody>
      </p:sp>
      <p:sp>
        <p:nvSpPr>
          <p:cNvPr id="8" name="文本占位符 7"/>
          <p:cNvSpPr>
            <a:spLocks noGrp="1"/>
          </p:cNvSpPr>
          <p:nvPr>
            <p:ph type="body" idx="16389"/>
            <p:custDataLst>
              <p:tags r:id="rId6"/>
            </p:custDataLst>
          </p:nvPr>
        </p:nvSpPr>
        <p:spPr/>
        <p:txBody>
          <a:bodyPr/>
          <a:p>
            <a:r>
              <a:rPr lang="zh-CN" altLang="en-US"/>
              <a:t>修剪与图层设置</a:t>
            </a:r>
            <a:endParaRPr lang="zh-CN" altLang="en-US"/>
          </a:p>
        </p:txBody>
      </p:sp>
      <p:sp>
        <p:nvSpPr>
          <p:cNvPr id="9" name="文本占位符 8"/>
          <p:cNvSpPr>
            <a:spLocks noGrp="1"/>
          </p:cNvSpPr>
          <p:nvPr>
            <p:ph type="body" idx="16390"/>
            <p:custDataLst>
              <p:tags r:id="rId7"/>
            </p:custDataLst>
          </p:nvPr>
        </p:nvSpPr>
        <p:spPr/>
        <p:txBody>
          <a:bodyPr>
            <a:normAutofit lnSpcReduction="10000"/>
          </a:bodyPr>
          <a:p>
            <a:r>
              <a:rPr lang="zh-CN" altLang="en-US"/>
              <a:t>单击“修改”面板中的“修剪”按钮，修剪图形后修改图层为“粗实线”，结果如图所示；将“粗实线”设为当前图层，绘制线段并修剪，结果如图所示。</a:t>
            </a:r>
            <a:endParaRPr lang="zh-CN" altLang="en-US"/>
          </a:p>
        </p:txBody>
      </p:sp>
      <p:pic>
        <p:nvPicPr>
          <p:cNvPr id="4" name="图片 3"/>
          <p:cNvPicPr>
            <a:picLocks noChangeAspect="1"/>
          </p:cNvPicPr>
          <p:nvPr/>
        </p:nvPicPr>
        <p:blipFill>
          <a:blip r:embed="rId8"/>
          <a:stretch>
            <a:fillRect/>
          </a:stretch>
        </p:blipFill>
        <p:spPr>
          <a:xfrm>
            <a:off x="515620" y="3849370"/>
            <a:ext cx="4022725" cy="2156460"/>
          </a:xfrm>
          <a:prstGeom prst="rect">
            <a:avLst/>
          </a:prstGeom>
        </p:spPr>
      </p:pic>
      <p:pic>
        <p:nvPicPr>
          <p:cNvPr id="11" name="图片 10"/>
          <p:cNvPicPr>
            <a:picLocks noChangeAspect="1"/>
          </p:cNvPicPr>
          <p:nvPr/>
        </p:nvPicPr>
        <p:blipFill>
          <a:blip r:embed="rId9"/>
          <a:stretch>
            <a:fillRect/>
          </a:stretch>
        </p:blipFill>
        <p:spPr>
          <a:xfrm>
            <a:off x="5601970" y="3639185"/>
            <a:ext cx="4390390" cy="2366645"/>
          </a:xfrm>
          <a:prstGeom prst="rect">
            <a:avLst/>
          </a:prstGeom>
        </p:spPr>
      </p:pic>
    </p:spTree>
    <p:custDataLst>
      <p:tags r:id="rId10"/>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2.</a:t>
            </a:r>
            <a:r>
              <a:rPr lang="zh-CN" altLang="en-US"/>
              <a:t>绘制主视图</a:t>
            </a:r>
            <a:endParaRPr lang="zh-CN" altLang="en-US"/>
          </a:p>
        </p:txBody>
      </p:sp>
      <p:sp>
        <p:nvSpPr>
          <p:cNvPr id="4" name="装饰  2"/>
          <p:cNvSpPr>
            <a:spLocks noGrp="1"/>
          </p:cNvSpPr>
          <p:nvPr>
            <p:ph type="body" idx="16393"/>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11</a:t>
            </a:r>
            <a:r>
              <a:rPr lang="zh-CN" altLang="en-US"/>
              <a:t>）</a:t>
            </a:r>
            <a:r>
              <a:rPr lang="zh-CN" altLang="en-US"/>
              <a:t>绘制螺纹线</a:t>
            </a:r>
            <a:endParaRPr lang="zh-CN" altLang="en-US"/>
          </a:p>
        </p:txBody>
      </p:sp>
      <p:sp>
        <p:nvSpPr>
          <p:cNvPr id="6" name="文本占位符 5"/>
          <p:cNvSpPr>
            <a:spLocks noGrp="1"/>
          </p:cNvSpPr>
          <p:nvPr>
            <p:ph type="body" idx="16387"/>
            <p:custDataLst>
              <p:tags r:id="rId4"/>
            </p:custDataLst>
          </p:nvPr>
        </p:nvSpPr>
        <p:spPr/>
        <p:txBody>
          <a:bodyPr/>
          <a:p>
            <a:r>
              <a:rPr lang="zh-CN" altLang="en-US"/>
              <a:t>使用修改面板的偏移和修剪功能调整线段并修改图层为细实线。</a:t>
            </a:r>
            <a:endParaRPr lang="zh-CN" altLang="en-US"/>
          </a:p>
        </p:txBody>
      </p:sp>
      <p:sp>
        <p:nvSpPr>
          <p:cNvPr id="7" name="装饰  5"/>
          <p:cNvSpPr>
            <a:spLocks noGrp="1"/>
          </p:cNvSpPr>
          <p:nvPr>
            <p:ph type="body" idx="16394"/>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a:t>
            </a:r>
            <a:r>
              <a:rPr lang="en-US" altLang="zh-CN"/>
              <a:t>12</a:t>
            </a:r>
            <a:r>
              <a:rPr lang="zh-CN" altLang="en-US"/>
              <a:t>）</a:t>
            </a:r>
            <a:r>
              <a:rPr lang="zh-CN" altLang="en-US"/>
              <a:t>创建倒角</a:t>
            </a:r>
            <a:endParaRPr lang="zh-CN" altLang="en-US"/>
          </a:p>
        </p:txBody>
      </p:sp>
      <p:sp>
        <p:nvSpPr>
          <p:cNvPr id="9" name="文本占位符 8"/>
          <p:cNvSpPr>
            <a:spLocks noGrp="1"/>
          </p:cNvSpPr>
          <p:nvPr>
            <p:ph type="body" idx="16389"/>
            <p:custDataLst>
              <p:tags r:id="rId7"/>
            </p:custDataLst>
          </p:nvPr>
        </p:nvSpPr>
        <p:spPr/>
        <p:txBody>
          <a:bodyPr/>
          <a:p>
            <a:r>
              <a:rPr lang="zh-CN" altLang="en-US"/>
              <a:t>通过偏移和修剪操作完成倒角创建</a:t>
            </a:r>
            <a:endParaRPr lang="zh-CN" altLang="en-US"/>
          </a:p>
        </p:txBody>
      </p:sp>
      <p:sp>
        <p:nvSpPr>
          <p:cNvPr id="10" name="装饰  8"/>
          <p:cNvSpPr>
            <a:spLocks noGrp="1"/>
          </p:cNvSpPr>
          <p:nvPr>
            <p:ph type="body" idx="16395"/>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a:xfrm>
            <a:off x="8483600" y="1524000"/>
            <a:ext cx="3598545" cy="406400"/>
          </a:xfrm>
        </p:spPr>
        <p:txBody>
          <a:bodyPr>
            <a:normAutofit fontScale="90000"/>
          </a:bodyPr>
          <a:p>
            <a:r>
              <a:rPr lang="zh-CN" altLang="en-US"/>
              <a:t>（</a:t>
            </a:r>
            <a:r>
              <a:rPr lang="en-US" altLang="zh-CN"/>
              <a:t>13</a:t>
            </a:r>
            <a:r>
              <a:rPr lang="zh-CN" altLang="en-US"/>
              <a:t>）</a:t>
            </a:r>
            <a:r>
              <a:rPr lang="zh-CN" altLang="en-US"/>
              <a:t>创建孔之间的连接线</a:t>
            </a:r>
            <a:endParaRPr lang="zh-CN" altLang="en-US"/>
          </a:p>
        </p:txBody>
      </p:sp>
      <p:sp>
        <p:nvSpPr>
          <p:cNvPr id="12" name="文本占位符 11"/>
          <p:cNvSpPr>
            <a:spLocks noGrp="1"/>
          </p:cNvSpPr>
          <p:nvPr>
            <p:ph type="body" idx="16391"/>
            <p:custDataLst>
              <p:tags r:id="rId10"/>
            </p:custDataLst>
          </p:nvPr>
        </p:nvSpPr>
        <p:spPr/>
        <p:txBody>
          <a:bodyPr/>
          <a:p>
            <a:r>
              <a:rPr lang="zh-CN" altLang="en-US"/>
              <a:t>用圆弧连接孔后修剪图形。</a:t>
            </a:r>
            <a:endParaRPr lang="zh-CN" altLang="en-US"/>
          </a:p>
        </p:txBody>
      </p:sp>
      <p:pic>
        <p:nvPicPr>
          <p:cNvPr id="13" name="图片 12"/>
          <p:cNvPicPr>
            <a:picLocks noChangeAspect="1"/>
          </p:cNvPicPr>
          <p:nvPr/>
        </p:nvPicPr>
        <p:blipFill>
          <a:blip r:embed="rId11"/>
          <a:stretch>
            <a:fillRect/>
          </a:stretch>
        </p:blipFill>
        <p:spPr>
          <a:xfrm>
            <a:off x="309880" y="3632200"/>
            <a:ext cx="3947795" cy="2323465"/>
          </a:xfrm>
          <a:prstGeom prst="rect">
            <a:avLst/>
          </a:prstGeom>
        </p:spPr>
      </p:pic>
      <p:pic>
        <p:nvPicPr>
          <p:cNvPr id="14" name="图片 13"/>
          <p:cNvPicPr>
            <a:picLocks noChangeAspect="1"/>
          </p:cNvPicPr>
          <p:nvPr/>
        </p:nvPicPr>
        <p:blipFill>
          <a:blip r:embed="rId12"/>
          <a:stretch>
            <a:fillRect/>
          </a:stretch>
        </p:blipFill>
        <p:spPr>
          <a:xfrm>
            <a:off x="4470400" y="3632200"/>
            <a:ext cx="3901440" cy="2186940"/>
          </a:xfrm>
          <a:prstGeom prst="rect">
            <a:avLst/>
          </a:prstGeom>
        </p:spPr>
      </p:pic>
      <p:pic>
        <p:nvPicPr>
          <p:cNvPr id="16" name="图片 15"/>
          <p:cNvPicPr>
            <a:picLocks noChangeAspect="1"/>
          </p:cNvPicPr>
          <p:nvPr/>
        </p:nvPicPr>
        <p:blipFill>
          <a:blip r:embed="rId13"/>
          <a:stretch>
            <a:fillRect/>
          </a:stretch>
        </p:blipFill>
        <p:spPr>
          <a:xfrm>
            <a:off x="8938260" y="3548380"/>
            <a:ext cx="1676400" cy="2270760"/>
          </a:xfrm>
          <a:prstGeom prst="rect">
            <a:avLst/>
          </a:prstGeom>
        </p:spPr>
      </p:pic>
    </p:spTree>
    <p:custDataLst>
      <p:tags r:id="rId1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能力目标</a:t>
            </a:r>
            <a:endParaRPr lang="zh-CN" altLang="en-US"/>
          </a:p>
        </p:txBody>
      </p:sp>
      <p:sp>
        <p:nvSpPr>
          <p:cNvPr id="3" name="文本占位符 25"/>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218440" y="533400"/>
            <a:ext cx="6536055" cy="584200"/>
          </a:xfrm>
        </p:spPr>
        <p:txBody>
          <a:bodyPr/>
          <a:p>
            <a:r>
              <a:rPr lang="zh-CN" altLang="en-US" sz="2800"/>
              <a:t>操作步骤：</a:t>
            </a:r>
            <a:r>
              <a:rPr lang="en-US" altLang="zh-CN" sz="2800"/>
              <a:t>2.</a:t>
            </a:r>
            <a:r>
              <a:rPr lang="zh-CN" altLang="en-US" sz="2800"/>
              <a:t>绘制主视图</a:t>
            </a:r>
            <a:endParaRPr lang="zh-CN" altLang="en-US" sz="2800"/>
          </a:p>
        </p:txBody>
      </p:sp>
      <p:sp>
        <p:nvSpPr>
          <p:cNvPr id="3" name="文本占位符 2"/>
          <p:cNvSpPr>
            <a:spLocks noGrp="1"/>
          </p:cNvSpPr>
          <p:nvPr>
            <p:ph type="body" idx="16386"/>
            <p:custDataLst>
              <p:tags r:id="rId2"/>
            </p:custDataLst>
          </p:nvPr>
        </p:nvSpPr>
        <p:spPr>
          <a:xfrm>
            <a:off x="320040" y="1371600"/>
            <a:ext cx="2362200" cy="641985"/>
          </a:xfrm>
        </p:spPr>
        <p:txBody>
          <a:bodyPr>
            <a:normAutofit/>
          </a:bodyPr>
          <a:p>
            <a:r>
              <a:rPr lang="zh-CN" altLang="en-US" sz="2000"/>
              <a:t>（</a:t>
            </a:r>
            <a:r>
              <a:rPr lang="en-US" altLang="zh-CN" sz="2000"/>
              <a:t>14</a:t>
            </a:r>
            <a:r>
              <a:rPr lang="zh-CN" altLang="en-US" sz="2000"/>
              <a:t>）</a:t>
            </a:r>
            <a:r>
              <a:rPr lang="zh-CN" altLang="en-US" sz="2000"/>
              <a:t>创建加强筋</a:t>
            </a:r>
            <a:endParaRPr lang="zh-CN" altLang="en-US" sz="2000"/>
          </a:p>
        </p:txBody>
      </p:sp>
      <p:sp>
        <p:nvSpPr>
          <p:cNvPr id="5" name="装饰  3"/>
          <p:cNvSpPr>
            <a:spLocks noGrp="1"/>
          </p:cNvSpPr>
          <p:nvPr>
            <p:ph type="body" idx="16397"/>
            <p:custDataLst>
              <p:tags r:id="rId3"/>
            </p:custDataLst>
          </p:nvPr>
        </p:nvSpPr>
        <p:spPr/>
        <p:txBody>
          <a:bodyPr/>
          <a:p>
            <a:r>
              <a:rPr lang="zh-CN" altLang="en-US"/>
              <a:t> </a:t>
            </a:r>
            <a:endParaRPr lang="zh-CN" altLang="en-US"/>
          </a:p>
        </p:txBody>
      </p:sp>
      <p:sp>
        <p:nvSpPr>
          <p:cNvPr id="6" name="装饰  4"/>
          <p:cNvSpPr>
            <a:spLocks noGrp="1"/>
          </p:cNvSpPr>
          <p:nvPr>
            <p:ph type="body" idx="16398"/>
            <p:custDataLst>
              <p:tags r:id="rId4"/>
            </p:custDataLst>
          </p:nvPr>
        </p:nvSpPr>
        <p:spPr/>
        <p:txBody>
          <a:bodyPr/>
          <a:p>
            <a:r>
              <a:rPr lang="zh-CN" altLang="en-US"/>
              <a:t> </a:t>
            </a:r>
            <a:endParaRPr lang="zh-CN" altLang="en-US"/>
          </a:p>
        </p:txBody>
      </p:sp>
      <p:sp>
        <p:nvSpPr>
          <p:cNvPr id="7" name="文本占位符 6"/>
          <p:cNvSpPr>
            <a:spLocks noGrp="1"/>
          </p:cNvSpPr>
          <p:nvPr>
            <p:ph type="body" idx="16389"/>
            <p:custDataLst>
              <p:tags r:id="rId5"/>
            </p:custDataLst>
          </p:nvPr>
        </p:nvSpPr>
        <p:spPr/>
        <p:txBody>
          <a:bodyPr/>
          <a:p>
            <a:r>
              <a:rPr lang="zh-CN" altLang="en-US"/>
              <a:t>01</a:t>
            </a:r>
            <a:endParaRPr lang="zh-CN" altLang="en-US"/>
          </a:p>
        </p:txBody>
      </p:sp>
      <p:sp>
        <p:nvSpPr>
          <p:cNvPr id="8" name="文本占位符 7"/>
          <p:cNvSpPr>
            <a:spLocks noGrp="1"/>
          </p:cNvSpPr>
          <p:nvPr>
            <p:ph type="body" idx="16387"/>
            <p:custDataLst>
              <p:tags r:id="rId6"/>
            </p:custDataLst>
          </p:nvPr>
        </p:nvSpPr>
        <p:spPr/>
        <p:txBody>
          <a:bodyPr/>
          <a:p>
            <a:r>
              <a:rPr lang="zh-CN" altLang="en-US"/>
              <a:t>绘制主视图</a:t>
            </a:r>
            <a:endParaRPr lang="zh-CN" altLang="en-US"/>
          </a:p>
        </p:txBody>
      </p:sp>
      <p:sp>
        <p:nvSpPr>
          <p:cNvPr id="9" name="文本占位符 8"/>
          <p:cNvSpPr>
            <a:spLocks noGrp="1"/>
          </p:cNvSpPr>
          <p:nvPr>
            <p:ph type="body" idx="16388"/>
            <p:custDataLst>
              <p:tags r:id="rId7"/>
            </p:custDataLst>
          </p:nvPr>
        </p:nvSpPr>
        <p:spPr/>
        <p:txBody>
          <a:bodyPr/>
          <a:p>
            <a:r>
              <a:rPr lang="zh-CN" altLang="en-US"/>
              <a:t>单击修改面板偏移按钮，偏移中心线后删除辅助线，完成线段连接与图层调整。</a:t>
            </a:r>
            <a:endParaRPr lang="zh-CN" altLang="en-US"/>
          </a:p>
        </p:txBody>
      </p:sp>
      <p:sp>
        <p:nvSpPr>
          <p:cNvPr id="10" name="装饰  8"/>
          <p:cNvSpPr>
            <a:spLocks noGrp="1"/>
          </p:cNvSpPr>
          <p:nvPr>
            <p:ph type="body" idx="16399"/>
            <p:custDataLst>
              <p:tags r:id="rId8"/>
            </p:custDataLst>
          </p:nvPr>
        </p:nvSpPr>
        <p:spPr/>
        <p:txBody>
          <a:bodyPr/>
          <a:p>
            <a:r>
              <a:rPr lang="zh-CN" altLang="en-US"/>
              <a:t> </a:t>
            </a:r>
            <a:endParaRPr lang="zh-CN" altLang="en-US"/>
          </a:p>
        </p:txBody>
      </p:sp>
      <p:sp>
        <p:nvSpPr>
          <p:cNvPr id="11" name="文本占位符 10"/>
          <p:cNvSpPr>
            <a:spLocks noGrp="1"/>
          </p:cNvSpPr>
          <p:nvPr>
            <p:ph type="body" idx="16392"/>
            <p:custDataLst>
              <p:tags r:id="rId9"/>
            </p:custDataLst>
          </p:nvPr>
        </p:nvSpPr>
        <p:spPr/>
        <p:txBody>
          <a:bodyPr/>
          <a:p>
            <a:r>
              <a:rPr lang="zh-CN" altLang="en-US"/>
              <a:t>02</a:t>
            </a:r>
            <a:endParaRPr lang="zh-CN" altLang="en-US"/>
          </a:p>
        </p:txBody>
      </p:sp>
      <p:sp>
        <p:nvSpPr>
          <p:cNvPr id="12" name="文本占位符 11"/>
          <p:cNvSpPr>
            <a:spLocks noGrp="1"/>
          </p:cNvSpPr>
          <p:nvPr>
            <p:ph type="body" idx="16390"/>
            <p:custDataLst>
              <p:tags r:id="rId10"/>
            </p:custDataLst>
          </p:nvPr>
        </p:nvSpPr>
        <p:spPr/>
        <p:txBody>
          <a:bodyPr/>
          <a:p>
            <a:r>
              <a:rPr lang="zh-CN" altLang="en-US"/>
              <a:t>图形细节处理</a:t>
            </a:r>
            <a:endParaRPr lang="zh-CN" altLang="en-US"/>
          </a:p>
        </p:txBody>
      </p:sp>
      <p:sp>
        <p:nvSpPr>
          <p:cNvPr id="13" name="文本占位符 12"/>
          <p:cNvSpPr>
            <a:spLocks noGrp="1"/>
          </p:cNvSpPr>
          <p:nvPr>
            <p:ph type="body" idx="16391"/>
            <p:custDataLst>
              <p:tags r:id="rId11"/>
            </p:custDataLst>
          </p:nvPr>
        </p:nvSpPr>
        <p:spPr/>
        <p:txBody>
          <a:bodyPr/>
          <a:p>
            <a:r>
              <a:rPr lang="zh-CN" altLang="en-US"/>
              <a:t>使用直线工具绘制垂直线段并修改为中心线层，通过偏移与修剪功能完善图形结构。</a:t>
            </a:r>
            <a:endParaRPr lang="zh-CN" altLang="en-US"/>
          </a:p>
        </p:txBody>
      </p:sp>
      <p:sp>
        <p:nvSpPr>
          <p:cNvPr id="14" name="装饰  2"/>
          <p:cNvSpPr>
            <a:spLocks noGrp="1"/>
          </p:cNvSpPr>
          <p:nvPr>
            <p:ph type="body" idx="16400"/>
            <p:custDataLst>
              <p:tags r:id="rId12"/>
            </p:custDataLst>
          </p:nvPr>
        </p:nvSpPr>
        <p:spPr/>
        <p:txBody>
          <a:bodyPr/>
          <a:p>
            <a:r>
              <a:rPr lang="zh-CN" altLang="en-US"/>
              <a:t> </a:t>
            </a:r>
            <a:endParaRPr lang="zh-CN" altLang="en-US"/>
          </a:p>
        </p:txBody>
      </p:sp>
      <p:sp>
        <p:nvSpPr>
          <p:cNvPr id="15" name="文本占位符 14"/>
          <p:cNvSpPr>
            <a:spLocks noGrp="1"/>
          </p:cNvSpPr>
          <p:nvPr>
            <p:ph type="body" idx="16395"/>
            <p:custDataLst>
              <p:tags r:id="rId13"/>
            </p:custDataLst>
          </p:nvPr>
        </p:nvSpPr>
        <p:spPr/>
        <p:txBody>
          <a:bodyPr/>
          <a:p>
            <a:r>
              <a:rPr lang="zh-CN" altLang="en-US"/>
              <a:t>03</a:t>
            </a:r>
            <a:endParaRPr lang="zh-CN" altLang="en-US"/>
          </a:p>
        </p:txBody>
      </p:sp>
      <p:sp>
        <p:nvSpPr>
          <p:cNvPr id="16" name="文本占位符 15"/>
          <p:cNvSpPr>
            <a:spLocks noGrp="1"/>
          </p:cNvSpPr>
          <p:nvPr>
            <p:ph type="body" idx="16393"/>
            <p:custDataLst>
              <p:tags r:id="rId14"/>
            </p:custDataLst>
          </p:nvPr>
        </p:nvSpPr>
        <p:spPr/>
        <p:txBody>
          <a:bodyPr/>
          <a:p>
            <a:r>
              <a:rPr lang="zh-CN" altLang="en-US"/>
              <a:t>标注与调整</a:t>
            </a:r>
            <a:endParaRPr lang="zh-CN" altLang="en-US"/>
          </a:p>
        </p:txBody>
      </p:sp>
      <p:sp>
        <p:nvSpPr>
          <p:cNvPr id="17" name="文本占位符 16"/>
          <p:cNvSpPr>
            <a:spLocks noGrp="1"/>
          </p:cNvSpPr>
          <p:nvPr>
            <p:ph type="body" idx="16394"/>
            <p:custDataLst>
              <p:tags r:id="rId15"/>
            </p:custDataLst>
          </p:nvPr>
        </p:nvSpPr>
        <p:spPr/>
        <p:txBody>
          <a:bodyPr/>
          <a:p>
            <a:r>
              <a:rPr lang="zh-CN" altLang="en-US"/>
              <a:t>创建半径为2的圆角后移动加强筋至指定位置，最后用直线工具绘制辅助线完成构图。</a:t>
            </a:r>
            <a:endParaRPr lang="zh-CN" altLang="en-US"/>
          </a:p>
        </p:txBody>
      </p:sp>
      <p:pic>
        <p:nvPicPr>
          <p:cNvPr id="18" name="图片 17"/>
          <p:cNvPicPr>
            <a:picLocks noChangeAspect="1"/>
          </p:cNvPicPr>
          <p:nvPr/>
        </p:nvPicPr>
        <p:blipFill>
          <a:blip r:embed="rId16"/>
          <a:stretch>
            <a:fillRect/>
          </a:stretch>
        </p:blipFill>
        <p:spPr>
          <a:xfrm>
            <a:off x="4661535" y="123190"/>
            <a:ext cx="1669415" cy="1890395"/>
          </a:xfrm>
          <a:prstGeom prst="rect">
            <a:avLst/>
          </a:prstGeom>
        </p:spPr>
      </p:pic>
      <p:pic>
        <p:nvPicPr>
          <p:cNvPr id="19" name="图片 18"/>
          <p:cNvPicPr>
            <a:picLocks noChangeAspect="1"/>
          </p:cNvPicPr>
          <p:nvPr/>
        </p:nvPicPr>
        <p:blipFill>
          <a:blip r:embed="rId17"/>
          <a:stretch>
            <a:fillRect/>
          </a:stretch>
        </p:blipFill>
        <p:spPr>
          <a:xfrm>
            <a:off x="320040" y="2157730"/>
            <a:ext cx="4003675" cy="1955800"/>
          </a:xfrm>
          <a:prstGeom prst="rect">
            <a:avLst/>
          </a:prstGeom>
        </p:spPr>
      </p:pic>
      <p:pic>
        <p:nvPicPr>
          <p:cNvPr id="21" name="图片 20"/>
          <p:cNvPicPr>
            <a:picLocks noChangeAspect="1"/>
          </p:cNvPicPr>
          <p:nvPr/>
        </p:nvPicPr>
        <p:blipFill>
          <a:blip r:embed="rId18"/>
          <a:stretch>
            <a:fillRect/>
          </a:stretch>
        </p:blipFill>
        <p:spPr>
          <a:xfrm>
            <a:off x="4799330" y="2286000"/>
            <a:ext cx="1531620" cy="1827530"/>
          </a:xfrm>
          <a:prstGeom prst="rect">
            <a:avLst/>
          </a:prstGeom>
        </p:spPr>
      </p:pic>
      <p:pic>
        <p:nvPicPr>
          <p:cNvPr id="22" name="图片 21"/>
          <p:cNvPicPr>
            <a:picLocks noChangeAspect="1"/>
          </p:cNvPicPr>
          <p:nvPr/>
        </p:nvPicPr>
        <p:blipFill>
          <a:blip r:embed="rId19"/>
          <a:stretch>
            <a:fillRect/>
          </a:stretch>
        </p:blipFill>
        <p:spPr>
          <a:xfrm>
            <a:off x="320040" y="4381500"/>
            <a:ext cx="1366520" cy="2025015"/>
          </a:xfrm>
          <a:prstGeom prst="rect">
            <a:avLst/>
          </a:prstGeom>
        </p:spPr>
      </p:pic>
      <p:pic>
        <p:nvPicPr>
          <p:cNvPr id="23" name="图片 22"/>
          <p:cNvPicPr>
            <a:picLocks noChangeAspect="1"/>
          </p:cNvPicPr>
          <p:nvPr/>
        </p:nvPicPr>
        <p:blipFill>
          <a:blip r:embed="rId20"/>
          <a:stretch>
            <a:fillRect/>
          </a:stretch>
        </p:blipFill>
        <p:spPr>
          <a:xfrm>
            <a:off x="2429510" y="4445000"/>
            <a:ext cx="3633470" cy="1993265"/>
          </a:xfrm>
          <a:prstGeom prst="rect">
            <a:avLst/>
          </a:prstGeom>
        </p:spPr>
      </p:pic>
    </p:spTree>
    <p:custDataLst>
      <p:tags r:id="rId2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2.</a:t>
            </a:r>
            <a:r>
              <a:rPr lang="zh-CN" altLang="en-US"/>
              <a:t>绘制主视图</a:t>
            </a:r>
            <a:endParaRPr lang="zh-CN" altLang="en-US"/>
          </a:p>
        </p:txBody>
      </p:sp>
      <p:sp>
        <p:nvSpPr>
          <p:cNvPr id="4" name="装饰  2"/>
          <p:cNvSpPr>
            <a:spLocks noGrp="1"/>
          </p:cNvSpPr>
          <p:nvPr>
            <p:ph type="body" idx="16391"/>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15</a:t>
            </a:r>
            <a:r>
              <a:rPr lang="zh-CN" altLang="en-US"/>
              <a:t>）</a:t>
            </a:r>
            <a:r>
              <a:rPr lang="zh-CN" altLang="en-US"/>
              <a:t>绘制剖面线</a:t>
            </a:r>
            <a:endParaRPr lang="zh-CN" altLang="en-US"/>
          </a:p>
        </p:txBody>
      </p:sp>
      <p:sp>
        <p:nvSpPr>
          <p:cNvPr id="6" name="文本占位符 5"/>
          <p:cNvSpPr>
            <a:spLocks noGrp="1"/>
          </p:cNvSpPr>
          <p:nvPr>
            <p:ph type="body" idx="16387"/>
            <p:custDataLst>
              <p:tags r:id="rId4"/>
            </p:custDataLst>
          </p:nvPr>
        </p:nvSpPr>
        <p:spPr/>
        <p:txBody>
          <a:bodyPr/>
          <a:p>
            <a:r>
              <a:rPr lang="zh-CN" altLang="en-US"/>
              <a:t>使用ANSI31图案，角度90度，比例0.5填充，完成主视图剖面线绘制。</a:t>
            </a:r>
            <a:endParaRPr lang="zh-CN" altLang="en-US"/>
          </a:p>
        </p:txBody>
      </p:sp>
      <p:sp>
        <p:nvSpPr>
          <p:cNvPr id="7" name="装饰  5"/>
          <p:cNvSpPr>
            <a:spLocks noGrp="1"/>
          </p:cNvSpPr>
          <p:nvPr>
            <p:ph type="body" idx="16392"/>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a:t>
            </a:r>
            <a:r>
              <a:rPr lang="en-US" altLang="zh-CN"/>
              <a:t>16</a:t>
            </a:r>
            <a:r>
              <a:rPr lang="zh-CN" altLang="en-US"/>
              <a:t>）</a:t>
            </a:r>
            <a:r>
              <a:rPr lang="zh-CN" altLang="en-US"/>
              <a:t>删除辅助线</a:t>
            </a:r>
            <a:endParaRPr lang="zh-CN" altLang="en-US"/>
          </a:p>
        </p:txBody>
      </p:sp>
      <p:sp>
        <p:nvSpPr>
          <p:cNvPr id="9" name="文本占位符 8"/>
          <p:cNvSpPr>
            <a:spLocks noGrp="1"/>
          </p:cNvSpPr>
          <p:nvPr>
            <p:ph type="body" idx="16389"/>
            <p:custDataLst>
              <p:tags r:id="rId7"/>
            </p:custDataLst>
          </p:nvPr>
        </p:nvSpPr>
        <p:spPr/>
        <p:txBody>
          <a:bodyPr/>
          <a:p>
            <a:r>
              <a:rPr lang="zh-CN" altLang="en-US"/>
              <a:t>将辅助线删除，结果如图所示。</a:t>
            </a:r>
            <a:endParaRPr lang="zh-CN" altLang="en-US"/>
          </a:p>
        </p:txBody>
      </p:sp>
      <p:pic>
        <p:nvPicPr>
          <p:cNvPr id="3" name="图片 594"/>
          <p:cNvPicPr>
            <a:picLocks noChangeAspect="1"/>
          </p:cNvPicPr>
          <p:nvPr/>
        </p:nvPicPr>
        <p:blipFill>
          <a:blip r:embed="rId8"/>
          <a:stretch>
            <a:fillRect/>
          </a:stretch>
        </p:blipFill>
        <p:spPr>
          <a:xfrm>
            <a:off x="218440" y="3288030"/>
            <a:ext cx="1652270" cy="2112645"/>
          </a:xfrm>
          <a:prstGeom prst="rect">
            <a:avLst/>
          </a:prstGeom>
          <a:noFill/>
          <a:ln w="9525">
            <a:noFill/>
          </a:ln>
        </p:spPr>
      </p:pic>
      <p:pic>
        <p:nvPicPr>
          <p:cNvPr id="10" name="图片 595"/>
          <p:cNvPicPr>
            <a:picLocks noChangeAspect="1"/>
          </p:cNvPicPr>
          <p:nvPr/>
        </p:nvPicPr>
        <p:blipFill>
          <a:blip r:embed="rId9"/>
          <a:stretch>
            <a:fillRect/>
          </a:stretch>
        </p:blipFill>
        <p:spPr>
          <a:xfrm>
            <a:off x="2360930" y="4541520"/>
            <a:ext cx="3749675" cy="859155"/>
          </a:xfrm>
          <a:prstGeom prst="rect">
            <a:avLst/>
          </a:prstGeom>
          <a:noFill/>
          <a:ln w="9525">
            <a:noFill/>
          </a:ln>
        </p:spPr>
      </p:pic>
      <p:pic>
        <p:nvPicPr>
          <p:cNvPr id="11" name="图片 -2147482188"/>
          <p:cNvPicPr>
            <a:picLocks noChangeAspect="1"/>
          </p:cNvPicPr>
          <p:nvPr/>
        </p:nvPicPr>
        <p:blipFill>
          <a:blip r:embed="rId10"/>
          <a:stretch>
            <a:fillRect/>
          </a:stretch>
        </p:blipFill>
        <p:spPr>
          <a:xfrm>
            <a:off x="6600825" y="3180715"/>
            <a:ext cx="1922780" cy="2215515"/>
          </a:xfrm>
          <a:prstGeom prst="rect">
            <a:avLst/>
          </a:prstGeom>
          <a:noFill/>
          <a:ln w="9525">
            <a:noFill/>
          </a:ln>
        </p:spPr>
      </p:pic>
      <p:pic>
        <p:nvPicPr>
          <p:cNvPr id="12" name="图片 597"/>
          <p:cNvPicPr>
            <a:picLocks noChangeAspect="1"/>
          </p:cNvPicPr>
          <p:nvPr/>
        </p:nvPicPr>
        <p:blipFill>
          <a:blip r:embed="rId11"/>
          <a:stretch>
            <a:fillRect/>
          </a:stretch>
        </p:blipFill>
        <p:spPr>
          <a:xfrm>
            <a:off x="8876030" y="4126865"/>
            <a:ext cx="2776855" cy="1269365"/>
          </a:xfrm>
          <a:prstGeom prst="rect">
            <a:avLst/>
          </a:prstGeom>
          <a:noFill/>
          <a:ln w="9525">
            <a:noFill/>
          </a:ln>
        </p:spPr>
      </p:pic>
      <p:sp>
        <p:nvSpPr>
          <p:cNvPr id="13" name="文本框 12"/>
          <p:cNvSpPr txBox="1"/>
          <p:nvPr/>
        </p:nvSpPr>
        <p:spPr>
          <a:xfrm>
            <a:off x="93345" y="5606415"/>
            <a:ext cx="11237595" cy="291465"/>
          </a:xfrm>
          <a:prstGeom prst="rect">
            <a:avLst/>
          </a:prstGeom>
        </p:spPr>
        <p:txBody>
          <a:bodyPr wrap="square">
            <a:spAutoFit/>
          </a:bodyPr>
          <a:p>
            <a:pPr algn="just" defTabSz="266700">
              <a:lnSpc>
                <a:spcPts val="1560"/>
              </a:lnSpc>
              <a:spcBef>
                <a:spcPts val="700"/>
              </a:spcBef>
            </a:pPr>
            <a:r>
              <a:rPr lang="zh-CN" altLang="en-US" sz="1200">
                <a:latin typeface="宋体" panose="02010600030101010101" pitchFamily="2" charset="-122"/>
                <a:ea typeface="宋体" panose="02010600030101010101" pitchFamily="2" charset="-122"/>
              </a:rPr>
              <a:t>“填充图案选项板”对话框 </a:t>
            </a:r>
            <a:r>
              <a:rPr lang="en-US" altLang="zh-CN" sz="1200">
                <a:latin typeface="宋体" panose="02010600030101010101" pitchFamily="2" charset="-122"/>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设置“图案填充和渐变色”对话框</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主视图图案填充</a:t>
            </a:r>
            <a:r>
              <a:rPr lang="en-US" altLang="zh-CN" sz="1200">
                <a:latin typeface="宋体" panose="02010600030101010101" pitchFamily="2" charset="-122"/>
                <a:ea typeface="宋体" panose="02010600030101010101" pitchFamily="2" charset="-122"/>
              </a:rPr>
              <a:t>                </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删除辅助线</a:t>
            </a:r>
            <a:endParaRPr lang="zh-CN" altLang="en-US" sz="1200">
              <a:latin typeface="宋体" panose="02010600030101010101" pitchFamily="2" charset="-122"/>
              <a:ea typeface="宋体" panose="02010600030101010101" pitchFamily="2" charset="-122"/>
            </a:endParaRPr>
          </a:p>
        </p:txBody>
      </p:sp>
    </p:spTree>
    <p:custDataLst>
      <p:tags r:id="rId12"/>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3. </a:t>
            </a:r>
            <a:r>
              <a:rPr lang="zh-CN" altLang="en-US"/>
              <a:t>绘制左视图</a:t>
            </a:r>
            <a:endParaRPr lang="zh-CN" altLang="en-US"/>
          </a:p>
        </p:txBody>
      </p:sp>
      <p:sp>
        <p:nvSpPr>
          <p:cNvPr id="4" name="装饰  2"/>
          <p:cNvSpPr>
            <a:spLocks noGrp="1"/>
          </p:cNvSpPr>
          <p:nvPr>
            <p:ph type="body" idx="16399"/>
            <p:custDataLst>
              <p:tags r:id="rId2"/>
            </p:custDataLst>
          </p:nvPr>
        </p:nvSpPr>
        <p:spPr>
          <a:xfrm>
            <a:off x="4191000" y="1930400"/>
            <a:ext cx="76200" cy="1477645"/>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4343400" y="1930400"/>
            <a:ext cx="2459355" cy="406400"/>
          </a:xfrm>
        </p:spPr>
        <p:txBody>
          <a:bodyPr>
            <a:normAutofit/>
          </a:bodyPr>
          <a:p>
            <a:r>
              <a:rPr lang="zh-CN" altLang="en-US"/>
              <a:t>（</a:t>
            </a:r>
            <a:r>
              <a:rPr lang="en-US" altLang="zh-CN"/>
              <a:t>1</a:t>
            </a:r>
            <a:r>
              <a:rPr lang="zh-CN" altLang="en-US"/>
              <a:t>）</a:t>
            </a:r>
            <a:r>
              <a:rPr lang="zh-CN" altLang="en-US"/>
              <a:t>绘制中心线</a:t>
            </a:r>
            <a:endParaRPr lang="zh-CN" altLang="en-US"/>
          </a:p>
        </p:txBody>
      </p:sp>
      <p:sp>
        <p:nvSpPr>
          <p:cNvPr id="6" name="文本占位符 5"/>
          <p:cNvSpPr>
            <a:spLocks noGrp="1"/>
          </p:cNvSpPr>
          <p:nvPr>
            <p:ph type="body" idx="16387"/>
            <p:custDataLst>
              <p:tags r:id="rId4"/>
            </p:custDataLst>
          </p:nvPr>
        </p:nvSpPr>
        <p:spPr>
          <a:xfrm>
            <a:off x="4343400" y="2438400"/>
            <a:ext cx="2006600" cy="850900"/>
          </a:xfrm>
        </p:spPr>
        <p:txBody>
          <a:bodyPr/>
          <a:p>
            <a:r>
              <a:rPr lang="zh-CN" altLang="en-US" sz="1400"/>
              <a:t>将中心线图层设为当前层，用直线工具绘制延长线及垂直线。</a:t>
            </a:r>
            <a:endParaRPr lang="zh-CN" altLang="en-US" sz="1400"/>
          </a:p>
        </p:txBody>
      </p:sp>
      <p:sp>
        <p:nvSpPr>
          <p:cNvPr id="7" name="装饰  5"/>
          <p:cNvSpPr>
            <a:spLocks noGrp="1"/>
          </p:cNvSpPr>
          <p:nvPr>
            <p:ph type="body" idx="16400"/>
            <p:custDataLst>
              <p:tags r:id="rId5"/>
            </p:custDataLst>
          </p:nvPr>
        </p:nvSpPr>
        <p:spPr>
          <a:xfrm>
            <a:off x="6807200" y="1930400"/>
            <a:ext cx="76200" cy="1477645"/>
          </a:xfrm>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6959600" y="1930400"/>
            <a:ext cx="2392680" cy="406400"/>
          </a:xfrm>
        </p:spPr>
        <p:txBody>
          <a:bodyPr>
            <a:normAutofit/>
          </a:bodyPr>
          <a:p>
            <a:r>
              <a:rPr lang="zh-CN" altLang="en-US"/>
              <a:t>（</a:t>
            </a:r>
            <a:r>
              <a:rPr lang="en-US" altLang="zh-CN"/>
              <a:t>2</a:t>
            </a:r>
            <a:r>
              <a:rPr lang="zh-CN" altLang="en-US"/>
              <a:t>）</a:t>
            </a:r>
            <a:r>
              <a:rPr lang="zh-CN" altLang="en-US"/>
              <a:t>偏移中心线</a:t>
            </a:r>
            <a:endParaRPr lang="zh-CN" altLang="en-US"/>
          </a:p>
        </p:txBody>
      </p:sp>
      <p:sp>
        <p:nvSpPr>
          <p:cNvPr id="9" name="文本占位符 8"/>
          <p:cNvSpPr>
            <a:spLocks noGrp="1"/>
          </p:cNvSpPr>
          <p:nvPr>
            <p:ph type="body" idx="16389"/>
            <p:custDataLst>
              <p:tags r:id="rId7"/>
            </p:custDataLst>
          </p:nvPr>
        </p:nvSpPr>
        <p:spPr>
          <a:xfrm>
            <a:off x="6959600" y="2438400"/>
            <a:ext cx="2345690" cy="866775"/>
          </a:xfrm>
        </p:spPr>
        <p:txBody>
          <a:bodyPr>
            <a:normAutofit fontScale="90000"/>
          </a:bodyPr>
          <a:p>
            <a:r>
              <a:rPr lang="zh-CN" altLang="en-US"/>
              <a:t>单击“修改”面板中的“偏移”按钮，将绘制的中心线向两侧偏移，结果如图所示。</a:t>
            </a:r>
            <a:endParaRPr lang="zh-CN" altLang="en-US"/>
          </a:p>
        </p:txBody>
      </p:sp>
      <p:sp>
        <p:nvSpPr>
          <p:cNvPr id="10" name="装饰  8"/>
          <p:cNvSpPr>
            <a:spLocks noGrp="1"/>
          </p:cNvSpPr>
          <p:nvPr>
            <p:ph type="body" idx="16401"/>
            <p:custDataLst>
              <p:tags r:id="rId8"/>
            </p:custDataLst>
          </p:nvPr>
        </p:nvSpPr>
        <p:spPr>
          <a:xfrm>
            <a:off x="9423400" y="1930400"/>
            <a:ext cx="76200" cy="1462405"/>
          </a:xfrm>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a:t>
            </a:r>
            <a:r>
              <a:rPr lang="en-US" altLang="zh-CN"/>
              <a:t>3</a:t>
            </a:r>
            <a:r>
              <a:rPr lang="zh-CN" altLang="en-US"/>
              <a:t>）</a:t>
            </a:r>
            <a:r>
              <a:rPr lang="zh-CN" altLang="en-US"/>
              <a:t>剪切图形</a:t>
            </a:r>
            <a:endParaRPr lang="zh-CN" altLang="en-US"/>
          </a:p>
        </p:txBody>
      </p:sp>
      <p:sp>
        <p:nvSpPr>
          <p:cNvPr id="12" name="文本占位符 11"/>
          <p:cNvSpPr>
            <a:spLocks noGrp="1"/>
          </p:cNvSpPr>
          <p:nvPr>
            <p:ph type="body" idx="16391"/>
            <p:custDataLst>
              <p:tags r:id="rId10"/>
            </p:custDataLst>
          </p:nvPr>
        </p:nvSpPr>
        <p:spPr>
          <a:xfrm>
            <a:off x="9575800" y="2438400"/>
            <a:ext cx="2006600" cy="657225"/>
          </a:xfrm>
        </p:spPr>
        <p:txBody>
          <a:bodyPr/>
          <a:p>
            <a:r>
              <a:rPr lang="zh-CN" altLang="en-US" sz="1400"/>
              <a:t>点击修剪按钮剪切图形，修改图层为粗实线。</a:t>
            </a:r>
            <a:endParaRPr lang="zh-CN" altLang="en-US" sz="1400"/>
          </a:p>
        </p:txBody>
      </p:sp>
      <p:sp>
        <p:nvSpPr>
          <p:cNvPr id="13" name="装饰  1"/>
          <p:cNvSpPr>
            <a:spLocks noGrp="1"/>
          </p:cNvSpPr>
          <p:nvPr>
            <p:ph type="body" idx="16402"/>
            <p:custDataLst>
              <p:tags r:id="rId11"/>
            </p:custDataLst>
          </p:nvPr>
        </p:nvSpPr>
        <p:spPr>
          <a:xfrm>
            <a:off x="4128770" y="3837940"/>
            <a:ext cx="76200" cy="1140460"/>
          </a:xfrm>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a:xfrm>
            <a:off x="4203065" y="3692525"/>
            <a:ext cx="2006600" cy="406400"/>
          </a:xfrm>
        </p:spPr>
        <p:txBody>
          <a:bodyPr/>
          <a:p>
            <a:r>
              <a:rPr lang="zh-CN" altLang="en-US"/>
              <a:t>（</a:t>
            </a:r>
            <a:r>
              <a:rPr lang="en-US" altLang="zh-CN"/>
              <a:t>4</a:t>
            </a:r>
            <a:r>
              <a:rPr lang="zh-CN" altLang="en-US"/>
              <a:t>）</a:t>
            </a:r>
            <a:r>
              <a:rPr lang="zh-CN" altLang="en-US"/>
              <a:t>创建圆</a:t>
            </a:r>
            <a:endParaRPr lang="zh-CN" altLang="en-US"/>
          </a:p>
        </p:txBody>
      </p:sp>
      <p:sp>
        <p:nvSpPr>
          <p:cNvPr id="15" name="文本占位符 14"/>
          <p:cNvSpPr>
            <a:spLocks noGrp="1"/>
          </p:cNvSpPr>
          <p:nvPr>
            <p:ph type="body" idx="16393"/>
            <p:custDataLst>
              <p:tags r:id="rId13"/>
            </p:custDataLst>
          </p:nvPr>
        </p:nvSpPr>
        <p:spPr>
          <a:xfrm>
            <a:off x="4343400" y="4274820"/>
            <a:ext cx="2006600" cy="703580"/>
          </a:xfrm>
        </p:spPr>
        <p:txBody>
          <a:bodyPr/>
          <a:p>
            <a:r>
              <a:rPr lang="zh-CN" altLang="en-US" sz="1400"/>
              <a:t>创建半径7.5、8.5、20圆，将8.5圆设为细实线层。</a:t>
            </a:r>
            <a:endParaRPr lang="zh-CN" altLang="en-US" sz="1400"/>
          </a:p>
        </p:txBody>
      </p:sp>
      <p:sp>
        <p:nvSpPr>
          <p:cNvPr id="16" name="装饰  4"/>
          <p:cNvSpPr>
            <a:spLocks noGrp="1"/>
          </p:cNvSpPr>
          <p:nvPr>
            <p:ph type="body" idx="16403"/>
            <p:custDataLst>
              <p:tags r:id="rId14"/>
            </p:custDataLst>
          </p:nvPr>
        </p:nvSpPr>
        <p:spPr>
          <a:xfrm>
            <a:off x="6776085" y="3766820"/>
            <a:ext cx="76200" cy="1320800"/>
          </a:xfrm>
        </p:spPr>
        <p:txBody>
          <a:bodyPr/>
          <a:p>
            <a:r>
              <a:rPr lang="zh-CN" altLang="en-US"/>
              <a:t> </a:t>
            </a:r>
            <a:endParaRPr lang="zh-CN" altLang="en-US"/>
          </a:p>
        </p:txBody>
      </p:sp>
      <p:sp>
        <p:nvSpPr>
          <p:cNvPr id="17" name="文本占位符 16"/>
          <p:cNvSpPr>
            <a:spLocks noGrp="1"/>
          </p:cNvSpPr>
          <p:nvPr>
            <p:ph type="body" idx="16394"/>
            <p:custDataLst>
              <p:tags r:id="rId15"/>
            </p:custDataLst>
          </p:nvPr>
        </p:nvSpPr>
        <p:spPr>
          <a:xfrm>
            <a:off x="6936105" y="3692525"/>
            <a:ext cx="2418715" cy="406400"/>
          </a:xfrm>
        </p:spPr>
        <p:txBody>
          <a:bodyPr>
            <a:normAutofit/>
          </a:bodyPr>
          <a:p>
            <a:r>
              <a:rPr lang="zh-CN" altLang="en-US"/>
              <a:t>（</a:t>
            </a:r>
            <a:r>
              <a:rPr lang="en-US" altLang="zh-CN"/>
              <a:t>5</a:t>
            </a:r>
            <a:r>
              <a:rPr lang="zh-CN" altLang="en-US"/>
              <a:t>）</a:t>
            </a:r>
            <a:r>
              <a:rPr lang="zh-CN" altLang="en-US"/>
              <a:t>旋转中心线</a:t>
            </a:r>
            <a:endParaRPr lang="zh-CN" altLang="en-US"/>
          </a:p>
        </p:txBody>
      </p:sp>
      <p:sp>
        <p:nvSpPr>
          <p:cNvPr id="18" name="文本占位符 17"/>
          <p:cNvSpPr>
            <a:spLocks noGrp="1"/>
          </p:cNvSpPr>
          <p:nvPr>
            <p:ph type="body" idx="16395"/>
            <p:custDataLst>
              <p:tags r:id="rId16"/>
            </p:custDataLst>
          </p:nvPr>
        </p:nvSpPr>
        <p:spPr>
          <a:xfrm>
            <a:off x="6959600" y="4274820"/>
            <a:ext cx="2006600" cy="812800"/>
          </a:xfrm>
        </p:spPr>
        <p:txBody>
          <a:bodyPr>
            <a:normAutofit lnSpcReduction="10000"/>
          </a:bodyPr>
          <a:p>
            <a:r>
              <a:rPr lang="zh-CN" altLang="en-US" sz="1400"/>
              <a:t>单击“修改”面板中的“旋转”按钮，将中心线旋转15°，结果如图所示。</a:t>
            </a:r>
            <a:endParaRPr lang="zh-CN" altLang="en-US" sz="1400"/>
          </a:p>
        </p:txBody>
      </p:sp>
      <p:sp>
        <p:nvSpPr>
          <p:cNvPr id="19" name="装饰  7"/>
          <p:cNvSpPr>
            <a:spLocks noGrp="1"/>
          </p:cNvSpPr>
          <p:nvPr>
            <p:ph type="body" idx="16404"/>
            <p:custDataLst>
              <p:tags r:id="rId17"/>
            </p:custDataLst>
          </p:nvPr>
        </p:nvSpPr>
        <p:spPr>
          <a:xfrm flipH="1">
            <a:off x="9422765" y="3837940"/>
            <a:ext cx="76200" cy="1249680"/>
          </a:xfrm>
        </p:spPr>
        <p:txBody>
          <a:bodyPr/>
          <a:p>
            <a:r>
              <a:rPr lang="zh-CN" altLang="en-US"/>
              <a:t> </a:t>
            </a:r>
            <a:endParaRPr lang="zh-CN" altLang="en-US"/>
          </a:p>
        </p:txBody>
      </p:sp>
      <p:sp>
        <p:nvSpPr>
          <p:cNvPr id="20" name="文本占位符 19"/>
          <p:cNvSpPr>
            <a:spLocks noGrp="1"/>
          </p:cNvSpPr>
          <p:nvPr>
            <p:ph type="body" idx="16396"/>
            <p:custDataLst>
              <p:tags r:id="rId18"/>
            </p:custDataLst>
          </p:nvPr>
        </p:nvSpPr>
        <p:spPr>
          <a:xfrm>
            <a:off x="9575800" y="3693160"/>
            <a:ext cx="2006600" cy="406400"/>
          </a:xfrm>
        </p:spPr>
        <p:txBody>
          <a:bodyPr/>
          <a:p>
            <a:r>
              <a:rPr lang="zh-CN" altLang="en-US"/>
              <a:t>（</a:t>
            </a:r>
            <a:r>
              <a:rPr lang="en-US" altLang="zh-CN"/>
              <a:t>6</a:t>
            </a:r>
            <a:r>
              <a:rPr lang="zh-CN" altLang="en-US"/>
              <a:t>）</a:t>
            </a:r>
            <a:r>
              <a:rPr lang="zh-CN" altLang="en-US"/>
              <a:t>修剪图形</a:t>
            </a:r>
            <a:endParaRPr lang="zh-CN" altLang="en-US"/>
          </a:p>
        </p:txBody>
      </p:sp>
      <p:sp>
        <p:nvSpPr>
          <p:cNvPr id="21" name="文本占位符 20"/>
          <p:cNvSpPr>
            <a:spLocks noGrp="1"/>
          </p:cNvSpPr>
          <p:nvPr>
            <p:ph type="body" idx="16397"/>
            <p:custDataLst>
              <p:tags r:id="rId19"/>
            </p:custDataLst>
          </p:nvPr>
        </p:nvSpPr>
        <p:spPr>
          <a:xfrm>
            <a:off x="9716770" y="4274820"/>
            <a:ext cx="2006600" cy="703580"/>
          </a:xfrm>
        </p:spPr>
        <p:txBody>
          <a:bodyPr/>
          <a:p>
            <a:r>
              <a:rPr lang="zh-CN" altLang="en-US" sz="1400"/>
              <a:t>点击修剪按钮，修改图层为细实线，删除中心线。</a:t>
            </a:r>
            <a:endParaRPr lang="zh-CN" altLang="en-US" sz="1400"/>
          </a:p>
        </p:txBody>
      </p:sp>
      <p:pic>
        <p:nvPicPr>
          <p:cNvPr id="3" name="图片 599"/>
          <p:cNvPicPr>
            <a:picLocks noChangeAspect="1"/>
          </p:cNvPicPr>
          <p:nvPr/>
        </p:nvPicPr>
        <p:blipFill>
          <a:blip r:embed="rId20"/>
          <a:stretch>
            <a:fillRect/>
          </a:stretch>
        </p:blipFill>
        <p:spPr>
          <a:xfrm>
            <a:off x="466725" y="142875"/>
            <a:ext cx="2813050" cy="1580515"/>
          </a:xfrm>
          <a:prstGeom prst="rect">
            <a:avLst/>
          </a:prstGeom>
          <a:noFill/>
          <a:ln w="9525">
            <a:noFill/>
          </a:ln>
        </p:spPr>
      </p:pic>
      <p:sp>
        <p:nvSpPr>
          <p:cNvPr id="22" name="文本框 21"/>
          <p:cNvSpPr txBox="1"/>
          <p:nvPr/>
        </p:nvSpPr>
        <p:spPr>
          <a:xfrm>
            <a:off x="1363345" y="1794510"/>
            <a:ext cx="1391285" cy="235585"/>
          </a:xfrm>
          <a:prstGeom prst="rect">
            <a:avLst/>
          </a:prstGeom>
        </p:spPr>
        <p:txBody>
          <a:bodyPr>
            <a:noAutofit/>
          </a:bodyPr>
          <a:p>
            <a:pPr indent="0" algn="just"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绘制基准</a:t>
            </a:r>
            <a:endParaRPr lang="zh-CN" altLang="en-US" sz="1200">
              <a:latin typeface="宋体" panose="02010600030101010101" pitchFamily="2" charset="-122"/>
              <a:ea typeface="宋体" panose="02010600030101010101" pitchFamily="2" charset="-122"/>
            </a:endParaRPr>
          </a:p>
        </p:txBody>
      </p:sp>
      <p:pic>
        <p:nvPicPr>
          <p:cNvPr id="23" name="图片 -2147482187"/>
          <p:cNvPicPr>
            <a:picLocks noChangeAspect="1"/>
          </p:cNvPicPr>
          <p:nvPr/>
        </p:nvPicPr>
        <p:blipFill>
          <a:blip r:embed="rId21"/>
          <a:stretch>
            <a:fillRect/>
          </a:stretch>
        </p:blipFill>
        <p:spPr>
          <a:xfrm>
            <a:off x="642620" y="2101215"/>
            <a:ext cx="2833370" cy="1665605"/>
          </a:xfrm>
          <a:prstGeom prst="rect">
            <a:avLst/>
          </a:prstGeom>
          <a:noFill/>
          <a:ln w="9525">
            <a:noFill/>
          </a:ln>
        </p:spPr>
      </p:pic>
      <p:sp>
        <p:nvSpPr>
          <p:cNvPr id="24" name="文本框 23"/>
          <p:cNvSpPr txBox="1"/>
          <p:nvPr/>
        </p:nvSpPr>
        <p:spPr>
          <a:xfrm>
            <a:off x="1363345" y="3837940"/>
            <a:ext cx="1470025" cy="285115"/>
          </a:xfrm>
          <a:prstGeom prst="rect">
            <a:avLst/>
          </a:prstGeom>
        </p:spPr>
        <p:txBody>
          <a:bodyPr>
            <a:noAutofit/>
          </a:bodyPr>
          <a:p>
            <a:pPr indent="0" algn="just" defTabSz="266700">
              <a:spcBef>
                <a:spcPct val="0"/>
              </a:spcBef>
              <a:spcAft>
                <a:spcPct val="0"/>
              </a:spcAft>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绘制中心线</a:t>
            </a:r>
            <a:endParaRPr lang="zh-CN" altLang="en-US" sz="1200">
              <a:latin typeface="宋体" panose="02010600030101010101" pitchFamily="2" charset="-122"/>
              <a:ea typeface="宋体" panose="02010600030101010101" pitchFamily="2" charset="-122"/>
            </a:endParaRPr>
          </a:p>
        </p:txBody>
      </p:sp>
      <p:pic>
        <p:nvPicPr>
          <p:cNvPr id="25" name="图片 603"/>
          <p:cNvPicPr>
            <a:picLocks noChangeAspect="1"/>
          </p:cNvPicPr>
          <p:nvPr/>
        </p:nvPicPr>
        <p:blipFill>
          <a:blip r:embed="rId22"/>
          <a:stretch>
            <a:fillRect/>
          </a:stretch>
        </p:blipFill>
        <p:spPr>
          <a:xfrm>
            <a:off x="227648" y="4447223"/>
            <a:ext cx="889635" cy="1569085"/>
          </a:xfrm>
          <a:prstGeom prst="rect">
            <a:avLst/>
          </a:prstGeom>
          <a:noFill/>
          <a:ln w="9525">
            <a:noFill/>
          </a:ln>
        </p:spPr>
      </p:pic>
      <p:pic>
        <p:nvPicPr>
          <p:cNvPr id="26" name="图片 604"/>
          <p:cNvPicPr>
            <a:picLocks noChangeAspect="1"/>
          </p:cNvPicPr>
          <p:nvPr/>
        </p:nvPicPr>
        <p:blipFill>
          <a:blip r:embed="rId23"/>
          <a:stretch>
            <a:fillRect/>
          </a:stretch>
        </p:blipFill>
        <p:spPr>
          <a:xfrm>
            <a:off x="1589723" y="4520883"/>
            <a:ext cx="937895" cy="1454785"/>
          </a:xfrm>
          <a:prstGeom prst="rect">
            <a:avLst/>
          </a:prstGeom>
          <a:noFill/>
          <a:ln w="9525">
            <a:noFill/>
          </a:ln>
        </p:spPr>
      </p:pic>
      <p:sp>
        <p:nvSpPr>
          <p:cNvPr id="27" name="文本框 26"/>
          <p:cNvSpPr txBox="1"/>
          <p:nvPr/>
        </p:nvSpPr>
        <p:spPr>
          <a:xfrm>
            <a:off x="227965" y="6237605"/>
            <a:ext cx="3797935" cy="244475"/>
          </a:xfrm>
          <a:prstGeom prst="rect">
            <a:avLst/>
          </a:prstGeom>
        </p:spPr>
        <p:txBody>
          <a:bodyPr>
            <a:noAutofit/>
          </a:bodyPr>
          <a:p>
            <a:pPr algn="just" defTabSz="266700">
              <a:buClrTx/>
              <a:buSzTx/>
              <a:buFontTx/>
            </a:pP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偏移中心线 </a:t>
            </a:r>
            <a:r>
              <a:rPr lang="en-US" altLang="zh-CN" sz="1200">
                <a:latin typeface="宋体" panose="02010600030101010101" pitchFamily="2" charset="-122"/>
                <a:ea typeface="宋体" panose="02010600030101010101" pitchFamily="2" charset="-122"/>
                <a:sym typeface="+mn-ea"/>
              </a:rPr>
              <a:t>       剪切图形</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创建圆</a:t>
            </a:r>
            <a:r>
              <a:rPr lang="en-US" altLang="zh-CN" sz="1200">
                <a:latin typeface="宋体" panose="02010600030101010101" pitchFamily="2" charset="-122"/>
                <a:ea typeface="宋体" panose="02010600030101010101" pitchFamily="2" charset="-122"/>
                <a:sym typeface="+mn-ea"/>
              </a:rPr>
              <a:t>  </a:t>
            </a:r>
            <a:endParaRPr lang="en-US" altLang="zh-CN" sz="1200">
              <a:latin typeface="宋体" panose="02010600030101010101" pitchFamily="2" charset="-122"/>
              <a:ea typeface="宋体" panose="02010600030101010101" pitchFamily="2" charset="-122"/>
              <a:sym typeface="+mn-ea"/>
            </a:endParaRPr>
          </a:p>
        </p:txBody>
      </p:sp>
      <p:pic>
        <p:nvPicPr>
          <p:cNvPr id="28" name="图片 607"/>
          <p:cNvPicPr>
            <a:picLocks noChangeAspect="1"/>
          </p:cNvPicPr>
          <p:nvPr/>
        </p:nvPicPr>
        <p:blipFill>
          <a:blip r:embed="rId24"/>
          <a:stretch>
            <a:fillRect/>
          </a:stretch>
        </p:blipFill>
        <p:spPr>
          <a:xfrm>
            <a:off x="2851150" y="4352925"/>
            <a:ext cx="1035050" cy="1623060"/>
          </a:xfrm>
          <a:prstGeom prst="rect">
            <a:avLst/>
          </a:prstGeom>
          <a:noFill/>
          <a:ln w="9525">
            <a:noFill/>
          </a:ln>
        </p:spPr>
      </p:pic>
      <p:pic>
        <p:nvPicPr>
          <p:cNvPr id="29" name="图片 -2147482186"/>
          <p:cNvPicPr>
            <a:picLocks noChangeAspect="1"/>
          </p:cNvPicPr>
          <p:nvPr/>
        </p:nvPicPr>
        <p:blipFill>
          <a:blip r:embed="rId25"/>
          <a:stretch>
            <a:fillRect/>
          </a:stretch>
        </p:blipFill>
        <p:spPr>
          <a:xfrm>
            <a:off x="4760595" y="4978400"/>
            <a:ext cx="807085" cy="1239520"/>
          </a:xfrm>
          <a:prstGeom prst="rect">
            <a:avLst/>
          </a:prstGeom>
          <a:noFill/>
          <a:ln w="9525">
            <a:noFill/>
          </a:ln>
        </p:spPr>
      </p:pic>
      <p:sp>
        <p:nvSpPr>
          <p:cNvPr id="30" name="文本框 29"/>
          <p:cNvSpPr txBox="1"/>
          <p:nvPr/>
        </p:nvSpPr>
        <p:spPr>
          <a:xfrm>
            <a:off x="4760595" y="6308725"/>
            <a:ext cx="2199005" cy="261620"/>
          </a:xfrm>
          <a:prstGeom prst="rect">
            <a:avLst/>
          </a:prstGeom>
        </p:spPr>
        <p:txBody>
          <a:bodyPr>
            <a:noAutofit/>
          </a:bodyPr>
          <a:p>
            <a:pPr algn="just" defTabSz="266700">
              <a:buClrTx/>
              <a:buSzTx/>
              <a:buFontTx/>
            </a:pPr>
            <a:r>
              <a:rPr lang="en-US" altLang="zh-CN" sz="1200">
                <a:latin typeface="宋体" panose="02010600030101010101" pitchFamily="2" charset="-122"/>
                <a:ea typeface="宋体" panose="02010600030101010101" pitchFamily="2" charset="-122"/>
                <a:sym typeface="+mn-ea"/>
              </a:rPr>
              <a:t>旋转中心线</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剪切图形</a:t>
            </a:r>
            <a:endParaRPr lang="zh-CN" altLang="en-US" sz="1200">
              <a:latin typeface="宋体" panose="02010600030101010101" pitchFamily="2" charset="-122"/>
              <a:ea typeface="宋体" panose="02010600030101010101" pitchFamily="2" charset="-122"/>
              <a:sym typeface="+mn-ea"/>
            </a:endParaRPr>
          </a:p>
        </p:txBody>
      </p:sp>
      <p:pic>
        <p:nvPicPr>
          <p:cNvPr id="31" name="图片 611"/>
          <p:cNvPicPr>
            <a:picLocks noChangeAspect="1"/>
          </p:cNvPicPr>
          <p:nvPr/>
        </p:nvPicPr>
        <p:blipFill>
          <a:blip r:embed="rId26"/>
          <a:stretch>
            <a:fillRect/>
          </a:stretch>
        </p:blipFill>
        <p:spPr>
          <a:xfrm>
            <a:off x="5989320" y="4984115"/>
            <a:ext cx="862965" cy="1324610"/>
          </a:xfrm>
          <a:prstGeom prst="rect">
            <a:avLst/>
          </a:prstGeom>
          <a:noFill/>
          <a:ln w="9525">
            <a:noFill/>
          </a:ln>
        </p:spPr>
      </p:pic>
    </p:spTree>
    <p:custDataLst>
      <p:tags r:id="rId27"/>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013075"/>
            <a:ext cx="10972800" cy="609600"/>
          </a:xfrm>
        </p:spPr>
        <p:txBody>
          <a:bodyPr/>
          <a:p>
            <a:r>
              <a:rPr lang="zh-CN" altLang="en-US" sz="2800"/>
              <a:t>操作步骤：</a:t>
            </a:r>
            <a:r>
              <a:rPr lang="en-US" altLang="zh-CN" sz="2800"/>
              <a:t>3. </a:t>
            </a:r>
            <a:r>
              <a:rPr lang="zh-CN" altLang="en-US" sz="2800"/>
              <a:t>绘制左视图</a:t>
            </a:r>
            <a:endParaRPr lang="zh-CN" altLang="en-US" sz="2800"/>
          </a:p>
        </p:txBody>
      </p:sp>
      <p:sp>
        <p:nvSpPr>
          <p:cNvPr id="4" name="文本占位符 3"/>
          <p:cNvSpPr>
            <a:spLocks noGrp="1"/>
          </p:cNvSpPr>
          <p:nvPr>
            <p:ph type="body" idx="16386"/>
            <p:custDataLst>
              <p:tags r:id="rId2"/>
            </p:custDataLst>
          </p:nvPr>
        </p:nvSpPr>
        <p:spPr/>
        <p:txBody>
          <a:bodyPr>
            <a:normAutofit fontScale="90000"/>
          </a:bodyPr>
          <a:p>
            <a:r>
              <a:rPr lang="zh-CN" altLang="en-US"/>
              <a:t>（</a:t>
            </a:r>
            <a:r>
              <a:rPr lang="en-US" altLang="zh-CN"/>
              <a:t>7</a:t>
            </a:r>
            <a:r>
              <a:rPr lang="zh-CN" altLang="en-US"/>
              <a:t>）</a:t>
            </a:r>
            <a:r>
              <a:rPr lang="zh-CN" altLang="en-US"/>
              <a:t>偏移中心线</a:t>
            </a:r>
            <a:endParaRPr lang="zh-CN" altLang="en-US"/>
          </a:p>
        </p:txBody>
      </p:sp>
      <p:sp>
        <p:nvSpPr>
          <p:cNvPr id="5" name="文本占位符 4"/>
          <p:cNvSpPr>
            <a:spLocks noGrp="1"/>
          </p:cNvSpPr>
          <p:nvPr>
            <p:ph type="body" idx="16387"/>
            <p:custDataLst>
              <p:tags r:id="rId3"/>
            </p:custDataLst>
          </p:nvPr>
        </p:nvSpPr>
        <p:spPr/>
        <p:txBody>
          <a:bodyPr/>
          <a:p>
            <a:r>
              <a:rPr lang="zh-CN" altLang="en-US"/>
              <a:t>单击“修改”面板中的“偏移”按钮，将绘制的中心线向两侧偏移，结果如图所示。</a:t>
            </a:r>
            <a:endParaRPr lang="zh-CN" altLang="en-US"/>
          </a:p>
        </p:txBody>
      </p:sp>
      <p:sp>
        <p:nvSpPr>
          <p:cNvPr id="6" name="文本占位符 5"/>
          <p:cNvSpPr>
            <a:spLocks noGrp="1"/>
          </p:cNvSpPr>
          <p:nvPr>
            <p:ph type="body" idx="16388"/>
            <p:custDataLst>
              <p:tags r:id="rId4"/>
            </p:custDataLst>
          </p:nvPr>
        </p:nvSpPr>
        <p:spPr/>
        <p:txBody>
          <a:bodyPr/>
          <a:p>
            <a:r>
              <a:rPr lang="zh-CN" altLang="en-US"/>
              <a:t>（</a:t>
            </a:r>
            <a:r>
              <a:rPr lang="en-US" altLang="zh-CN"/>
              <a:t>8</a:t>
            </a:r>
            <a:r>
              <a:rPr lang="zh-CN" altLang="en-US"/>
              <a:t>）</a:t>
            </a:r>
            <a:r>
              <a:rPr lang="zh-CN" altLang="en-US"/>
              <a:t>剪切图形</a:t>
            </a:r>
            <a:endParaRPr lang="zh-CN" altLang="en-US"/>
          </a:p>
        </p:txBody>
      </p:sp>
      <p:sp>
        <p:nvSpPr>
          <p:cNvPr id="7" name="文本占位符 6"/>
          <p:cNvSpPr>
            <a:spLocks noGrp="1"/>
          </p:cNvSpPr>
          <p:nvPr>
            <p:ph type="body" idx="16389"/>
            <p:custDataLst>
              <p:tags r:id="rId5"/>
            </p:custDataLst>
          </p:nvPr>
        </p:nvSpPr>
        <p:spPr/>
        <p:txBody>
          <a:bodyPr/>
          <a:p>
            <a:r>
              <a:rPr lang="zh-CN" altLang="en-US"/>
              <a:t>点击修剪按钮剪切图形，修改图层为粗实线。</a:t>
            </a:r>
            <a:endParaRPr lang="zh-CN" altLang="en-US"/>
          </a:p>
        </p:txBody>
      </p:sp>
      <p:sp>
        <p:nvSpPr>
          <p:cNvPr id="8" name="文本占位符 7"/>
          <p:cNvSpPr>
            <a:spLocks noGrp="1"/>
          </p:cNvSpPr>
          <p:nvPr>
            <p:ph type="body" idx="16390"/>
            <p:custDataLst>
              <p:tags r:id="rId6"/>
            </p:custDataLst>
          </p:nvPr>
        </p:nvSpPr>
        <p:spPr/>
        <p:txBody>
          <a:bodyPr>
            <a:normAutofit fontScale="90000"/>
          </a:bodyPr>
          <a:p>
            <a:r>
              <a:rPr lang="zh-CN" altLang="en-US"/>
              <a:t>（</a:t>
            </a:r>
            <a:r>
              <a:rPr lang="en-US" altLang="zh-CN"/>
              <a:t>9</a:t>
            </a:r>
            <a:r>
              <a:rPr lang="zh-CN" altLang="en-US"/>
              <a:t>）</a:t>
            </a:r>
            <a:r>
              <a:rPr lang="zh-CN" altLang="en-US"/>
              <a:t>偏移中心线</a:t>
            </a:r>
            <a:endParaRPr lang="zh-CN" altLang="en-US"/>
          </a:p>
        </p:txBody>
      </p:sp>
      <p:sp>
        <p:nvSpPr>
          <p:cNvPr id="9" name="文本占位符 8"/>
          <p:cNvSpPr>
            <a:spLocks noGrp="1"/>
          </p:cNvSpPr>
          <p:nvPr>
            <p:ph type="body" idx="16391"/>
            <p:custDataLst>
              <p:tags r:id="rId7"/>
            </p:custDataLst>
          </p:nvPr>
        </p:nvSpPr>
        <p:spPr/>
        <p:txBody>
          <a:bodyPr/>
          <a:p>
            <a:r>
              <a:rPr lang="zh-CN" altLang="en-US"/>
              <a:t>单击“修改”面板中的“偏移”按钮，将中心线偏移，结果如图所示。</a:t>
            </a:r>
            <a:endParaRPr lang="zh-CN" altLang="en-US"/>
          </a:p>
        </p:txBody>
      </p:sp>
      <p:sp>
        <p:nvSpPr>
          <p:cNvPr id="10" name="文本占位符 9"/>
          <p:cNvSpPr>
            <a:spLocks noGrp="1"/>
          </p:cNvSpPr>
          <p:nvPr>
            <p:ph type="body" idx="16392"/>
            <p:custDataLst>
              <p:tags r:id="rId8"/>
            </p:custDataLst>
          </p:nvPr>
        </p:nvSpPr>
        <p:spPr/>
        <p:txBody>
          <a:bodyPr/>
          <a:p>
            <a:r>
              <a:rPr lang="zh-CN" altLang="en-US"/>
              <a:t>（</a:t>
            </a:r>
            <a:r>
              <a:rPr lang="en-US" altLang="zh-CN"/>
              <a:t>10</a:t>
            </a:r>
            <a:r>
              <a:rPr lang="zh-CN" altLang="en-US"/>
              <a:t>）</a:t>
            </a:r>
            <a:r>
              <a:rPr lang="zh-CN" altLang="en-US"/>
              <a:t>剪切图形</a:t>
            </a:r>
            <a:endParaRPr lang="zh-CN" altLang="en-US"/>
          </a:p>
        </p:txBody>
      </p:sp>
      <p:sp>
        <p:nvSpPr>
          <p:cNvPr id="11" name="文本占位符 10"/>
          <p:cNvSpPr>
            <a:spLocks noGrp="1"/>
          </p:cNvSpPr>
          <p:nvPr>
            <p:ph type="body" idx="16393"/>
            <p:custDataLst>
              <p:tags r:id="rId9"/>
            </p:custDataLst>
          </p:nvPr>
        </p:nvSpPr>
        <p:spPr/>
        <p:txBody>
          <a:bodyPr/>
          <a:p>
            <a:r>
              <a:rPr lang="zh-CN" altLang="en-US"/>
              <a:t>点击修剪按钮剪切图形，修改图层为粗实线。</a:t>
            </a:r>
            <a:endParaRPr lang="zh-CN" altLang="en-US"/>
          </a:p>
        </p:txBody>
      </p:sp>
      <p:pic>
        <p:nvPicPr>
          <p:cNvPr id="12" name="图片 11"/>
          <p:cNvPicPr>
            <a:picLocks noChangeAspect="1"/>
          </p:cNvPicPr>
          <p:nvPr/>
        </p:nvPicPr>
        <p:blipFill>
          <a:blip r:embed="rId10"/>
          <a:stretch>
            <a:fillRect/>
          </a:stretch>
        </p:blipFill>
        <p:spPr>
          <a:xfrm>
            <a:off x="264160" y="492760"/>
            <a:ext cx="1955165" cy="1946275"/>
          </a:xfrm>
          <a:prstGeom prst="rect">
            <a:avLst/>
          </a:prstGeom>
        </p:spPr>
      </p:pic>
      <p:pic>
        <p:nvPicPr>
          <p:cNvPr id="13" name="图片 12"/>
          <p:cNvPicPr>
            <a:picLocks noChangeAspect="1"/>
          </p:cNvPicPr>
          <p:nvPr/>
        </p:nvPicPr>
        <p:blipFill>
          <a:blip r:embed="rId11"/>
          <a:stretch>
            <a:fillRect/>
          </a:stretch>
        </p:blipFill>
        <p:spPr>
          <a:xfrm>
            <a:off x="2895600" y="546100"/>
            <a:ext cx="3816985" cy="1893570"/>
          </a:xfrm>
          <a:prstGeom prst="rect">
            <a:avLst/>
          </a:prstGeom>
        </p:spPr>
      </p:pic>
      <p:pic>
        <p:nvPicPr>
          <p:cNvPr id="15" name="图片 14"/>
          <p:cNvPicPr>
            <a:picLocks noChangeAspect="1"/>
          </p:cNvPicPr>
          <p:nvPr/>
        </p:nvPicPr>
        <p:blipFill>
          <a:blip r:embed="rId12"/>
          <a:stretch>
            <a:fillRect/>
          </a:stretch>
        </p:blipFill>
        <p:spPr>
          <a:xfrm>
            <a:off x="7219315" y="546100"/>
            <a:ext cx="1347470" cy="1924685"/>
          </a:xfrm>
          <a:prstGeom prst="rect">
            <a:avLst/>
          </a:prstGeom>
        </p:spPr>
      </p:pic>
    </p:spTree>
    <p:custDataLst>
      <p:tags r:id="rId13"/>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3. </a:t>
            </a:r>
            <a:r>
              <a:rPr lang="zh-CN" altLang="en-US"/>
              <a:t>绘制左视图</a:t>
            </a:r>
            <a:endParaRPr lang="zh-CN" altLang="en-US"/>
          </a:p>
        </p:txBody>
      </p:sp>
      <p:sp>
        <p:nvSpPr>
          <p:cNvPr id="4" name="装饰  2"/>
          <p:cNvSpPr>
            <a:spLocks noGrp="1"/>
          </p:cNvSpPr>
          <p:nvPr>
            <p:ph type="body" idx="16396"/>
            <p:custDataLst>
              <p:tags r:id="rId2"/>
            </p:custDataLst>
          </p:nvPr>
        </p:nvSpPr>
        <p:spPr/>
        <p:txBody>
          <a:bodyPr/>
          <a:p>
            <a:r>
              <a:rPr lang="zh-CN" altLang="en-US"/>
              <a:t> </a:t>
            </a:r>
            <a:endParaRPr lang="zh-CN" altLang="en-US"/>
          </a:p>
        </p:txBody>
      </p:sp>
      <p:sp>
        <p:nvSpPr>
          <p:cNvPr id="5" name="文本占位符 4"/>
          <p:cNvSpPr>
            <a:spLocks noGrp="1"/>
          </p:cNvSpPr>
          <p:nvPr>
            <p:ph type="body" idx="16388"/>
            <p:custDataLst>
              <p:tags r:id="rId3"/>
            </p:custDataLst>
          </p:nvPr>
        </p:nvSpPr>
        <p:spPr>
          <a:noFill/>
        </p:spPr>
        <p:txBody>
          <a:bodyPr vert="horz" wrap="none" lIns="0" tIns="0" rIns="0" bIns="0" rtlCol="0" anchor="ctr">
            <a:noAutofit/>
          </a:bodyPr>
          <a:p>
            <a:pPr lvl="0" algn="ctr">
              <a:buClrTx/>
              <a:buSzTx/>
            </a:pPr>
            <a:r>
              <a:rPr lang="zh-CN" altLang="en-US" sz="3600">
                <a:sym typeface="+mn-ea"/>
              </a:rPr>
              <a:t>（</a:t>
            </a:r>
            <a:r>
              <a:rPr lang="zh-CN" altLang="en-US" sz="3600">
                <a:sym typeface="+mn-ea"/>
              </a:rPr>
              <a:t>11</a:t>
            </a:r>
            <a:r>
              <a:rPr lang="zh-CN" altLang="en-US" sz="3600">
                <a:sym typeface="+mn-ea"/>
              </a:rPr>
              <a:t>）</a:t>
            </a:r>
            <a:endParaRPr lang="zh-CN" altLang="en-US" sz="3600">
              <a:sym typeface="+mn-ea"/>
            </a:endParaRPr>
          </a:p>
        </p:txBody>
      </p:sp>
      <p:sp>
        <p:nvSpPr>
          <p:cNvPr id="6" name="文本占位符 5"/>
          <p:cNvSpPr>
            <a:spLocks noGrp="1"/>
          </p:cNvSpPr>
          <p:nvPr>
            <p:ph type="body" idx="16386"/>
            <p:custDataLst>
              <p:tags r:id="rId4"/>
            </p:custDataLst>
          </p:nvPr>
        </p:nvSpPr>
        <p:spPr/>
        <p:txBody>
          <a:bodyPr/>
          <a:p>
            <a:r>
              <a:rPr lang="zh-CN" altLang="en-US" sz="1700"/>
              <a:t>创建圆角</a:t>
            </a:r>
            <a:endParaRPr lang="zh-CN" altLang="en-US" sz="1700"/>
          </a:p>
        </p:txBody>
      </p:sp>
      <p:sp>
        <p:nvSpPr>
          <p:cNvPr id="7" name="文本占位符 6"/>
          <p:cNvSpPr>
            <a:spLocks noGrp="1"/>
          </p:cNvSpPr>
          <p:nvPr>
            <p:ph type="body" idx="16387"/>
            <p:custDataLst>
              <p:tags r:id="rId5"/>
            </p:custDataLst>
          </p:nvPr>
        </p:nvSpPr>
        <p:spPr/>
        <p:txBody>
          <a:bodyPr/>
          <a:p>
            <a:r>
              <a:rPr lang="zh-CN" altLang="en-US"/>
              <a:t>点击圆角按钮创建半径为2的圆角，用直线补全图形。</a:t>
            </a:r>
            <a:endParaRPr lang="zh-CN" altLang="en-US"/>
          </a:p>
        </p:txBody>
      </p:sp>
      <p:sp>
        <p:nvSpPr>
          <p:cNvPr id="8" name="文本占位符 7"/>
          <p:cNvSpPr>
            <a:spLocks noGrp="1"/>
          </p:cNvSpPr>
          <p:nvPr>
            <p:ph type="body" idx="16391"/>
            <p:custDataLst>
              <p:tags r:id="rId6"/>
            </p:custDataLst>
          </p:nvPr>
        </p:nvSpPr>
        <p:spPr>
          <a:noFill/>
        </p:spPr>
        <p:txBody>
          <a:bodyPr vert="horz" wrap="none" lIns="0" tIns="0" rIns="0" bIns="0" rtlCol="0" anchor="ctr">
            <a:noAutofit/>
          </a:bodyPr>
          <a:p>
            <a:pPr lvl="0" algn="ctr">
              <a:buClrTx/>
              <a:buSzTx/>
            </a:pPr>
            <a:r>
              <a:rPr lang="zh-CN" altLang="en-US" sz="3600">
                <a:sym typeface="+mn-ea"/>
              </a:rPr>
              <a:t>（</a:t>
            </a:r>
            <a:r>
              <a:rPr lang="zh-CN" altLang="en-US" sz="3600">
                <a:sym typeface="+mn-ea"/>
              </a:rPr>
              <a:t>12</a:t>
            </a:r>
            <a:r>
              <a:rPr lang="zh-CN" altLang="en-US" sz="3600">
                <a:sym typeface="+mn-ea"/>
              </a:rPr>
              <a:t>）</a:t>
            </a:r>
            <a:endParaRPr lang="zh-CN" altLang="en-US" sz="3600">
              <a:sym typeface="+mn-ea"/>
            </a:endParaRPr>
          </a:p>
        </p:txBody>
      </p:sp>
      <p:sp>
        <p:nvSpPr>
          <p:cNvPr id="9" name="文本占位符 8"/>
          <p:cNvSpPr>
            <a:spLocks noGrp="1"/>
          </p:cNvSpPr>
          <p:nvPr>
            <p:ph type="body" idx="16389"/>
            <p:custDataLst>
              <p:tags r:id="rId7"/>
            </p:custDataLst>
          </p:nvPr>
        </p:nvSpPr>
        <p:spPr/>
        <p:txBody>
          <a:bodyPr>
            <a:normAutofit fontScale="70000"/>
          </a:bodyPr>
          <a:p>
            <a:r>
              <a:rPr lang="zh-CN" altLang="en-US"/>
              <a:t>绘制局部剖切线</a:t>
            </a:r>
            <a:endParaRPr lang="zh-CN" altLang="en-US"/>
          </a:p>
        </p:txBody>
      </p:sp>
      <p:sp>
        <p:nvSpPr>
          <p:cNvPr id="10" name="文本占位符 9"/>
          <p:cNvSpPr>
            <a:spLocks noGrp="1"/>
          </p:cNvSpPr>
          <p:nvPr>
            <p:ph type="body" idx="16390"/>
            <p:custDataLst>
              <p:tags r:id="rId8"/>
            </p:custDataLst>
          </p:nvPr>
        </p:nvSpPr>
        <p:spPr>
          <a:xfrm>
            <a:off x="3276600" y="3810000"/>
            <a:ext cx="1709420" cy="1828800"/>
          </a:xfrm>
        </p:spPr>
        <p:txBody>
          <a:bodyPr>
            <a:normAutofit lnSpcReduction="10000"/>
          </a:bodyPr>
          <a:p>
            <a:r>
              <a:rPr lang="zh-CN" altLang="en-US"/>
              <a:t>单击“绘图”面板中的“样条曲线拟合”按钮，绘制局部剖切线，结果如图所示。</a:t>
            </a:r>
            <a:endParaRPr lang="zh-CN" altLang="en-US"/>
          </a:p>
        </p:txBody>
      </p:sp>
      <p:sp>
        <p:nvSpPr>
          <p:cNvPr id="11" name="文本占位符 10"/>
          <p:cNvSpPr>
            <a:spLocks noGrp="1"/>
          </p:cNvSpPr>
          <p:nvPr>
            <p:ph type="body" idx="16394"/>
            <p:custDataLst>
              <p:tags r:id="rId9"/>
            </p:custDataLst>
          </p:nvPr>
        </p:nvSpPr>
        <p:spPr>
          <a:xfrm>
            <a:off x="5505450" y="2222500"/>
            <a:ext cx="876300" cy="736600"/>
          </a:xfrm>
        </p:spPr>
        <p:txBody>
          <a:bodyPr/>
          <a:p>
            <a:pPr algn="ctr"/>
            <a:r>
              <a:rPr lang="zh-CN" altLang="en-US" sz="3600"/>
              <a:t>（</a:t>
            </a:r>
            <a:r>
              <a:rPr lang="en-US" altLang="zh-CN" sz="3600"/>
              <a:t>13</a:t>
            </a:r>
            <a:r>
              <a:rPr lang="zh-CN" altLang="en-US" sz="3600"/>
              <a:t>）</a:t>
            </a:r>
            <a:endParaRPr lang="zh-CN" altLang="en-US" sz="3600"/>
          </a:p>
        </p:txBody>
      </p:sp>
      <p:sp>
        <p:nvSpPr>
          <p:cNvPr id="12" name="文本占位符 11"/>
          <p:cNvSpPr>
            <a:spLocks noGrp="1"/>
          </p:cNvSpPr>
          <p:nvPr>
            <p:ph type="body" idx="16392"/>
            <p:custDataLst>
              <p:tags r:id="rId10"/>
            </p:custDataLst>
          </p:nvPr>
        </p:nvSpPr>
        <p:spPr/>
        <p:txBody>
          <a:bodyPr/>
          <a:p>
            <a:r>
              <a:rPr lang="zh-CN" altLang="en-US" sz="1700"/>
              <a:t>绘制剖面线</a:t>
            </a:r>
            <a:endParaRPr lang="zh-CN" altLang="en-US" sz="1700"/>
          </a:p>
        </p:txBody>
      </p:sp>
      <p:sp>
        <p:nvSpPr>
          <p:cNvPr id="13" name="文本占位符 12"/>
          <p:cNvSpPr>
            <a:spLocks noGrp="1"/>
          </p:cNvSpPr>
          <p:nvPr>
            <p:ph type="body" idx="16393"/>
            <p:custDataLst>
              <p:tags r:id="rId11"/>
            </p:custDataLst>
          </p:nvPr>
        </p:nvSpPr>
        <p:spPr/>
        <p:txBody>
          <a:bodyPr/>
          <a:p>
            <a:r>
              <a:rPr lang="zh-CN" altLang="en-US"/>
              <a:t>使用ANSI31图案填充，角度0度，比例0.5绘制左视图剖面线。</a:t>
            </a:r>
            <a:endParaRPr lang="zh-CN" altLang="en-US"/>
          </a:p>
        </p:txBody>
      </p:sp>
      <p:pic>
        <p:nvPicPr>
          <p:cNvPr id="14" name="图片 13"/>
          <p:cNvPicPr>
            <a:picLocks noChangeAspect="1"/>
          </p:cNvPicPr>
          <p:nvPr/>
        </p:nvPicPr>
        <p:blipFill>
          <a:blip r:embed="rId12"/>
          <a:stretch>
            <a:fillRect/>
          </a:stretch>
        </p:blipFill>
        <p:spPr>
          <a:xfrm>
            <a:off x="8020050" y="810260"/>
            <a:ext cx="1134110" cy="2491740"/>
          </a:xfrm>
          <a:prstGeom prst="rect">
            <a:avLst/>
          </a:prstGeom>
        </p:spPr>
      </p:pic>
      <p:pic>
        <p:nvPicPr>
          <p:cNvPr id="15" name="图片 14"/>
          <p:cNvPicPr>
            <a:picLocks noChangeAspect="1"/>
          </p:cNvPicPr>
          <p:nvPr/>
        </p:nvPicPr>
        <p:blipFill>
          <a:blip r:embed="rId13"/>
          <a:stretch>
            <a:fillRect/>
          </a:stretch>
        </p:blipFill>
        <p:spPr>
          <a:xfrm>
            <a:off x="9525000" y="1310005"/>
            <a:ext cx="1609725" cy="1970405"/>
          </a:xfrm>
          <a:prstGeom prst="rect">
            <a:avLst/>
          </a:prstGeom>
        </p:spPr>
      </p:pic>
      <p:pic>
        <p:nvPicPr>
          <p:cNvPr id="17" name="图片 16"/>
          <p:cNvPicPr>
            <a:picLocks noChangeAspect="1"/>
          </p:cNvPicPr>
          <p:nvPr/>
        </p:nvPicPr>
        <p:blipFill>
          <a:blip r:embed="rId14"/>
          <a:stretch>
            <a:fillRect/>
          </a:stretch>
        </p:blipFill>
        <p:spPr>
          <a:xfrm>
            <a:off x="8980170" y="3708400"/>
            <a:ext cx="1326515" cy="2616200"/>
          </a:xfrm>
          <a:prstGeom prst="rect">
            <a:avLst/>
          </a:prstGeom>
        </p:spPr>
      </p:pic>
    </p:spTree>
    <p:custDataLst>
      <p:tags r:id="rId15"/>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516880" y="377190"/>
            <a:ext cx="6237605" cy="609600"/>
          </a:xfrm>
        </p:spPr>
        <p:txBody>
          <a:bodyPr/>
          <a:p>
            <a:r>
              <a:rPr lang="zh-CN" altLang="en-US"/>
              <a:t>操作步骤：</a:t>
            </a:r>
            <a:r>
              <a:rPr lang="en-US" altLang="zh-CN"/>
              <a:t>4</a:t>
            </a:r>
            <a:r>
              <a:rPr lang="zh-CN" altLang="en-US"/>
              <a:t>．</a:t>
            </a:r>
            <a:r>
              <a:rPr lang="zh-CN" altLang="en-US"/>
              <a:t>绘制俯视图</a:t>
            </a:r>
            <a:endParaRPr lang="zh-CN" altLang="en-US"/>
          </a:p>
        </p:txBody>
      </p:sp>
      <p:sp>
        <p:nvSpPr>
          <p:cNvPr id="4" name="装饰  2"/>
          <p:cNvSpPr>
            <a:spLocks noGrp="1"/>
          </p:cNvSpPr>
          <p:nvPr>
            <p:ph type="body" idx="16395"/>
            <p:custDataLst>
              <p:tags r:id="rId2"/>
            </p:custDataLst>
          </p:nvPr>
        </p:nvSpPr>
        <p:spPr>
          <a:xfrm>
            <a:off x="5629275" y="1524000"/>
            <a:ext cx="5859780" cy="47244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5774055" y="1879600"/>
            <a:ext cx="2464435" cy="406400"/>
          </a:xfrm>
        </p:spPr>
        <p:txBody>
          <a:bodyPr>
            <a:normAutofit/>
          </a:bodyPr>
          <a:p>
            <a:r>
              <a:rPr lang="zh-CN" altLang="en-US"/>
              <a:t>（</a:t>
            </a:r>
            <a:r>
              <a:rPr lang="en-US" altLang="zh-CN"/>
              <a:t>1</a:t>
            </a:r>
            <a:r>
              <a:rPr lang="zh-CN" altLang="en-US"/>
              <a:t>）</a:t>
            </a:r>
            <a:r>
              <a:rPr lang="zh-CN" altLang="en-US"/>
              <a:t>绘制中心线</a:t>
            </a:r>
            <a:endParaRPr lang="zh-CN" altLang="en-US"/>
          </a:p>
        </p:txBody>
      </p:sp>
      <p:sp>
        <p:nvSpPr>
          <p:cNvPr id="6" name="文本占位符 5"/>
          <p:cNvSpPr>
            <a:spLocks noGrp="1"/>
          </p:cNvSpPr>
          <p:nvPr>
            <p:ph type="body" idx="16387"/>
            <p:custDataLst>
              <p:tags r:id="rId4"/>
            </p:custDataLst>
          </p:nvPr>
        </p:nvSpPr>
        <p:spPr>
          <a:xfrm>
            <a:off x="5914390" y="2465705"/>
            <a:ext cx="2228215" cy="861060"/>
          </a:xfrm>
        </p:spPr>
        <p:txBody>
          <a:bodyPr/>
          <a:p>
            <a:r>
              <a:rPr lang="zh-CN" altLang="en-US" sz="1400"/>
              <a:t>将中心线图层设为当前层，用直线工具绘制延长线及垂直线。</a:t>
            </a:r>
            <a:endParaRPr lang="zh-CN" altLang="en-US" sz="1400"/>
          </a:p>
        </p:txBody>
      </p:sp>
      <p:sp>
        <p:nvSpPr>
          <p:cNvPr id="7" name="文本占位符 6"/>
          <p:cNvSpPr>
            <a:spLocks noGrp="1"/>
          </p:cNvSpPr>
          <p:nvPr>
            <p:ph type="body" idx="16388"/>
            <p:custDataLst>
              <p:tags r:id="rId5"/>
            </p:custDataLst>
          </p:nvPr>
        </p:nvSpPr>
        <p:spPr>
          <a:xfrm>
            <a:off x="8763000" y="1793240"/>
            <a:ext cx="2819400" cy="406400"/>
          </a:xfrm>
        </p:spPr>
        <p:txBody>
          <a:bodyPr/>
          <a:p>
            <a:r>
              <a:rPr lang="zh-CN" altLang="en-US"/>
              <a:t>（</a:t>
            </a:r>
            <a:r>
              <a:rPr lang="en-US" altLang="zh-CN"/>
              <a:t>2</a:t>
            </a:r>
            <a:r>
              <a:rPr lang="zh-CN" altLang="en-US"/>
              <a:t>）</a:t>
            </a:r>
            <a:r>
              <a:rPr lang="zh-CN" altLang="en-US"/>
              <a:t>偏移中心线</a:t>
            </a:r>
            <a:endParaRPr lang="zh-CN" altLang="en-US"/>
          </a:p>
        </p:txBody>
      </p:sp>
      <p:sp>
        <p:nvSpPr>
          <p:cNvPr id="8" name="文本占位符 7"/>
          <p:cNvSpPr>
            <a:spLocks noGrp="1"/>
          </p:cNvSpPr>
          <p:nvPr>
            <p:ph type="body" idx="16389"/>
            <p:custDataLst>
              <p:tags r:id="rId6"/>
            </p:custDataLst>
          </p:nvPr>
        </p:nvSpPr>
        <p:spPr>
          <a:xfrm>
            <a:off x="9034780" y="2299335"/>
            <a:ext cx="2275840" cy="914400"/>
          </a:xfrm>
        </p:spPr>
        <p:txBody>
          <a:bodyPr>
            <a:normAutofit fontScale="90000"/>
          </a:bodyPr>
          <a:p>
            <a:r>
              <a:rPr lang="zh-CN" altLang="en-US"/>
              <a:t>单击“修改”面板中的“偏移”按钮，将中心线向两侧偏移，结果如图所示。</a:t>
            </a:r>
            <a:endParaRPr lang="zh-CN" altLang="en-US"/>
          </a:p>
        </p:txBody>
      </p:sp>
      <p:sp>
        <p:nvSpPr>
          <p:cNvPr id="9" name="文本占位符 8"/>
          <p:cNvSpPr>
            <a:spLocks noGrp="1"/>
          </p:cNvSpPr>
          <p:nvPr>
            <p:ph type="body" idx="16390"/>
            <p:custDataLst>
              <p:tags r:id="rId7"/>
            </p:custDataLst>
          </p:nvPr>
        </p:nvSpPr>
        <p:spPr>
          <a:xfrm>
            <a:off x="5774055" y="3931285"/>
            <a:ext cx="2368550" cy="406400"/>
          </a:xfrm>
        </p:spPr>
        <p:txBody>
          <a:bodyPr>
            <a:normAutofit/>
          </a:bodyPr>
          <a:p>
            <a:r>
              <a:rPr lang="zh-CN" altLang="en-US"/>
              <a:t>（</a:t>
            </a:r>
            <a:r>
              <a:rPr lang="en-US" altLang="zh-CN"/>
              <a:t>3</a:t>
            </a:r>
            <a:r>
              <a:rPr lang="zh-CN" altLang="en-US"/>
              <a:t>）</a:t>
            </a:r>
            <a:r>
              <a:rPr lang="zh-CN" altLang="en-US"/>
              <a:t>剪切图形</a:t>
            </a:r>
            <a:endParaRPr lang="zh-CN" altLang="en-US"/>
          </a:p>
        </p:txBody>
      </p:sp>
      <p:sp>
        <p:nvSpPr>
          <p:cNvPr id="10" name="文本占位符 9"/>
          <p:cNvSpPr>
            <a:spLocks noGrp="1"/>
          </p:cNvSpPr>
          <p:nvPr>
            <p:ph type="body" idx="16391"/>
            <p:custDataLst>
              <p:tags r:id="rId8"/>
            </p:custDataLst>
          </p:nvPr>
        </p:nvSpPr>
        <p:spPr>
          <a:xfrm>
            <a:off x="5913755" y="4673600"/>
            <a:ext cx="2228850" cy="1093470"/>
          </a:xfrm>
        </p:spPr>
        <p:txBody>
          <a:bodyPr/>
          <a:p>
            <a:r>
              <a:rPr lang="zh-CN" altLang="en-US" sz="1400"/>
              <a:t>点击修剪按钮剪切图形，修改图层为粗实线。</a:t>
            </a:r>
            <a:endParaRPr lang="zh-CN" altLang="en-US" sz="1400"/>
          </a:p>
        </p:txBody>
      </p:sp>
      <p:sp>
        <p:nvSpPr>
          <p:cNvPr id="11" name="文本占位符 10"/>
          <p:cNvSpPr>
            <a:spLocks noGrp="1"/>
          </p:cNvSpPr>
          <p:nvPr>
            <p:ph type="body" idx="16392"/>
            <p:custDataLst>
              <p:tags r:id="rId9"/>
            </p:custDataLst>
          </p:nvPr>
        </p:nvSpPr>
        <p:spPr>
          <a:xfrm>
            <a:off x="8925560" y="3740785"/>
            <a:ext cx="2090420" cy="406400"/>
          </a:xfrm>
        </p:spPr>
        <p:txBody>
          <a:bodyPr/>
          <a:p>
            <a:r>
              <a:rPr lang="zh-CN" altLang="en-US"/>
              <a:t>（</a:t>
            </a:r>
            <a:r>
              <a:rPr lang="en-US" altLang="zh-CN"/>
              <a:t>4</a:t>
            </a:r>
            <a:r>
              <a:rPr lang="zh-CN" altLang="en-US"/>
              <a:t>）</a:t>
            </a:r>
            <a:r>
              <a:rPr lang="zh-CN" altLang="en-US"/>
              <a:t>创建圆</a:t>
            </a:r>
            <a:endParaRPr lang="zh-CN" altLang="en-US"/>
          </a:p>
        </p:txBody>
      </p:sp>
      <p:sp>
        <p:nvSpPr>
          <p:cNvPr id="12" name="文本占位符 11"/>
          <p:cNvSpPr>
            <a:spLocks noGrp="1"/>
          </p:cNvSpPr>
          <p:nvPr>
            <p:ph type="body" idx="16393"/>
            <p:custDataLst>
              <p:tags r:id="rId10"/>
            </p:custDataLst>
          </p:nvPr>
        </p:nvSpPr>
        <p:spPr>
          <a:xfrm>
            <a:off x="9034145" y="4673600"/>
            <a:ext cx="2091055" cy="1149350"/>
          </a:xfrm>
        </p:spPr>
        <p:txBody>
          <a:bodyPr/>
          <a:p>
            <a:r>
              <a:rPr lang="zh-CN" altLang="en-US" sz="1400"/>
              <a:t>创建半径11.5、12、20、25的圆，将半径12的圆设为细实线。</a:t>
            </a:r>
            <a:endParaRPr lang="zh-CN" altLang="en-US" sz="1400"/>
          </a:p>
        </p:txBody>
      </p:sp>
      <p:pic>
        <p:nvPicPr>
          <p:cNvPr id="3" name="图片 630"/>
          <p:cNvPicPr>
            <a:picLocks noChangeAspect="1"/>
          </p:cNvPicPr>
          <p:nvPr/>
        </p:nvPicPr>
        <p:blipFill>
          <a:blip r:embed="rId11"/>
          <a:stretch>
            <a:fillRect/>
          </a:stretch>
        </p:blipFill>
        <p:spPr>
          <a:xfrm>
            <a:off x="314960" y="273050"/>
            <a:ext cx="1433830" cy="1911350"/>
          </a:xfrm>
          <a:prstGeom prst="rect">
            <a:avLst/>
          </a:prstGeom>
          <a:noFill/>
          <a:ln w="9525">
            <a:noFill/>
          </a:ln>
        </p:spPr>
      </p:pic>
      <p:pic>
        <p:nvPicPr>
          <p:cNvPr id="13" name="图片 631"/>
          <p:cNvPicPr>
            <a:picLocks noChangeAspect="1"/>
          </p:cNvPicPr>
          <p:nvPr/>
        </p:nvPicPr>
        <p:blipFill>
          <a:blip r:embed="rId12"/>
          <a:stretch>
            <a:fillRect/>
          </a:stretch>
        </p:blipFill>
        <p:spPr>
          <a:xfrm>
            <a:off x="2282825" y="272733"/>
            <a:ext cx="1374140" cy="1931035"/>
          </a:xfrm>
          <a:prstGeom prst="rect">
            <a:avLst/>
          </a:prstGeom>
          <a:noFill/>
          <a:ln w="9525">
            <a:noFill/>
          </a:ln>
        </p:spPr>
      </p:pic>
      <p:sp>
        <p:nvSpPr>
          <p:cNvPr id="14" name="文本框 13"/>
          <p:cNvSpPr txBox="1"/>
          <p:nvPr/>
        </p:nvSpPr>
        <p:spPr>
          <a:xfrm>
            <a:off x="314960" y="2299335"/>
            <a:ext cx="3876040" cy="166370"/>
          </a:xfrm>
          <a:prstGeom prst="rect">
            <a:avLst/>
          </a:prstGeom>
        </p:spPr>
        <p:txBody>
          <a:bodyPr>
            <a:noAutofit/>
          </a:bodyPr>
          <a:p>
            <a:pPr defTabSz="266700">
              <a:lnSpc>
                <a:spcPts val="1560"/>
              </a:lnSpc>
              <a:spcBef>
                <a:spcPts val="700"/>
              </a:spcBef>
            </a:pP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绘制基准 </a:t>
            </a:r>
            <a:r>
              <a:rPr lang="en-US" altLang="zh-CN" sz="1200">
                <a:latin typeface="宋体" panose="02010600030101010101" pitchFamily="2" charset="-122"/>
                <a:ea typeface="宋体" panose="02010600030101010101" pitchFamily="2" charset="-122"/>
              </a:rPr>
              <a:t>                 </a:t>
            </a:r>
            <a:r>
              <a:rPr lang="en-US" altLang="zh-CN" sz="1200">
                <a:latin typeface="Times New Roman" panose="02020603050405020304"/>
                <a:ea typeface="Times New Roman" panose="02020603050405020304"/>
              </a:rPr>
              <a:t>  </a:t>
            </a:r>
            <a:r>
              <a:rPr lang="zh-CN" altLang="en-US" sz="1200">
                <a:latin typeface="宋体" panose="02010600030101010101" pitchFamily="2" charset="-122"/>
                <a:ea typeface="宋体" panose="02010600030101010101" pitchFamily="2" charset="-122"/>
              </a:rPr>
              <a:t>绘制中心线</a:t>
            </a:r>
            <a:endParaRPr lang="zh-CN" altLang="en-US" sz="1200">
              <a:latin typeface="宋体" panose="02010600030101010101" pitchFamily="2" charset="-122"/>
              <a:ea typeface="宋体" panose="02010600030101010101" pitchFamily="2" charset="-122"/>
            </a:endParaRPr>
          </a:p>
        </p:txBody>
      </p:sp>
      <p:pic>
        <p:nvPicPr>
          <p:cNvPr id="15" name="图片 632"/>
          <p:cNvPicPr>
            <a:picLocks noChangeAspect="1"/>
          </p:cNvPicPr>
          <p:nvPr/>
        </p:nvPicPr>
        <p:blipFill>
          <a:blip r:embed="rId13"/>
          <a:stretch>
            <a:fillRect/>
          </a:stretch>
        </p:blipFill>
        <p:spPr>
          <a:xfrm>
            <a:off x="314960" y="2833370"/>
            <a:ext cx="2422525" cy="1097915"/>
          </a:xfrm>
          <a:prstGeom prst="rect">
            <a:avLst/>
          </a:prstGeom>
          <a:noFill/>
          <a:ln w="9525">
            <a:noFill/>
          </a:ln>
        </p:spPr>
      </p:pic>
      <p:pic>
        <p:nvPicPr>
          <p:cNvPr id="16" name="图片 633"/>
          <p:cNvPicPr>
            <a:picLocks noChangeAspect="1"/>
          </p:cNvPicPr>
          <p:nvPr/>
        </p:nvPicPr>
        <p:blipFill>
          <a:blip r:embed="rId14"/>
          <a:stretch>
            <a:fillRect/>
          </a:stretch>
        </p:blipFill>
        <p:spPr>
          <a:xfrm>
            <a:off x="3124200" y="2985453"/>
            <a:ext cx="2402840" cy="945515"/>
          </a:xfrm>
          <a:prstGeom prst="rect">
            <a:avLst/>
          </a:prstGeom>
          <a:noFill/>
          <a:ln w="9525">
            <a:noFill/>
          </a:ln>
        </p:spPr>
      </p:pic>
      <p:sp>
        <p:nvSpPr>
          <p:cNvPr id="17" name="文本框 16"/>
          <p:cNvSpPr txBox="1"/>
          <p:nvPr/>
        </p:nvSpPr>
        <p:spPr>
          <a:xfrm>
            <a:off x="1022350" y="4046220"/>
            <a:ext cx="4236720" cy="291465"/>
          </a:xfrm>
          <a:prstGeom prst="rect">
            <a:avLst/>
          </a:prstGeom>
        </p:spPr>
        <p:txBody>
          <a:bodyPr>
            <a:noAutofit/>
          </a:bodyPr>
          <a:p>
            <a:pPr defTabSz="266700">
              <a:lnSpc>
                <a:spcPts val="1560"/>
              </a:lnSpc>
              <a:spcBef>
                <a:spcPts val="700"/>
              </a:spcBef>
              <a:buClrTx/>
              <a:buSzTx/>
              <a:buFontTx/>
            </a:pPr>
            <a:r>
              <a:rPr lang="en-US" altLang="zh-CN" sz="1200">
                <a:latin typeface="宋体" panose="02010600030101010101" pitchFamily="2" charset="-122"/>
                <a:ea typeface="宋体" panose="02010600030101010101" pitchFamily="2" charset="-122"/>
                <a:sym typeface="+mn-ea"/>
              </a:rPr>
              <a:t>绘制辅助线 </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  </a:t>
            </a:r>
            <a:r>
              <a:rPr lang="en-US" altLang="zh-CN" sz="1200">
                <a:latin typeface="宋体" panose="02010600030101010101" pitchFamily="2" charset="-122"/>
                <a:ea typeface="宋体" panose="02010600030101010101" pitchFamily="2" charset="-122"/>
                <a:sym typeface="+mn-ea"/>
              </a:rPr>
              <a:t>剪切图形</a:t>
            </a:r>
            <a:endParaRPr lang="en-US" altLang="zh-CN" sz="1200">
              <a:latin typeface="宋体" panose="02010600030101010101" pitchFamily="2" charset="-122"/>
              <a:ea typeface="宋体" panose="02010600030101010101" pitchFamily="2" charset="-122"/>
              <a:sym typeface="+mn-ea"/>
            </a:endParaRPr>
          </a:p>
        </p:txBody>
      </p:sp>
      <p:pic>
        <p:nvPicPr>
          <p:cNvPr id="18" name="图片 635"/>
          <p:cNvPicPr>
            <a:picLocks noChangeAspect="1"/>
          </p:cNvPicPr>
          <p:nvPr/>
        </p:nvPicPr>
        <p:blipFill>
          <a:blip r:embed="rId15"/>
          <a:stretch>
            <a:fillRect/>
          </a:stretch>
        </p:blipFill>
        <p:spPr>
          <a:xfrm>
            <a:off x="1748790" y="4712970"/>
            <a:ext cx="2684145" cy="1007110"/>
          </a:xfrm>
          <a:prstGeom prst="rect">
            <a:avLst/>
          </a:prstGeom>
          <a:noFill/>
          <a:ln w="9525">
            <a:noFill/>
          </a:ln>
        </p:spPr>
      </p:pic>
      <p:sp>
        <p:nvSpPr>
          <p:cNvPr id="19" name="文本框 18"/>
          <p:cNvSpPr txBox="1"/>
          <p:nvPr/>
        </p:nvSpPr>
        <p:spPr>
          <a:xfrm>
            <a:off x="2737485" y="5871845"/>
            <a:ext cx="1454150" cy="321310"/>
          </a:xfrm>
          <a:prstGeom prst="rect">
            <a:avLst/>
          </a:prstGeom>
        </p:spPr>
        <p:txBody>
          <a:bodyPr>
            <a:noAutofit/>
          </a:bodyPr>
          <a:p>
            <a:pPr lvl="0" algn="l" defTabSz="266700">
              <a:lnSpc>
                <a:spcPts val="1560"/>
              </a:lnSpc>
              <a:spcBef>
                <a:spcPts val="700"/>
              </a:spcBef>
              <a:buClrTx/>
              <a:buSzTx/>
              <a:buFontTx/>
            </a:pPr>
            <a:r>
              <a:rPr lang="en-US" altLang="zh-CN" sz="1200">
                <a:latin typeface="宋体" panose="02010600030101010101" pitchFamily="2" charset="-122"/>
                <a:ea typeface="宋体" panose="02010600030101010101" pitchFamily="2" charset="-122"/>
                <a:sym typeface="+mn-ea"/>
              </a:rPr>
              <a:t>创建圆</a:t>
            </a:r>
            <a:endParaRPr lang="en-US" altLang="zh-CN" sz="1200">
              <a:latin typeface="宋体" panose="02010600030101010101" pitchFamily="2" charset="-122"/>
              <a:ea typeface="宋体" panose="02010600030101010101" pitchFamily="2" charset="-122"/>
              <a:sym typeface="+mn-ea"/>
            </a:endParaRPr>
          </a:p>
        </p:txBody>
      </p:sp>
    </p:spTree>
    <p:custDataLst>
      <p:tags r:id="rId16"/>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操作步骤：</a:t>
            </a:r>
            <a:r>
              <a:rPr lang="en-US" altLang="zh-CN"/>
              <a:t>4</a:t>
            </a:r>
            <a:r>
              <a:rPr lang="zh-CN" altLang="en-US"/>
              <a:t>．</a:t>
            </a:r>
            <a:r>
              <a:rPr lang="zh-CN" altLang="en-US"/>
              <a:t>绘制俯视图</a:t>
            </a:r>
            <a:endParaRPr lang="zh-CN" altLang="en-US"/>
          </a:p>
        </p:txBody>
      </p:sp>
      <p:sp>
        <p:nvSpPr>
          <p:cNvPr id="4" name="装饰  2"/>
          <p:cNvSpPr>
            <a:spLocks noGrp="1"/>
          </p:cNvSpPr>
          <p:nvPr>
            <p:ph type="body" idx="16395"/>
            <p:custDataLst>
              <p:tags r:id="rId2"/>
            </p:custDataLst>
          </p:nvPr>
        </p:nvSpPr>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a:t>
            </a:r>
            <a:r>
              <a:rPr lang="en-US" altLang="zh-CN"/>
              <a:t>5</a:t>
            </a:r>
            <a:r>
              <a:rPr lang="zh-CN" altLang="en-US"/>
              <a:t>）</a:t>
            </a:r>
            <a:r>
              <a:rPr lang="zh-CN" altLang="en-US"/>
              <a:t>旋转中心线</a:t>
            </a:r>
            <a:endParaRPr lang="zh-CN" altLang="en-US"/>
          </a:p>
        </p:txBody>
      </p:sp>
      <p:sp>
        <p:nvSpPr>
          <p:cNvPr id="6" name="文本占位符 5"/>
          <p:cNvSpPr>
            <a:spLocks noGrp="1"/>
          </p:cNvSpPr>
          <p:nvPr>
            <p:ph type="body" idx="16387"/>
            <p:custDataLst>
              <p:tags r:id="rId4"/>
            </p:custDataLst>
          </p:nvPr>
        </p:nvSpPr>
        <p:spPr/>
        <p:txBody>
          <a:bodyPr>
            <a:normAutofit lnSpcReduction="10000"/>
          </a:bodyPr>
          <a:p>
            <a:r>
              <a:rPr lang="zh-CN" altLang="en-US"/>
              <a:t>单击“修改”面板中的“旋转”按钮，将中心线旋转15°，结果如图所示。</a:t>
            </a:r>
            <a:endParaRPr lang="zh-CN" altLang="en-US"/>
          </a:p>
        </p:txBody>
      </p:sp>
      <p:sp>
        <p:nvSpPr>
          <p:cNvPr id="7" name="装饰  5"/>
          <p:cNvSpPr>
            <a:spLocks noGrp="1"/>
          </p:cNvSpPr>
          <p:nvPr>
            <p:ph type="body" idx="16396"/>
            <p:custDataLst>
              <p:tags r:id="rId5"/>
            </p:custDataLst>
          </p:nvPr>
        </p:nvSpPr>
        <p:spPr/>
        <p:txBody>
          <a:bodyPr/>
          <a:p>
            <a:r>
              <a:rPr lang="zh-CN" altLang="en-US"/>
              <a:t> </a:t>
            </a:r>
            <a:endParaRPr lang="zh-CN" altLang="en-US"/>
          </a:p>
        </p:txBody>
      </p:sp>
      <p:sp>
        <p:nvSpPr>
          <p:cNvPr id="8" name="文本占位符 7"/>
          <p:cNvSpPr>
            <a:spLocks noGrp="1"/>
          </p:cNvSpPr>
          <p:nvPr>
            <p:ph type="body" idx="16388"/>
            <p:custDataLst>
              <p:tags r:id="rId6"/>
            </p:custDataLst>
          </p:nvPr>
        </p:nvSpPr>
        <p:spPr/>
        <p:txBody>
          <a:bodyPr/>
          <a:p>
            <a:r>
              <a:rPr lang="zh-CN" altLang="en-US"/>
              <a:t>（</a:t>
            </a:r>
            <a:r>
              <a:rPr lang="en-US" altLang="zh-CN"/>
              <a:t>6</a:t>
            </a:r>
            <a:r>
              <a:rPr lang="zh-CN" altLang="en-US"/>
              <a:t>）</a:t>
            </a:r>
            <a:r>
              <a:rPr lang="zh-CN" altLang="en-US"/>
              <a:t>修剪图形</a:t>
            </a:r>
            <a:endParaRPr lang="zh-CN" altLang="en-US"/>
          </a:p>
        </p:txBody>
      </p:sp>
      <p:sp>
        <p:nvSpPr>
          <p:cNvPr id="9" name="文本占位符 8"/>
          <p:cNvSpPr>
            <a:spLocks noGrp="1"/>
          </p:cNvSpPr>
          <p:nvPr>
            <p:ph type="body" idx="16389"/>
            <p:custDataLst>
              <p:tags r:id="rId7"/>
            </p:custDataLst>
          </p:nvPr>
        </p:nvSpPr>
        <p:spPr/>
        <p:txBody>
          <a:bodyPr>
            <a:normAutofit lnSpcReduction="10000"/>
          </a:bodyPr>
          <a:p>
            <a:r>
              <a:rPr lang="zh-CN" altLang="en-US"/>
              <a:t>单击“修改”面板中的“修剪”按钮，剪切图形，并将多余的中心线删除，结果如图所示。</a:t>
            </a:r>
            <a:endParaRPr lang="zh-CN" altLang="en-US"/>
          </a:p>
        </p:txBody>
      </p:sp>
      <p:sp>
        <p:nvSpPr>
          <p:cNvPr id="10" name="装饰  8"/>
          <p:cNvSpPr>
            <a:spLocks noGrp="1"/>
          </p:cNvSpPr>
          <p:nvPr>
            <p:ph type="body" idx="16397"/>
            <p:custDataLst>
              <p:tags r:id="rId8"/>
            </p:custDataLst>
          </p:nvPr>
        </p:nvSpPr>
        <p:spPr/>
        <p:txBody>
          <a:bodyPr/>
          <a:p>
            <a:r>
              <a:rPr lang="zh-CN" altLang="en-US"/>
              <a:t> </a:t>
            </a:r>
            <a:endParaRPr lang="zh-CN" altLang="en-US"/>
          </a:p>
        </p:txBody>
      </p:sp>
      <p:sp>
        <p:nvSpPr>
          <p:cNvPr id="11" name="文本占位符 10"/>
          <p:cNvSpPr>
            <a:spLocks noGrp="1"/>
          </p:cNvSpPr>
          <p:nvPr>
            <p:ph type="body" idx="16390"/>
            <p:custDataLst>
              <p:tags r:id="rId9"/>
            </p:custDataLst>
          </p:nvPr>
        </p:nvSpPr>
        <p:spPr/>
        <p:txBody>
          <a:bodyPr/>
          <a:p>
            <a:r>
              <a:rPr lang="zh-CN" altLang="en-US"/>
              <a:t>（</a:t>
            </a:r>
            <a:r>
              <a:rPr lang="en-US" altLang="zh-CN"/>
              <a:t>7</a:t>
            </a:r>
            <a:r>
              <a:rPr lang="zh-CN" altLang="en-US"/>
              <a:t>）</a:t>
            </a:r>
            <a:r>
              <a:rPr lang="zh-CN" altLang="en-US"/>
              <a:t>绘制直线</a:t>
            </a:r>
            <a:endParaRPr lang="zh-CN" altLang="en-US"/>
          </a:p>
        </p:txBody>
      </p:sp>
      <p:sp>
        <p:nvSpPr>
          <p:cNvPr id="12" name="文本占位符 11"/>
          <p:cNvSpPr>
            <a:spLocks noGrp="1"/>
          </p:cNvSpPr>
          <p:nvPr>
            <p:ph type="body" idx="16391"/>
            <p:custDataLst>
              <p:tags r:id="rId10"/>
            </p:custDataLst>
          </p:nvPr>
        </p:nvSpPr>
        <p:spPr/>
        <p:txBody>
          <a:bodyPr>
            <a:normAutofit lnSpcReduction="10000"/>
          </a:bodyPr>
          <a:p>
            <a:r>
              <a:rPr lang="zh-CN" altLang="en-US"/>
              <a:t>单击“绘图”面板中的“直线”按钮，连接两圆弧端点，结果如图所示。</a:t>
            </a:r>
            <a:endParaRPr lang="zh-CN" altLang="en-US"/>
          </a:p>
        </p:txBody>
      </p:sp>
      <p:sp>
        <p:nvSpPr>
          <p:cNvPr id="13" name="装饰  1"/>
          <p:cNvSpPr>
            <a:spLocks noGrp="1"/>
          </p:cNvSpPr>
          <p:nvPr>
            <p:ph type="body" idx="16398"/>
            <p:custDataLst>
              <p:tags r:id="rId11"/>
            </p:custDataLst>
          </p:nvPr>
        </p:nvSpPr>
        <p:spPr/>
        <p:txBody>
          <a:bodyPr/>
          <a:p>
            <a:r>
              <a:rPr lang="zh-CN" altLang="en-US"/>
              <a:t> </a:t>
            </a:r>
            <a:endParaRPr lang="zh-CN" altLang="en-US"/>
          </a:p>
        </p:txBody>
      </p:sp>
      <p:sp>
        <p:nvSpPr>
          <p:cNvPr id="14" name="文本占位符 13"/>
          <p:cNvSpPr>
            <a:spLocks noGrp="1"/>
          </p:cNvSpPr>
          <p:nvPr>
            <p:ph type="body" idx="16392"/>
            <p:custDataLst>
              <p:tags r:id="rId12"/>
            </p:custDataLst>
          </p:nvPr>
        </p:nvSpPr>
        <p:spPr/>
        <p:txBody>
          <a:bodyPr/>
          <a:p>
            <a:r>
              <a:rPr lang="zh-CN" altLang="en-US"/>
              <a:t>（</a:t>
            </a:r>
            <a:r>
              <a:rPr lang="en-US" altLang="zh-CN"/>
              <a:t>8</a:t>
            </a:r>
            <a:r>
              <a:rPr lang="zh-CN" altLang="en-US"/>
              <a:t>）</a:t>
            </a:r>
            <a:r>
              <a:rPr lang="zh-CN" altLang="en-US"/>
              <a:t>创建圆角</a:t>
            </a:r>
            <a:endParaRPr lang="zh-CN" altLang="en-US"/>
          </a:p>
        </p:txBody>
      </p:sp>
      <p:sp>
        <p:nvSpPr>
          <p:cNvPr id="15" name="文本占位符 14"/>
          <p:cNvSpPr>
            <a:spLocks noGrp="1"/>
          </p:cNvSpPr>
          <p:nvPr>
            <p:ph type="body" idx="16393"/>
            <p:custDataLst>
              <p:tags r:id="rId13"/>
            </p:custDataLst>
          </p:nvPr>
        </p:nvSpPr>
        <p:spPr/>
        <p:txBody>
          <a:bodyPr/>
          <a:p>
            <a:r>
              <a:rPr lang="zh-CN" altLang="en-US"/>
              <a:t>点击"圆角"按钮创建半径为2的圆角，补全图形，结果如图。</a:t>
            </a:r>
            <a:endParaRPr lang="zh-CN" altLang="en-US"/>
          </a:p>
        </p:txBody>
      </p:sp>
      <p:pic>
        <p:nvPicPr>
          <p:cNvPr id="3" name="图片 -2147482185"/>
          <p:cNvPicPr>
            <a:picLocks noChangeAspect="1"/>
          </p:cNvPicPr>
          <p:nvPr/>
        </p:nvPicPr>
        <p:blipFill>
          <a:blip r:embed="rId14"/>
          <a:stretch>
            <a:fillRect/>
          </a:stretch>
        </p:blipFill>
        <p:spPr>
          <a:xfrm>
            <a:off x="7104698" y="640715"/>
            <a:ext cx="2017395" cy="793750"/>
          </a:xfrm>
          <a:prstGeom prst="rect">
            <a:avLst/>
          </a:prstGeom>
          <a:noFill/>
          <a:ln w="9525">
            <a:noFill/>
          </a:ln>
        </p:spPr>
      </p:pic>
      <p:pic>
        <p:nvPicPr>
          <p:cNvPr id="16" name="图片 -2147482184"/>
          <p:cNvPicPr>
            <a:picLocks noChangeAspect="1"/>
          </p:cNvPicPr>
          <p:nvPr/>
        </p:nvPicPr>
        <p:blipFill>
          <a:blip r:embed="rId15"/>
          <a:stretch>
            <a:fillRect/>
          </a:stretch>
        </p:blipFill>
        <p:spPr>
          <a:xfrm>
            <a:off x="9796780" y="640715"/>
            <a:ext cx="2226310" cy="839470"/>
          </a:xfrm>
          <a:prstGeom prst="rect">
            <a:avLst/>
          </a:prstGeom>
          <a:noFill/>
          <a:ln w="9525">
            <a:noFill/>
          </a:ln>
        </p:spPr>
      </p:pic>
      <p:sp>
        <p:nvSpPr>
          <p:cNvPr id="17" name="文本框 16"/>
          <p:cNvSpPr txBox="1"/>
          <p:nvPr/>
        </p:nvSpPr>
        <p:spPr>
          <a:xfrm>
            <a:off x="7762240" y="1548765"/>
            <a:ext cx="3547745" cy="381635"/>
          </a:xfrm>
          <a:prstGeom prst="rect">
            <a:avLst/>
          </a:prstGeom>
        </p:spPr>
        <p:txBody>
          <a:bodyPr>
            <a:noAutofit/>
          </a:bodyPr>
          <a:p>
            <a:pPr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旋转中心线</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剪切图形</a:t>
            </a:r>
            <a:r>
              <a:rPr lang="en-US" altLang="zh-CN" sz="1200">
                <a:latin typeface="宋体" panose="02010600030101010101" pitchFamily="2" charset="-122"/>
                <a:ea typeface="宋体" panose="02010600030101010101" pitchFamily="2" charset="-122"/>
              </a:rPr>
              <a:t> </a:t>
            </a:r>
            <a:endParaRPr lang="en-US" altLang="zh-CN" sz="1200">
              <a:latin typeface="宋体" panose="02010600030101010101" pitchFamily="2" charset="-122"/>
              <a:ea typeface="宋体" panose="02010600030101010101" pitchFamily="2" charset="-122"/>
            </a:endParaRPr>
          </a:p>
        </p:txBody>
      </p:sp>
      <p:pic>
        <p:nvPicPr>
          <p:cNvPr id="18" name="图片 -2147482183"/>
          <p:cNvPicPr>
            <a:picLocks noChangeAspect="1"/>
          </p:cNvPicPr>
          <p:nvPr/>
        </p:nvPicPr>
        <p:blipFill>
          <a:blip r:embed="rId16"/>
          <a:stretch>
            <a:fillRect/>
          </a:stretch>
        </p:blipFill>
        <p:spPr>
          <a:xfrm>
            <a:off x="7196138" y="2044383"/>
            <a:ext cx="1925955" cy="751205"/>
          </a:xfrm>
          <a:prstGeom prst="rect">
            <a:avLst/>
          </a:prstGeom>
          <a:noFill/>
          <a:ln w="9525">
            <a:noFill/>
          </a:ln>
        </p:spPr>
      </p:pic>
      <p:sp>
        <p:nvSpPr>
          <p:cNvPr id="19" name="文本框 18"/>
          <p:cNvSpPr txBox="1"/>
          <p:nvPr/>
        </p:nvSpPr>
        <p:spPr>
          <a:xfrm>
            <a:off x="7762240" y="2795905"/>
            <a:ext cx="3877310" cy="398145"/>
          </a:xfrm>
          <a:prstGeom prst="rect">
            <a:avLst/>
          </a:prstGeom>
        </p:spPr>
        <p:txBody>
          <a:bodyPr>
            <a:noAutofit/>
          </a:bodyPr>
          <a:p>
            <a:pPr algn="just" defTabSz="266700">
              <a:buClrTx/>
              <a:buSzTx/>
              <a:buFontTx/>
            </a:pPr>
            <a:r>
              <a:rPr lang="zh-CN" altLang="en-US"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绘制辅助线</a:t>
            </a:r>
            <a:r>
              <a:rPr lang="en-US" altLang="zh-CN" sz="1200">
                <a:latin typeface="宋体" panose="02010600030101010101" pitchFamily="2" charset="-122"/>
                <a:ea typeface="宋体" panose="02010600030101010101" pitchFamily="2" charset="-122"/>
                <a:sym typeface="+mn-ea"/>
              </a:rPr>
              <a:t>                    </a:t>
            </a:r>
            <a:r>
              <a:rPr lang="zh-CN" altLang="en-US" sz="1200">
                <a:latin typeface="宋体" panose="02010600030101010101" pitchFamily="2" charset="-122"/>
                <a:ea typeface="宋体" panose="02010600030101010101" pitchFamily="2" charset="-122"/>
                <a:sym typeface="+mn-ea"/>
              </a:rPr>
              <a:t>创建圆角</a:t>
            </a:r>
            <a:r>
              <a:rPr lang="en-US" altLang="zh-CN" sz="1200">
                <a:latin typeface="宋体" panose="02010600030101010101" pitchFamily="2" charset="-122"/>
                <a:ea typeface="宋体" panose="02010600030101010101" pitchFamily="2" charset="-122"/>
                <a:sym typeface="+mn-ea"/>
              </a:rPr>
              <a:t> </a:t>
            </a:r>
            <a:endParaRPr lang="en-US" altLang="zh-CN" sz="1200">
              <a:latin typeface="宋体" panose="02010600030101010101" pitchFamily="2" charset="-122"/>
              <a:ea typeface="宋体" panose="02010600030101010101" pitchFamily="2" charset="-122"/>
              <a:sym typeface="+mn-ea"/>
            </a:endParaRPr>
          </a:p>
        </p:txBody>
      </p:sp>
      <p:pic>
        <p:nvPicPr>
          <p:cNvPr id="20" name="图片 950"/>
          <p:cNvPicPr>
            <a:picLocks noChangeAspect="1"/>
          </p:cNvPicPr>
          <p:nvPr/>
        </p:nvPicPr>
        <p:blipFill>
          <a:blip r:embed="rId17"/>
          <a:stretch>
            <a:fillRect/>
          </a:stretch>
        </p:blipFill>
        <p:spPr>
          <a:xfrm>
            <a:off x="9458325" y="1930400"/>
            <a:ext cx="2227580" cy="865505"/>
          </a:xfrm>
          <a:prstGeom prst="rect">
            <a:avLst/>
          </a:prstGeom>
          <a:noFill/>
          <a:ln w="9525">
            <a:noFill/>
          </a:ln>
        </p:spPr>
      </p:pic>
      <p:pic>
        <p:nvPicPr>
          <p:cNvPr id="21" name="图片 644"/>
          <p:cNvPicPr>
            <a:picLocks noChangeAspect="1"/>
          </p:cNvPicPr>
          <p:nvPr/>
        </p:nvPicPr>
        <p:blipFill>
          <a:blip r:embed="rId18"/>
          <a:stretch>
            <a:fillRect/>
          </a:stretch>
        </p:blipFill>
        <p:spPr>
          <a:xfrm>
            <a:off x="8140700" y="3431540"/>
            <a:ext cx="2178050" cy="1932940"/>
          </a:xfrm>
          <a:prstGeom prst="rect">
            <a:avLst/>
          </a:prstGeom>
          <a:noFill/>
          <a:ln w="9525">
            <a:noFill/>
          </a:ln>
        </p:spPr>
      </p:pic>
      <p:sp>
        <p:nvSpPr>
          <p:cNvPr id="22" name="文本框 21"/>
          <p:cNvSpPr txBox="1"/>
          <p:nvPr/>
        </p:nvSpPr>
        <p:spPr>
          <a:xfrm>
            <a:off x="9091295" y="5537200"/>
            <a:ext cx="1227455" cy="400685"/>
          </a:xfrm>
          <a:prstGeom prst="rect">
            <a:avLst/>
          </a:prstGeom>
        </p:spPr>
        <p:txBody>
          <a:bodyPr>
            <a:noAutofit/>
          </a:bodyPr>
          <a:p>
            <a:pPr marL="0" indent="0" algn="just" defTabSz="266700">
              <a:spcBef>
                <a:spcPct val="0"/>
              </a:spcBef>
              <a:spcAft>
                <a:spcPct val="0"/>
              </a:spcAft>
            </a:pPr>
            <a:r>
              <a:rPr lang="zh-CN" altLang="en-US" sz="1200">
                <a:latin typeface="宋体" panose="02010600030101010101" pitchFamily="2" charset="-122"/>
                <a:ea typeface="宋体" panose="02010600030101010101" pitchFamily="2" charset="-122"/>
              </a:rPr>
              <a:t>阀体绘制</a:t>
            </a:r>
            <a:endParaRPr lang="zh-CN" altLang="en-US" sz="1200">
              <a:latin typeface="宋体" panose="02010600030101010101" pitchFamily="2" charset="-122"/>
              <a:ea typeface="宋体" panose="02010600030101010101" pitchFamily="2" charset="-122"/>
            </a:endParaRPr>
          </a:p>
        </p:txBody>
      </p:sp>
    </p:spTree>
    <p:custDataLst>
      <p:tags r:id="rId19"/>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24"/>
          <p:cNvSpPr>
            <a:spLocks noGrp="1"/>
          </p:cNvSpPr>
          <p:nvPr>
            <p:ph type="title" idx="16385"/>
            <p:custDataLst>
              <p:tags r:id="rId1"/>
            </p:custDataLst>
          </p:nvPr>
        </p:nvSpPr>
        <p:spPr/>
        <p:txBody>
          <a:bodyPr/>
          <a:p>
            <a:r>
              <a:rPr lang="zh-CN" altLang="en-US"/>
              <a:t>上机实验</a:t>
            </a:r>
            <a:endParaRPr lang="zh-CN" altLang="en-US"/>
          </a:p>
        </p:txBody>
      </p:sp>
      <p:sp>
        <p:nvSpPr>
          <p:cNvPr id="3" name="文本占位符 25"/>
          <p:cNvSpPr>
            <a:spLocks noGrp="1"/>
          </p:cNvSpPr>
          <p:nvPr>
            <p:ph type="body" idx="16386"/>
            <p:custDataLst>
              <p:tags r:id="rId2"/>
            </p:custDataLst>
          </p:nvPr>
        </p:nvSpPr>
        <p:spPr/>
        <p:txBody>
          <a:bodyPr/>
          <a:p>
            <a:r>
              <a:rPr lang="zh-CN" altLang="en-US"/>
              <a:t>14</a:t>
            </a:r>
            <a:endParaRPr lang="zh-CN" altLang="en-US"/>
          </a:p>
        </p:txBody>
      </p:sp>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实验1  绘制手压阀密封垫</a:t>
            </a:r>
            <a:endParaRPr lang="zh-CN" altLang="en-US"/>
          </a:p>
        </p:txBody>
      </p:sp>
      <p:pic>
        <p:nvPicPr>
          <p:cNvPr id="10" name="内容占位符 9" descr="/data/temp/3ce339f5-9aa2-11f0-9362-bae498b30c55.PNG3ce339f5-9aa2-11f0-9362-bae498b30c55"/>
          <p:cNvPicPr>
            <a:picLocks noChangeAspect="1"/>
          </p:cNvPicPr>
          <p:nvPr>
            <p:ph idx="16390"/>
            <p:custDataLst>
              <p:tags r:id="rId2"/>
            </p:custDataLst>
          </p:nvPr>
        </p:nvPicPr>
        <p:blipFill>
          <a:blip r:embed="rId3"/>
          <a:srcRect l="-63963" r="-63963"/>
          <a:stretch>
            <a:fillRect/>
          </a:stretch>
        </p:blipFill>
        <p:spPr>
          <a:xfrm>
            <a:off x="609600" y="609600"/>
            <a:ext cx="10972800" cy="2641600"/>
          </a:xfrm>
          <a:prstGeom prst="rect">
            <a:avLst/>
          </a:prstGeom>
          <a:solidFill>
            <a:schemeClr val="accent1">
              <a:lumMod val="20000"/>
              <a:lumOff val="80000"/>
            </a:schemeClr>
          </a:solidFill>
        </p:spPr>
      </p:pic>
      <p:sp>
        <p:nvSpPr>
          <p:cNvPr id="4" name="文本占位符 3"/>
          <p:cNvSpPr>
            <a:spLocks noGrp="1"/>
          </p:cNvSpPr>
          <p:nvPr>
            <p:ph type="body" idx="16386"/>
            <p:custDataLst>
              <p:tags r:id="rId4"/>
            </p:custDataLst>
          </p:nvPr>
        </p:nvSpPr>
        <p:spPr/>
        <p:txBody>
          <a:bodyPr/>
          <a:p>
            <a:r>
              <a:rPr lang="zh-CN" altLang="en-US"/>
              <a:t>◆ 目的要求</a:t>
            </a:r>
            <a:endParaRPr lang="zh-CN" altLang="en-US"/>
          </a:p>
        </p:txBody>
      </p:sp>
      <p:sp>
        <p:nvSpPr>
          <p:cNvPr id="5" name="文本占位符 4"/>
          <p:cNvSpPr>
            <a:spLocks noGrp="1"/>
          </p:cNvSpPr>
          <p:nvPr>
            <p:ph type="body" idx="16387"/>
            <p:custDataLst>
              <p:tags r:id="rId5"/>
            </p:custDataLst>
          </p:nvPr>
        </p:nvSpPr>
        <p:spPr/>
        <p:txBody>
          <a:bodyPr/>
          <a:p>
            <a:r>
              <a:rPr lang="zh-CN" altLang="en-US"/>
              <a:t>通过实例练习掌握修剪与偏移命令用法</a:t>
            </a:r>
            <a:endParaRPr lang="zh-CN" altLang="en-US"/>
          </a:p>
        </p:txBody>
      </p:sp>
      <p:sp>
        <p:nvSpPr>
          <p:cNvPr id="6" name="文本占位符 5"/>
          <p:cNvSpPr>
            <a:spLocks noGrp="1"/>
          </p:cNvSpPr>
          <p:nvPr>
            <p:ph type="body" idx="16388"/>
            <p:custDataLst>
              <p:tags r:id="rId6"/>
            </p:custDataLst>
          </p:nvPr>
        </p:nvSpPr>
        <p:spPr/>
        <p:txBody>
          <a:bodyPr/>
          <a:p>
            <a:r>
              <a:rPr lang="zh-CN" altLang="en-US"/>
              <a:t>◆ 操作提示</a:t>
            </a:r>
            <a:endParaRPr lang="zh-CN" altLang="en-US"/>
          </a:p>
        </p:txBody>
      </p:sp>
      <p:sp>
        <p:nvSpPr>
          <p:cNvPr id="7" name="文本占位符 6"/>
          <p:cNvSpPr>
            <a:spLocks noGrp="1"/>
          </p:cNvSpPr>
          <p:nvPr>
            <p:ph type="body" idx="16389"/>
            <p:custDataLst>
              <p:tags r:id="rId7"/>
            </p:custDataLst>
          </p:nvPr>
        </p:nvSpPr>
        <p:spPr/>
        <p:txBody>
          <a:bodyPr/>
          <a:p>
            <a:r>
              <a:rPr lang="zh-CN" altLang="en-US"/>
              <a:t>（1）设置新图层。
（2）绘制中心线
（3）偏移处理
（4）进行剪切编辑。
（5）绘制剖面线</a:t>
            </a:r>
            <a:endParaRPr lang="zh-CN" altLang="en-US"/>
          </a:p>
        </p:txBody>
      </p:sp>
    </p:spTree>
    <p:custDataLst>
      <p:tags r:id="rId8"/>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实验2  绘制轴承座</a:t>
            </a:r>
            <a:endParaRPr lang="zh-CN" altLang="en-US"/>
          </a:p>
        </p:txBody>
      </p:sp>
      <p:sp>
        <p:nvSpPr>
          <p:cNvPr id="4" name="装饰  2"/>
          <p:cNvSpPr>
            <a:spLocks noGrp="1"/>
          </p:cNvSpPr>
          <p:nvPr>
            <p:ph type="body" idx="16393"/>
            <p:custDataLst>
              <p:tags r:id="rId2"/>
            </p:custDataLst>
          </p:nvPr>
        </p:nvSpPr>
        <p:spPr>
          <a:xfrm flipH="1">
            <a:off x="4605020" y="609600"/>
            <a:ext cx="76200" cy="240665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p:txBody>
          <a:bodyPr/>
          <a:p>
            <a:r>
              <a:rPr lang="zh-CN" altLang="en-US"/>
              <a:t>◆ 目的要求</a:t>
            </a:r>
            <a:endParaRPr lang="zh-CN" altLang="en-US"/>
          </a:p>
        </p:txBody>
      </p:sp>
      <p:sp>
        <p:nvSpPr>
          <p:cNvPr id="6" name="文本占位符 5"/>
          <p:cNvSpPr>
            <a:spLocks noGrp="1"/>
          </p:cNvSpPr>
          <p:nvPr>
            <p:ph type="body" idx="16387"/>
            <p:custDataLst>
              <p:tags r:id="rId4"/>
            </p:custDataLst>
          </p:nvPr>
        </p:nvSpPr>
        <p:spPr>
          <a:xfrm>
            <a:off x="4800600" y="1117600"/>
            <a:ext cx="2392045" cy="2179955"/>
          </a:xfrm>
        </p:spPr>
        <p:txBody>
          <a:bodyPr>
            <a:normAutofit/>
          </a:bodyPr>
          <a:p>
            <a:pPr lvl="0"/>
            <a:r>
              <a:rPr lang="zh-CN" altLang="en-US"/>
              <a:t>如图，实验设计图形为机械零件，绘图需用</a:t>
            </a:r>
            <a:r>
              <a:rPr lang="en-US" altLang="zh-CN"/>
              <a:t>“</a:t>
            </a:r>
            <a:r>
              <a:rPr lang="zh-CN" altLang="en-US"/>
              <a:t>直线</a:t>
            </a:r>
            <a:r>
              <a:rPr lang="en-US" altLang="zh-CN"/>
              <a:t>”“</a:t>
            </a:r>
            <a:r>
              <a:rPr lang="zh-CN" altLang="en-US"/>
              <a:t>圆</a:t>
            </a:r>
            <a:r>
              <a:rPr lang="en-US" altLang="zh-CN"/>
              <a:t>”</a:t>
            </a:r>
            <a:r>
              <a:rPr lang="zh-CN" altLang="en-US"/>
              <a:t>等命令及</a:t>
            </a:r>
            <a:r>
              <a:rPr lang="en-US" altLang="zh-CN"/>
              <a:t>“</a:t>
            </a:r>
            <a:r>
              <a:rPr lang="zh-CN" altLang="en-US"/>
              <a:t>镜像</a:t>
            </a:r>
            <a:r>
              <a:rPr lang="en-US" altLang="zh-CN"/>
              <a:t>”“</a:t>
            </a:r>
            <a:r>
              <a:rPr lang="zh-CN" altLang="en-US"/>
              <a:t>圆角</a:t>
            </a:r>
            <a:r>
              <a:rPr lang="en-US" altLang="zh-CN"/>
              <a:t>”</a:t>
            </a:r>
            <a:r>
              <a:rPr lang="zh-CN" altLang="en-US"/>
              <a:t>等编辑命令。此例助读者掌握编辑命令用法。</a:t>
            </a:r>
            <a:endParaRPr lang="zh-CN" altLang="en-US"/>
          </a:p>
        </p:txBody>
      </p:sp>
      <p:sp>
        <p:nvSpPr>
          <p:cNvPr id="7" name="装饰  5"/>
          <p:cNvSpPr>
            <a:spLocks noGrp="1"/>
          </p:cNvSpPr>
          <p:nvPr>
            <p:ph type="body" idx="16394"/>
            <p:custDataLst>
              <p:tags r:id="rId5"/>
            </p:custDataLst>
          </p:nvPr>
        </p:nvSpPr>
        <p:spPr>
          <a:xfrm>
            <a:off x="7364730" y="533400"/>
            <a:ext cx="76200" cy="2386965"/>
          </a:xfrm>
        </p:spPr>
        <p:txBody>
          <a:bodyPr/>
          <a:p>
            <a:r>
              <a:rPr lang="zh-CN" altLang="en-US"/>
              <a:t> </a:t>
            </a:r>
            <a:endParaRPr lang="zh-CN" altLang="en-US"/>
          </a:p>
        </p:txBody>
      </p:sp>
      <p:sp>
        <p:nvSpPr>
          <p:cNvPr id="8" name="文本占位符 7"/>
          <p:cNvSpPr>
            <a:spLocks noGrp="1"/>
          </p:cNvSpPr>
          <p:nvPr>
            <p:ph type="body" idx="16388"/>
            <p:custDataLst>
              <p:tags r:id="rId6"/>
            </p:custDataLst>
          </p:nvPr>
        </p:nvSpPr>
        <p:spPr>
          <a:xfrm>
            <a:off x="7612380" y="422275"/>
            <a:ext cx="1752600" cy="406400"/>
          </a:xfrm>
        </p:spPr>
        <p:txBody>
          <a:bodyPr/>
          <a:p>
            <a:r>
              <a:rPr lang="zh-CN" altLang="en-US"/>
              <a:t>◆ 操作提示</a:t>
            </a:r>
            <a:endParaRPr lang="zh-CN" altLang="en-US"/>
          </a:p>
        </p:txBody>
      </p:sp>
      <p:sp>
        <p:nvSpPr>
          <p:cNvPr id="9" name="文本占位符 8"/>
          <p:cNvSpPr>
            <a:spLocks noGrp="1"/>
          </p:cNvSpPr>
          <p:nvPr>
            <p:ph type="body" idx="16389"/>
            <p:custDataLst>
              <p:tags r:id="rId7"/>
            </p:custDataLst>
          </p:nvPr>
        </p:nvSpPr>
        <p:spPr>
          <a:xfrm>
            <a:off x="7613015" y="1016000"/>
            <a:ext cx="4385310" cy="2608580"/>
          </a:xfrm>
        </p:spPr>
        <p:txBody>
          <a:bodyPr>
            <a:normAutofit/>
          </a:bodyPr>
          <a:p>
            <a:r>
              <a:rPr lang="zh-CN" altLang="en-US"/>
              <a:t>（</a:t>
            </a:r>
            <a:r>
              <a:rPr lang="en-US" altLang="zh-CN"/>
              <a:t>1</a:t>
            </a:r>
            <a:r>
              <a:rPr lang="zh-CN" altLang="en-US"/>
              <a:t>）利用</a:t>
            </a:r>
            <a:r>
              <a:rPr lang="en-US" altLang="zh-CN"/>
              <a:t>“</a:t>
            </a:r>
            <a:r>
              <a:rPr lang="zh-CN" altLang="en-US"/>
              <a:t>图层</a:t>
            </a:r>
            <a:r>
              <a:rPr lang="en-US" altLang="zh-CN"/>
              <a:t>”</a:t>
            </a:r>
            <a:r>
              <a:rPr lang="zh-CN" altLang="en-US"/>
              <a:t>命令设置</a:t>
            </a:r>
            <a:r>
              <a:rPr lang="en-US" altLang="zh-CN"/>
              <a:t>3</a:t>
            </a:r>
            <a:r>
              <a:rPr lang="zh-CN" altLang="en-US"/>
              <a:t>个图层。</a:t>
            </a:r>
            <a:endParaRPr lang="zh-CN" altLang="en-US"/>
          </a:p>
          <a:p>
            <a:r>
              <a:rPr lang="zh-CN" altLang="en-US"/>
              <a:t>（</a:t>
            </a:r>
            <a:r>
              <a:rPr lang="en-US" altLang="zh-CN"/>
              <a:t>2</a:t>
            </a:r>
            <a:r>
              <a:rPr lang="zh-CN" altLang="en-US"/>
              <a:t>）利用</a:t>
            </a:r>
            <a:r>
              <a:rPr lang="en-US" altLang="zh-CN"/>
              <a:t>“</a:t>
            </a:r>
            <a:r>
              <a:rPr lang="zh-CN" altLang="en-US"/>
              <a:t>直线</a:t>
            </a:r>
            <a:r>
              <a:rPr lang="en-US" altLang="zh-CN"/>
              <a:t>”</a:t>
            </a:r>
            <a:r>
              <a:rPr lang="zh-CN" altLang="en-US"/>
              <a:t>命令绘制中心线。</a:t>
            </a:r>
            <a:r>
              <a:rPr lang="en-US" altLang="zh-CN"/>
              <a:t>	</a:t>
            </a:r>
            <a:endParaRPr lang="en-US" altLang="zh-CN"/>
          </a:p>
          <a:p>
            <a:r>
              <a:rPr lang="zh-CN" altLang="en-US"/>
              <a:t>（</a:t>
            </a:r>
            <a:r>
              <a:rPr lang="en-US" altLang="zh-CN"/>
              <a:t>3</a:t>
            </a:r>
            <a:r>
              <a:rPr lang="zh-CN" altLang="en-US"/>
              <a:t>）利用</a:t>
            </a:r>
            <a:r>
              <a:rPr lang="en-US" altLang="zh-CN"/>
              <a:t>“</a:t>
            </a:r>
            <a:r>
              <a:rPr lang="zh-CN" altLang="en-US"/>
              <a:t>直线</a:t>
            </a:r>
            <a:r>
              <a:rPr lang="en-US" altLang="zh-CN"/>
              <a:t>”</a:t>
            </a:r>
            <a:r>
              <a:rPr lang="zh-CN" altLang="en-US"/>
              <a:t>命令和</a:t>
            </a:r>
            <a:r>
              <a:rPr lang="en-US" altLang="zh-CN"/>
              <a:t>“</a:t>
            </a:r>
            <a:r>
              <a:rPr lang="zh-CN" altLang="en-US"/>
              <a:t>圆</a:t>
            </a:r>
            <a:r>
              <a:rPr lang="en-US" altLang="zh-CN"/>
              <a:t>”</a:t>
            </a:r>
            <a:r>
              <a:rPr lang="zh-CN" altLang="en-US"/>
              <a:t>命令绘制部分轮廓线。</a:t>
            </a:r>
            <a:endParaRPr lang="zh-CN" altLang="en-US"/>
          </a:p>
          <a:p>
            <a:r>
              <a:rPr lang="zh-CN" altLang="en-US"/>
              <a:t>（</a:t>
            </a:r>
            <a:r>
              <a:rPr lang="en-US" altLang="zh-CN"/>
              <a:t>4</a:t>
            </a:r>
            <a:r>
              <a:rPr lang="zh-CN" altLang="en-US"/>
              <a:t>）利用</a:t>
            </a:r>
            <a:r>
              <a:rPr lang="en-US" altLang="zh-CN"/>
              <a:t>“</a:t>
            </a:r>
            <a:r>
              <a:rPr lang="zh-CN" altLang="en-US"/>
              <a:t>圆角</a:t>
            </a:r>
            <a:r>
              <a:rPr lang="en-US" altLang="zh-CN"/>
              <a:t>”</a:t>
            </a:r>
            <a:r>
              <a:rPr lang="zh-CN" altLang="en-US"/>
              <a:t>命令进行圆角处理。</a:t>
            </a:r>
            <a:endParaRPr lang="zh-CN" altLang="en-US"/>
          </a:p>
          <a:p>
            <a:r>
              <a:rPr lang="zh-CN" altLang="en-US"/>
              <a:t>（</a:t>
            </a:r>
            <a:r>
              <a:rPr lang="en-US" altLang="zh-CN"/>
              <a:t>5</a:t>
            </a:r>
            <a:r>
              <a:rPr lang="zh-CN" altLang="en-US"/>
              <a:t>）利用</a:t>
            </a:r>
            <a:r>
              <a:rPr lang="en-US" altLang="zh-CN"/>
              <a:t>“</a:t>
            </a:r>
            <a:r>
              <a:rPr lang="zh-CN" altLang="en-US"/>
              <a:t>直线</a:t>
            </a:r>
            <a:r>
              <a:rPr lang="en-US" altLang="zh-CN"/>
              <a:t>”</a:t>
            </a:r>
            <a:r>
              <a:rPr lang="zh-CN" altLang="en-US"/>
              <a:t>命令绘制螺孔线。</a:t>
            </a:r>
            <a:r>
              <a:rPr lang="en-US" altLang="zh-CN"/>
              <a:t> </a:t>
            </a:r>
            <a:endParaRPr lang="en-US" altLang="zh-CN"/>
          </a:p>
          <a:p>
            <a:r>
              <a:rPr lang="zh-CN" altLang="en-US"/>
              <a:t>（</a:t>
            </a:r>
            <a:r>
              <a:rPr lang="en-US" altLang="zh-CN"/>
              <a:t>6</a:t>
            </a:r>
            <a:r>
              <a:rPr lang="zh-CN" altLang="en-US"/>
              <a:t>）利用</a:t>
            </a:r>
            <a:r>
              <a:rPr lang="en-US" altLang="zh-CN"/>
              <a:t>“</a:t>
            </a:r>
            <a:r>
              <a:rPr lang="zh-CN" altLang="en-US"/>
              <a:t>镜像</a:t>
            </a:r>
            <a:r>
              <a:rPr lang="en-US" altLang="zh-CN"/>
              <a:t>”</a:t>
            </a:r>
            <a:r>
              <a:rPr lang="zh-CN" altLang="en-US"/>
              <a:t>命令对左端局部结构进行镜像。</a:t>
            </a:r>
            <a:endParaRPr lang="zh-CN" altLang="en-US"/>
          </a:p>
        </p:txBody>
      </p:sp>
      <p:pic>
        <p:nvPicPr>
          <p:cNvPr id="3" name="图片 1"/>
          <p:cNvPicPr>
            <a:picLocks noChangeAspect="1"/>
          </p:cNvPicPr>
          <p:nvPr/>
        </p:nvPicPr>
        <p:blipFill>
          <a:blip r:embed="rId8"/>
          <a:stretch>
            <a:fillRect/>
          </a:stretch>
        </p:blipFill>
        <p:spPr>
          <a:xfrm>
            <a:off x="609600" y="2920365"/>
            <a:ext cx="3616960" cy="3112770"/>
          </a:xfrm>
          <a:prstGeom prst="rect">
            <a:avLst/>
          </a:prstGeom>
          <a:noFill/>
          <a:ln w="9525">
            <a:noFill/>
          </a:ln>
        </p:spPr>
      </p:pic>
    </p:spTree>
    <p:custDataLst>
      <p:tags r:id="rId9"/>
    </p:custDataLst>
  </p:cSld>
  <p:clrMapOvr>
    <a:masterClrMapping/>
  </p:clrMapOvr>
</p:sld>
</file>

<file path=ppt/tags/tag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0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00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0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00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0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2.xml><?xml version="1.0" encoding="utf-8"?>
<p:tagLst xmlns:p="http://schemas.openxmlformats.org/presentationml/2006/main">
  <p:tag name="KSO_WM_BEAUTIFY_FLAG" val="#fgm#"/>
  <p:tag name="KSO_WM_FIGMA_FLAG" val="#fgm#"/>
  <p:tag name="KSO_WM_UNIT_INDEX" val="1"/>
  <p:tag name="KSO_WM_UNIT_TYPE" val="a"/>
  <p:tag name="KSO_WM_LAYOUT_CHECK_HASH" val="a356f0477668a5dd31863e378e566f8fb65b6739"/>
  <p:tag name="KSO_WM_NEWLAYOUT_GROUP_ID" val="layout_61"/>
  <p:tag name="KSO_WM_NEWLAYOUT_ID" val="slide_b30357d03334c309"/>
</p:tagLst>
</file>

<file path=ppt/tags/tag1013.xml><?xml version="1.0" encoding="utf-8"?>
<p:tagLst xmlns:p="http://schemas.openxmlformats.org/presentationml/2006/main">
  <p:tag name="KSO_WM_BEAUTIFY_FLAG" val="#fgm#"/>
  <p:tag name="KSO_WM_FIGMA_FLAG" val="#fgm#"/>
  <p:tag name="KSO_WM_UNIT_INDEX" val="1"/>
  <p:tag name="KSO_WM_UNIT_TYPE" val="d"/>
</p:tagLst>
</file>

<file path=ppt/tags/tag101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0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19.xml><?xml version="1.0" encoding="utf-8"?>
<p:tagLst xmlns:p="http://schemas.openxmlformats.org/presentationml/2006/main">
  <p:tag name="KSO_WM_BEAUTIFY_FLAG" val="#fgm#"/>
  <p:tag name="KSO_WM_FIGMA_FLAG" val="#fgm#"/>
  <p:tag name="KSO_WM_UNIT_INDEX" val="1"/>
  <p:tag name="KSO_WM_UNIT_TYPE" val="a"/>
  <p:tag name="KSO_WM_LAYOUT_CHECK_HASH" val="6557cb46e940732c1944838790af8dc87d4c2f0c"/>
  <p:tag name="KSO_WM_NEWLAYOUT_GROUP_ID" val="layout_51"/>
  <p:tag name="KSO_WM_NEWLAYOUT_ID" val="slide_a6b9fe2be1237172"/>
</p:tagLst>
</file>

<file path=ppt/tags/tag1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020.xml><?xml version="1.0" encoding="utf-8"?>
<p:tagLst xmlns:p="http://schemas.openxmlformats.org/presentationml/2006/main">
  <p:tag name="KSO_WM_BEAUTIFY_FLAG" val="#fgm#"/>
  <p:tag name="KSO_WM_FIGMA_FLAG" val="#fgm#"/>
  <p:tag name="KSO_WM_UNIT_INDEX" val="1"/>
  <p:tag name="KSO_WM_UNIT_TYPE" val="d"/>
</p:tagLst>
</file>

<file path=ppt/tags/tag10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26.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Lst>
</file>

<file path=ppt/tags/tag1027.xml><?xml version="1.0" encoding="utf-8"?>
<p:tagLst xmlns:p="http://schemas.openxmlformats.org/presentationml/2006/main">
  <p:tag name="KSO_WM_BEAUTIFY_FLAG" val="#fgm#"/>
  <p:tag name="KSO_WM_FIGMA_FLAG" val="#fgm#"/>
  <p:tag name="KSO_WM_UNIT_INDEX" val="1"/>
  <p:tag name="KSO_WM_UNIT_TYPE" val="d"/>
</p:tagLst>
</file>

<file path=ppt/tags/tag10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0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0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040.xml><?xml version="1.0" encoding="utf-8"?>
<p:tagLst xmlns:p="http://schemas.openxmlformats.org/presentationml/2006/main">
  <p:tag name="KSO_WM_BEAUTIFY_FLAG" val="#fgm#"/>
  <p:tag name="KSO_WM_FIGMA_FLAG" val="#fgm#"/>
  <p:tag name="KSO_WM_UNIT_INDEX" val="1"/>
  <p:tag name="KSO_WM_UNIT_TYPE" val="a"/>
  <p:tag name="KSO_WM_LAYOUT_CHECK_HASH" val="eb7d21569fcecc6028819769b02e4f04ce6e2c1d"/>
  <p:tag name="KSO_WM_NEWLAYOUT_GROUP_ID" val="layout_60"/>
  <p:tag name="KSO_WM_NEWLAYOUT_ID" val="slide_005b82ddd59e99b7"/>
</p:tagLst>
</file>

<file path=ppt/tags/tag1041.xml><?xml version="1.0" encoding="utf-8"?>
<p:tagLst xmlns:p="http://schemas.openxmlformats.org/presentationml/2006/main">
  <p:tag name="KSO_WM_BEAUTIFY_FLAG" val="#fgm#"/>
  <p:tag name="KSO_WM_FIGMA_FLAG" val="#fgm#"/>
  <p:tag name="KSO_WM_UNIT_INDEX" val="1"/>
  <p:tag name="KSO_WM_UNIT_TYPE" val="d"/>
</p:tagLst>
</file>

<file path=ppt/tags/tag104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0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4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05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54.xml><?xml version="1.0" encoding="utf-8"?>
<p:tagLst xmlns:p="http://schemas.openxmlformats.org/presentationml/2006/main">
  <p:tag name="KSO_WM_BEAUTIFY_FLAG" val="#fgm#"/>
  <p:tag name="KSO_WM_FIGMA_FLAG" val="#fgm#"/>
  <p:tag name="KSO_WM_UNIT_INDEX" val="1"/>
  <p:tag name="KSO_WM_UNIT_TYPE" val="a"/>
  <p:tag name="KSO_WM_LAYOUT_CHECK_HASH" val="b08e90d664c25f50e9f63fd21aa94dc21adcb9c7"/>
  <p:tag name="KSO_WM_NEWLAYOUT_GROUP_ID" val="layout_30"/>
  <p:tag name="KSO_WM_NEWLAYOUT_ID" val="slide_e830f07837cad1f2"/>
</p:tagLst>
</file>

<file path=ppt/tags/tag1055.xml><?xml version="1.0" encoding="utf-8"?>
<p:tagLst xmlns:p="http://schemas.openxmlformats.org/presentationml/2006/main">
  <p:tag name="KSO_WM_BEAUTIFY_FLAG" val="#fgm#"/>
  <p:tag name="KSO_WM_FIGMA_FLAG" val="#fgm#"/>
  <p:tag name="KSO_WM_UNIT_INDEX" val="1"/>
  <p:tag name="KSO_WM_UNIT_TYPE" val="d"/>
</p:tagLst>
</file>

<file path=ppt/tags/tag105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05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0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06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06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0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67.xml><?xml version="1.0" encoding="utf-8"?>
<p:tagLst xmlns:p="http://schemas.openxmlformats.org/presentationml/2006/main">
  <p:tag name="KSO_WM_BEAUTIFY_FLAG" val="#fgm#"/>
  <p:tag name="KSO_WM_FIGMA_FLAG" val="#fgm#"/>
  <p:tag name="KSO_WM_UNIT_INDEX" val="1"/>
  <p:tag name="KSO_WM_UNIT_TYPE" val="a"/>
  <p:tag name="KSO_WM_LAYOUT_CHECK_HASH" val="2cad268a0d360ef5986c927b6956442362d6b339"/>
  <p:tag name="KSO_WM_NEWLAYOUT_GROUP_ID" val="layout_10009"/>
  <p:tag name="KSO_WM_NEWLAYOUT_ID" val="slide_5c3899e33f322f8b"/>
</p:tagLst>
</file>

<file path=ppt/tags/tag106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7.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0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7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77.xml><?xml version="1.0" encoding="utf-8"?>
<p:tagLst xmlns:p="http://schemas.openxmlformats.org/presentationml/2006/main">
  <p:tag name="KSO_WM_BEAUTIFY_FLAG" val="#fgm#"/>
  <p:tag name="KSO_WM_FIGMA_FLAG" val="#fgm#"/>
  <p:tag name="KSO_WM_UNIT_INDEX" val="1"/>
  <p:tag name="KSO_WM_UNIT_TYPE" val="a"/>
  <p:tag name="KSO_WM_LAYOUT_CHECK_HASH" val="0062b22f9bb0fdf1a131c7cd542ec5866775ecb2"/>
  <p:tag name="KSO_WM_NEWLAYOUT_GROUP_ID" val="layout_17"/>
  <p:tag name="KSO_WM_NEWLAYOUT_ID" val="slide_3e94bc1f35fe71db"/>
</p:tagLst>
</file>

<file path=ppt/tags/tag1078.xml><?xml version="1.0" encoding="utf-8"?>
<p:tagLst xmlns:p="http://schemas.openxmlformats.org/presentationml/2006/main">
  <p:tag name="KSO_WM_BEAUTIFY_FLAG" val="#fgm#"/>
  <p:tag name="KSO_WM_FIGMA_FLAG" val="#fgm#"/>
  <p:tag name="KSO_WM_UNIT_INDEX" val="1"/>
  <p:tag name="KSO_WM_UNIT_TYPE" val="f"/>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2.xml><?xml version="1.0" encoding="utf-8"?>
<p:tagLst xmlns:p="http://schemas.openxmlformats.org/presentationml/2006/main">
  <p:tag name="KSO_WM_BEAUTIFY_FLAG" val="#fgm#"/>
  <p:tag name="KSO_WM_FIGMA_FLAG" val="#fgm#"/>
  <p:tag name="KSO_WM_UNIT_INDEX" val="1"/>
  <p:tag name="KSO_WM_UNIT_TYPE" val="a"/>
  <p:tag name="KSO_WM_LAYOUT_CHECK_HASH" val="466e2b1c3fee7477147e074f2831050ca537781e"/>
  <p:tag name="KSO_WM_NEWLAYOUT_GROUP_ID" val="layout_23"/>
  <p:tag name="KSO_WM_NEWLAYOUT_ID" val="slide_38801189c7bf3302"/>
</p:tagLst>
</file>

<file path=ppt/tags/tag1083.xml><?xml version="1.0" encoding="utf-8"?>
<p:tagLst xmlns:p="http://schemas.openxmlformats.org/presentationml/2006/main">
  <p:tag name="KSO_WM_BEAUTIFY_FLAG" val="#fgm#"/>
  <p:tag name="KSO_WM_FIGMA_FLAG" val="#fgm#"/>
  <p:tag name="KSO_WM_UNIT_INDEX" val="1"/>
  <p:tag name="KSO_WM_UNIT_TYPE" val="f"/>
</p:tagLst>
</file>

<file path=ppt/tags/tag1084.xml><?xml version="1.0" encoding="utf-8"?>
<p:tagLst xmlns:p="http://schemas.openxmlformats.org/presentationml/2006/main">
  <p:tag name="KSO_WM_BEAUTIFY_FLAG" val="#fgm#"/>
  <p:tag name="KSO_WM_FIGMA_FLAG" val="#fgm#"/>
  <p:tag name="KSO_WM_UNIT_INDEX" val="1"/>
  <p:tag name="KSO_WM_UNIT_TYPE" val="d"/>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88.xml><?xml version="1.0" encoding="utf-8"?>
<p:tagLst xmlns:p="http://schemas.openxmlformats.org/presentationml/2006/main">
  <p:tag name="KSO_WM_BEAUTIFY_FLAG" val="#fgm#"/>
  <p:tag name="KSO_WM_FIGMA_FLAG" val="#fgm#"/>
  <p:tag name="KSO_WM_UNIT_INDEX" val="1"/>
  <p:tag name="KSO_WM_UNIT_TYPE" val="a"/>
  <p:tag name="KSO_WM_LAYOUT_CHECK_HASH" val="48ceb603e5d25ed09d5af5326344757e11cba6dd"/>
  <p:tag name="KSO_WM_NEWLAYOUT_GROUP_ID" val="layout_6"/>
  <p:tag name="KSO_WM_NEWLAYOUT_ID" val="slide_90919a0def1ff6d1"/>
</p:tagLst>
</file>

<file path=ppt/tags/tag1089.xml><?xml version="1.0" encoding="utf-8"?>
<p:tagLst xmlns:p="http://schemas.openxmlformats.org/presentationml/2006/main">
  <p:tag name="KSO_WM_BEAUTIFY_FLAG" val="#fgm#"/>
  <p:tag name="KSO_WM_FIGMA_FLAG" val="#fgm#"/>
  <p:tag name="KSO_WM_UNIT_INDEX" val="1"/>
  <p:tag name="KSO_WM_UNIT_TYPE" val="d"/>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0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0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9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09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9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BEAUTIFY_FLAG" val="#fgm#"/>
  <p:tag name="KSO_WM_FIGMA_FLAG" val="#fgm#"/>
  <p:tag name="KSO_WM_UNIT_INDEX" val="1"/>
  <p:tag name="KSO_WM_UNIT_TYPE" val="a"/>
  <p:tag name="KSO_WM_LAYOUT_CHECK_HASH" val="cb5884ecf268c0a493e4bf5d14d15321e0cec58a"/>
  <p:tag name="KSO_WM_NEWLAYOUT_GROUP_ID" val="layout_62"/>
  <p:tag name="KSO_WM_NEWLAYOUT_ID" val="slide_72ee7055fb184196"/>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0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10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xml><?xml version="1.0" encoding="utf-8"?>
<p:tagLst xmlns:p="http://schemas.openxmlformats.org/presentationml/2006/main">
  <p:tag name="KSO_WM_BEAUTIFY_FLAG" val="#fgm#"/>
  <p:tag name="KSO_WM_FIGMA_FLAG" val="#fgm#"/>
  <p:tag name="KSO_WM_UNIT_INDEX" val="1"/>
  <p:tag name="KSO_WM_UNIT_TYPE" val="a"/>
  <p:tag name="KSO_WM_LAYOUT_CHECK_HASH" val="970e7f0388d605139d9711039ba0c7514683811e"/>
  <p:tag name="KSO_WM_NEWLAYOUT_GROUP_ID" val="layout_62"/>
  <p:tag name="KSO_WM_NEWLAYOUT_ID" val="slide_52fe5cf5ee59daf9"/>
</p:tagLst>
</file>

<file path=ppt/tags/tag111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11.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112.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16.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117.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a9095c9351779ba0ca2b65dde42510bc78975e2"/>
  <p:tag name="KSO_WM_NEWLAYOUT_GROUP_ID" val="layout_1-5"/>
  <p:tag name="KSO_WM_NEWLAYOUT_ID" val="slide_61223ae7a7f7aefc"/>
</p:tagLst>
</file>

<file path=ppt/tags/tag1118.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11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112.xml><?xml version="1.0" encoding="utf-8"?>
<p:tagLst xmlns:p="http://schemas.openxmlformats.org/presentationml/2006/main">
  <p:tag name="KSO_WM_BEAUTIFY_FLAG" val="#fgm#"/>
  <p:tag name="KSO_WM_FIGMA_FLAG" val="#fgm#"/>
  <p:tag name="KSO_WM_UNIT_INDEX" val="1"/>
  <p:tag name="KSO_WM_UNIT_TYPE" val="d"/>
</p:tagLst>
</file>

<file path=ppt/tags/tag11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21.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12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11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24.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12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11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27.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12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112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3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113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785a140cb81f853456c0d6af214cc58562a366f"/>
  <p:tag name="KSO_WM_NEWLAYOUT_GROUP_ID" val="layout_1-5"/>
  <p:tag name="KSO_WM_NEWLAYOUT_ID" val="slide_cea45c27deb23863"/>
</p:tagLst>
</file>

<file path=ppt/tags/tag113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11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11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11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4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114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11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44.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114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114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47.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114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114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0.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5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1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60.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61.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62.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63.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64.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65.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166.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67.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68.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69.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0.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1.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2.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3.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174.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5.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6.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7.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178.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79.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0.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1.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82.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3.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4.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5.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6.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7.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88.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1189.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19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1.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9*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92.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9*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93.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9*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94.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9*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195.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119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197.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119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xml><?xml version="1.0" encoding="utf-8"?>
<p:tagLst xmlns:p="http://schemas.openxmlformats.org/presentationml/2006/main">
  <p:tag name="KSO_WM_BEAUTIFY_FLAG" val="#fgm#"/>
  <p:tag name="KSO_WM_FIGMA_FLAG" val="#fgm#"/>
  <p:tag name="KSO_WM_UNIT_INDEX" val="1"/>
  <p:tag name="KSO_WM_UNIT_TYPE" val="d"/>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0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20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1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1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12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16.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17.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18.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19.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Lst>
</file>

<file path=ppt/tags/tag122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2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22.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4.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25.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 name="KSO_WM_TEMPLATE_CATEGORY" val="custom"/>
  <p:tag name="KSO_WM_TEMPLATE_INDEX" val="40480767"/>
</p:tagLst>
</file>

<file path=ppt/tags/tag1226.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 name="KSO_WM_TEMPLATE_CATEGORY" val="custom"/>
  <p:tag name="KSO_WM_TEMPLATE_INDEX" val="40480767"/>
</p:tagLst>
</file>

<file path=ppt/tags/tag122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28.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TEMPLATE_MASTER_TYPE" val="0"/>
  <p:tag name="KSO_WM_TEMPLATE_COLOR_TYPE" val="0"/>
  <p:tag name="KSO_WM_TAG_VERSION" val="3.0"/>
</p:tagLst>
</file>

<file path=ppt/tags/tag1229.xml><?xml version="1.0" encoding="utf-8"?>
<p:tagLst xmlns:p="http://schemas.openxmlformats.org/presentationml/2006/main">
  <p:tag name="KSO_WM_AITEMPLATE_STYLE_ID" val="69796641177"/>
</p:tagLst>
</file>

<file path=ppt/tags/tag123.xml><?xml version="1.0" encoding="utf-8"?>
<p:tagLst xmlns:p="http://schemas.openxmlformats.org/presentationml/2006/main">
  <p:tag name="KSO_WM_BEAUTIFY_FLAG" val="#fgm#"/>
  <p:tag name="KSO_WM_FIGMA_FLAG" val="#fgm#"/>
  <p:tag name="KSO_WM_UNIT_INDEX" val="1"/>
  <p:tag name="KSO_WM_UNIT_TYPE" val="f"/>
</p:tagLst>
</file>

<file path=ppt/tags/tag123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31.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2.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3.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4.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123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36.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4.xml><?xml version="1.0" encoding="utf-8"?>
<p:tagLst xmlns:p="http://schemas.openxmlformats.org/presentationml/2006/main">
  <p:tag name="KSO_WM_BEAUTIFY_FLAG" val="#fgm#"/>
  <p:tag name="KSO_WM_FIGMA_FLAG" val="#fgm#"/>
  <p:tag name="KSO_WM_UNIT_INDEX" val="1"/>
  <p:tag name="KSO_WM_UNIT_TYPE" val="d"/>
</p:tagLst>
</file>

<file path=ppt/tags/tag1240.xml><?xml version="1.0" encoding="utf-8"?>
<p:tagLst xmlns:p="http://schemas.openxmlformats.org/presentationml/2006/main">
  <p:tag name="KSO_WM_BEAUTIFY_FLAG" val="#fgm#"/>
  <p:tag name="KSO_WM_FIGMA_FLAG" val="#fgm#"/>
  <p:tag name="KSO_WM_UNIT_INDEX" val="1"/>
  <p:tag name="KSO_WM_UNIT_TYPE" val="a"/>
  <p:tag name="KSO_WM_LAYOUT_CHECK_HASH" val="cb5884ecf268c0a493e4bf5d14d15321e0cec58a"/>
  <p:tag name="KSO_WM_NEWLAYOUT_GROUP_ID" val="layout_62"/>
  <p:tag name="KSO_WM_NEWLAYOUT_ID" val="slide_72ee7055fb184196"/>
</p:tagLst>
</file>

<file path=ppt/tags/tag1241.xml><?xml version="1.0" encoding="utf-8"?>
<p:tagLst xmlns:p="http://schemas.openxmlformats.org/presentationml/2006/main">
  <p:tag name="KSO_WM_BEAUTIFY_FLAG" val="#fgm#"/>
  <p:tag name="KSO_WM_FIGMA_FLAG" val="#fgm#"/>
  <p:tag name="KSO_WM_UNIT_INDEX" val="1"/>
  <p:tag name="KSO_WM_UNIT_TYPE" val="d"/>
</p:tagLst>
</file>

<file path=ppt/tags/tag12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51.xml><?xml version="1.0" encoding="utf-8"?>
<p:tagLst xmlns:p="http://schemas.openxmlformats.org/presentationml/2006/main">
  <p:tag name="KSO_WM_BEAUTIFY_FLAG" val="#fgm#"/>
  <p:tag name="KSO_WM_FIGMA_FLAG" val="#fgm#"/>
  <p:tag name="KSO_WM_UNIT_INDEX" val="1"/>
  <p:tag name="KSO_WM_UNIT_TYPE" val="a"/>
  <p:tag name="KSO_WM_LAYOUT_CHECK_HASH" val="74170a9eae23c22ad9bf2ae74bf16a9a15e05859"/>
  <p:tag name="KSO_WM_NEWLAYOUT_GROUP_ID" val="layout_10013"/>
  <p:tag name="KSO_WM_NEWLAYOUT_ID" val="slide_47ddc0f3e0d84bd1"/>
</p:tagLst>
</file>

<file path=ppt/tags/tag1252.xml><?xml version="1.0" encoding="utf-8"?>
<p:tagLst xmlns:p="http://schemas.openxmlformats.org/presentationml/2006/main">
  <p:tag name="KSO_WM_BEAUTIFY_FLAG" val="#fgm#"/>
  <p:tag name="KSO_WM_FIGMA_FLAG" val="#fgm#"/>
  <p:tag name="KSO_WM_UNIT_INDEX" val="1"/>
  <p:tag name="KSO_WM_UNIT_TYPE" val="d"/>
</p:tagLst>
</file>

<file path=ppt/tags/tag12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62.xml><?xml version="1.0" encoding="utf-8"?>
<p:tagLst xmlns:p="http://schemas.openxmlformats.org/presentationml/2006/main">
  <p:tag name="KSO_WM_BEAUTIFY_FLAG" val="#fgm#"/>
  <p:tag name="KSO_WM_FIGMA_FLAG" val="#fgm#"/>
  <p:tag name="KSO_WM_UNIT_INDEX" val="1"/>
  <p:tag name="KSO_WM_UNIT_TYPE" val="a"/>
  <p:tag name="KSO_WM_LAYOUT_CHECK_HASH" val="547697a6958e641c1d79ff02479cf53d38acedda"/>
  <p:tag name="KSO_WM_NEWLAYOUT_GROUP_ID" val="layout_63"/>
  <p:tag name="KSO_WM_NEWLAYOUT_ID" val="slide_96919410b42e99e9"/>
</p:tagLst>
</file>

<file path=ppt/tags/tag1263.xml><?xml version="1.0" encoding="utf-8"?>
<p:tagLst xmlns:p="http://schemas.openxmlformats.org/presentationml/2006/main">
  <p:tag name="KSO_WM_BEAUTIFY_FLAG" val="#fgm#"/>
  <p:tag name="KSO_WM_FIGMA_FLAG" val="#fgm#"/>
  <p:tag name="KSO_WM_UNIT_INDEX" val="1"/>
  <p:tag name="KSO_WM_UNIT_TYPE" val="d"/>
</p:tagLst>
</file>

<file path=ppt/tags/tag12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71.xml><?xml version="1.0" encoding="utf-8"?>
<p:tagLst xmlns:p="http://schemas.openxmlformats.org/presentationml/2006/main">
  <p:tag name="KSO_WM_BEAUTIFY_FLAG" val="#fgm#"/>
  <p:tag name="KSO_WM_FIGMA_FLAG" val="#fgm#"/>
  <p:tag name="KSO_WM_UNIT_INDEX" val="1"/>
  <p:tag name="KSO_WM_UNIT_TYPE" val="a"/>
  <p:tag name="KSO_WM_LAYOUT_CHECK_HASH" val="2cfc6e21a2d9e3a2b0823bf2c12a8adc9b62ce42"/>
  <p:tag name="KSO_WM_NEWLAYOUT_GROUP_ID" val="layout_6"/>
  <p:tag name="KSO_WM_NEWLAYOUT_ID" val="slide_f130d032ab3e4666"/>
</p:tagLst>
</file>

<file path=ppt/tags/tag1272.xml><?xml version="1.0" encoding="utf-8"?>
<p:tagLst xmlns:p="http://schemas.openxmlformats.org/presentationml/2006/main">
  <p:tag name="KSO_WM_BEAUTIFY_FLAG" val="#fgm#"/>
  <p:tag name="KSO_WM_FIGMA_FLAG" val="#fgm#"/>
  <p:tag name="KSO_WM_UNIT_INDEX" val="1"/>
  <p:tag name="KSO_WM_UNIT_TYPE" val="d"/>
</p:tagLst>
</file>

<file path=ppt/tags/tag12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2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28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288.xml><?xml version="1.0" encoding="utf-8"?>
<p:tagLst xmlns:p="http://schemas.openxmlformats.org/presentationml/2006/main">
  <p:tag name="KSO_WM_BEAUTIFY_FLAG" val="#fgm#"/>
  <p:tag name="KSO_WM_FIGMA_FLAG" val="#fgm#"/>
  <p:tag name="KSO_WM_UNIT_INDEX" val="1"/>
  <p:tag name="KSO_WM_UNIT_TYPE" val="a"/>
  <p:tag name="KSO_WM_LAYOUT_CHECK_HASH" val="855346ab3bd19d4086ae6d0ef39bde7293511737"/>
  <p:tag name="KSO_WM_NEWLAYOUT_GROUP_ID" val="layout_60"/>
  <p:tag name="KSO_WM_NEWLAYOUT_ID" val="slide_a784c87bdcc349d2"/>
</p:tagLst>
</file>

<file path=ppt/tags/tag1289.xml><?xml version="1.0" encoding="utf-8"?>
<p:tagLst xmlns:p="http://schemas.openxmlformats.org/presentationml/2006/main">
  <p:tag name="KSO_WM_BEAUTIFY_FLAG" val="#fgm#"/>
  <p:tag name="KSO_WM_FIGMA_FLAG" val="#fgm#"/>
  <p:tag name="KSO_WM_UNIT_INDEX" val="1"/>
  <p:tag name="KSO_WM_UNIT_TYPE" val="d"/>
</p:tagLst>
</file>

<file path=ppt/tags/tag1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2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9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02.xml><?xml version="1.0" encoding="utf-8"?>
<p:tagLst xmlns:p="http://schemas.openxmlformats.org/presentationml/2006/main">
  <p:tag name="KSO_WM_BEAUTIFY_FLAG" val="#fgm#"/>
  <p:tag name="KSO_WM_FIGMA_FLAG" val="#fgm#"/>
  <p:tag name="KSO_WM_UNIT_INDEX" val="1"/>
  <p:tag name="KSO_WM_UNIT_TYPE" val="a"/>
  <p:tag name="KSO_WM_LAYOUT_CHECK_HASH" val="202bef03836fcc85406edfe91fc62346cf21cc28"/>
  <p:tag name="KSO_WM_NEWLAYOUT_GROUP_ID" val="layout_61"/>
  <p:tag name="KSO_WM_NEWLAYOUT_ID" val="slide_f34255a35d09cc80"/>
</p:tagLst>
</file>

<file path=ppt/tags/tag1303.xml><?xml version="1.0" encoding="utf-8"?>
<p:tagLst xmlns:p="http://schemas.openxmlformats.org/presentationml/2006/main">
  <p:tag name="KSO_WM_BEAUTIFY_FLAG" val="#fgm#"/>
  <p:tag name="KSO_WM_FIGMA_FLAG" val="#fgm#"/>
  <p:tag name="KSO_WM_UNIT_INDEX" val="1"/>
  <p:tag name="KSO_WM_UNIT_TYPE" val="d"/>
</p:tagLst>
</file>

<file path=ppt/tags/tag130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30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3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0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3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3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11.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31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1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17.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Lst>
</file>

<file path=ppt/tags/tag1318.xml><?xml version="1.0" encoding="utf-8"?>
<p:tagLst xmlns:p="http://schemas.openxmlformats.org/presentationml/2006/main">
  <p:tag name="KSO_WM_BEAUTIFY_FLAG" val="#fgm#"/>
  <p:tag name="KSO_WM_FIGMA_FLAG" val="#fgm#"/>
  <p:tag name="KSO_WM_UNIT_INDEX" val="1"/>
  <p:tag name="KSO_WM_UNIT_TYPE" val="d"/>
</p:tagLst>
</file>

<file path=ppt/tags/tag13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3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32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3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33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33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3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335.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336.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340.xml><?xml version="1.0" encoding="utf-8"?>
<p:tagLst xmlns:p="http://schemas.openxmlformats.org/presentationml/2006/main">
  <p:tag name="KSO_WM_BEAUTIFY_FLAG" val="#fgm#"/>
  <p:tag name="KSO_WM_FIGMA_FLAG" val="#fgm#"/>
  <p:tag name="KSO_WM_UNIT_INDEX" val="1"/>
  <p:tag name="KSO_WM_UNIT_TYPE" val="a"/>
  <p:tag name="KSO_WM_LAYOUT_CHECK_HASH" val="970e7f0388d605139d9711039ba0c7514683811e"/>
  <p:tag name="KSO_WM_NEWLAYOUT_GROUP_ID" val="layout_62"/>
  <p:tag name="KSO_WM_NEWLAYOUT_ID" val="slide_52fe5cf5ee59daf9"/>
</p:tagLst>
</file>

<file path=ppt/tags/tag1341.xml><?xml version="1.0" encoding="utf-8"?>
<p:tagLst xmlns:p="http://schemas.openxmlformats.org/presentationml/2006/main">
  <p:tag name="KSO_WM_BEAUTIFY_FLAG" val="#fgm#"/>
  <p:tag name="KSO_WM_FIGMA_FLAG" val="#fgm#"/>
  <p:tag name="KSO_WM_UNIT_INDEX" val="1"/>
  <p:tag name="KSO_WM_UNIT_TYPE" val="d"/>
</p:tagLst>
</file>

<file path=ppt/tags/tag13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3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51.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Lst>
</file>

<file path=ppt/tags/tag1352.xml><?xml version="1.0" encoding="utf-8"?>
<p:tagLst xmlns:p="http://schemas.openxmlformats.org/presentationml/2006/main">
  <p:tag name="KSO_WM_BEAUTIFY_FLAG" val="#fgm#"/>
  <p:tag name="KSO_WM_FIGMA_FLAG" val="#fgm#"/>
  <p:tag name="KSO_WM_UNIT_INDEX" val="1"/>
  <p:tag name="KSO_WM_UNIT_TYPE" val="f"/>
</p:tagLst>
</file>

<file path=ppt/tags/tag1353.xml><?xml version="1.0" encoding="utf-8"?>
<p:tagLst xmlns:p="http://schemas.openxmlformats.org/presentationml/2006/main">
  <p:tag name="KSO_WM_BEAUTIFY_FLAG" val="#fgm#"/>
  <p:tag name="KSO_WM_FIGMA_FLAG" val="#fgm#"/>
  <p:tag name="KSO_WM_UNIT_INDEX" val="1"/>
  <p:tag name="KSO_WM_UNIT_TYPE" val="d"/>
</p:tagLst>
</file>

<file path=ppt/tags/tag135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5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35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3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5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6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3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6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1364.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36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70.xml><?xml version="1.0" encoding="utf-8"?>
<p:tagLst xmlns:p="http://schemas.openxmlformats.org/presentationml/2006/main">
  <p:tag name="KSO_WM_BEAUTIFY_FLAG" val="#fgm#"/>
  <p:tag name="KSO_WM_FIGMA_FLAG" val="#fgm#"/>
  <p:tag name="KSO_WM_UNIT_INDEX" val="1"/>
  <p:tag name="KSO_WM_UNIT_TYPE" val="a"/>
  <p:tag name="KSO_WM_LAYOUT_CHECK_HASH" val="7c32eeecd639117b1e58cfb41258c85805d72a32"/>
  <p:tag name="KSO_WM_NEWLAYOUT_GROUP_ID" val="layout_33"/>
  <p:tag name="KSO_WM_NEWLAYOUT_ID" val="slide_3eea304f2be8590d"/>
</p:tagLst>
</file>

<file path=ppt/tags/tag1371.xml><?xml version="1.0" encoding="utf-8"?>
<p:tagLst xmlns:p="http://schemas.openxmlformats.org/presentationml/2006/main">
  <p:tag name="KSO_WM_BEAUTIFY_FLAG" val="#fgm#"/>
  <p:tag name="KSO_WM_FIGMA_FLAG" val="#fgm#"/>
  <p:tag name="KSO_WM_UNIT_INDEX" val="1"/>
  <p:tag name="KSO_WM_UNIT_TYPE" val="f"/>
</p:tagLst>
</file>

<file path=ppt/tags/tag1372.xml><?xml version="1.0" encoding="utf-8"?>
<p:tagLst xmlns:p="http://schemas.openxmlformats.org/presentationml/2006/main">
  <p:tag name="KSO_WM_BEAUTIFY_FLAG" val="#fgm#"/>
  <p:tag name="KSO_WM_FIGMA_FLAG" val="#fgm#"/>
  <p:tag name="KSO_WM_UNIT_INDEX" val="1"/>
  <p:tag name="KSO_WM_UNIT_TYPE" val="d"/>
</p:tagLst>
</file>

<file path=ppt/tags/tag137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3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81.xml><?xml version="1.0" encoding="utf-8"?>
<p:tagLst xmlns:p="http://schemas.openxmlformats.org/presentationml/2006/main">
  <p:tag name="KSO_WM_BEAUTIFY_FLAG" val="#fgm#"/>
  <p:tag name="KSO_WM_FIGMA_FLAG" val="#fgm#"/>
  <p:tag name="KSO_WM_UNIT_INDEX" val="1"/>
  <p:tag name="KSO_WM_UNIT_TYPE" val="a"/>
  <p:tag name="KSO_WM_LAYOUT_CHECK_HASH" val="4ec68d582c601c772a35c91c6fa65f7795ecf5af"/>
  <p:tag name="KSO_WM_NEWLAYOUT_GROUP_ID" val="layout_10012"/>
  <p:tag name="KSO_WM_NEWLAYOUT_ID" val="slide_581647932d9bd4c5"/>
</p:tagLst>
</file>

<file path=ppt/tags/tag1382.xml><?xml version="1.0" encoding="utf-8"?>
<p:tagLst xmlns:p="http://schemas.openxmlformats.org/presentationml/2006/main">
  <p:tag name="KSO_WM_BEAUTIFY_FLAG" val="#fgm#"/>
  <p:tag name="KSO_WM_FIGMA_FLAG" val="#fgm#"/>
  <p:tag name="KSO_WM_UNIT_INDEX" val="1"/>
  <p:tag name="KSO_WM_UNIT_TYPE" val="d"/>
</p:tagLst>
</file>

<file path=ppt/tags/tag13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8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8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394.xml><?xml version="1.0" encoding="utf-8"?>
<p:tagLst xmlns:p="http://schemas.openxmlformats.org/presentationml/2006/main">
  <p:tag name="KSO_WM_BEAUTIFY_FLAG" val="#fgm#"/>
  <p:tag name="KSO_WM_FIGMA_FLAG" val="#fgm#"/>
  <p:tag name="KSO_WM_UNIT_INDEX" val="1"/>
  <p:tag name="KSO_WM_UNIT_TYPE" val="a"/>
  <p:tag name="KSO_WM_LAYOUT_CHECK_HASH" val="019d5b7e6a94d2d68083735e5c59e0b708e3c235"/>
  <p:tag name="KSO_WM_NEWLAYOUT_GROUP_ID" val="layout_42"/>
  <p:tag name="KSO_WM_NEWLAYOUT_ID" val="slide_15f3f0040d99e4d2"/>
</p:tagLst>
</file>

<file path=ppt/tags/tag1395.xml><?xml version="1.0" encoding="utf-8"?>
<p:tagLst xmlns:p="http://schemas.openxmlformats.org/presentationml/2006/main">
  <p:tag name="KSO_WM_BEAUTIFY_FLAG" val="#fgm#"/>
  <p:tag name="KSO_WM_FIGMA_FLAG" val="#fgm#"/>
  <p:tag name="KSO_WM_UNIT_INDEX" val="1"/>
  <p:tag name="KSO_WM_UNIT_TYPE" val="d"/>
</p:tagLst>
</file>

<file path=ppt/tags/tag13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0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0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0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0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0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40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41.xml><?xml version="1.0" encoding="utf-8"?>
<p:tagLst xmlns:p="http://schemas.openxmlformats.org/presentationml/2006/main">
  <p:tag name="KSO_WM_BEAUTIFY_FLAG" val="#fgm#"/>
  <p:tag name="KSO_WM_FIGMA_FLAG" val="#fgm#"/>
  <p:tag name="KSO_WM_UNIT_INDEX" val="1"/>
  <p:tag name="KSO_WM_UNIT_TYPE" val="a"/>
  <p:tag name="KSO_WM_LAYOUT_CHECK_HASH" val="7c32eeecd639117b1e58cfb41258c85805d72a32"/>
  <p:tag name="KSO_WM_NEWLAYOUT_GROUP_ID" val="layout_33"/>
  <p:tag name="KSO_WM_NEWLAYOUT_ID" val="slide_3eea304f2be8590d"/>
</p:tagLst>
</file>

<file path=ppt/tags/tag141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14.xml><?xml version="1.0" encoding="utf-8"?>
<p:tagLst xmlns:p="http://schemas.openxmlformats.org/presentationml/2006/main">
  <p:tag name="KSO_WM_BEAUTIFY_FLAG" val="#fgm#"/>
  <p:tag name="KSO_WM_FIGMA_FLAG" val="#fgm#"/>
  <p:tag name="KSO_WM_UNIT_INDEX" val="1"/>
  <p:tag name="KSO_WM_UNIT_TYPE" val="a"/>
  <p:tag name="KSO_WM_LAYOUT_CHECK_HASH" val="ff8d9dcf2c3ae245e8f5e5c647504cc58bbc48ee"/>
  <p:tag name="KSO_WM_NEWLAYOUT_GROUP_ID" val="layout_10003"/>
  <p:tag name="KSO_WM_NEWLAYOUT_ID" val="slide_2e5f3f4c52aaa365"/>
</p:tagLst>
</file>

<file path=ppt/tags/tag14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2.xml><?xml version="1.0" encoding="utf-8"?>
<p:tagLst xmlns:p="http://schemas.openxmlformats.org/presentationml/2006/main">
  <p:tag name="KSO_WM_BEAUTIFY_FLAG" val="#fgm#"/>
  <p:tag name="KSO_WM_FIGMA_FLAG" val="#fgm#"/>
  <p:tag name="KSO_WM_UNIT_INDEX" val="1"/>
  <p:tag name="KSO_WM_UNIT_TYPE" val="f"/>
</p:tagLst>
</file>

<file path=ppt/tags/tag14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24.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Lst>
</file>

<file path=ppt/tags/tag1425.xml><?xml version="1.0" encoding="utf-8"?>
<p:tagLst xmlns:p="http://schemas.openxmlformats.org/presentationml/2006/main">
  <p:tag name="KSO_WM_BEAUTIFY_FLAG" val="#fgm#"/>
  <p:tag name="KSO_WM_FIGMA_FLAG" val="#fgm#"/>
  <p:tag name="KSO_WM_UNIT_INDEX" val="1"/>
  <p:tag name="KSO_WM_UNIT_TYPE" val="d"/>
</p:tagLst>
</file>

<file path=ppt/tags/tag14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p="http://schemas.openxmlformats.org/presentationml/2006/main">
  <p:tag name="KSO_WM_BEAUTIFY_FLAG" val="#fgm#"/>
  <p:tag name="KSO_WM_FIGMA_FLAG" val="#fgm#"/>
  <p:tag name="KSO_WM_UNIT_INDEX" val="1"/>
  <p:tag name="KSO_WM_UNIT_TYPE" val="d"/>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33.xml><?xml version="1.0" encoding="utf-8"?>
<p:tagLst xmlns:p="http://schemas.openxmlformats.org/presentationml/2006/main">
  <p:tag name="KSO_WM_BEAUTIFY_FLAG" val="#fgm#"/>
  <p:tag name="KSO_WM_FIGMA_FLAG" val="#fgm#"/>
  <p:tag name="KSO_WM_UNIT_INDEX" val="1"/>
  <p:tag name="KSO_WM_UNIT_TYPE" val="a"/>
  <p:tag name="KSO_WM_LAYOUT_CHECK_HASH" val="74fb04c12273699bf534d12c51d662db4ce5ef29"/>
  <p:tag name="KSO_WM_NEWLAYOUT_GROUP_ID" val="layout_6"/>
  <p:tag name="KSO_WM_NEWLAYOUT_ID" val="slide_7e41ee7ea29aed88"/>
</p:tagLst>
</file>

<file path=ppt/tags/tag1434.xml><?xml version="1.0" encoding="utf-8"?>
<p:tagLst xmlns:p="http://schemas.openxmlformats.org/presentationml/2006/main">
  <p:tag name="KSO_WM_BEAUTIFY_FLAG" val="#fgm#"/>
  <p:tag name="KSO_WM_FIGMA_FLAG" val="#fgm#"/>
  <p:tag name="KSO_WM_UNIT_INDEX" val="1"/>
  <p:tag name="KSO_WM_UNIT_TYPE" val="d"/>
</p:tagLst>
</file>

<file path=ppt/tags/tag14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4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44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44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45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4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56.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Lst>
</file>

<file path=ppt/tags/tag1457.xml><?xml version="1.0" encoding="utf-8"?>
<p:tagLst xmlns:p="http://schemas.openxmlformats.org/presentationml/2006/main">
  <p:tag name="KSO_WM_BEAUTIFY_FLAG" val="#fgm#"/>
  <p:tag name="KSO_WM_FIGMA_FLAG" val="#fgm#"/>
  <p:tag name="KSO_WM_UNIT_INDEX" val="1"/>
  <p:tag name="KSO_WM_UNIT_TYPE" val="d"/>
</p:tagLst>
</file>

<file path=ppt/tags/tag145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4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66.xml><?xml version="1.0" encoding="utf-8"?>
<p:tagLst xmlns:p="http://schemas.openxmlformats.org/presentationml/2006/main">
  <p:tag name="KSO_WM_BEAUTIFY_FLAG" val="#fgm#"/>
  <p:tag name="KSO_WM_FIGMA_FLAG" val="#fgm#"/>
  <p:tag name="KSO_WM_UNIT_INDEX" val="1"/>
  <p:tag name="KSO_WM_UNIT_TYPE" val="a"/>
  <p:tag name="KSO_WM_LAYOUT_CHECK_HASH" val="f9234a9980eda81ad802d825d9168b06324a32e2"/>
  <p:tag name="KSO_WM_NEWLAYOUT_GROUP_ID" val="layout_10014"/>
  <p:tag name="KSO_WM_NEWLAYOUT_ID" val="slide_efa19404144709f7"/>
</p:tagLst>
</file>

<file path=ppt/tags/tag146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7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76.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Lst>
</file>

<file path=ppt/tags/tag14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7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47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8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483.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484.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4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48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148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4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149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4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00.xml><?xml version="1.0" encoding="utf-8"?>
<p:tagLst xmlns:p="http://schemas.openxmlformats.org/presentationml/2006/main">
  <p:tag name="KSO_WM_BEAUTIFY_FLAG" val="#fgm#"/>
  <p:tag name="KSO_WM_FIGMA_FLAG" val="#fgm#"/>
  <p:tag name="KSO_WM_UNIT_INDEX" val="1"/>
  <p:tag name="KSO_WM_UNIT_TYPE" val="a"/>
  <p:tag name="KSO_WM_LAYOUT_CHECK_HASH" val="4b0a7a6f90e30adfaf1515a432b837e7ce1fec5c"/>
  <p:tag name="KSO_WM_NEWLAYOUT_GROUP_ID" val="layout_51"/>
  <p:tag name="KSO_WM_NEWLAYOUT_ID" val="slide_d63124f9e0382d2d"/>
</p:tagLst>
</file>

<file path=ppt/tags/tag1501.xml><?xml version="1.0" encoding="utf-8"?>
<p:tagLst xmlns:p="http://schemas.openxmlformats.org/presentationml/2006/main">
  <p:tag name="KSO_WM_BEAUTIFY_FLAG" val="#fgm#"/>
  <p:tag name="KSO_WM_FIGMA_FLAG" val="#fgm#"/>
  <p:tag name="KSO_WM_UNIT_INDEX" val="1"/>
  <p:tag name="KSO_WM_UNIT_TYPE" val="d"/>
</p:tagLst>
</file>

<file path=ppt/tags/tag15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51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1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17.xml><?xml version="1.0" encoding="utf-8"?>
<p:tagLst xmlns:p="http://schemas.openxmlformats.org/presentationml/2006/main">
  <p:tag name="KSO_WM_BEAUTIFY_FLAG" val="#fgm#"/>
  <p:tag name="KSO_WM_FIGMA_FLAG" val="#fgm#"/>
  <p:tag name="KSO_WM_UNIT_INDEX" val="1"/>
  <p:tag name="KSO_WM_UNIT_TYPE" val="a"/>
  <p:tag name="KSO_WM_LAYOUT_CHECK_HASH" val="a6b233b2a5ed51f1833bc41550f0819234064a1e"/>
  <p:tag name="KSO_WM_NEWLAYOUT_GROUP_ID" val="layout_60"/>
  <p:tag name="KSO_WM_NEWLAYOUT_ID" val="slide_e710c97e57963add"/>
</p:tagLst>
</file>

<file path=ppt/tags/tag1518.xml><?xml version="1.0" encoding="utf-8"?>
<p:tagLst xmlns:p="http://schemas.openxmlformats.org/presentationml/2006/main">
  <p:tag name="KSO_WM_BEAUTIFY_FLAG" val="#fgm#"/>
  <p:tag name="KSO_WM_FIGMA_FLAG" val="#fgm#"/>
  <p:tag name="KSO_WM_UNIT_INDEX" val="1"/>
  <p:tag name="KSO_WM_UNIT_TYPE" val="d"/>
</p:tagLst>
</file>

<file path=ppt/tags/tag151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52.xml><?xml version="1.0" encoding="utf-8"?>
<p:tagLst xmlns:p="http://schemas.openxmlformats.org/presentationml/2006/main">
  <p:tag name="KSO_WM_BEAUTIFY_FLAG" val="#fgm#"/>
  <p:tag name="KSO_WM_FIGMA_FLAG" val="#fgm#"/>
  <p:tag name="KSO_WM_UNIT_INDEX" val="1"/>
  <p:tag name="KSO_WM_UNIT_TYPE" val="a"/>
  <p:tag name="KSO_WM_LAYOUT_CHECK_HASH" val="4ec68d582c601c772a35c91c6fa65f7795ecf5af"/>
  <p:tag name="KSO_WM_NEWLAYOUT_GROUP_ID" val="layout_10012"/>
  <p:tag name="KSO_WM_NEWLAYOUT_ID" val="slide_581647932d9bd4c5"/>
</p:tagLst>
</file>

<file path=ppt/tags/tag15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25.xml><?xml version="1.0" encoding="utf-8"?>
<p:tagLst xmlns:p="http://schemas.openxmlformats.org/presentationml/2006/main">
  <p:tag name="KSO_WM_BEAUTIFY_FLAG" val="#fgm#"/>
  <p:tag name="KSO_WM_FIGMA_FLAG" val="#fgm#"/>
  <p:tag name="KSO_WM_UNIT_INDEX" val="1"/>
  <p:tag name="KSO_WM_UNIT_TYPE" val="a"/>
  <p:tag name="KSO_WM_LAYOUT_CHECK_HASH" val="36014d0aca8244b9113eda592633a188b8b48584"/>
  <p:tag name="KSO_WM_NEWLAYOUT_GROUP_ID" val="layout_59"/>
  <p:tag name="KSO_WM_NEWLAYOUT_ID" val="slide_f796f0048ed7ea71"/>
</p:tagLst>
</file>

<file path=ppt/tags/tag1526.xml><?xml version="1.0" encoding="utf-8"?>
<p:tagLst xmlns:p="http://schemas.openxmlformats.org/presentationml/2006/main">
  <p:tag name="KSO_WM_BEAUTIFY_FLAG" val="#fgm#"/>
  <p:tag name="KSO_WM_FIGMA_FLAG" val="#fgm#"/>
  <p:tag name="KSO_WM_UNIT_INDEX" val="1"/>
  <p:tag name="KSO_WM_UNIT_TYPE" val="d"/>
</p:tagLst>
</file>

<file path=ppt/tags/tag15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3.xml><?xml version="1.0" encoding="utf-8"?>
<p:tagLst xmlns:p="http://schemas.openxmlformats.org/presentationml/2006/main">
  <p:tag name="KSO_WM_BEAUTIFY_FLAG" val="#fgm#"/>
  <p:tag name="KSO_WM_FIGMA_FLAG" val="#fgm#"/>
  <p:tag name="KSO_WM_UNIT_INDEX" val="1"/>
  <p:tag name="KSO_WM_UNIT_TYPE" val="d"/>
</p:tagLst>
</file>

<file path=ppt/tags/tag15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53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3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54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45.xml><?xml version="1.0" encoding="utf-8"?>
<p:tagLst xmlns:p="http://schemas.openxmlformats.org/presentationml/2006/main">
  <p:tag name="KSO_WM_BEAUTIFY_FLAG" val="#fgm#"/>
  <p:tag name="KSO_WM_FIGMA_FLAG" val="#fgm#"/>
  <p:tag name="KSO_WM_UNIT_INDEX" val="1"/>
  <p:tag name="KSO_WM_UNIT_TYPE" val="a"/>
  <p:tag name="KSO_WM_LAYOUT_CHECK_HASH" val="bffe8631cbdb113c7117ed8dbfe04377b6b37317"/>
  <p:tag name="KSO_WM_NEWLAYOUT_GROUP_ID" val="layout_30"/>
  <p:tag name="KSO_WM_NEWLAYOUT_ID" val="slide_2dea071004c6fa22"/>
</p:tagLst>
</file>

<file path=ppt/tags/tag1546.xml><?xml version="1.0" encoding="utf-8"?>
<p:tagLst xmlns:p="http://schemas.openxmlformats.org/presentationml/2006/main">
  <p:tag name="KSO_WM_BEAUTIFY_FLAG" val="#fgm#"/>
  <p:tag name="KSO_WM_FIGMA_FLAG" val="#fgm#"/>
  <p:tag name="KSO_WM_UNIT_INDEX" val="1"/>
  <p:tag name="KSO_WM_UNIT_TYPE" val="d"/>
</p:tagLst>
</file>

<file path=ppt/tags/tag15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55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6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56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1563.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564.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68.xml><?xml version="1.0" encoding="utf-8"?>
<p:tagLst xmlns:p="http://schemas.openxmlformats.org/presentationml/2006/main">
  <p:tag name="KSO_WM_BEAUTIFY_FLAG" val="#fgm#"/>
  <p:tag name="KSO_WM_FIGMA_FLAG" val="#fgm#"/>
  <p:tag name="KSO_WM_UNIT_INDEX" val="1"/>
  <p:tag name="KSO_WM_UNIT_TYPE" val="a"/>
  <p:tag name="KSO_WM_LAYOUT_CHECK_HASH" val="ad344b274494b07b424541f1e316dfb9f2541098"/>
  <p:tag name="KSO_WM_NEWLAYOUT_GROUP_ID" val="layout_10012"/>
  <p:tag name="KSO_WM_NEWLAYOUT_ID" val="slide_c1ab2d9a47ecdf0f"/>
</p:tagLst>
</file>

<file path=ppt/tags/tag1569.xml><?xml version="1.0" encoding="utf-8"?>
<p:tagLst xmlns:p="http://schemas.openxmlformats.org/presentationml/2006/main">
  <p:tag name="KSO_WM_BEAUTIFY_FLAG" val="#fgm#"/>
  <p:tag name="KSO_WM_FIGMA_FLAG" val="#fgm#"/>
  <p:tag name="KSO_WM_UNIT_INDEX" val="1"/>
  <p:tag name="KSO_WM_UNIT_TYPE" val="d"/>
</p:tagLst>
</file>

<file path=ppt/tags/tag1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7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7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7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57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80.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58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85.xml><?xml version="1.0" encoding="utf-8"?>
<p:tagLst xmlns:p="http://schemas.openxmlformats.org/presentationml/2006/main">
  <p:tag name="KSO_WM_BEAUTIFY_FLAG" val="#fgm#"/>
  <p:tag name="KSO_WM_FIGMA_FLAG" val="#fgm#"/>
  <p:tag name="KSO_WM_UNIT_INDEX" val="1"/>
  <p:tag name="KSO_WM_UNIT_TYPE" val="a"/>
  <p:tag name="KSO_WM_LAYOUT_CHECK_HASH" val="f66f4449b3a5c5d7fc2356ff4e0bbcdad0b51692"/>
  <p:tag name="KSO_WM_NEWLAYOUT_GROUP_ID" val="layout_42"/>
  <p:tag name="KSO_WM_NEWLAYOUT_ID" val="slide_dd2f059f6dfe3f3e"/>
</p:tagLst>
</file>

<file path=ppt/tags/tag1586.xml><?xml version="1.0" encoding="utf-8"?>
<p:tagLst xmlns:p="http://schemas.openxmlformats.org/presentationml/2006/main">
  <p:tag name="KSO_WM_BEAUTIFY_FLAG" val="#fgm#"/>
  <p:tag name="KSO_WM_FIGMA_FLAG" val="#fgm#"/>
  <p:tag name="KSO_WM_UNIT_INDEX" val="1"/>
  <p:tag name="KSO_WM_UNIT_TYPE" val="d"/>
</p:tagLst>
</file>

<file path=ppt/tags/tag15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5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5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599.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Lst>
</file>

<file path=ppt/tags/tag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06.xml><?xml version="1.0" encoding="utf-8"?>
<p:tagLst xmlns:p="http://schemas.openxmlformats.org/presentationml/2006/main">
  <p:tag name="KSO_WM_BEAUTIFY_FLAG" val="#fgm#"/>
  <p:tag name="KSO_WM_FIGMA_FLAG" val="#fgm#"/>
  <p:tag name="KSO_WM_UNIT_INDEX" val="1"/>
  <p:tag name="KSO_WM_UNIT_TYPE" val="a"/>
  <p:tag name="KSO_WM_LAYOUT_CHECK_HASH" val="0c514815f0c19c16beb59b8502517e55e85ab471"/>
  <p:tag name="KSO_WM_NEWLAYOUT_GROUP_ID" val="layout_28"/>
  <p:tag name="KSO_WM_NEWLAYOUT_ID" val="slide_2c2f482824847d6f"/>
</p:tagLst>
</file>

<file path=ppt/tags/tag1607.xml><?xml version="1.0" encoding="utf-8"?>
<p:tagLst xmlns:p="http://schemas.openxmlformats.org/presentationml/2006/main">
  <p:tag name="KSO_WM_BEAUTIFY_FLAG" val="#fgm#"/>
  <p:tag name="KSO_WM_FIGMA_FLAG" val="#fgm#"/>
  <p:tag name="KSO_WM_UNIT_INDEX" val="1"/>
  <p:tag name="KSO_WM_UNIT_TYPE" val="f"/>
</p:tagLst>
</file>

<file path=ppt/tags/tag16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19.xml><?xml version="1.0" encoding="utf-8"?>
<p:tagLst xmlns:p="http://schemas.openxmlformats.org/presentationml/2006/main">
  <p:tag name="KSO_WM_BEAUTIFY_FLAG" val="#fgm#"/>
  <p:tag name="KSO_WM_FIGMA_FLAG" val="#fgm#"/>
  <p:tag name="KSO_WM_UNIT_INDEX" val="1"/>
  <p:tag name="KSO_WM_UNIT_TYPE" val="a"/>
  <p:tag name="KSO_WM_LAYOUT_CHECK_HASH" val="3184c2e72d67bb1414ab7ccfb1b17d56ca4a8410"/>
  <p:tag name="KSO_WM_NEWLAYOUT_GROUP_ID" val="layout_7"/>
  <p:tag name="KSO_WM_NEWLAYOUT_ID" val="slide_98c1e1f29d0f61d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0.xml><?xml version="1.0" encoding="utf-8"?>
<p:tagLst xmlns:p="http://schemas.openxmlformats.org/presentationml/2006/main">
  <p:tag name="KSO_WM_BEAUTIFY_FLAG" val="#fgm#"/>
  <p:tag name="KSO_WM_FIGMA_FLAG" val="#fgm#"/>
  <p:tag name="KSO_WM_UNIT_INDEX" val="1"/>
  <p:tag name="KSO_WM_UNIT_TYPE" val="f"/>
</p:tagLst>
</file>

<file path=ppt/tags/tag1621.xml><?xml version="1.0" encoding="utf-8"?>
<p:tagLst xmlns:p="http://schemas.openxmlformats.org/presentationml/2006/main">
  <p:tag name="KSO_WM_BEAUTIFY_FLAG" val="#fgm#"/>
  <p:tag name="KSO_WM_FIGMA_FLAG" val="#fgm#"/>
  <p:tag name="KSO_WM_UNIT_INDEX" val="1"/>
  <p:tag name="KSO_WM_UNIT_TYPE" val="d"/>
</p:tagLst>
</file>

<file path=ppt/tags/tag162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6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28.xml><?xml version="1.0" encoding="utf-8"?>
<p:tagLst xmlns:p="http://schemas.openxmlformats.org/presentationml/2006/main">
  <p:tag name="KSO_WM_BEAUTIFY_FLAG" val="#fgm#"/>
  <p:tag name="KSO_WM_FIGMA_FLAG" val="#fgm#"/>
  <p:tag name="KSO_WM_UNIT_INDEX" val="1"/>
  <p:tag name="KSO_WM_UNIT_TYPE" val="a"/>
  <p:tag name="KSO_WM_LAYOUT_CHECK_HASH" val="27770679107da7a20a84bc12cc93acf2d9aa5edf"/>
  <p:tag name="KSO_WM_NEWLAYOUT_GROUP_ID" val="layout_38"/>
  <p:tag name="KSO_WM_NEWLAYOUT_ID" val="slide_ec1087826c16bdd5"/>
</p:tagLst>
</file>

<file path=ppt/tags/tag16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3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3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4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64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4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48.xml><?xml version="1.0" encoding="utf-8"?>
<p:tagLst xmlns:p="http://schemas.openxmlformats.org/presentationml/2006/main">
  <p:tag name="KSO_WM_BEAUTIFY_FLAG" val="#fgm#"/>
  <p:tag name="KSO_WM_FIGMA_FLAG" val="#fgm#"/>
  <p:tag name="KSO_WM_UNIT_INDEX" val="1"/>
  <p:tag name="KSO_WM_UNIT_TYPE" val="a"/>
  <p:tag name="KSO_WM_LAYOUT_CHECK_HASH" val="f1c79ebbd35cf5a4f0e793b7e93f542b1a66550b"/>
  <p:tag name="KSO_WM_NEWLAYOUT_GROUP_ID" val="layout_10013"/>
  <p:tag name="KSO_WM_NEWLAYOUT_ID" val="slide_e5490780ccb36203"/>
</p:tagLst>
</file>

<file path=ppt/tags/tag1649.xml><?xml version="1.0" encoding="utf-8"?>
<p:tagLst xmlns:p="http://schemas.openxmlformats.org/presentationml/2006/main">
  <p:tag name="KSO_WM_BEAUTIFY_FLAG" val="#fgm#"/>
  <p:tag name="KSO_WM_FIGMA_FLAG" val="#fgm#"/>
  <p:tag name="KSO_WM_UNIT_INDEX" val="1"/>
  <p:tag name="KSO_WM_UNIT_TYPE" val="d"/>
</p:tagLst>
</file>

<file path=ppt/tags/tag165.xml><?xml version="1.0" encoding="utf-8"?>
<p:tagLst xmlns:p="http://schemas.openxmlformats.org/presentationml/2006/main">
  <p:tag name="KSO_WM_BEAUTIFY_FLAG" val="#fgm#"/>
  <p:tag name="KSO_WM_FIGMA_FLAG" val="#fgm#"/>
  <p:tag name="KSO_WM_UNIT_INDEX" val="1"/>
  <p:tag name="KSO_WM_UNIT_TYPE" val="a"/>
  <p:tag name="KSO_WM_LAYOUT_CHECK_HASH" val="019d5b7e6a94d2d68083735e5c59e0b708e3c235"/>
  <p:tag name="KSO_WM_NEWLAYOUT_GROUP_ID" val="layout_42"/>
  <p:tag name="KSO_WM_NEWLAYOUT_ID" val="slide_15f3f0040d99e4d2"/>
</p:tagLst>
</file>

<file path=ppt/tags/tag16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5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65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66.xml><?xml version="1.0" encoding="utf-8"?>
<p:tagLst xmlns:p="http://schemas.openxmlformats.org/presentationml/2006/main">
  <p:tag name="KSO_WM_BEAUTIFY_FLAG" val="#fgm#"/>
  <p:tag name="KSO_WM_FIGMA_FLAG" val="#fgm#"/>
  <p:tag name="KSO_WM_UNIT_INDEX" val="1"/>
  <p:tag name="KSO_WM_UNIT_TYPE" val="d"/>
</p:tagLst>
</file>

<file path=ppt/tags/tag1660.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66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65.xml><?xml version="1.0" encoding="utf-8"?>
<p:tagLst xmlns:p="http://schemas.openxmlformats.org/presentationml/2006/main">
  <p:tag name="KSO_WM_BEAUTIFY_FLAG" val="#fgm#"/>
  <p:tag name="KSO_WM_FIGMA_FLAG" val="#fgm#"/>
  <p:tag name="KSO_WM_UNIT_INDEX" val="1"/>
  <p:tag name="KSO_WM_UNIT_TYPE" val="a"/>
  <p:tag name="KSO_WM_LAYOUT_CHECK_HASH" val="56082fe620ad7c306a269d6ae9e62a1719cade64"/>
  <p:tag name="KSO_WM_NEWLAYOUT_GROUP_ID" val="layout_62"/>
  <p:tag name="KSO_WM_NEWLAYOUT_ID" val="slide_21ca1aac187934ca"/>
</p:tagLst>
</file>

<file path=ppt/tags/tag1666.xml><?xml version="1.0" encoding="utf-8"?>
<p:tagLst xmlns:p="http://schemas.openxmlformats.org/presentationml/2006/main">
  <p:tag name="KSO_WM_BEAUTIFY_FLAG" val="#fgm#"/>
  <p:tag name="KSO_WM_FIGMA_FLAG" val="#fgm#"/>
  <p:tag name="KSO_WM_UNIT_INDEX" val="1"/>
  <p:tag name="KSO_WM_UNIT_TYPE" val="d"/>
</p:tagLst>
</file>

<file path=ppt/tags/tag16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79.xml><?xml version="1.0" encoding="utf-8"?>
<p:tagLst xmlns:p="http://schemas.openxmlformats.org/presentationml/2006/main">
  <p:tag name="KSO_WM_BEAUTIFY_FLAG" val="#fgm#"/>
  <p:tag name="KSO_WM_FIGMA_FLAG" val="#fgm#"/>
  <p:tag name="KSO_WM_UNIT_INDEX" val="1"/>
  <p:tag name="KSO_WM_UNIT_TYPE" val="a"/>
  <p:tag name="KSO_WM_LAYOUT_CHECK_HASH" val="83fc482578b37839908767b0d545c9b2cd1a25b0"/>
  <p:tag name="KSO_WM_NEWLAYOUT_GROUP_ID" val="layout_63"/>
  <p:tag name="KSO_WM_NEWLAYOUT_ID" val="slide_a34c03c449a4ef04"/>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80.xml><?xml version="1.0" encoding="utf-8"?>
<p:tagLst xmlns:p="http://schemas.openxmlformats.org/presentationml/2006/main">
  <p:tag name="KSO_WM_BEAUTIFY_FLAG" val="#fgm#"/>
  <p:tag name="KSO_WM_FIGMA_FLAG" val="#fgm#"/>
  <p:tag name="KSO_WM_UNIT_INDEX" val="1"/>
  <p:tag name="KSO_WM_UNIT_TYPE" val="d"/>
</p:tagLst>
</file>

<file path=ppt/tags/tag16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86.xml><?xml version="1.0" encoding="utf-8"?>
<p:tagLst xmlns:p="http://schemas.openxmlformats.org/presentationml/2006/main">
  <p:tag name="KSO_WM_BEAUTIFY_FLAG" val="#fgm#"/>
  <p:tag name="KSO_WM_FIGMA_FLAG" val="#fgm#"/>
  <p:tag name="KSO_WM_UNIT_INDEX" val="1"/>
  <p:tag name="KSO_WM_UNIT_TYPE" val="a"/>
  <p:tag name="KSO_WM_LAYOUT_CHECK_HASH" val="caac1643395daaeafebf410de36c569b096e2a15"/>
  <p:tag name="KSO_WM_NEWLAYOUT_GROUP_ID" val="layout_60"/>
  <p:tag name="KSO_WM_NEWLAYOUT_ID" val="slide_506629c550fd97d9"/>
</p:tagLst>
</file>

<file path=ppt/tags/tag1687.xml><?xml version="1.0" encoding="utf-8"?>
<p:tagLst xmlns:p="http://schemas.openxmlformats.org/presentationml/2006/main">
  <p:tag name="KSO_WM_BEAUTIFY_FLAG" val="#fgm#"/>
  <p:tag name="KSO_WM_FIGMA_FLAG" val="#fgm#"/>
  <p:tag name="KSO_WM_UNIT_INDEX" val="1"/>
  <p:tag name="KSO_WM_UNIT_TYPE" val="d"/>
</p:tagLst>
</file>

<file path=ppt/tags/tag168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6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694.xml><?xml version="1.0" encoding="utf-8"?>
<p:tagLst xmlns:p="http://schemas.openxmlformats.org/presentationml/2006/main">
  <p:tag name="KSO_WM_BEAUTIFY_FLAG" val="#fgm#"/>
  <p:tag name="KSO_WM_FIGMA_FLAG" val="#fgm#"/>
  <p:tag name="KSO_WM_UNIT_INDEX" val="1"/>
  <p:tag name="KSO_WM_UNIT_TYPE" val="a"/>
  <p:tag name="KSO_WM_LAYOUT_CHECK_HASH" val="694c8828c47147f4a3a561d4f6d79121bf7630ed"/>
  <p:tag name="KSO_WM_NEWLAYOUT_GROUP_ID" val="layout_4"/>
  <p:tag name="KSO_WM_NEWLAYOUT_ID" val="slide_230ecdc042bcba02"/>
</p:tagLst>
</file>

<file path=ppt/tags/tag1695.xml><?xml version="1.0" encoding="utf-8"?>
<p:tagLst xmlns:p="http://schemas.openxmlformats.org/presentationml/2006/main">
  <p:tag name="KSO_WM_BEAUTIFY_FLAG" val="#fgm#"/>
  <p:tag name="KSO_WM_FIGMA_FLAG" val="#fgm#"/>
  <p:tag name="KSO_WM_UNIT_INDEX" val="1"/>
  <p:tag name="KSO_WM_UNIT_TYPE" val="f"/>
</p:tagLst>
</file>

<file path=ppt/tags/tag16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0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70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07.xml><?xml version="1.0" encoding="utf-8"?>
<p:tagLst xmlns:p="http://schemas.openxmlformats.org/presentationml/2006/main">
  <p:tag name="KSO_WM_BEAUTIFY_FLAG" val="#fgm#"/>
  <p:tag name="KSO_WM_FIGMA_FLAG" val="#fgm#"/>
  <p:tag name="KSO_WM_UNIT_INDEX" val="1"/>
  <p:tag name="KSO_WM_UNIT_TYPE" val="a"/>
  <p:tag name="KSO_WM_LAYOUT_CHECK_HASH" val="0274896d913c8990a1701c51d03999159ccdb7e6"/>
  <p:tag name="KSO_WM_NEWLAYOUT_GROUP_ID" val="layout_26"/>
  <p:tag name="KSO_WM_NEWLAYOUT_ID" val="slide_b529fd4d3bc968ad"/>
</p:tagLst>
</file>

<file path=ppt/tags/tag17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71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72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2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2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27.xml><?xml version="1.0" encoding="utf-8"?>
<p:tagLst xmlns:p="http://schemas.openxmlformats.org/presentationml/2006/main">
  <p:tag name="KSO_WM_BEAUTIFY_FLAG" val="#fgm#"/>
  <p:tag name="KSO_WM_FIGMA_FLAG" val="#fgm#"/>
  <p:tag name="KSO_WM_UNIT_INDEX" val="1"/>
  <p:tag name="KSO_WM_UNIT_TYPE" val="a"/>
  <p:tag name="KSO_WM_LAYOUT_CHECK_HASH" val="603df1431dc065cc5d635762c2bb63544bdafb4f"/>
  <p:tag name="KSO_WM_NEWLAYOUT_GROUP_ID" val="layout_10004"/>
  <p:tag name="KSO_WM_NEWLAYOUT_ID" val="slide_e7f7290fbca3ef0a"/>
</p:tagLst>
</file>

<file path=ppt/tags/tag17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7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7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73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3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74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74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46.xml><?xml version="1.0" encoding="utf-8"?>
<p:tagLst xmlns:p="http://schemas.openxmlformats.org/presentationml/2006/main">
  <p:tag name="KSO_WM_BEAUTIFY_FLAG" val="#fgm#"/>
  <p:tag name="KSO_WM_FIGMA_FLAG" val="#fgm#"/>
  <p:tag name="KSO_WM_UNIT_INDEX" val="1"/>
  <p:tag name="KSO_WM_UNIT_TYPE" val="a"/>
  <p:tag name="KSO_WM_LAYOUT_CHECK_HASH" val="d5f191d3d1e6b84f5b7b6054ad1f9015060cb4f9"/>
  <p:tag name="KSO_WM_NEWLAYOUT_GROUP_ID" val="layout_24"/>
  <p:tag name="KSO_WM_NEWLAYOUT_ID" val="slide_0fe375d97209d6bc"/>
</p:tagLst>
</file>

<file path=ppt/tags/tag1747.xml><?xml version="1.0" encoding="utf-8"?>
<p:tagLst xmlns:p="http://schemas.openxmlformats.org/presentationml/2006/main">
  <p:tag name="KSO_WM_BEAUTIFY_FLAG" val="#fgm#"/>
  <p:tag name="KSO_WM_FIGMA_FLAG" val="#fgm#"/>
  <p:tag name="KSO_WM_UNIT_INDEX" val="1"/>
  <p:tag name="KSO_WM_UNIT_TYPE" val="f"/>
</p:tagLst>
</file>

<file path=ppt/tags/tag17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4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5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5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5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75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7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76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765.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176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76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71.xml><?xml version="1.0" encoding="utf-8"?>
<p:tagLst xmlns:p="http://schemas.openxmlformats.org/presentationml/2006/main">
  <p:tag name="KSO_WM_BEAUTIFY_FLAG" val="#fgm#"/>
  <p:tag name="KSO_WM_FIGMA_FLAG" val="#fgm#"/>
  <p:tag name="KSO_WM_UNIT_INDEX" val="1"/>
  <p:tag name="KSO_WM_UNIT_TYPE" val="a"/>
  <p:tag name="KSO_WM_LAYOUT_CHECK_HASH" val="92eb235eedaa3ebdd734b7cd8ebbebfae787948c"/>
  <p:tag name="KSO_WM_NEWLAYOUT_GROUP_ID" val="layout_51"/>
  <p:tag name="KSO_WM_NEWLAYOUT_ID" val="slide_f7de4183dedd31cb"/>
</p:tagLst>
</file>

<file path=ppt/tags/tag1772.xml><?xml version="1.0" encoding="utf-8"?>
<p:tagLst xmlns:p="http://schemas.openxmlformats.org/presentationml/2006/main">
  <p:tag name="KSO_WM_BEAUTIFY_FLAG" val="#fgm#"/>
  <p:tag name="KSO_WM_FIGMA_FLAG" val="#fgm#"/>
  <p:tag name="KSO_WM_UNIT_INDEX" val="1"/>
  <p:tag name="KSO_WM_UNIT_TYPE" val="d"/>
</p:tagLst>
</file>

<file path=ppt/tags/tag17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78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78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78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791.xml><?xml version="1.0" encoding="utf-8"?>
<p:tagLst xmlns:p="http://schemas.openxmlformats.org/presentationml/2006/main">
  <p:tag name="KSO_WM_BEAUTIFY_FLAG" val="#fgm#"/>
  <p:tag name="KSO_WM_FIGMA_FLAG" val="#fgm#"/>
  <p:tag name="KSO_WM_UNIT_INDEX" val="1"/>
  <p:tag name="KSO_WM_UNIT_TYPE" val="a"/>
  <p:tag name="KSO_WM_LAYOUT_CHECK_HASH" val="47f005023dee9ae32e6a8d7f3f8800016f4bc5fb"/>
  <p:tag name="KSO_WM_NEWLAYOUT_GROUP_ID" val="layout_61"/>
  <p:tag name="KSO_WM_NEWLAYOUT_ID" val="slide_1d512a589e2c0a59"/>
</p:tagLst>
</file>

<file path=ppt/tags/tag1792.xml><?xml version="1.0" encoding="utf-8"?>
<p:tagLst xmlns:p="http://schemas.openxmlformats.org/presentationml/2006/main">
  <p:tag name="KSO_WM_BEAUTIFY_FLAG" val="#fgm#"/>
  <p:tag name="KSO_WM_FIGMA_FLAG" val="#fgm#"/>
  <p:tag name="KSO_WM_UNIT_INDEX" val="1"/>
  <p:tag name="KSO_WM_UNIT_TYPE" val="d"/>
</p:tagLst>
</file>

<file path=ppt/tags/tag179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7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80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05.xml><?xml version="1.0" encoding="utf-8"?>
<p:tagLst xmlns:p="http://schemas.openxmlformats.org/presentationml/2006/main">
  <p:tag name="KSO_WM_BEAUTIFY_FLAG" val="#fgm#"/>
  <p:tag name="KSO_WM_FIGMA_FLAG" val="#fgm#"/>
  <p:tag name="KSO_WM_UNIT_INDEX" val="1"/>
  <p:tag name="KSO_WM_UNIT_TYPE" val="a"/>
  <p:tag name="KSO_WM_LAYOUT_CHECK_HASH" val="1227712cabde3feb92e8c1340d9c8c10f2c23714"/>
  <p:tag name="KSO_WM_NEWLAYOUT_GROUP_ID" val="layout_34"/>
  <p:tag name="KSO_WM_NEWLAYOUT_ID" val="slide_ee1cf869270fa626"/>
</p:tagLst>
</file>

<file path=ppt/tags/tag180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8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1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1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18.xml><?xml version="1.0" encoding="utf-8"?>
<p:tagLst xmlns:p="http://schemas.openxmlformats.org/presentationml/2006/main">
  <p:tag name="KSO_WM_BEAUTIFY_FLAG" val="#fgm#"/>
  <p:tag name="KSO_WM_FIGMA_FLAG" val="#fgm#"/>
  <p:tag name="KSO_WM_UNIT_INDEX" val="1"/>
  <p:tag name="KSO_WM_UNIT_TYPE" val="a"/>
  <p:tag name="KSO_WM_LAYOUT_CHECK_HASH" val="337cd16a176d4cc5dbacf6c14b71b4a51a7321b6"/>
  <p:tag name="KSO_WM_NEWLAYOUT_GROUP_ID" val="layout_44"/>
  <p:tag name="KSO_WM_NEWLAYOUT_ID" val="slide_c46dd934a02ee388"/>
</p:tagLst>
</file>

<file path=ppt/tags/tag1819.xml><?xml version="1.0" encoding="utf-8"?>
<p:tagLst xmlns:p="http://schemas.openxmlformats.org/presentationml/2006/main">
  <p:tag name="KSO_WM_BEAUTIFY_FLAG" val="#fgm#"/>
  <p:tag name="KSO_WM_FIGMA_FLAG" val="#fgm#"/>
  <p:tag name="KSO_WM_UNIT_INDEX" val="1"/>
  <p:tag name="KSO_WM_UNIT_TYPE" val="f"/>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2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35.xml><?xml version="1.0" encoding="utf-8"?>
<p:tagLst xmlns:p="http://schemas.openxmlformats.org/presentationml/2006/main">
  <p:tag name="KSO_WM_BEAUTIFY_FLAG" val="#fgm#"/>
  <p:tag name="KSO_WM_FIGMA_FLAG" val="#fgm#"/>
  <p:tag name="KSO_WM_UNIT_INDEX" val="1"/>
  <p:tag name="KSO_WM_UNIT_TYPE" val="a"/>
  <p:tag name="KSO_WM_LAYOUT_CHECK_HASH" val="1946ec939cdd5f6c63896ec2ff905217cef9760a"/>
  <p:tag name="KSO_WM_NEWLAYOUT_GROUP_ID" val="layout_30"/>
  <p:tag name="KSO_WM_NEWLAYOUT_ID" val="slide_f712c62142a14740"/>
</p:tagLst>
</file>

<file path=ppt/tags/tag1836.xml><?xml version="1.0" encoding="utf-8"?>
<p:tagLst xmlns:p="http://schemas.openxmlformats.org/presentationml/2006/main">
  <p:tag name="KSO_WM_BEAUTIFY_FLAG" val="#fgm#"/>
  <p:tag name="KSO_WM_FIGMA_FLAG" val="#fgm#"/>
  <p:tag name="KSO_WM_UNIT_INDEX" val="1"/>
  <p:tag name="KSO_WM_UNIT_TYPE" val="d"/>
</p:tagLst>
</file>

<file path=ppt/tags/tag18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85.xml><?xml version="1.0" encoding="utf-8"?>
<p:tagLst xmlns:p="http://schemas.openxmlformats.org/presentationml/2006/main">
  <p:tag name="KSO_WM_BEAUTIFY_FLAG" val="#fgm#"/>
  <p:tag name="KSO_WM_FIGMA_FLAG" val="#fgm#"/>
  <p:tag name="KSO_WM_UNIT_INDEX" val="1"/>
  <p:tag name="KSO_WM_UNIT_TYPE" val="a"/>
  <p:tag name="KSO_WM_LAYOUT_CHECK_HASH" val="ff8d9dcf2c3ae245e8f5e5c647504cc58bbc48ee"/>
  <p:tag name="KSO_WM_NEWLAYOUT_GROUP_ID" val="layout_10003"/>
  <p:tag name="KSO_WM_NEWLAYOUT_ID" val="slide_2e5f3f4c52aaa365"/>
</p:tagLst>
</file>

<file path=ppt/tags/tag185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85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55.xml><?xml version="1.0" encoding="utf-8"?>
<p:tagLst xmlns:p="http://schemas.openxmlformats.org/presentationml/2006/main">
  <p:tag name="KSO_WM_BEAUTIFY_FLAG" val="#fgm#"/>
  <p:tag name="KSO_WM_FIGMA_FLAG" val="#fgm#"/>
  <p:tag name="KSO_WM_UNIT_INDEX" val="1"/>
  <p:tag name="KSO_WM_UNIT_TYPE" val="a"/>
  <p:tag name="KSO_WM_LAYOUT_CHECK_HASH" val="f8d91908215533d65d7e08fcc64684ae77be67c1"/>
  <p:tag name="KSO_WM_NEWLAYOUT_GROUP_ID" val="layout_10012"/>
  <p:tag name="KSO_WM_NEWLAYOUT_ID" val="slide_1b3b713d653f65b2"/>
</p:tagLst>
</file>

<file path=ppt/tags/tag1856.xml><?xml version="1.0" encoding="utf-8"?>
<p:tagLst xmlns:p="http://schemas.openxmlformats.org/presentationml/2006/main">
  <p:tag name="KSO_WM_BEAUTIFY_FLAG" val="#fgm#"/>
  <p:tag name="KSO_WM_FIGMA_FLAG" val="#fgm#"/>
  <p:tag name="KSO_WM_UNIT_INDEX" val="1"/>
  <p:tag name="KSO_WM_UNIT_TYPE" val="d"/>
</p:tagLst>
</file>

<file path=ppt/tags/tag18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6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6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6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86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867.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86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72.xml><?xml version="1.0" encoding="utf-8"?>
<p:tagLst xmlns:p="http://schemas.openxmlformats.org/presentationml/2006/main">
  <p:tag name="KSO_WM_BEAUTIFY_FLAG" val="#fgm#"/>
  <p:tag name="KSO_WM_FIGMA_FLAG" val="#fgm#"/>
  <p:tag name="KSO_WM_UNIT_INDEX" val="1"/>
  <p:tag name="KSO_WM_UNIT_TYPE" val="a"/>
  <p:tag name="KSO_WM_LAYOUT_CHECK_HASH" val="d8936254b55ef8d6a881989002351e6a0b87cd61"/>
  <p:tag name="KSO_WM_NEWLAYOUT_GROUP_ID" val="layout_42"/>
  <p:tag name="KSO_WM_NEWLAYOUT_ID" val="slide_30dace1507224ca8"/>
</p:tagLst>
</file>

<file path=ppt/tags/tag1873.xml><?xml version="1.0" encoding="utf-8"?>
<p:tagLst xmlns:p="http://schemas.openxmlformats.org/presentationml/2006/main">
  <p:tag name="KSO_WM_BEAUTIFY_FLAG" val="#fgm#"/>
  <p:tag name="KSO_WM_FIGMA_FLAG" val="#fgm#"/>
  <p:tag name="KSO_WM_UNIT_INDEX" val="1"/>
  <p:tag name="KSO_WM_UNIT_TYPE" val="d"/>
</p:tagLst>
</file>

<file path=ppt/tags/tag18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83.xml><?xml version="1.0" encoding="utf-8"?>
<p:tagLst xmlns:p="http://schemas.openxmlformats.org/presentationml/2006/main">
  <p:tag name="KSO_WM_BEAUTIFY_FLAG" val="#fgm#"/>
  <p:tag name="KSO_WM_FIGMA_FLAG" val="#fgm#"/>
  <p:tag name="KSO_WM_UNIT_INDEX" val="1"/>
  <p:tag name="KSO_WM_UNIT_TYPE" val="a"/>
  <p:tag name="KSO_WM_LAYOUT_CHECK_HASH" val="24609dd217c78044a837b77277e4ff70b90df16c"/>
  <p:tag name="KSO_WM_NEWLAYOUT_GROUP_ID" val="layout_30"/>
  <p:tag name="KSO_WM_NEWLAYOUT_ID" val="slide_5b58865a9e1e703b"/>
</p:tagLst>
</file>

<file path=ppt/tags/tag1884.xml><?xml version="1.0" encoding="utf-8"?>
<p:tagLst xmlns:p="http://schemas.openxmlformats.org/presentationml/2006/main">
  <p:tag name="KSO_WM_BEAUTIFY_FLAG" val="#fgm#"/>
  <p:tag name="KSO_WM_FIGMA_FLAG" val="#fgm#"/>
  <p:tag name="KSO_WM_UNIT_INDEX" val="1"/>
  <p:tag name="KSO_WM_UNIT_TYPE" val="d"/>
</p:tagLst>
</file>

<file path=ppt/tags/tag18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8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8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00.xml><?xml version="1.0" encoding="utf-8"?>
<p:tagLst xmlns:p="http://schemas.openxmlformats.org/presentationml/2006/main">
  <p:tag name="KSO_WM_BEAUTIFY_FLAG" val="#fgm#"/>
  <p:tag name="KSO_WM_FIGMA_FLAG" val="#fgm#"/>
  <p:tag name="KSO_WM_UNIT_INDEX" val="1"/>
  <p:tag name="KSO_WM_UNIT_TYPE" val="a"/>
  <p:tag name="KSO_WM_LAYOUT_CHECK_HASH" val="34db4f65ba1eb2a7ac9b728308e521d2a9f7e996"/>
  <p:tag name="KSO_WM_NEWLAYOUT_GROUP_ID" val="layout_46"/>
  <p:tag name="KSO_WM_NEWLAYOUT_ID" val="slide_22a4d8328aab7cd6"/>
</p:tagLst>
</file>

<file path=ppt/tags/tag1901.xml><?xml version="1.0" encoding="utf-8"?>
<p:tagLst xmlns:p="http://schemas.openxmlformats.org/presentationml/2006/main">
  <p:tag name="KSO_WM_BEAUTIFY_FLAG" val="#fgm#"/>
  <p:tag name="KSO_WM_FIGMA_FLAG" val="#fgm#"/>
  <p:tag name="KSO_WM_UNIT_INDEX" val="1"/>
  <p:tag name="KSO_WM_UNIT_TYPE" val="f"/>
</p:tagLst>
</file>

<file path=ppt/tags/tag190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9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0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90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13.xml><?xml version="1.0" encoding="utf-8"?>
<p:tagLst xmlns:p="http://schemas.openxmlformats.org/presentationml/2006/main">
  <p:tag name="KSO_WM_BEAUTIFY_FLAG" val="#fgm#"/>
  <p:tag name="KSO_WM_FIGMA_FLAG" val="#fgm#"/>
  <p:tag name="KSO_WM_UNIT_INDEX" val="1"/>
  <p:tag name="KSO_WM_UNIT_TYPE" val="a"/>
  <p:tag name="KSO_WM_LAYOUT_CHECK_HASH" val="62082d71e7022e41eafb101ccdc6e8655c39c0a2"/>
  <p:tag name="KSO_WM_NEWLAYOUT_GROUP_ID" val="layout_6"/>
  <p:tag name="KSO_WM_NEWLAYOUT_ID" val="slide_6c4c6487fb1ef289"/>
</p:tagLst>
</file>

<file path=ppt/tags/tag1914.xml><?xml version="1.0" encoding="utf-8"?>
<p:tagLst xmlns:p="http://schemas.openxmlformats.org/presentationml/2006/main">
  <p:tag name="KSO_WM_BEAUTIFY_FLAG" val="#fgm#"/>
  <p:tag name="KSO_WM_FIGMA_FLAG" val="#fgm#"/>
  <p:tag name="KSO_WM_UNIT_INDEX" val="1"/>
  <p:tag name="KSO_WM_UNIT_TYPE" val="d"/>
</p:tagLst>
</file>

<file path=ppt/tags/tag19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21.xml><?xml version="1.0" encoding="utf-8"?>
<p:tagLst xmlns:p="http://schemas.openxmlformats.org/presentationml/2006/main">
  <p:tag name="KSO_WM_BEAUTIFY_FLAG" val="#fgm#"/>
  <p:tag name="KSO_WM_FIGMA_FLAG" val="#fgm#"/>
  <p:tag name="KSO_WM_UNIT_INDEX" val="1"/>
  <p:tag name="KSO_WM_UNIT_TYPE" val="a"/>
  <p:tag name="KSO_WM_LAYOUT_CHECK_HASH" val="8aff809edff8375d4c97672e684cede6dc38b5b9"/>
  <p:tag name="KSO_WM_NEWLAYOUT_GROUP_ID" val="layout_31"/>
  <p:tag name="KSO_WM_NEWLAYOUT_ID" val="slide_026ae2c13dbe2c5b"/>
</p:tagLst>
</file>

<file path=ppt/tags/tag19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33.xml><?xml version="1.0" encoding="utf-8"?>
<p:tagLst xmlns:p="http://schemas.openxmlformats.org/presentationml/2006/main">
  <p:tag name="KSO_WM_BEAUTIFY_FLAG" val="#fgm#"/>
  <p:tag name="KSO_WM_FIGMA_FLAG" val="#fgm#"/>
  <p:tag name="KSO_WM_UNIT_INDEX" val="1"/>
  <p:tag name="KSO_WM_UNIT_TYPE" val="a"/>
  <p:tag name="KSO_WM_LAYOUT_CHECK_HASH" val="ef998485a886f5f1a547eef9f644e1231571ef88"/>
  <p:tag name="KSO_WM_NEWLAYOUT_GROUP_ID" val="layout_51"/>
  <p:tag name="KSO_WM_NEWLAYOUT_ID" val="slide_315bd157fefc334a"/>
</p:tagLst>
</file>

<file path=ppt/tags/tag1934.xml><?xml version="1.0" encoding="utf-8"?>
<p:tagLst xmlns:p="http://schemas.openxmlformats.org/presentationml/2006/main">
  <p:tag name="KSO_WM_BEAUTIFY_FLAG" val="#fgm#"/>
  <p:tag name="KSO_WM_FIGMA_FLAG" val="#fgm#"/>
  <p:tag name="KSO_WM_UNIT_INDEX" val="1"/>
  <p:tag name="KSO_WM_UNIT_TYPE" val="d"/>
</p:tagLst>
</file>

<file path=ppt/tags/tag19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46.xml><?xml version="1.0" encoding="utf-8"?>
<p:tagLst xmlns:p="http://schemas.openxmlformats.org/presentationml/2006/main">
  <p:tag name="KSO_WM_BEAUTIFY_FLAG" val="#fgm#"/>
  <p:tag name="KSO_WM_FIGMA_FLAG" val="#fgm#"/>
  <p:tag name="KSO_WM_UNIT_INDEX" val="1"/>
  <p:tag name="KSO_WM_UNIT_TYPE" val="a"/>
  <p:tag name="KSO_WM_LAYOUT_CHECK_HASH" val="eac0821b1ac34f2c0370e415106a35ed4994960a"/>
  <p:tag name="KSO_WM_NEWLAYOUT_GROUP_ID" val="layout_10013"/>
  <p:tag name="KSO_WM_NEWLAYOUT_ID" val="slide_86f1963d477175bc"/>
</p:tagLst>
</file>

<file path=ppt/tags/tag1947.xml><?xml version="1.0" encoding="utf-8"?>
<p:tagLst xmlns:p="http://schemas.openxmlformats.org/presentationml/2006/main">
  <p:tag name="KSO_WM_BEAUTIFY_FLAG" val="#fgm#"/>
  <p:tag name="KSO_WM_FIGMA_FLAG" val="#fgm#"/>
  <p:tag name="KSO_WM_UNIT_INDEX" val="1"/>
  <p:tag name="KSO_WM_UNIT_TYPE" val="d"/>
</p:tagLst>
</file>

<file path=ppt/tags/tag19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Lst>
</file>

<file path=ppt/tags/tag19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9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95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95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958.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959.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96.xml><?xml version="1.0" encoding="utf-8"?>
<p:tagLst xmlns:p="http://schemas.openxmlformats.org/presentationml/2006/main">
  <p:tag name="KSO_WM_BEAUTIFY_FLAG" val="#fgm#"/>
  <p:tag name="KSO_WM_FIGMA_FLAG" val="#fgm#"/>
  <p:tag name="KSO_WM_UNIT_INDEX" val="1"/>
  <p:tag name="KSO_WM_UNIT_TYPE" val="d"/>
</p:tagLst>
</file>

<file path=ppt/tags/tag1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63.xml><?xml version="1.0" encoding="utf-8"?>
<p:tagLst xmlns:p="http://schemas.openxmlformats.org/presentationml/2006/main">
  <p:tag name="KSO_WM_BEAUTIFY_FLAG" val="#fgm#"/>
  <p:tag name="KSO_WM_FIGMA_FLAG" val="#fgm#"/>
  <p:tag name="KSO_WM_UNIT_INDEX" val="1"/>
  <p:tag name="KSO_WM_UNIT_TYPE" val="a"/>
  <p:tag name="KSO_WM_LAYOUT_CHECK_HASH" val="521d0a6079d8938fbda46603abd0542b45f473ce"/>
  <p:tag name="KSO_WM_NEWLAYOUT_GROUP_ID" val="layout_59"/>
  <p:tag name="KSO_WM_NEWLAYOUT_ID" val="slide_a03752dd04035ed8"/>
</p:tagLst>
</file>

<file path=ppt/tags/tag1964.xml><?xml version="1.0" encoding="utf-8"?>
<p:tagLst xmlns:p="http://schemas.openxmlformats.org/presentationml/2006/main">
  <p:tag name="KSO_WM_BEAUTIFY_FLAG" val="#fgm#"/>
  <p:tag name="KSO_WM_FIGMA_FLAG" val="#fgm#"/>
  <p:tag name="KSO_WM_UNIT_INDEX" val="1"/>
  <p:tag name="KSO_WM_UNIT_TYPE" val="d"/>
</p:tagLst>
</file>

<file path=ppt/tags/tag19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74.xml><?xml version="1.0" encoding="utf-8"?>
<p:tagLst xmlns:p="http://schemas.openxmlformats.org/presentationml/2006/main">
  <p:tag name="KSO_WM_BEAUTIFY_FLAG" val="#fgm#"/>
  <p:tag name="KSO_WM_FIGMA_FLAG" val="#fgm#"/>
  <p:tag name="KSO_WM_UNIT_INDEX" val="1"/>
  <p:tag name="KSO_WM_UNIT_TYPE" val="a"/>
  <p:tag name="KSO_WM_LAYOUT_CHECK_HASH" val="0ccff377d6242fda711b3c9831ab39fb0f5bd135"/>
  <p:tag name="KSO_WM_NEWLAYOUT_GROUP_ID" val="layout_48"/>
  <p:tag name="KSO_WM_NEWLAYOUT_ID" val="slide_383df2dbb744d419"/>
</p:tagLst>
</file>

<file path=ppt/tags/tag19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86.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Lst>
</file>

<file path=ppt/tags/tag1987.xml><?xml version="1.0" encoding="utf-8"?>
<p:tagLst xmlns:p="http://schemas.openxmlformats.org/presentationml/2006/main">
  <p:tag name="KSO_WM_BEAUTIFY_FLAG" val="#fgm#"/>
  <p:tag name="KSO_WM_FIGMA_FLAG" val="#fgm#"/>
  <p:tag name="KSO_WM_UNIT_INDEX" val="1"/>
  <p:tag name="KSO_WM_UNIT_TYPE" val="f"/>
</p:tagLst>
</file>

<file path=ppt/tags/tag1988.xml><?xml version="1.0" encoding="utf-8"?>
<p:tagLst xmlns:p="http://schemas.openxmlformats.org/presentationml/2006/main">
  <p:tag name="KSO_WM_BEAUTIFY_FLAG" val="#fgm#"/>
  <p:tag name="KSO_WM_FIGMA_FLAG" val="#fgm#"/>
  <p:tag name="KSO_WM_UNIT_INDEX" val="1"/>
  <p:tag name="KSO_WM_UNIT_TYPE" val="d"/>
</p:tagLst>
</file>

<file path=ppt/tags/tag19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9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9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1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1.xml><?xml version="1.0" encoding="utf-8"?>
<p:tagLst xmlns:p="http://schemas.openxmlformats.org/presentationml/2006/main">
  <p:tag name="KSO_WM_BEAUTIFY_FLAG" val="#fgm#"/>
  <p:tag name="KSO_WM_FIGMA_FLAG" val="#fgm#"/>
  <p:tag name="KSO_WM_UNIT_INDEX" val="1"/>
  <p:tag name="KSO_WM_UNIT_TYPE" val="a"/>
  <p:tag name="KSO_WM_LAYOUT_CHECK_HASH" val="e026f7494a557c40b12085037a984c69e520291b"/>
  <p:tag name="KSO_WM_NEWLAYOUT_GROUP_ID" val="layout_10001"/>
  <p:tag name="KSO_WM_NEWLAYOUT_ID" val="slide_d972bdbb01639c7b"/>
</p:tagLst>
</file>

<file path=ppt/tags/tag2002.xml><?xml version="1.0" encoding="utf-8"?>
<p:tagLst xmlns:p="http://schemas.openxmlformats.org/presentationml/2006/main">
  <p:tag name="KSO_WM_BEAUTIFY_FLAG" val="#fgm#"/>
  <p:tag name="KSO_WM_FIGMA_FLAG" val="#fgm#"/>
  <p:tag name="KSO_WM_UNIT_INDEX" val="1"/>
  <p:tag name="KSO_WM_UNIT_TYPE" val="f"/>
</p:tagLst>
</file>

<file path=ppt/tags/tag2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06.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Lst>
</file>

<file path=ppt/tags/tag20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13.xml><?xml version="1.0" encoding="utf-8"?>
<p:tagLst xmlns:p="http://schemas.openxmlformats.org/presentationml/2006/main">
  <p:tag name="KSO_WM_BEAUTIFY_FLAG" val="#fgm#"/>
  <p:tag name="KSO_WM_FIGMA_FLAG" val="#fgm#"/>
  <p:tag name="KSO_WM_UNIT_INDEX" val="1"/>
  <p:tag name="KSO_WM_UNIT_TYPE" val="a"/>
  <p:tag name="KSO_WM_LAYOUT_CHECK_HASH" val="24e2c143c9a61f0bd3640e2c7b735fb7e074e49f"/>
  <p:tag name="KSO_WM_NEWLAYOUT_GROUP_ID" val="layout_10012"/>
  <p:tag name="KSO_WM_NEWLAYOUT_ID" val="slide_b9fb2f82040eace4"/>
</p:tagLst>
</file>

<file path=ppt/tags/tag2014.xml><?xml version="1.0" encoding="utf-8"?>
<p:tagLst xmlns:p="http://schemas.openxmlformats.org/presentationml/2006/main">
  <p:tag name="KSO_WM_BEAUTIFY_FLAG" val="#fgm#"/>
  <p:tag name="KSO_WM_FIGMA_FLAG" val="#fgm#"/>
  <p:tag name="KSO_WM_UNIT_INDEX" val="1"/>
  <p:tag name="KSO_WM_UNIT_TYPE" val="d"/>
</p:tagLst>
</file>

<file path=ppt/tags/tag20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2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2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26.xml><?xml version="1.0" encoding="utf-8"?>
<p:tagLst xmlns:p="http://schemas.openxmlformats.org/presentationml/2006/main">
  <p:tag name="KSO_WM_BEAUTIFY_FLAG" val="#fgm#"/>
  <p:tag name="KSO_WM_FIGMA_FLAG" val="#fgm#"/>
  <p:tag name="KSO_WM_UNIT_INDEX" val="1"/>
  <p:tag name="KSO_WM_UNIT_TYPE" val="a"/>
  <p:tag name="KSO_WM_LAYOUT_CHECK_HASH" val="6aae55b3ce7afedb0fbf2621cedb903e1dbaf83d"/>
  <p:tag name="KSO_WM_NEWLAYOUT_GROUP_ID" val="layout_2"/>
  <p:tag name="KSO_WM_NEWLAYOUT_ID" val="slide_ed2c2e1a4c4efbba"/>
</p:tagLst>
</file>

<file path=ppt/tags/tag20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3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0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3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0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3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204.xml><?xml version="1.0" encoding="utf-8"?>
<p:tagLst xmlns:p="http://schemas.openxmlformats.org/presentationml/2006/main">
  <p:tag name="KSO_WM_BEAUTIFY_FLAG" val="#fgm#"/>
  <p:tag name="KSO_WM_FIGMA_FLAG" val="#fgm#"/>
  <p:tag name="KSO_WM_UNIT_INDEX" val="1"/>
  <p:tag name="KSO_WM_UNIT_TYPE" val="a"/>
  <p:tag name="KSO_WM_LAYOUT_CHECK_HASH" val="74fb04c12273699bf534d12c51d662db4ce5ef29"/>
  <p:tag name="KSO_WM_NEWLAYOUT_GROUP_ID" val="layout_6"/>
  <p:tag name="KSO_WM_NEWLAYOUT_ID" val="slide_7e41ee7ea29aed88"/>
</p:tagLst>
</file>

<file path=ppt/tags/tag204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0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46.xml><?xml version="1.0" encoding="utf-8"?>
<p:tagLst xmlns:p="http://schemas.openxmlformats.org/presentationml/2006/main">
  <p:tag name="KSO_WM_BEAUTIFY_FLAG" val="#fgm#"/>
  <p:tag name="KSO_WM_FIGMA_FLAG" val="#fgm#"/>
  <p:tag name="KSO_WM_UNIT_INDEX" val="1"/>
  <p:tag name="KSO_WM_UNIT_TYPE" val="a"/>
  <p:tag name="KSO_WM_LAYOUT_CHECK_HASH" val="b2fd16ec64d0b105339d3df262e1ee1b6e491bef"/>
  <p:tag name="KSO_WM_NEWLAYOUT_GROUP_ID" val="layout_62"/>
  <p:tag name="KSO_WM_NEWLAYOUT_ID" val="slide_dbc9252d4a09251e"/>
</p:tagLst>
</file>

<file path=ppt/tags/tag2047.xml><?xml version="1.0" encoding="utf-8"?>
<p:tagLst xmlns:p="http://schemas.openxmlformats.org/presentationml/2006/main">
  <p:tag name="KSO_WM_BEAUTIFY_FLAG" val="#fgm#"/>
  <p:tag name="KSO_WM_FIGMA_FLAG" val="#fgm#"/>
  <p:tag name="KSO_WM_UNIT_INDEX" val="1"/>
  <p:tag name="KSO_WM_UNIT_TYPE" val="d"/>
</p:tagLst>
</file>

<file path=ppt/tags/tag20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5.xml><?xml version="1.0" encoding="utf-8"?>
<p:tagLst xmlns:p="http://schemas.openxmlformats.org/presentationml/2006/main">
  <p:tag name="KSO_WM_BEAUTIFY_FLAG" val="#fgm#"/>
  <p:tag name="KSO_WM_FIGMA_FLAG" val="#fgm#"/>
  <p:tag name="KSO_WM_UNIT_INDEX" val="1"/>
  <p:tag name="KSO_WM_UNIT_TYPE" val="d"/>
</p:tagLst>
</file>

<file path=ppt/tags/tag20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0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60.xml><?xml version="1.0" encoding="utf-8"?>
<p:tagLst xmlns:p="http://schemas.openxmlformats.org/presentationml/2006/main">
  <p:tag name="KSO_WM_BEAUTIFY_FLAG" val="#fgm#"/>
  <p:tag name="KSO_WM_FIGMA_FLAG" val="#fgm#"/>
  <p:tag name="KSO_WM_UNIT_INDEX" val="1"/>
  <p:tag name="KSO_WM_UNIT_TYPE" val="a"/>
  <p:tag name="KSO_WM_LAYOUT_CHECK_HASH" val="13346cc2828d120855fa90c28736399ba57b35d1"/>
  <p:tag name="KSO_WM_NEWLAYOUT_GROUP_ID" val="layout_10007"/>
  <p:tag name="KSO_WM_NEWLAYOUT_ID" val="slide_4be6a3c4459a92c6"/>
</p:tagLst>
</file>

<file path=ppt/tags/tag20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6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70.xml><?xml version="1.0" encoding="utf-8"?>
<p:tagLst xmlns:p="http://schemas.openxmlformats.org/presentationml/2006/main">
  <p:tag name="KSO_WM_BEAUTIFY_FLAG" val="#fgm#"/>
  <p:tag name="KSO_WM_FIGMA_FLAG" val="#fgm#"/>
  <p:tag name="KSO_WM_UNIT_INDEX" val="1"/>
  <p:tag name="KSO_WM_UNIT_TYPE" val="a"/>
  <p:tag name="KSO_WM_LAYOUT_CHECK_HASH" val="5f6e212a19b3a9b8148dd74c2a79f1b069473209"/>
  <p:tag name="KSO_WM_NEWLAYOUT_GROUP_ID" val="layout_38"/>
  <p:tag name="KSO_WM_NEWLAYOUT_ID" val="slide_f7b9aa46f714e91f"/>
</p:tagLst>
</file>

<file path=ppt/tags/tag20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7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07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8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0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8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08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8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90.xml><?xml version="1.0" encoding="utf-8"?>
<p:tagLst xmlns:p="http://schemas.openxmlformats.org/presentationml/2006/main">
  <p:tag name="KSO_WM_BEAUTIFY_FLAG" val="#fgm#"/>
  <p:tag name="KSO_WM_FIGMA_FLAG" val="#fgm#"/>
  <p:tag name="KSO_WM_UNIT_INDEX" val="1"/>
  <p:tag name="KSO_WM_UNIT_TYPE" val="a"/>
  <p:tag name="KSO_WM_LAYOUT_CHECK_HASH" val="f716a1bca36b630a700acb2384f3c24863003080"/>
  <p:tag name="KSO_WM_NEWLAYOUT_GROUP_ID" val="layout_10013"/>
  <p:tag name="KSO_WM_NEWLAYOUT_ID" val="slide_be81f4e8c4a0fe6f"/>
</p:tagLst>
</file>

<file path=ppt/tags/tag2091.xml><?xml version="1.0" encoding="utf-8"?>
<p:tagLst xmlns:p="http://schemas.openxmlformats.org/presentationml/2006/main">
  <p:tag name="KSO_WM_BEAUTIFY_FLAG" val="#fgm#"/>
  <p:tag name="KSO_WM_FIGMA_FLAG" val="#fgm#"/>
  <p:tag name="KSO_WM_UNIT_INDEX" val="1"/>
  <p:tag name="KSO_WM_UNIT_TYPE" val="d"/>
</p:tagLst>
</file>

<file path=ppt/tags/tag20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9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09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0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10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05.xml><?xml version="1.0" encoding="utf-8"?>
<p:tagLst xmlns:p="http://schemas.openxmlformats.org/presentationml/2006/main">
  <p:tag name="KSO_WM_BEAUTIFY_FLAG" val="#fgm#"/>
  <p:tag name="KSO_WM_FIGMA_FLAG" val="#fgm#"/>
  <p:tag name="KSO_WM_UNIT_INDEX" val="1"/>
  <p:tag name="KSO_WM_UNIT_TYPE" val="a"/>
  <p:tag name="KSO_WM_LAYOUT_CHECK_HASH" val="6fa029a983cad25231e463bd1ffea98e331171f3"/>
  <p:tag name="KSO_WM_NEWLAYOUT_GROUP_ID" val="layout_63"/>
  <p:tag name="KSO_WM_NEWLAYOUT_ID" val="slide_e7b227be9274ba4a"/>
</p:tagLst>
</file>

<file path=ppt/tags/tag2106.xml><?xml version="1.0" encoding="utf-8"?>
<p:tagLst xmlns:p="http://schemas.openxmlformats.org/presentationml/2006/main">
  <p:tag name="KSO_WM_BEAUTIFY_FLAG" val="#fgm#"/>
  <p:tag name="KSO_WM_FIGMA_FLAG" val="#fgm#"/>
  <p:tag name="KSO_WM_UNIT_INDEX" val="1"/>
  <p:tag name="KSO_WM_UNIT_TYPE" val="d"/>
</p:tagLst>
</file>

<file path=ppt/tags/tag21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16.xml><?xml version="1.0" encoding="utf-8"?>
<p:tagLst xmlns:p="http://schemas.openxmlformats.org/presentationml/2006/main">
  <p:tag name="KSO_WM_BEAUTIFY_FLAG" val="#fgm#"/>
  <p:tag name="KSO_WM_FIGMA_FLAG" val="#fgm#"/>
  <p:tag name="KSO_WM_UNIT_INDEX" val="1"/>
  <p:tag name="KSO_WM_UNIT_TYPE" val="a"/>
  <p:tag name="KSO_WM_LAYOUT_CHECK_HASH" val="22e930b91798f0ece0af4a125cc869770be158b5"/>
  <p:tag name="KSO_WM_NEWLAYOUT_GROUP_ID" val="layout_3"/>
  <p:tag name="KSO_WM_NEWLAYOUT_ID" val="slide_300e05b7695962e2"/>
</p:tagLst>
</file>

<file path=ppt/tags/tag21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11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1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2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12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1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2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12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1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2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1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3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1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36.xml><?xml version="1.0" encoding="utf-8"?>
<p:tagLst xmlns:p="http://schemas.openxmlformats.org/presentationml/2006/main">
  <p:tag name="KSO_WM_BEAUTIFY_FLAG" val="#fgm#"/>
  <p:tag name="KSO_WM_FIGMA_FLAG" val="#fgm#"/>
  <p:tag name="KSO_WM_UNIT_INDEX" val="1"/>
  <p:tag name="KSO_WM_UNIT_TYPE" val="a"/>
  <p:tag name="KSO_WM_LAYOUT_CHECK_HASH" val="d2d98344635a683d8fbc034ba898c6ea6cc8cd33"/>
  <p:tag name="KSO_WM_NEWLAYOUT_GROUP_ID" val="layout_7"/>
  <p:tag name="KSO_WM_NEWLAYOUT_ID" val="slide_7703c2ab29970f45"/>
</p:tagLst>
</file>

<file path=ppt/tags/tag2137.xml><?xml version="1.0" encoding="utf-8"?>
<p:tagLst xmlns:p="http://schemas.openxmlformats.org/presentationml/2006/main">
  <p:tag name="KSO_WM_BEAUTIFY_FLAG" val="#fgm#"/>
  <p:tag name="KSO_WM_FIGMA_FLAG" val="#fgm#"/>
  <p:tag name="KSO_WM_UNIT_INDEX" val="1"/>
  <p:tag name="KSO_WM_UNIT_TYPE" val="f"/>
</p:tagLst>
</file>

<file path=ppt/tags/tag2138.xml><?xml version="1.0" encoding="utf-8"?>
<p:tagLst xmlns:p="http://schemas.openxmlformats.org/presentationml/2006/main">
  <p:tag name="KSO_WM_BEAUTIFY_FLAG" val="#fgm#"/>
  <p:tag name="KSO_WM_FIGMA_FLAG" val="#fgm#"/>
  <p:tag name="KSO_WM_UNIT_INDEX" val="1"/>
  <p:tag name="KSO_WM_UNIT_TYPE" val="d"/>
</p:tagLst>
</file>

<file path=ppt/tags/tag213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4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4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49.xml><?xml version="1.0" encoding="utf-8"?>
<p:tagLst xmlns:p="http://schemas.openxmlformats.org/presentationml/2006/main">
  <p:tag name="KSO_WM_BEAUTIFY_FLAG" val="#fgm#"/>
  <p:tag name="KSO_WM_FIGMA_FLAG" val="#fgm#"/>
  <p:tag name="KSO_WM_UNIT_INDEX" val="1"/>
  <p:tag name="KSO_WM_UNIT_TYPE" val="a"/>
  <p:tag name="KSO_WM_LAYOUT_CHECK_HASH" val="6c17c32d2907f49ed7aa9e1607088576a66f960e"/>
  <p:tag name="KSO_WM_NEWLAYOUT_GROUP_ID" val="layout_29"/>
  <p:tag name="KSO_WM_NEWLAYOUT_ID" val="slide_71306c912136627e"/>
</p:tagLst>
</file>

<file path=ppt/tags/tag2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50.xml><?xml version="1.0" encoding="utf-8"?>
<p:tagLst xmlns:p="http://schemas.openxmlformats.org/presentationml/2006/main">
  <p:tag name="KSO_WM_BEAUTIFY_FLAG" val="#fgm#"/>
  <p:tag name="KSO_WM_FIGMA_FLAG" val="#fgm#"/>
  <p:tag name="KSO_WM_UNIT_INDEX" val="1"/>
  <p:tag name="KSO_WM_UNIT_TYPE" val="f"/>
</p:tagLst>
</file>

<file path=ppt/tags/tag215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15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1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1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5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15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6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6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1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67.xml><?xml version="1.0" encoding="utf-8"?>
<p:tagLst xmlns:p="http://schemas.openxmlformats.org/presentationml/2006/main">
  <p:tag name="KSO_WM_BEAUTIFY_FLAG" val="#fgm#"/>
  <p:tag name="KSO_WM_FIGMA_FLAG" val="#fgm#"/>
  <p:tag name="KSO_WM_UNIT_INDEX" val="1"/>
  <p:tag name="KSO_WM_UNIT_TYPE" val="a"/>
  <p:tag name="KSO_WM_LAYOUT_CHECK_HASH" val="803f629d9f7fdff9524d9823bb8909d58092ba48"/>
  <p:tag name="KSO_WM_NEWLAYOUT_GROUP_ID" val="layout_26"/>
  <p:tag name="KSO_WM_NEWLAYOUT_ID" val="slide_f2f0a703e5376311"/>
</p:tagLst>
</file>

<file path=ppt/tags/tag21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7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17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1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21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18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18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8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187.xml><?xml version="1.0" encoding="utf-8"?>
<p:tagLst xmlns:p="http://schemas.openxmlformats.org/presentationml/2006/main">
  <p:tag name="KSO_WM_BEAUTIFY_FLAG" val="#fgm#"/>
  <p:tag name="KSO_WM_FIGMA_FLAG" val="#fgm#"/>
  <p:tag name="KSO_WM_UNIT_INDEX" val="1"/>
  <p:tag name="KSO_WM_UNIT_TYPE" val="a"/>
  <p:tag name="KSO_WM_LAYOUT_CHECK_HASH" val="d1b7e8f23d6ca0b31af8fa9ae82e95c600f29765"/>
  <p:tag name="KSO_WM_NEWLAYOUT_GROUP_ID" val="layout_56"/>
  <p:tag name="KSO_WM_NEWLAYOUT_ID" val="slide_cc402a8209630ebf"/>
</p:tagLst>
</file>

<file path=ppt/tags/tag2188.xml><?xml version="1.0" encoding="utf-8"?>
<p:tagLst xmlns:p="http://schemas.openxmlformats.org/presentationml/2006/main">
  <p:tag name="KSO_WM_BEAUTIFY_FLAG" val="#fgm#"/>
  <p:tag name="KSO_WM_FIGMA_FLAG" val="#fgm#"/>
  <p:tag name="KSO_WM_UNIT_INDEX" val="1"/>
  <p:tag name="KSO_WM_UNIT_TYPE" val="f"/>
</p:tagLst>
</file>

<file path=ppt/tags/tag21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1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19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1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19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1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9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198.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1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xml><?xml version="1.0" encoding="utf-8"?>
<p:tagLst xmlns:p="http://schemas.openxmlformats.org/presentationml/2006/main">
  <p:tag name="KSO_WM_BEAUTIFY_FLAG" val="#fgm#"/>
  <p:tag name="KSO_WM_FIGMA_FLAG" val="#fgm#"/>
  <p:tag name="KSO_WM_UNIT_INDEX" val="1"/>
  <p:tag name="KSO_WM_UNIT_TYPE" val="a"/>
  <p:tag name="KSO_WM_LAYOUT_CHECK_HASH" val="74170a9eae23c22ad9bf2ae74bf16a9a15e05859"/>
  <p:tag name="KSO_WM_NEWLAYOUT_GROUP_ID" val="layout_10013"/>
  <p:tag name="KSO_WM_NEWLAYOUT_ID" val="slide_47ddc0f3e0d84bd1"/>
</p:tagLst>
</file>

<file path=ppt/tags/tag22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2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202.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2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0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2206.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220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20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2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2.xml><?xml version="1.0" encoding="utf-8"?>
<p:tagLst xmlns:p="http://schemas.openxmlformats.org/presentationml/2006/main">
  <p:tag name="KSO_WM_BEAUTIFY_FLAG" val="#fgm#"/>
  <p:tag name="KSO_WM_FIGMA_FLAG" val="#fgm#"/>
  <p:tag name="KSO_WM_UNIT_INDEX" val="1"/>
  <p:tag name="KSO_WM_UNIT_TYPE" val="a"/>
  <p:tag name="KSO_WM_LAYOUT_CHECK_HASH" val="032bae6f0dd93e1faba984a3409e27d47896f010"/>
  <p:tag name="KSO_WM_NEWLAYOUT_GROUP_ID" val="layout_42"/>
  <p:tag name="KSO_WM_NEWLAYOUT_ID" val="slide_5a87d91ece4523d8"/>
</p:tagLst>
</file>

<file path=ppt/tags/tag2213.xml><?xml version="1.0" encoding="utf-8"?>
<p:tagLst xmlns:p="http://schemas.openxmlformats.org/presentationml/2006/main">
  <p:tag name="KSO_WM_BEAUTIFY_FLAG" val="#fgm#"/>
  <p:tag name="KSO_WM_FIGMA_FLAG" val="#fgm#"/>
  <p:tag name="KSO_WM_UNIT_INDEX" val="1"/>
  <p:tag name="KSO_WM_UNIT_TYPE" val="d"/>
</p:tagLst>
</file>

<file path=ppt/tags/tag22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2220.xml><?xml version="1.0" encoding="utf-8"?>
<p:tagLst xmlns:p="http://schemas.openxmlformats.org/presentationml/2006/main">
  <p:tag name="KSO_WM_BEAUTIFY_FLAG" val="#fgm#"/>
  <p:tag name="KSO_WM_FIGMA_FLAG" val="#fgm#"/>
  <p:tag name="KSO_WM_UNIT_INDEX" val="1"/>
  <p:tag name="KSO_WM_UNIT_TYPE" val="a"/>
  <p:tag name="KSO_WM_LAYOUT_CHECK_HASH" val="2218bd46f5a6e12435b5f7ab4e82491677c5e3ea"/>
  <p:tag name="KSO_WM_NEWLAYOUT_GROUP_ID" val="layout_4"/>
  <p:tag name="KSO_WM_NEWLAYOUT_ID" val="slide_347fdcce50d679f5"/>
</p:tagLst>
</file>

<file path=ppt/tags/tag2221.xml><?xml version="1.0" encoding="utf-8"?>
<p:tagLst xmlns:p="http://schemas.openxmlformats.org/presentationml/2006/main">
  <p:tag name="KSO_WM_BEAUTIFY_FLAG" val="#fgm#"/>
  <p:tag name="KSO_WM_FIGMA_FLAG" val="#fgm#"/>
  <p:tag name="KSO_WM_UNIT_INDEX" val="1"/>
  <p:tag name="KSO_WM_UNIT_TYPE" val="f"/>
</p:tagLst>
</file>

<file path=ppt/tags/tag22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2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2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23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23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2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23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23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1.xml><?xml version="1.0" encoding="utf-8"?>
<p:tagLst xmlns:p="http://schemas.openxmlformats.org/presentationml/2006/main">
  <p:tag name="KSO_WM_BEAUTIFY_FLAG" val="#fgm#"/>
  <p:tag name="KSO_WM_FIGMA_FLAG" val="#fgm#"/>
  <p:tag name="KSO_WM_UNIT_INDEX" val="1"/>
  <p:tag name="KSO_WM_UNIT_TYPE" val="a"/>
  <p:tag name="KSO_WM_LAYOUT_CHECK_HASH" val="a356f0477668a5dd31863e378e566f8fb65b6739"/>
  <p:tag name="KSO_WM_NEWLAYOUT_GROUP_ID" val="layout_61"/>
  <p:tag name="KSO_WM_NEWLAYOUT_ID" val="slide_b30357d03334c309"/>
</p:tagLst>
</file>

<file path=ppt/tags/tag2242.xml><?xml version="1.0" encoding="utf-8"?>
<p:tagLst xmlns:p="http://schemas.openxmlformats.org/presentationml/2006/main">
  <p:tag name="KSO_WM_BEAUTIFY_FLAG" val="#fgm#"/>
  <p:tag name="KSO_WM_FIGMA_FLAG" val="#fgm#"/>
  <p:tag name="KSO_WM_UNIT_INDEX" val="1"/>
  <p:tag name="KSO_WM_UNIT_TYPE" val="d"/>
</p:tagLst>
</file>

<file path=ppt/tags/tag2243.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2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48.xml><?xml version="1.0" encoding="utf-8"?>
<p:tagLst xmlns:p="http://schemas.openxmlformats.org/presentationml/2006/main">
  <p:tag name="KSO_WM_BEAUTIFY_FLAG" val="#fgm#"/>
  <p:tag name="KSO_WM_FIGMA_FLAG" val="#fgm#"/>
  <p:tag name="KSO_WM_UNIT_INDEX" val="1"/>
  <p:tag name="KSO_WM_UNIT_TYPE" val="a"/>
  <p:tag name="KSO_WM_LAYOUT_CHECK_HASH" val="6557cb46e940732c1944838790af8dc87d4c2f0c"/>
  <p:tag name="KSO_WM_NEWLAYOUT_GROUP_ID" val="layout_51"/>
  <p:tag name="KSO_WM_NEWLAYOUT_ID" val="slide_a6b9fe2be1237172"/>
</p:tagLst>
</file>

<file path=ppt/tags/tag2249.xml><?xml version="1.0" encoding="utf-8"?>
<p:tagLst xmlns:p="http://schemas.openxmlformats.org/presentationml/2006/main">
  <p:tag name="KSO_WM_BEAUTIFY_FLAG" val="#fgm#"/>
  <p:tag name="KSO_WM_FIGMA_FLAG" val="#fgm#"/>
  <p:tag name="KSO_WM_UNIT_INDEX" val="1"/>
  <p:tag name="KSO_WM_UNIT_TYPE" val="d"/>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55.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Lst>
</file>

<file path=ppt/tags/tag2256.xml><?xml version="1.0" encoding="utf-8"?>
<p:tagLst xmlns:p="http://schemas.openxmlformats.org/presentationml/2006/main">
  <p:tag name="KSO_WM_BEAUTIFY_FLAG" val="#fgm#"/>
  <p:tag name="KSO_WM_FIGMA_FLAG" val="#fgm#"/>
  <p:tag name="KSO_WM_UNIT_INDEX" val="1"/>
  <p:tag name="KSO_WM_UNIT_TYPE" val="d"/>
</p:tagLst>
</file>

<file path=ppt/tags/tag22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2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2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69.xml><?xml version="1.0" encoding="utf-8"?>
<p:tagLst xmlns:p="http://schemas.openxmlformats.org/presentationml/2006/main">
  <p:tag name="KSO_WM_BEAUTIFY_FLAG" val="#fgm#"/>
  <p:tag name="KSO_WM_FIGMA_FLAG" val="#fgm#"/>
  <p:tag name="KSO_WM_UNIT_INDEX" val="1"/>
  <p:tag name="KSO_WM_UNIT_TYPE" val="a"/>
  <p:tag name="KSO_WM_LAYOUT_CHECK_HASH" val="eb7d21569fcecc6028819769b02e4f04ce6e2c1d"/>
  <p:tag name="KSO_WM_NEWLAYOUT_GROUP_ID" val="layout_60"/>
  <p:tag name="KSO_WM_NEWLAYOUT_ID" val="slide_005b82ddd59e99b7"/>
</p:tagLst>
</file>

<file path=ppt/tags/tag227.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Lst>
</file>

<file path=ppt/tags/tag2270.xml><?xml version="1.0" encoding="utf-8"?>
<p:tagLst xmlns:p="http://schemas.openxmlformats.org/presentationml/2006/main">
  <p:tag name="KSO_WM_BEAUTIFY_FLAG" val="#fgm#"/>
  <p:tag name="KSO_WM_FIGMA_FLAG" val="#fgm#"/>
  <p:tag name="KSO_WM_UNIT_INDEX" val="1"/>
  <p:tag name="KSO_WM_UNIT_TYPE" val="d"/>
</p:tagLst>
</file>

<file path=ppt/tags/tag227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7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8.xml><?xml version="1.0" encoding="utf-8"?>
<p:tagLst xmlns:p="http://schemas.openxmlformats.org/presentationml/2006/main">
  <p:tag name="KSO_WM_BEAUTIFY_FLAG" val="#fgm#"/>
  <p:tag name="KSO_WM_FIGMA_FLAG" val="#fgm#"/>
  <p:tag name="KSO_WM_UNIT_INDEX" val="1"/>
  <p:tag name="KSO_WM_UNIT_TYPE" val="d"/>
</p:tagLst>
</file>

<file path=ppt/tags/tag2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83.xml><?xml version="1.0" encoding="utf-8"?>
<p:tagLst xmlns:p="http://schemas.openxmlformats.org/presentationml/2006/main">
  <p:tag name="KSO_WM_BEAUTIFY_FLAG" val="#fgm#"/>
  <p:tag name="KSO_WM_FIGMA_FLAG" val="#fgm#"/>
  <p:tag name="KSO_WM_UNIT_INDEX" val="1"/>
  <p:tag name="KSO_WM_UNIT_TYPE" val="a"/>
  <p:tag name="KSO_WM_LAYOUT_CHECK_HASH" val="b08e90d664c25f50e9f63fd21aa94dc21adcb9c7"/>
  <p:tag name="KSO_WM_NEWLAYOUT_GROUP_ID" val="layout_30"/>
  <p:tag name="KSO_WM_NEWLAYOUT_ID" val="slide_e830f07837cad1f2"/>
</p:tagLst>
</file>

<file path=ppt/tags/tag2284.xml><?xml version="1.0" encoding="utf-8"?>
<p:tagLst xmlns:p="http://schemas.openxmlformats.org/presentationml/2006/main">
  <p:tag name="KSO_WM_BEAUTIFY_FLAG" val="#fgm#"/>
  <p:tag name="KSO_WM_FIGMA_FLAG" val="#fgm#"/>
  <p:tag name="KSO_WM_UNIT_INDEX" val="1"/>
  <p:tag name="KSO_WM_UNIT_TYPE" val="d"/>
</p:tagLst>
</file>

<file path=ppt/tags/tag22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28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2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29.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29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2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296.xml><?xml version="1.0" encoding="utf-8"?>
<p:tagLst xmlns:p="http://schemas.openxmlformats.org/presentationml/2006/main">
  <p:tag name="KSO_WM_BEAUTIFY_FLAG" val="#fgm#"/>
  <p:tag name="KSO_WM_FIGMA_FLAG" val="#fgm#"/>
  <p:tag name="KSO_WM_UNIT_INDEX" val="1"/>
  <p:tag name="KSO_WM_UNIT_TYPE" val="a"/>
  <p:tag name="KSO_WM_LAYOUT_CHECK_HASH" val="2cad268a0d360ef5986c927b6956442362d6b339"/>
  <p:tag name="KSO_WM_NEWLAYOUT_GROUP_ID" val="layout_10009"/>
  <p:tag name="KSO_WM_NEWLAYOUT_ID" val="slide_5c3899e33f322f8b"/>
</p:tagLst>
</file>

<file path=ppt/tags/tag22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xml><?xml version="1.0" encoding="utf-8"?>
<p:tagLst xmlns:p="http://schemas.openxmlformats.org/presentationml/2006/main">
  <p:tag name="KSO_WM_BEAUTIFY_FLAG" val="#fgm#"/>
  <p:tag name="KSO_WM_FIGMA_FLAG" val="#fgm#"/>
  <p:tag name="KSO_WM_UNIT_INDEX" val="1"/>
  <p:tag name="KSO_WM_UNIT_TYPE" val="d"/>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6.xml><?xml version="1.0" encoding="utf-8"?>
<p:tagLst xmlns:p="http://schemas.openxmlformats.org/presentationml/2006/main">
  <p:tag name="KSO_WM_BEAUTIFY_FLAG" val="#fgm#"/>
  <p:tag name="KSO_WM_FIGMA_FLAG" val="#fgm#"/>
  <p:tag name="KSO_WM_UNIT_INDEX" val="1"/>
  <p:tag name="KSO_WM_UNIT_TYPE" val="a"/>
  <p:tag name="KSO_WM_LAYOUT_CHECK_HASH" val="0062b22f9bb0fdf1a131c7cd542ec5866775ecb2"/>
  <p:tag name="KSO_WM_NEWLAYOUT_GROUP_ID" val="layout_17"/>
  <p:tag name="KSO_WM_NEWLAYOUT_ID" val="slide_3e94bc1f35fe71db"/>
</p:tagLst>
</file>

<file path=ppt/tags/tag2307.xml><?xml version="1.0" encoding="utf-8"?>
<p:tagLst xmlns:p="http://schemas.openxmlformats.org/presentationml/2006/main">
  <p:tag name="KSO_WM_BEAUTIFY_FLAG" val="#fgm#"/>
  <p:tag name="KSO_WM_FIGMA_FLAG" val="#fgm#"/>
  <p:tag name="KSO_WM_UNIT_INDEX" val="1"/>
  <p:tag name="KSO_WM_UNIT_TYPE" val="f"/>
</p:tagLst>
</file>

<file path=ppt/tags/tag2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11.xml><?xml version="1.0" encoding="utf-8"?>
<p:tagLst xmlns:p="http://schemas.openxmlformats.org/presentationml/2006/main">
  <p:tag name="KSO_WM_BEAUTIFY_FLAG" val="#fgm#"/>
  <p:tag name="KSO_WM_FIGMA_FLAG" val="#fgm#"/>
  <p:tag name="KSO_WM_UNIT_INDEX" val="1"/>
  <p:tag name="KSO_WM_UNIT_TYPE" val="a"/>
  <p:tag name="KSO_WM_LAYOUT_CHECK_HASH" val="466e2b1c3fee7477147e074f2831050ca537781e"/>
  <p:tag name="KSO_WM_NEWLAYOUT_GROUP_ID" val="layout_23"/>
  <p:tag name="KSO_WM_NEWLAYOUT_ID" val="slide_38801189c7bf3302"/>
</p:tagLst>
</file>

<file path=ppt/tags/tag2312.xml><?xml version="1.0" encoding="utf-8"?>
<p:tagLst xmlns:p="http://schemas.openxmlformats.org/presentationml/2006/main">
  <p:tag name="KSO_WM_BEAUTIFY_FLAG" val="#fgm#"/>
  <p:tag name="KSO_WM_FIGMA_FLAG" val="#fgm#"/>
  <p:tag name="KSO_WM_UNIT_INDEX" val="1"/>
  <p:tag name="KSO_WM_UNIT_TYPE" val="f"/>
</p:tagLst>
</file>

<file path=ppt/tags/tag2313.xml><?xml version="1.0" encoding="utf-8"?>
<p:tagLst xmlns:p="http://schemas.openxmlformats.org/presentationml/2006/main">
  <p:tag name="KSO_WM_BEAUTIFY_FLAG" val="#fgm#"/>
  <p:tag name="KSO_WM_FIGMA_FLAG" val="#fgm#"/>
  <p:tag name="KSO_WM_UNIT_INDEX" val="1"/>
  <p:tag name="KSO_WM_UNIT_TYPE" val="d"/>
</p:tagLst>
</file>

<file path=ppt/tags/tag2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17.xml><?xml version="1.0" encoding="utf-8"?>
<p:tagLst xmlns:p="http://schemas.openxmlformats.org/presentationml/2006/main">
  <p:tag name="KSO_WM_BEAUTIFY_FLAG" val="#fgm#"/>
  <p:tag name="KSO_WM_FIGMA_FLAG" val="#fgm#"/>
  <p:tag name="KSO_WM_UNIT_INDEX" val="1"/>
  <p:tag name="KSO_WM_UNIT_TYPE" val="a"/>
  <p:tag name="KSO_WM_LAYOUT_CHECK_HASH" val="48ceb603e5d25ed09d5af5326344757e11cba6dd"/>
  <p:tag name="KSO_WM_NEWLAYOUT_GROUP_ID" val="layout_6"/>
  <p:tag name="KSO_WM_NEWLAYOUT_ID" val="slide_90919a0def1ff6d1"/>
</p:tagLst>
</file>

<file path=ppt/tags/tag2318.xml><?xml version="1.0" encoding="utf-8"?>
<p:tagLst xmlns:p="http://schemas.openxmlformats.org/presentationml/2006/main">
  <p:tag name="KSO_WM_BEAUTIFY_FLAG" val="#fgm#"/>
  <p:tag name="KSO_WM_FIGMA_FLAG" val="#fgm#"/>
  <p:tag name="KSO_WM_UNIT_INDEX" val="1"/>
  <p:tag name="KSO_WM_UNIT_TYPE" val="d"/>
</p:tagLst>
</file>

<file path=ppt/tags/tag23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3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2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3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3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33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3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4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34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2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4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34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a9095c9351779ba0ca2b65dde42510bc78975e2"/>
  <p:tag name="KSO_WM_NEWLAYOUT_GROUP_ID" val="layout_1-5"/>
  <p:tag name="KSO_WM_NEWLAYOUT_ID" val="slide_61223ae7a7f7aefc"/>
</p:tagLst>
</file>

<file path=ppt/tags/tag234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234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23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5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235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23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5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235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23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56.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235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235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62.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363.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785a140cb81f853456c0d6af214cc58562a366f"/>
  <p:tag name="KSO_WM_NEWLAYOUT_GROUP_ID" val="layout_1-5"/>
  <p:tag name="KSO_WM_NEWLAYOUT_ID" val="slide_cea45c27deb23863"/>
</p:tagLst>
</file>

<file path=ppt/tags/tag2364.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236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23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67.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236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23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7.xml><?xml version="1.0" encoding="utf-8"?>
<p:tagLst xmlns:p="http://schemas.openxmlformats.org/presentationml/2006/main">
  <p:tag name="KSO_WM_BEAUTIFY_FLAG" val="#fgm#"/>
  <p:tag name="KSO_WM_FIGMA_FLAG" val="#fgm#"/>
  <p:tag name="KSO_WM_UNIT_INDEX" val="1"/>
  <p:tag name="KSO_WM_UNIT_TYPE" val="a"/>
  <p:tag name="KSO_WM_LAYOUT_CHECK_HASH" val="f9234a9980eda81ad802d825d9168b06324a32e2"/>
  <p:tag name="KSO_WM_NEWLAYOUT_GROUP_ID" val="layout_10014"/>
  <p:tag name="KSO_WM_NEWLAYOUT_ID" val="slide_efa19404144709f7"/>
</p:tagLst>
</file>

<file path=ppt/tags/tag2370.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237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23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73.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237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237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376.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237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237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379.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3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2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38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2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USER_THEME" val="1"/>
  <p:tag name="KSO_WM_UNIT_ISNUMDGMTITLE" val="0"/>
  <p:tag name="KSO_WM_UNIT_NOCLEAR" val="0"/>
</p:tagLst>
</file>

<file path=ppt/tags/tag2389.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90.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1.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392.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393.xml><?xml version="1.0" encoding="utf-8"?>
<p:tagLst xmlns:p="http://schemas.openxmlformats.org/presentationml/2006/main">
  <p:tag name="KSO_WM_UNIT_ID" val="_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394.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395.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6.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7.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8.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399.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0.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1.xml><?xml version="1.0" encoding="utf-8"?>
<p:tagLst xmlns:p="http://schemas.openxmlformats.org/presentationml/2006/main">
  <p:tag name="KSO_WM_UNIT_ID" val="_4**"/>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2.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403.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4.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5.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6.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407.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8.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09.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10.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411.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2.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3.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4.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5.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6.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17.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Lst>
</file>

<file path=ppt/tags/tag2418.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41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20.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9*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21.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9*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22.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9*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23.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9*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24.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242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426.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TEXT_LAYER_COUNT" val="1"/>
  <p:tag name="KSO_WM_UNIT_PRESET_TEXT_INDEX" val="-1"/>
  <p:tag name="KSO_WM_UNIT_PRESET_TEXT_LEN" val="0"/>
</p:tagLst>
</file>

<file path=ppt/tags/tag242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42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3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243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3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4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44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UNIT_PRESET_TEXT_INDEX" val="-1"/>
  <p:tag name="KSO_WM_UNIT_PRESET_TEXT_LEN" val="0"/>
</p:tagLst>
</file>

<file path=ppt/tags/tag244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45.xml><?xml version="1.0" encoding="utf-8"?>
<p:tagLst xmlns:p="http://schemas.openxmlformats.org/presentationml/2006/main">
  <p:tag name="KSO_WM_UNIT_TYPE" val="i"/>
  <p:tag name="KSO_WM_UNIT_INDEX" val="1"/>
  <p:tag name="KSO_WM_BEAUTIFY_FLAG" val="#wm#"/>
  <p:tag name="KSO_WM_TAG_VERSION" val="3.0"/>
  <p:tag name="LayoutZOrder" val="12"/>
  <p:tag name="KSO_WM_UNIT_ID" val="_11*i*1"/>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46.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47.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48.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4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50.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2451.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52.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5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2454.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SUBTYPE" val="a"/>
  <p:tag name="KSO_WM_UNIT_TEXT_LAYER_COUNT" val="1"/>
  <p:tag name="KSO_WM_UNIT_PRESET_TEXT_INDEX" val="-1"/>
  <p:tag name="KSO_WM_UNIT_PRESET_TEXT_LEN" val="0"/>
  <p:tag name="KSO_WM_TEMPLATE_CATEGORY" val="custom"/>
  <p:tag name="KSO_WM_TEMPLATE_INDEX" val="40480767"/>
</p:tagLst>
</file>

<file path=ppt/tags/tag2455.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 name="KSO_WM_TEMPLATE_CATEGORY" val="custom"/>
  <p:tag name="KSO_WM_TEMPLATE_INDEX" val="40480767"/>
</p:tagLst>
</file>

<file path=ppt/tags/tag245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57.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TEMPLATE_MASTER_TYPE" val="0"/>
  <p:tag name="KSO_WM_TEMPLATE_COLOR_TYPE" val="0"/>
  <p:tag name="KSO_WM_TAG_VERSION" val="3.0"/>
</p:tagLst>
</file>

<file path=ppt/tags/tag2458.xml><?xml version="1.0" encoding="utf-8"?>
<p:tagLst xmlns:p="http://schemas.openxmlformats.org/presentationml/2006/main">
  <p:tag name="KSO_WM_AITEMPLATE_STYLE_ID" val="69796641177"/>
</p:tagLst>
</file>

<file path=ppt/tags/tag2459.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ba304baddfe07cc5646fe8a53a28bbad209fdc9"/>
  <p:tag name="KSO_WM_NEWLAYOUT_ID" val="328"/>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460.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767"/>
  <p:tag name="KSO_WM_TEMPLATE_CATEGORY" val="custom"/>
  <p:tag name="KSO_WM_SLIDE_INDEX" val="1"/>
  <p:tag name="KSO_WM_SLIDE_ID" val="custom40480767_1"/>
  <p:tag name="KSO_WM_TEMPLATE_MASTER_TYPE" val="0"/>
  <p:tag name="KSO_WM_SLIDE_LAYOUT" val="a_f"/>
  <p:tag name="KSO_WM_SLIDE_LAYOUT_CNT" val="1_2"/>
  <p:tag name="KSO_WM_TEMPLATE_COLOR_TYPE" val="0"/>
  <p:tag name="KSO_WM_TAG_VERSION" val="3.0"/>
</p:tagLst>
</file>

<file path=ppt/tags/tag246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46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785a140cb81f853456c0d6af214cc58562a366f"/>
  <p:tag name="KSO_WM_NEWLAYOUT_GROUP_ID" val="layout_1-5"/>
  <p:tag name="KSO_WM_NEWLAYOUT_ID" val="slide_cea45c27deb23863"/>
</p:tagLst>
</file>

<file path=ppt/tags/tag246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46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4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46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46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4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469.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47.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Lst>
</file>

<file path=ppt/tags/tag247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4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472.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247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247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2475.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24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247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2478.xml><?xml version="1.0" encoding="utf-8"?>
<p:tagLst xmlns:p="http://schemas.openxmlformats.org/presentationml/2006/main">
  <p:tag name="KSO_WM_SLIDE_CONTENT_ORIENTATION" val=""/>
  <p:tag name="KSO_WM_SLIDE_HAS_MASK" val="0"/>
  <p:tag name="KSO_WM_SLIDE_ITEM_CNT" val="5"/>
  <p:tag name="KSO_WM_SLIDE_TYPE" val="contents"/>
  <p:tag name="KSO_WM_TEMPLATE_SUBCATEGORY" val="29"/>
  <p:tag name="KSO_WM_BEAUTIFY_FLAG" val="#wm#"/>
  <p:tag name="KSO_WM_TEMPLATE_FIGMA_ID" val="69796641177"/>
  <p:tag name="KSO_WM_TEMPLATE_SLIDE_ID" val="slide_cea45c27deb23863"/>
</p:tagLst>
</file>

<file path=ppt/tags/tag2479.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80.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785a140cb81f853456c0d6af214cc58562a366f"/>
  <p:tag name="KSO_WM_NEWLAYOUT_GROUP_ID" val="layout_1-5"/>
  <p:tag name="KSO_WM_NEWLAYOUT_ID" val="slide_cea45c27deb23863"/>
</p:tagLst>
</file>

<file path=ppt/tags/tag2481.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48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4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484.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48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4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487.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48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48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4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490.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249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249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2493.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249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249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2496.xml><?xml version="1.0" encoding="utf-8"?>
<p:tagLst xmlns:p="http://schemas.openxmlformats.org/presentationml/2006/main">
  <p:tag name="KSO_WM_SLIDE_CONTENT_ORIENTATION" val=""/>
  <p:tag name="KSO_WM_SLIDE_HAS_MASK" val="0"/>
  <p:tag name="KSO_WM_SLIDE_ITEM_CNT" val="5"/>
  <p:tag name="KSO_WM_SLIDE_TYPE" val="contents"/>
  <p:tag name="KSO_WM_TEMPLATE_SUBCATEGORY" val="29"/>
  <p:tag name="KSO_WM_BEAUTIFY_FLAG" val="#wm#"/>
  <p:tag name="KSO_WM_TEMPLATE_FIGMA_ID" val="69796641177"/>
  <p:tag name="KSO_WM_TEMPLATE_SLIDE_ID" val="slide_cea45c27deb23863"/>
</p:tagLst>
</file>

<file path=ppt/tags/tag249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49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a9095c9351779ba0ca2b65dde42510bc78975e2"/>
  <p:tag name="KSO_WM_NEWLAYOUT_GROUP_ID" val="layout_1-5"/>
  <p:tag name="KSO_WM_NEWLAYOUT_ID" val="slide_61223ae7a7f7aefc"/>
</p:tagLst>
</file>

<file path=ppt/tags/tag249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50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25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250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250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25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250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250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25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250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250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2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2511.xml><?xml version="1.0" encoding="utf-8"?>
<p:tagLst xmlns:p="http://schemas.openxmlformats.org/presentationml/2006/main">
  <p:tag name="KSO_WM_SLIDE_CONTENT_ORIENTATION" val=""/>
  <p:tag name="KSO_WM_SLIDE_HAS_MASK" val="0"/>
  <p:tag name="KSO_WM_SLIDE_ITEM_CNT" val="4"/>
  <p:tag name="KSO_WM_SLIDE_TYPE" val="contents"/>
  <p:tag name="KSO_WM_TEMPLATE_SUBCATEGORY" val="29"/>
  <p:tag name="KSO_WM_BEAUTIFY_FLAG" val="#wm#"/>
  <p:tag name="KSO_WM_TEMPLATE_FIGMA_ID" val="69796641177"/>
  <p:tag name="KSO_WM_TEMPLATE_SLIDE_ID" val="slide_61223ae7a7f7aefc"/>
</p:tagLst>
</file>

<file path=ppt/tags/tag251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1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51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515.xml><?xml version="1.0" encoding="utf-8"?>
<p:tagLst xmlns:p="http://schemas.openxmlformats.org/presentationml/2006/main">
  <p:tag name="KSO_WM_BEAUTIFY_FLAG" val="#fgm#"/>
  <p:tag name="KSO_WM_FIGMA_FLAG" val="#fgm#"/>
  <p:tag name="KSO_WM_UNIT_INDEX" val="1"/>
  <p:tag name="KSO_WM_UNIT_TYPE" val="a"/>
  <p:tag name="KSO_WM_LAYOUT_CHECK_HASH" val="48ceb603e5d25ed09d5af5326344757e11cba6dd"/>
  <p:tag name="KSO_WM_NEWLAYOUT_GROUP_ID" val="layout_6"/>
  <p:tag name="KSO_WM_NEWLAYOUT_ID" val="slide_90919a0def1ff6d1"/>
  <p:tag name="KSO_WM_UNIT_PRESET_TEXT" val="单击此处添加标题"/>
</p:tagLst>
</file>

<file path=ppt/tags/tag251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1994109364dbeacc25-slide-0"/>
</p:tagLst>
</file>

<file path=ppt/tags/tag25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5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5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5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2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90919a0def1ff6d1"/>
</p:tagLst>
</file>

<file path=ppt/tags/tag252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2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526.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527.xml><?xml version="1.0" encoding="utf-8"?>
<p:tagLst xmlns:p="http://schemas.openxmlformats.org/presentationml/2006/main">
  <p:tag name="KSO_WM_BEAUTIFY_FLAG" val="#fgm#"/>
  <p:tag name="KSO_WM_FIGMA_FLAG" val="#fgm#"/>
  <p:tag name="KSO_WM_UNIT_INDEX" val="1"/>
  <p:tag name="KSO_WM_UNIT_TYPE" val="a"/>
  <p:tag name="KSO_WM_LAYOUT_CHECK_HASH" val="466e2b1c3fee7477147e074f2831050ca537781e"/>
  <p:tag name="KSO_WM_NEWLAYOUT_GROUP_ID" val="layout_23"/>
  <p:tag name="KSO_WM_NEWLAYOUT_ID" val="slide_38801189c7bf3302"/>
  <p:tag name="KSO_WM_UNIT_PRESET_TEXT" val="单击此处添加标题"/>
</p:tagLst>
</file>

<file path=ppt/tags/tag252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52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25600484&quot;,&quot;product_name&quot;:&quot;wps-wpp-pc&quot;,&quot;intention_code&quot;:&quot;wps_wpp_generate_doc_pay&quot;}*auto_gallery_ai_v2.1.6_ONLINE*6462656433383464663437643162396164623863663136393735653465613266-slide-7"/>
</p:tagLst>
</file>

<file path=ppt/tags/tag25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530.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41177"/>
  <p:tag name="KSO_WM_TEMPLATE_SLIDE_ID" val="slide_38801189c7bf3302"/>
</p:tagLst>
</file>

<file path=ppt/tags/tag2531.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32.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53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534.xml><?xml version="1.0" encoding="utf-8"?>
<p:tagLst xmlns:p="http://schemas.openxmlformats.org/presentationml/2006/main">
  <p:tag name="KSO_WM_BEAUTIFY_FLAG" val="#fgm#"/>
  <p:tag name="KSO_WM_FIGMA_FLAG" val="#fgm#"/>
  <p:tag name="KSO_WM_UNIT_INDEX" val="1"/>
  <p:tag name="KSO_WM_UNIT_TYPE" val="a"/>
  <p:tag name="KSO_WM_LAYOUT_CHECK_HASH" val="0062b22f9bb0fdf1a131c7cd542ec5866775ecb2"/>
  <p:tag name="KSO_WM_NEWLAYOUT_GROUP_ID" val="layout_17"/>
  <p:tag name="KSO_WM_NEWLAYOUT_ID" val="slide_3e94bc1f35fe71db"/>
  <p:tag name="KSO_WM_UNIT_PRESET_TEXT" val="单击此处添加标题"/>
</p:tagLst>
</file>

<file path=ppt/tags/tag253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536.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69796641177"/>
  <p:tag name="KSO_WM_TEMPLATE_SLIDE_ID" val="slide_3e94bc1f35fe71db"/>
</p:tagLst>
</file>

<file path=ppt/tags/tag253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3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539.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5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540.xml><?xml version="1.0" encoding="utf-8"?>
<p:tagLst xmlns:p="http://schemas.openxmlformats.org/presentationml/2006/main">
  <p:tag name="KSO_WM_BEAUTIFY_FLAG" val="#fgm#"/>
  <p:tag name="KSO_WM_FIGMA_FLAG" val="#fgm#"/>
  <p:tag name="KSO_WM_UNIT_INDEX" val="1"/>
  <p:tag name="KSO_WM_UNIT_TYPE" val="a"/>
  <p:tag name="KSO_WM_LAYOUT_CHECK_HASH" val="2cad268a0d360ef5986c927b6956442362d6b339"/>
  <p:tag name="KSO_WM_NEWLAYOUT_GROUP_ID" val="layout_10009"/>
  <p:tag name="KSO_WM_NEWLAYOUT_ID" val="slide_5c3899e33f322f8b"/>
  <p:tag name="KSO_WM_UNIT_PRESET_TEXT" val="单击此处添加标题"/>
</p:tagLst>
</file>

<file path=ppt/tags/tag254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ai_type&quot;:&quot;&quot;,&quot;id&quot;:&quot;&quot;}*_ai_*17588682000261e5ef1d727a1-slide-0"/>
</p:tagLst>
</file>

<file path=ppt/tags/tag25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5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36790394&quot;,&quot;product_name&quot;:&quot;wps-wpp-pc&quot;,&quot;intention_code&quot;:&quot;wps_wpp_generate_doc_pay&quot;}*auto_gallery_ai_3.0.1_online*6462656433383464663437643162396164623863663136393735653465613266-slide-11"/>
</p:tagLst>
</file>

<file path=ppt/tags/tag25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5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4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5c3899e33f322f8b"/>
</p:tagLst>
</file>

<file path=ppt/tags/tag254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54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55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551.xml><?xml version="1.0" encoding="utf-8"?>
<p:tagLst xmlns:p="http://schemas.openxmlformats.org/presentationml/2006/main">
  <p:tag name="KSO_WM_BEAUTIFY_FLAG" val="#fgm#"/>
  <p:tag name="KSO_WM_FIGMA_FLAG" val="#fgm#"/>
  <p:tag name="KSO_WM_UNIT_INDEX" val="1"/>
  <p:tag name="KSO_WM_UNIT_TYPE" val="a"/>
  <p:tag name="KSO_WM_LAYOUT_CHECK_HASH" val="b08e90d664c25f50e9f63fd21aa94dc21adcb9c7"/>
  <p:tag name="KSO_WM_NEWLAYOUT_GROUP_ID" val="layout_30"/>
  <p:tag name="KSO_WM_NEWLAYOUT_ID" val="slide_e830f07837cad1f2"/>
  <p:tag name="KSO_WM_UNIT_PRESET_TEXT" val="单击此处添加标题"/>
</p:tagLst>
</file>

<file path=ppt/tags/tag255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199008ceb7fbdeabd9-slide-0"/>
</p:tagLst>
</file>

<file path=ppt/tags/tag255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55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5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5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5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55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5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6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e830f07837cad1f2"/>
</p:tagLst>
</file>

<file path=ppt/tags/tag2562.xml><?xml version="1.0" encoding="utf-8"?>
<p:tagLst xmlns:p="http://schemas.openxmlformats.org/presentationml/2006/main">
  <p:tag name="KSO_WM_BEAUTIFY_FLAG" val="#fgm#"/>
  <p:tag name="KSO_WM_FIGMA_FLAG" val="#fgm#"/>
  <p:tag name="KSO_WM_UNIT_INDEX" val="1"/>
  <p:tag name="KSO_WM_UNIT_TYPE" val="a"/>
  <p:tag name="KSO_WM_LAYOUT_CHECK_HASH" val="eb7d21569fcecc6028819769b02e4f04ce6e2c1d"/>
  <p:tag name="KSO_WM_NEWLAYOUT_GROUP_ID" val="layout_60"/>
  <p:tag name="KSO_WM_NEWLAYOUT_ID" val="slide_005b82ddd59e99b7"/>
  <p:tag name="KSO_WM_UNIT_PRESET_TEXT" val="单击此处添加标题"/>
</p:tagLst>
</file>

<file path=ppt/tags/tag256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56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5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5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6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5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7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57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57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005b82ddd59e99b7"/>
</p:tagLst>
</file>

<file path=ppt/tags/tag2573.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 name="KSO_WM_UNIT_PRESET_TEXT" val="单击此处添加标题"/>
</p:tagLst>
</file>

<file path=ppt/tags/tag25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5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5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5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5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5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5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5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583.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20c1f52a92422207"/>
</p:tagLst>
</file>

<file path=ppt/tags/tag2584.xml><?xml version="1.0" encoding="utf-8"?>
<p:tagLst xmlns:p="http://schemas.openxmlformats.org/presentationml/2006/main">
  <p:tag name="KSO_WM_BEAUTIFY_FLAG" val="#fgm#"/>
  <p:tag name="KSO_WM_FIGMA_FLAG" val="#fgm#"/>
  <p:tag name="KSO_WM_UNIT_INDEX" val="1"/>
  <p:tag name="KSO_WM_UNIT_TYPE" val="a"/>
  <p:tag name="KSO_WM_LAYOUT_CHECK_HASH" val="6557cb46e940732c1944838790af8dc87d4c2f0c"/>
  <p:tag name="KSO_WM_NEWLAYOUT_GROUP_ID" val="layout_51"/>
  <p:tag name="KSO_WM_NEWLAYOUT_ID" val="slide_a6b9fe2be1237172"/>
  <p:tag name="KSO_WM_UNIT_PRESET_TEXT" val="单击此处添加标题"/>
</p:tagLst>
</file>

<file path=ppt/tags/tag258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198961cccf7345cf29-slide-0"/>
</p:tagLst>
</file>

<file path=ppt/tags/tag25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5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58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a6b9fe2be1237172"/>
</p:tagLst>
</file>

<file path=ppt/tags/tag2589.xml><?xml version="1.0" encoding="utf-8"?>
<p:tagLst xmlns:p="http://schemas.openxmlformats.org/presentationml/2006/main">
  <p:tag name="KSO_WM_BEAUTIFY_FLAG" val="#fgm#"/>
  <p:tag name="KSO_WM_FIGMA_FLAG" val="#fgm#"/>
  <p:tag name="KSO_WM_UNIT_INDEX" val="1"/>
  <p:tag name="KSO_WM_UNIT_TYPE" val="a"/>
  <p:tag name="KSO_WM_LAYOUT_CHECK_HASH" val="2218bd46f5a6e12435b5f7ab4e82491677c5e3ea"/>
  <p:tag name="KSO_WM_NEWLAYOUT_GROUP_ID" val="layout_4"/>
  <p:tag name="KSO_WM_NEWLAYOUT_ID" val="slide_347fdcce50d679f5"/>
  <p:tag name="KSO_WM_UNIT_PRESET_TEXT" val="单击此处添加标题"/>
</p:tagLst>
</file>

<file path=ppt/tags/tag25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59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5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5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5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59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59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282507277&quot;,&quot;product_name&quot;:&quot;wps-wpp-pc&quot;,&quot;intention_code&quot;:&quot;wps_wpp_generate_doc_pay&quot;}*auto_gallery_ai_v2.1.6_ONLINE*6462656433383464663437643162396164623863663136393735653465613266-slide-18"/>
</p:tagLst>
</file>

<file path=ppt/tags/tag25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5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59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5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0.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6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0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260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34565606&quot;,&quot;product_name&quot;:&quot;wps-wpp-pc&quot;,&quot;intention_code&quot;:&quot;wps_wpp_generate_doc_pay&quot;}*auto_gallery_ai_v2.1.6_ONLINE*6462656433383464663437643162396164623863663136393735653465613266-slide-18"/>
</p:tagLst>
</file>

<file path=ppt/tags/tag260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60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0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347fdcce50d679f5"/>
</p:tagLst>
</file>

<file path=ppt/tags/tag2606.xml><?xml version="1.0" encoding="utf-8"?>
<p:tagLst xmlns:p="http://schemas.openxmlformats.org/presentationml/2006/main">
  <p:tag name="KSO_WM_BEAUTIFY_FLAG" val="#fgm#"/>
  <p:tag name="KSO_WM_FIGMA_FLAG" val="#fgm#"/>
  <p:tag name="KSO_WM_UNIT_INDEX" val="1"/>
  <p:tag name="KSO_WM_UNIT_TYPE" val="a"/>
  <p:tag name="KSO_WM_LAYOUT_CHECK_HASH" val="032bae6f0dd93e1faba984a3409e27d47896f010"/>
  <p:tag name="KSO_WM_NEWLAYOUT_GROUP_ID" val="layout_42"/>
  <p:tag name="KSO_WM_NEWLAYOUT_ID" val="slide_5a87d91ece4523d8"/>
  <p:tag name="KSO_WM_UNIT_PRESET_TEXT" val="单击此处添加标题"/>
</p:tagLst>
</file>

<file path=ppt/tags/tag260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b9d461e9-6c3e-4c2b-a953-4ce1192f6c3e.jpg?Expires=1790404204\u0026AWSAccessKeyId=AKLT9NSy7kh8TIS1UzNqLRY2\u0026Signature=aCNlPyNJYlqlly2Ge3IfzclQg6A%3D&quot;,&quot;product_name&quot;:&quot;wps-wpp-pc&quot;,&quot;intention_code&quot;:&quot;wps_wpp_generate_doc_pay&quot;}*auto_qingqiu_ai_v2.1.6_ONLINE*6462656433383464663437643162396164623863663136393735653465613266-slide-19"/>
</p:tagLst>
</file>

<file path=ppt/tags/tag26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6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261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5a87d91ece4523d8"/>
</p:tagLst>
</file>

<file path=ppt/tags/tag2612.xml><?xml version="1.0" encoding="utf-8"?>
<p:tagLst xmlns:p="http://schemas.openxmlformats.org/presentationml/2006/main">
  <p:tag name="KSO_WM_BEAUTIFY_FLAG" val="#fgm#"/>
  <p:tag name="KSO_WM_FIGMA_FLAG" val="#fgm#"/>
  <p:tag name="KSO_WM_UNIT_INDEX" val="1"/>
  <p:tag name="KSO_WM_UNIT_TYPE" val="a"/>
  <p:tag name="KSO_WM_LAYOUT_CHECK_HASH" val="d1b7e8f23d6ca0b31af8fa9ae82e95c600f29765"/>
  <p:tag name="KSO_WM_NEWLAYOUT_GROUP_ID" val="layout_56"/>
  <p:tag name="KSO_WM_NEWLAYOUT_ID" val="slide_cc402a8209630ebf"/>
  <p:tag name="KSO_WM_UNIT_PRESET_TEXT" val="单击此处添加标题"/>
</p:tagLst>
</file>

<file path=ppt/tags/tag261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61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1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6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1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619.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2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623.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6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6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2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627.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62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62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6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2631.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263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263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634.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cc402a8209630ebf"/>
</p:tagLst>
</file>

<file path=ppt/tags/tag2635.xml><?xml version="1.0" encoding="utf-8"?>
<p:tagLst xmlns:p="http://schemas.openxmlformats.org/presentationml/2006/main">
  <p:tag name="KSO_WM_BEAUTIFY_FLAG" val="#fgm#"/>
  <p:tag name="KSO_WM_FIGMA_FLAG" val="#fgm#"/>
  <p:tag name="KSO_WM_UNIT_INDEX" val="1"/>
  <p:tag name="KSO_WM_UNIT_TYPE" val="a"/>
  <p:tag name="KSO_WM_LAYOUT_CHECK_HASH" val="803f629d9f7fdff9524d9823bb8909d58092ba48"/>
  <p:tag name="KSO_WM_NEWLAYOUT_GROUP_ID" val="layout_26"/>
  <p:tag name="KSO_WM_NEWLAYOUT_ID" val="slide_f2f0a703e5376311"/>
  <p:tag name="KSO_WM_UNIT_PRESET_TEXT" val="单击此处添加标题"/>
</p:tagLst>
</file>

<file path=ppt/tags/tag26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6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245761420&quot;,&quot;product_name&quot;:&quot;wps-wpp-pc&quot;,&quot;intention_code&quot;:&quot;wps_wpp_generate_doc_pay&quot;}*auto_gallery_ai_v2.1.6_ONLINE*6462656433383464663437643162396164623863663136393735653465613266-slide-21"/>
</p:tagLst>
</file>

<file path=ppt/tags/tag26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6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6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69297802&quot;,&quot;product_name&quot;:&quot;wps-wpp-pc&quot;,&quot;intention_code&quot;:&quot;wps_wpp_generate_doc_pay&quot;}*auto_gallery_ai_v2.1.6_ONLINE*6462656433383464663437643162396164623863663136393735653465613266-slide-21"/>
</p:tagLst>
</file>

<file path=ppt/tags/tag26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64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52756221&quot;,&quot;product_name&quot;:&quot;wps-wpp-pc&quot;,&quot;intention_code&quot;:&quot;wps_wpp_generate_doc_pay&quot;}*auto_gallery_ai_v2.1.6_ONLINE*6462656433383464663437643162396164623863663136393735653465613266-slide-21"/>
</p:tagLst>
</file>

<file path=ppt/tags/tag26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6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264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245626072&quot;,&quot;product_name&quot;:&quot;wps-wpp-pc&quot;,&quot;intention_code&quot;:&quot;wps_wpp_generate_doc_pay&quot;}*auto_gallery_ai_v2.1.6_ONLINE*6462656433383464663437643162396164623863663136393735653465613266-slide-21"/>
</p:tagLst>
</file>

<file path=ppt/tags/tag265.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6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6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5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2f0a703e5376311"/>
</p:tagLst>
</file>

<file path=ppt/tags/tag2653.xml><?xml version="1.0" encoding="utf-8"?>
<p:tagLst xmlns:p="http://schemas.openxmlformats.org/presentationml/2006/main">
  <p:tag name="KSO_WM_BEAUTIFY_FLAG" val="#fgm#"/>
  <p:tag name="KSO_WM_FIGMA_FLAG" val="#fgm#"/>
  <p:tag name="KSO_WM_UNIT_INDEX" val="1"/>
  <p:tag name="KSO_WM_UNIT_TYPE" val="a"/>
  <p:tag name="KSO_WM_LAYOUT_CHECK_HASH" val="6c17c32d2907f49ed7aa9e1607088576a66f960e"/>
  <p:tag name="KSO_WM_NEWLAYOUT_GROUP_ID" val="layout_29"/>
  <p:tag name="KSO_WM_NEWLAYOUT_ID" val="slide_71306c912136627e"/>
  <p:tag name="KSO_WM_UNIT_PRESET_TEXT" val="单击此处添加标题"/>
</p:tagLst>
</file>

<file path=ppt/tags/tag265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655.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65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6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6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5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6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6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6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6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6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6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6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6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71306c912136627e"/>
</p:tagLst>
</file>

<file path=ppt/tags/tag2669.xml><?xml version="1.0" encoding="utf-8"?>
<p:tagLst xmlns:p="http://schemas.openxmlformats.org/presentationml/2006/main">
  <p:tag name="KSO_WM_BEAUTIFY_FLAG" val="#fgm#"/>
  <p:tag name="KSO_WM_FIGMA_FLAG" val="#fgm#"/>
  <p:tag name="KSO_WM_UNIT_INDEX" val="1"/>
  <p:tag name="KSO_WM_UNIT_TYPE" val="a"/>
  <p:tag name="KSO_WM_LAYOUT_CHECK_HASH" val="d2d98344635a683d8fbc034ba898c6ea6cc8cd33"/>
  <p:tag name="KSO_WM_NEWLAYOUT_GROUP_ID" val="layout_7"/>
  <p:tag name="KSO_WM_NEWLAYOUT_ID" val="slide_7703c2ab29970f45"/>
  <p:tag name="KSO_WM_UNIT_PRESET_TEXT" val="单击此处添加标题"/>
</p:tagLst>
</file>

<file path=ppt/tags/tag2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7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67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2255b0d4-5a68-42ad-9da9-ce9f3ee4aead.jpg?Expires=1790404203\u0026AWSAccessKeyId=AKLT9NSy7kh8TIS1UzNqLRY2\u0026Signature=4WUtVJKP%2BMvy5bVMojF3PbRwnDw%3D&quot;,&quot;product_name&quot;:&quot;wps-wpp-pc&quot;,&quot;intention_code&quot;:&quot;wps_wpp_generate_doc_pay&quot;}*auto_qingqiu_ai_v2.1.6_ONLINE*6462656433383464663437643162396164623863663136393735653465613266-slide-23"/>
</p:tagLst>
</file>

<file path=ppt/tags/tag267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26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6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6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6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7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7703c2ab29970f45"/>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80.xml><?xml version="1.0" encoding="utf-8"?>
<p:tagLst xmlns:p="http://schemas.openxmlformats.org/presentationml/2006/main">
  <p:tag name="KSO_WM_BEAUTIFY_FLAG" val="#fgm#"/>
  <p:tag name="KSO_WM_FIGMA_FLAG" val="#fgm#"/>
  <p:tag name="KSO_WM_UNIT_INDEX" val="1"/>
  <p:tag name="KSO_WM_UNIT_TYPE" val="a"/>
  <p:tag name="KSO_WM_LAYOUT_CHECK_HASH" val="22e930b91798f0ece0af4a125cc869770be158b5"/>
  <p:tag name="KSO_WM_NEWLAYOUT_GROUP_ID" val="layout_3"/>
  <p:tag name="KSO_WM_NEWLAYOUT_ID" val="slide_300e05b7695962e2"/>
  <p:tag name="KSO_WM_UNIT_PRESET_TEXT" val="单击此处添加标题"/>
</p:tagLst>
</file>

<file path=ppt/tags/tag268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68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6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6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68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68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6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6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6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69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69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69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6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694.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6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6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69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300e05b7695962e2"/>
</p:tagLst>
</file>

<file path=ppt/tags/tag269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69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70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701.xml><?xml version="1.0" encoding="utf-8"?>
<p:tagLst xmlns:p="http://schemas.openxmlformats.org/presentationml/2006/main">
  <p:tag name="KSO_WM_BEAUTIFY_FLAG" val="#fgm#"/>
  <p:tag name="KSO_WM_FIGMA_FLAG" val="#fgm#"/>
  <p:tag name="KSO_WM_UNIT_INDEX" val="1"/>
  <p:tag name="KSO_WM_UNIT_TYPE" val="a"/>
  <p:tag name="KSO_WM_LAYOUT_CHECK_HASH" val="6fa029a983cad25231e463bd1ffea98e331171f3"/>
  <p:tag name="KSO_WM_NEWLAYOUT_GROUP_ID" val="layout_63"/>
  <p:tag name="KSO_WM_NEWLAYOUT_ID" val="slide_e7b227be9274ba4a"/>
  <p:tag name="KSO_WM_UNIT_PRESET_TEXT" val="单击此处添加标题"/>
</p:tagLst>
</file>

<file path=ppt/tags/tag27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199185e4a8a3c6be7c-slide-0"/>
</p:tagLst>
</file>

<file path=ppt/tags/tag27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0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e7b227be9274ba4a"/>
</p:tagLst>
</file>

<file path=ppt/tags/tag271.xml><?xml version="1.0" encoding="utf-8"?>
<p:tagLst xmlns:p="http://schemas.openxmlformats.org/presentationml/2006/main">
  <p:tag name="KSO_WM_BEAUTIFY_FLAG" val="#fgm#"/>
  <p:tag name="KSO_WM_FIGMA_FLAG" val="#fgm#"/>
  <p:tag name="KSO_WM_UNIT_INDEX" val="1"/>
  <p:tag name="KSO_WM_UNIT_TYPE" val="a"/>
  <p:tag name="KSO_WM_LAYOUT_CHECK_HASH" val="4b0a7a6f90e30adfaf1515a432b837e7ce1fec5c"/>
  <p:tag name="KSO_WM_NEWLAYOUT_GROUP_ID" val="layout_51"/>
  <p:tag name="KSO_WM_NEWLAYOUT_ID" val="slide_d63124f9e0382d2d"/>
</p:tagLst>
</file>

<file path=ppt/tags/tag2710.xml><?xml version="1.0" encoding="utf-8"?>
<p:tagLst xmlns:p="http://schemas.openxmlformats.org/presentationml/2006/main">
  <p:tag name="KSO_WM_BEAUTIFY_FLAG" val="#fgm#"/>
  <p:tag name="KSO_WM_FIGMA_FLAG" val="#fgm#"/>
  <p:tag name="KSO_WM_UNIT_INDEX" val="1"/>
  <p:tag name="KSO_WM_UNIT_TYPE" val="a"/>
  <p:tag name="KSO_WM_LAYOUT_CHECK_HASH" val="f716a1bca36b630a700acb2384f3c24863003080"/>
  <p:tag name="KSO_WM_NEWLAYOUT_GROUP_ID" val="layout_10013"/>
  <p:tag name="KSO_WM_NEWLAYOUT_ID" val="slide_be81f4e8c4a0fe6f"/>
  <p:tag name="KSO_WM_UNIT_PRESET_TEXT" val="单击此处添加标题"/>
</p:tagLst>
</file>

<file path=ppt/tags/tag27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1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71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71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72.xml><?xml version="1.0" encoding="utf-8"?>
<p:tagLst xmlns:p="http://schemas.openxmlformats.org/presentationml/2006/main">
  <p:tag name="KSO_WM_BEAUTIFY_FLAG" val="#fgm#"/>
  <p:tag name="KSO_WM_FIGMA_FLAG" val="#fgm#"/>
  <p:tag name="KSO_WM_UNIT_INDEX" val="1"/>
  <p:tag name="KSO_WM_UNIT_TYPE" val="d"/>
</p:tagLst>
</file>

<file path=ppt/tags/tag272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72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be81f4e8c4a0fe6f"/>
</p:tagLst>
</file>

<file path=ppt/tags/tag2722.xml><?xml version="1.0" encoding="utf-8"?>
<p:tagLst xmlns:p="http://schemas.openxmlformats.org/presentationml/2006/main">
  <p:tag name="KSO_WM_BEAUTIFY_FLAG" val="#fgm#"/>
  <p:tag name="KSO_WM_FIGMA_FLAG" val="#fgm#"/>
  <p:tag name="KSO_WM_UNIT_INDEX" val="1"/>
  <p:tag name="KSO_WM_UNIT_TYPE" val="a"/>
  <p:tag name="KSO_WM_LAYOUT_CHECK_HASH" val="5f6e212a19b3a9b8148dd74c2a79f1b069473209"/>
  <p:tag name="KSO_WM_NEWLAYOUT_GROUP_ID" val="layout_38"/>
  <p:tag name="KSO_WM_NEWLAYOUT_ID" val="slide_f7b9aa46f714e91f"/>
  <p:tag name="KSO_WM_UNIT_PRESET_TEXT" val="单击此处添加标题"/>
</p:tagLst>
</file>

<file path=ppt/tags/tag27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2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7b9aa46f714e91f"/>
</p:tagLst>
</file>

<file path=ppt/tags/tag2726.xml><?xml version="1.0" encoding="utf-8"?>
<p:tagLst xmlns:p="http://schemas.openxmlformats.org/presentationml/2006/main">
  <p:tag name="KSO_WM_BEAUTIFY_FLAG" val="#fgm#"/>
  <p:tag name="KSO_WM_FIGMA_FLAG" val="#fgm#"/>
  <p:tag name="KSO_WM_UNIT_INDEX" val="1"/>
  <p:tag name="KSO_WM_UNIT_TYPE" val="a"/>
  <p:tag name="KSO_WM_LAYOUT_CHECK_HASH" val="5f6e212a19b3a9b8148dd74c2a79f1b069473209"/>
  <p:tag name="KSO_WM_NEWLAYOUT_GROUP_ID" val="layout_38"/>
  <p:tag name="KSO_WM_NEWLAYOUT_ID" val="slide_f7b9aa46f714e91f"/>
  <p:tag name="KSO_WM_UNIT_PRESET_TEXT" val="单击此处添加标题"/>
</p:tagLst>
</file>

<file path=ppt/tags/tag27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72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7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27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73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7b9aa46f714e91f"/>
</p:tagLst>
</file>

<file path=ppt/tags/tag2734.xml><?xml version="1.0" encoding="utf-8"?>
<p:tagLst xmlns:p="http://schemas.openxmlformats.org/presentationml/2006/main">
  <p:tag name="KSO_WM_BEAUTIFY_FLAG" val="#fgm#"/>
  <p:tag name="KSO_WM_FIGMA_FLAG" val="#fgm#"/>
  <p:tag name="KSO_WM_UNIT_INDEX" val="1"/>
  <p:tag name="KSO_WM_UNIT_TYPE" val="a"/>
  <p:tag name="KSO_WM_LAYOUT_CHECK_HASH" val="13346cc2828d120855fa90c28736399ba57b35d1"/>
  <p:tag name="KSO_WM_NEWLAYOUT_GROUP_ID" val="layout_10007"/>
  <p:tag name="KSO_WM_NEWLAYOUT_ID" val="slide_4be6a3c4459a92c6"/>
  <p:tag name="KSO_WM_UNIT_PRESET_TEXT" val="单击此处添加标题"/>
</p:tagLst>
</file>

<file path=ppt/tags/tag27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7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4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4be6a3c4459a92c6"/>
</p:tagLst>
</file>

<file path=ppt/tags/tag274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74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74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745.xml><?xml version="1.0" encoding="utf-8"?>
<p:tagLst xmlns:p="http://schemas.openxmlformats.org/presentationml/2006/main">
  <p:tag name="KSO_WM_BEAUTIFY_FLAG" val="#fgm#"/>
  <p:tag name="KSO_WM_FIGMA_FLAG" val="#fgm#"/>
  <p:tag name="KSO_WM_UNIT_INDEX" val="1"/>
  <p:tag name="KSO_WM_UNIT_TYPE" val="a"/>
  <p:tag name="KSO_WM_LAYOUT_CHECK_HASH" val="b2fd16ec64d0b105339d3df262e1ee1b6e491bef"/>
  <p:tag name="KSO_WM_NEWLAYOUT_GROUP_ID" val="layout_62"/>
  <p:tag name="KSO_WM_NEWLAYOUT_ID" val="slide_dbc9252d4a09251e"/>
  <p:tag name="KSO_WM_UNIT_PRESET_TEXT" val="单击此处添加标题"/>
</p:tagLst>
</file>

<file path=ppt/tags/tag27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7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5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bc9252d4a09251e"/>
</p:tagLst>
</file>

<file path=ppt/tags/tag2756.xml><?xml version="1.0" encoding="utf-8"?>
<p:tagLst xmlns:p="http://schemas.openxmlformats.org/presentationml/2006/main">
  <p:tag name="KSO_WM_BEAUTIFY_FLAG" val="#fgm#"/>
  <p:tag name="KSO_WM_FIGMA_FLAG" val="#fgm#"/>
  <p:tag name="KSO_WM_UNIT_INDEX" val="1"/>
  <p:tag name="KSO_WM_UNIT_TYPE" val="a"/>
  <p:tag name="KSO_WM_LAYOUT_CHECK_HASH" val="6aae55b3ce7afedb0fbf2621cedb903e1dbaf83d"/>
  <p:tag name="KSO_WM_NEWLAYOUT_GROUP_ID" val="layout_2"/>
  <p:tag name="KSO_WM_NEWLAYOUT_ID" val="slide_ed2c2e1a4c4efbba"/>
  <p:tag name="KSO_WM_UNIT_PRESET_TEXT" val="单击此处添加标题"/>
</p:tagLst>
</file>

<file path=ppt/tags/tag27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7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76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7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6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76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76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76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d2c2e1a4c4efbba"/>
</p:tagLst>
</file>

<file path=ppt/tags/tag2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70.xml><?xml version="1.0" encoding="utf-8"?>
<p:tagLst xmlns:p="http://schemas.openxmlformats.org/presentationml/2006/main">
  <p:tag name="KSO_WM_BEAUTIFY_FLAG" val="#fgm#"/>
  <p:tag name="KSO_WM_FIGMA_FLAG" val="#fgm#"/>
  <p:tag name="KSO_WM_UNIT_INDEX" val="1"/>
  <p:tag name="KSO_WM_UNIT_TYPE" val="a"/>
  <p:tag name="KSO_WM_LAYOUT_CHECK_HASH" val="24e2c143c9a61f0bd3640e2c7b735fb7e074e49f"/>
  <p:tag name="KSO_WM_NEWLAYOUT_GROUP_ID" val="layout_10012"/>
  <p:tag name="KSO_WM_NEWLAYOUT_ID" val="slide_b9fb2f82040eace4"/>
  <p:tag name="KSO_WM_UNIT_PRESET_TEXT" val="单击此处添加标题"/>
</p:tagLst>
</file>

<file path=ppt/tags/tag27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7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77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77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b9fb2f82040eace4"/>
</p:tagLst>
</file>

<file path=ppt/tags/tag2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80.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 name="KSO_WM_UNIT_PRESET_TEXT" val="单击此处添加标题"/>
</p:tagLst>
</file>

<file path=ppt/tags/tag278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308542203&quot;,&quot;product_name&quot;:&quot;wps-wpp-pc&quot;,&quot;intention_code&quot;:&quot;wps_wpp_generate_doc_pay&quot;}*auto_gallery_ai_v2.1.6_ONLINE*6462656433383464663437643162396164623863663136393735653465613266-slide-34"/>
</p:tagLst>
</file>

<file path=ppt/tags/tag27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7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8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7531d66211daa599"/>
</p:tagLst>
</file>

<file path=ppt/tags/tag2785.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 name="KSO_WM_UNIT_PRESET_TEXT" val="单击此处添加标题"/>
</p:tagLst>
</file>

<file path=ppt/tags/tag278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78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543f5fd3-3213-46a7-afb1-61ca7b407016.jpg?Expires=1790404205\u0026AWSAccessKeyId=AKLT9NSy7kh8TIS1UzNqLRY2\u0026Signature=%2B%2F4a55MlGItMtc%2BmZY53ciuzjTM%3D&quot;,&quot;product_name&quot;:&quot;wps-wpp-pc&quot;,&quot;intention_code&quot;:&quot;wps_wpp_generate_doc_pay&quot;}*auto_qingqiu_ai_v2.1.6_ONLINE*6462656433383464663437643162396164623863663136393735653465613266-slide-36"/>
</p:tagLst>
</file>

<file path=ppt/tags/tag27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7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7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7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7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7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7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7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7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79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1e17d5da61e95530"/>
</p:tagLst>
</file>

<file path=ppt/tags/tag2798.xml><?xml version="1.0" encoding="utf-8"?>
<p:tagLst xmlns:p="http://schemas.openxmlformats.org/presentationml/2006/main">
  <p:tag name="KSO_WM_BEAUTIFY_FLAG" val="#fgm#"/>
  <p:tag name="KSO_WM_FIGMA_FLAG" val="#fgm#"/>
  <p:tag name="KSO_WM_UNIT_INDEX" val="1"/>
  <p:tag name="KSO_WM_UNIT_TYPE" val="a"/>
  <p:tag name="KSO_WM_LAYOUT_CHECK_HASH" val="0ccff377d6242fda711b3c9831ab39fb0f5bd135"/>
  <p:tag name="KSO_WM_NEWLAYOUT_GROUP_ID" val="layout_48"/>
  <p:tag name="KSO_WM_NEWLAYOUT_ID" val="slide_383df2dbb744d419"/>
  <p:tag name="KSO_WM_UNIT_PRESET_TEXT" val="单击此处添加标题"/>
</p:tagLst>
</file>

<file path=ppt/tags/tag27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976c7fa8-f024-4cd4-addf-5d29595a68b8.jpg?Expires=1790404207\u0026AWSAccessKeyId=AKLT9NSy7kh8TIS1UzNqLRY2\u0026Signature=NwzLezfdKYu4%2FUAVZjkM%2F%2FBaNaA%3D&quot;,&quot;product_name&quot;:&quot;wps-wpp-pc&quot;,&quot;intention_code&quot;:&quot;wps_wpp_generate_doc_pay&quot;}*auto_qingqiu_ai_v2.1.6_ONLINE*6462656433383464663437643162396164623863663136393735653465613266-slide-37"/>
</p:tagLst>
</file>

<file path=ppt/tags/tag28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80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83043211&quot;,&quot;product_name&quot;:&quot;wps-wpp-pc&quot;,&quot;intention_code&quot;:&quot;wps_wpp_generate_doc_pay&quot;}*auto_gallery_ai_v2.1.6_ONLINE*6462656433383464663437643162396164623863663136393735653465613266-slide-37"/>
</p:tagLst>
</file>

<file path=ppt/tags/tag28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0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383df2dbb744d419"/>
</p:tagLst>
</file>

<file path=ppt/tags/tag280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809.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10.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811.xml><?xml version="1.0" encoding="utf-8"?>
<p:tagLst xmlns:p="http://schemas.openxmlformats.org/presentationml/2006/main">
  <p:tag name="KSO_WM_BEAUTIFY_FLAG" val="#fgm#"/>
  <p:tag name="KSO_WM_FIGMA_FLAG" val="#fgm#"/>
  <p:tag name="KSO_WM_UNIT_INDEX" val="1"/>
  <p:tag name="KSO_WM_UNIT_TYPE" val="a"/>
  <p:tag name="KSO_WM_LAYOUT_CHECK_HASH" val="521d0a6079d8938fbda46603abd0542b45f473ce"/>
  <p:tag name="KSO_WM_NEWLAYOUT_GROUP_ID" val="layout_59"/>
  <p:tag name="KSO_WM_NEWLAYOUT_ID" val="slide_a03752dd04035ed8"/>
  <p:tag name="KSO_WM_UNIT_PRESET_TEXT" val="单击此处添加标题"/>
</p:tagLst>
</file>

<file path=ppt/tags/tag281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199652ef906552e91b-slide-0"/>
</p:tagLst>
</file>

<file path=ppt/tags/tag28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1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a03752dd04035ed8"/>
</p:tagLst>
</file>

<file path=ppt/tags/tag2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820.xml><?xml version="1.0" encoding="utf-8"?>
<p:tagLst xmlns:p="http://schemas.openxmlformats.org/presentationml/2006/main">
  <p:tag name="KSO_WM_BEAUTIFY_FLAG" val="#fgm#"/>
  <p:tag name="KSO_WM_FIGMA_FLAG" val="#fgm#"/>
  <p:tag name="KSO_WM_UNIT_INDEX" val="1"/>
  <p:tag name="KSO_WM_UNIT_TYPE" val="a"/>
  <p:tag name="KSO_WM_LAYOUT_CHECK_HASH" val="eac0821b1ac34f2c0370e415106a35ed4994960a"/>
  <p:tag name="KSO_WM_NEWLAYOUT_GROUP_ID" val="layout_10013"/>
  <p:tag name="KSO_WM_NEWLAYOUT_ID" val="slide_86f1963d477175bc"/>
  <p:tag name="KSO_WM_UNIT_PRESET_TEXT" val="单击此处添加标题"/>
</p:tagLst>
</file>

<file path=ppt/tags/tag28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2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8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2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8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83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83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283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2833.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86f1963d477175bc"/>
</p:tagLst>
</file>

<file path=ppt/tags/tag2834.xml><?xml version="1.0" encoding="utf-8"?>
<p:tagLst xmlns:p="http://schemas.openxmlformats.org/presentationml/2006/main">
  <p:tag name="KSO_WM_BEAUTIFY_FLAG" val="#fgm#"/>
  <p:tag name="KSO_WM_FIGMA_FLAG" val="#fgm#"/>
  <p:tag name="KSO_WM_UNIT_INDEX" val="1"/>
  <p:tag name="KSO_WM_UNIT_TYPE" val="a"/>
  <p:tag name="KSO_WM_LAYOUT_CHECK_HASH" val="ef998485a886f5f1a547eef9f644e1231571ef88"/>
  <p:tag name="KSO_WM_NEWLAYOUT_GROUP_ID" val="layout_51"/>
  <p:tag name="KSO_WM_NEWLAYOUT_ID" val="slide_315bd157fefc334a"/>
  <p:tag name="KSO_WM_UNIT_PRESET_TEXT" val="单击此处添加标题"/>
</p:tagLst>
</file>

<file path=ppt/tags/tag28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8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8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4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315bd157fefc334a"/>
</p:tagLst>
</file>

<file path=ppt/tags/tag2844.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UNIT_ISCONTENTSTITLE" val="0"/>
  <p:tag name="KSO_WM_UNIT_PRESET_TEXT_INDEX" val="-1"/>
  <p:tag name="KSO_WM_UNIT_PRESET_TEXT_LEN" val="0"/>
</p:tagLst>
</file>

<file path=ppt/tags/tag2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2846.xml><?xml version="1.0" encoding="utf-8"?>
<p:tagLst xmlns:p="http://schemas.openxmlformats.org/presentationml/2006/main">
  <p:tag name="KSO_WM_BEAUTIFY_FLAG" val="#wm#"/>
  <p:tag name="KSO_WM_TEMPLATE_CATEGORY" val="custom"/>
  <p:tag name="KSO_WM_TEMPLATE_INDEX" val="40480767"/>
</p:tagLst>
</file>

<file path=ppt/tags/tag2847.xml><?xml version="1.0" encoding="utf-8"?>
<p:tagLst xmlns:p="http://schemas.openxmlformats.org/presentationml/2006/main">
  <p:tag name="KSO_WM_BEAUTIFY_FLAG" val="#fgm#"/>
  <p:tag name="KSO_WM_FIGMA_FLAG" val="#fgm#"/>
  <p:tag name="KSO_WM_UNIT_INDEX" val="1"/>
  <p:tag name="KSO_WM_UNIT_TYPE" val="a"/>
  <p:tag name="KSO_WM_LAYOUT_CHECK_HASH" val="24609dd217c78044a837b77277e4ff70b90df16c"/>
  <p:tag name="KSO_WM_NEWLAYOUT_GROUP_ID" val="layout_30"/>
  <p:tag name="KSO_WM_NEWLAYOUT_ID" val="slide_5b58865a9e1e703b"/>
  <p:tag name="KSO_WM_UNIT_PRESET_TEXT" val="单击此处添加标题"/>
</p:tagLst>
</file>

<file path=ppt/tags/tag28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8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8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85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285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6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5b58865a9e1e703b"/>
</p:tagLst>
</file>

<file path=ppt/tags/tag2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UNIT_TEXT_LAYER_COUNT" val="1"/>
</p:tagLst>
</file>

<file path=ppt/tags/tag2862.xml><?xml version="1.0" encoding="utf-8"?>
<p:tagLst xmlns:p="http://schemas.openxmlformats.org/presentationml/2006/main">
  <p:tag name="KSO_WM_BEAUTIFY_FLAG" val="#wm#"/>
  <p:tag name="KSO_WM_TEMPLATE_CATEGORY" val="custom"/>
  <p:tag name="KSO_WM_TEMPLATE_INDEX" val="40480767"/>
</p:tagLst>
</file>

<file path=ppt/tags/tag286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86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865.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866.xml><?xml version="1.0" encoding="utf-8"?>
<p:tagLst xmlns:p="http://schemas.openxmlformats.org/presentationml/2006/main">
  <p:tag name="KSO_WM_BEAUTIFY_FLAG" val="#fgm#"/>
  <p:tag name="KSO_WM_FIGMA_FLAG" val="#fgm#"/>
  <p:tag name="KSO_WM_UNIT_INDEX" val="1"/>
  <p:tag name="KSO_WM_UNIT_TYPE" val="a"/>
  <p:tag name="KSO_WM_LAYOUT_CHECK_HASH" val="d8936254b55ef8d6a881989002351e6a0b87cd61"/>
  <p:tag name="KSO_WM_NEWLAYOUT_GROUP_ID" val="layout_42"/>
  <p:tag name="KSO_WM_NEWLAYOUT_ID" val="slide_30dace1507224ca8"/>
  <p:tag name="KSO_WM_UNIT_PRESET_TEXT" val="单击此处添加标题"/>
</p:tagLst>
</file>

<file path=ppt/tags/tag286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01077320c67f01b9-slide-0"/>
</p:tagLst>
</file>

<file path=ppt/tags/tag28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8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7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8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7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30dace1507224ca8"/>
</p:tagLst>
</file>

<file path=ppt/tags/tag2875.xml><?xml version="1.0" encoding="utf-8"?>
<p:tagLst xmlns:p="http://schemas.openxmlformats.org/presentationml/2006/main">
  <p:tag name="KSO_WM_BEAUTIFY_FLAG" val="#fgm#"/>
  <p:tag name="KSO_WM_FIGMA_FLAG" val="#fgm#"/>
  <p:tag name="KSO_WM_UNIT_INDEX" val="1"/>
  <p:tag name="KSO_WM_UNIT_TYPE" val="a"/>
  <p:tag name="KSO_WM_LAYOUT_CHECK_HASH" val="f8d91908215533d65d7e08fcc64684ae77be67c1"/>
  <p:tag name="KSO_WM_NEWLAYOUT_GROUP_ID" val="layout_10012"/>
  <p:tag name="KSO_WM_NEWLAYOUT_ID" val="slide_1b3b713d653f65b2"/>
  <p:tag name="KSO_WM_UNIT_PRESET_TEXT" val="单击此处添加标题"/>
</p:tagLst>
</file>

<file path=ppt/tags/tag28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8.xml><?xml version="1.0" encoding="utf-8"?>
<p:tagLst xmlns:p="http://schemas.openxmlformats.org/presentationml/2006/main">
  <p:tag name="KSO_WM_BEAUTIFY_FLAG" val="#fgm#"/>
  <p:tag name="KSO_WM_FIGMA_FLAG" val="#fgm#"/>
  <p:tag name="KSO_WM_UNIT_INDEX" val="1"/>
  <p:tag name="KSO_WM_UNIT_TYPE" val="a"/>
  <p:tag name="KSO_WM_LAYOUT_CHECK_HASH" val="a6b233b2a5ed51f1833bc41550f0819234064a1e"/>
  <p:tag name="KSO_WM_NEWLAYOUT_GROUP_ID" val="layout_60"/>
  <p:tag name="KSO_WM_NEWLAYOUT_ID" val="slide_e710c97e57963add"/>
</p:tagLst>
</file>

<file path=ppt/tags/tag288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8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88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884.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88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886.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2887.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2888.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1b3b713d653f65b2"/>
</p:tagLst>
</file>

<file path=ppt/tags/tag2889.xml><?xml version="1.0" encoding="utf-8"?>
<p:tagLst xmlns:p="http://schemas.openxmlformats.org/presentationml/2006/main">
  <p:tag name="KSO_WM_BEAUTIFY_FLAG" val="#fgm#"/>
  <p:tag name="KSO_WM_FIGMA_FLAG" val="#fgm#"/>
  <p:tag name="KSO_WM_UNIT_INDEX" val="1"/>
  <p:tag name="KSO_WM_UNIT_TYPE" val="a"/>
  <p:tag name="KSO_WM_LAYOUT_CHECK_HASH" val="1946ec939cdd5f6c63896ec2ff905217cef9760a"/>
  <p:tag name="KSO_WM_NEWLAYOUT_GROUP_ID" val="layout_30"/>
  <p:tag name="KSO_WM_NEWLAYOUT_ID" val="slide_f712c62142a14740"/>
  <p:tag name="KSO_WM_UNIT_PRESET_TEXT" val="单击此处添加标题"/>
</p:tagLst>
</file>

<file path=ppt/tags/tag289.xml><?xml version="1.0" encoding="utf-8"?>
<p:tagLst xmlns:p="http://schemas.openxmlformats.org/presentationml/2006/main">
  <p:tag name="KSO_WM_BEAUTIFY_FLAG" val="#fgm#"/>
  <p:tag name="KSO_WM_FIGMA_FLAG" val="#fgm#"/>
  <p:tag name="KSO_WM_UNIT_INDEX" val="1"/>
  <p:tag name="KSO_WM_UNIT_TYPE" val="d"/>
</p:tagLst>
</file>

<file path=ppt/tags/tag28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8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8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8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8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8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8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8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8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8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90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9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02.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f712c62142a14740"/>
</p:tagLst>
</file>

<file path=ppt/tags/tag2903.xml><?xml version="1.0" encoding="utf-8"?>
<p:tagLst xmlns:p="http://schemas.openxmlformats.org/presentationml/2006/main">
  <p:tag name="KSO_WM_BEAUTIFY_FLAG" val="#fgm#"/>
  <p:tag name="KSO_WM_FIGMA_FLAG" val="#fgm#"/>
  <p:tag name="KSO_WM_UNIT_INDEX" val="1"/>
  <p:tag name="KSO_WM_UNIT_TYPE" val="a"/>
  <p:tag name="KSO_WM_LAYOUT_CHECK_HASH" val="1946ec939cdd5f6c63896ec2ff905217cef9760a"/>
  <p:tag name="KSO_WM_NEWLAYOUT_GROUP_ID" val="layout_30"/>
  <p:tag name="KSO_WM_NEWLAYOUT_ID" val="slide_f712c62142a14740"/>
  <p:tag name="KSO_WM_UNIT_PRESET_TEXT" val="单击此处添加标题"/>
</p:tagLst>
</file>

<file path=ppt/tags/tag29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90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90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907.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f712c62142a14740"/>
</p:tagLst>
</file>

<file path=ppt/tags/tag2908.xml><?xml version="1.0" encoding="utf-8"?>
<p:tagLst xmlns:p="http://schemas.openxmlformats.org/presentationml/2006/main">
  <p:tag name="KSO_WM_BEAUTIFY_FLAG" val="#fgm#"/>
  <p:tag name="KSO_WM_FIGMA_FLAG" val="#fgm#"/>
  <p:tag name="KSO_WM_UNIT_INDEX" val="1"/>
  <p:tag name="KSO_WM_UNIT_TYPE" val="a"/>
  <p:tag name="KSO_WM_LAYOUT_CHECK_HASH" val="337cd16a176d4cc5dbacf6c14b71b4a51a7321b6"/>
  <p:tag name="KSO_WM_NEWLAYOUT_GROUP_ID" val="layout_44"/>
  <p:tag name="KSO_WM_NEWLAYOUT_ID" val="slide_c46dd934a02ee388"/>
  <p:tag name="KSO_WM_UNIT_PRESET_TEXT" val="单击此处添加标题"/>
</p:tagLst>
</file>

<file path=ppt/tags/tag290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9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9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1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c46dd934a02ee388"/>
</p:tagLst>
</file>

<file path=ppt/tags/tag2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20.xml><?xml version="1.0" encoding="utf-8"?>
<p:tagLst xmlns:p="http://schemas.openxmlformats.org/presentationml/2006/main">
  <p:tag name="KSO_WM_BEAUTIFY_FLAG" val="#fgm#"/>
  <p:tag name="KSO_WM_FIGMA_FLAG" val="#fgm#"/>
  <p:tag name="KSO_WM_UNIT_INDEX" val="1"/>
  <p:tag name="KSO_WM_UNIT_TYPE" val="a"/>
  <p:tag name="KSO_WM_LAYOUT_CHECK_HASH" val="1227712cabde3feb92e8c1340d9c8c10f2c23714"/>
  <p:tag name="KSO_WM_NEWLAYOUT_GROUP_ID" val="layout_34"/>
  <p:tag name="KSO_WM_NEWLAYOUT_ID" val="slide_ee1cf869270fa626"/>
  <p:tag name="KSO_WM_UNIT_PRESET_TEXT" val="单击此处添加标题"/>
</p:tagLst>
</file>

<file path=ppt/tags/tag29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87219769&quot;,&quot;product_name&quot;:&quot;wps-wpp-pc&quot;,&quot;intention_code&quot;:&quot;wps_wpp_generate_doc_pay&quot;}*auto_gallery_ai_v2.1.6_ONLINE*6462656433383464663437643162396164623863663136393735653465613266-slide-51"/>
</p:tagLst>
</file>

<file path=ppt/tags/tag29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29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469875240&quot;,&quot;product_name&quot;:&quot;wps-wpp-pc&quot;,&quot;intention_code&quot;:&quot;wps_wpp_generate_doc_pay&quot;}*auto_gallery_ai_v2.1.6_ONLINE*6462656433383464663437643162396164623863663136393735653465613266-slide-51"/>
</p:tagLst>
</file>

<file path=ppt/tags/tag29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29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2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455332293&quot;,&quot;product_name&quot;:&quot;wps-wpp-pc&quot;,&quot;intention_code&quot;:&quot;wps_wpp_generate_doc_pay&quot;}*auto_gallery_ai_v2.1.6_ONLINE*6462656433383464663437643162396164623863663136393735653465613266-slide-51"/>
</p:tagLst>
</file>

<file path=ppt/tags/tag29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29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3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ee1cf869270fa626"/>
</p:tagLst>
</file>

<file path=ppt/tags/tag2931.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2932.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293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2934.xml><?xml version="1.0" encoding="utf-8"?>
<p:tagLst xmlns:p="http://schemas.openxmlformats.org/presentationml/2006/main">
  <p:tag name="KSO_WM_BEAUTIFY_FLAG" val="#fgm#"/>
  <p:tag name="KSO_WM_FIGMA_FLAG" val="#fgm#"/>
  <p:tag name="KSO_WM_UNIT_INDEX" val="1"/>
  <p:tag name="KSO_WM_UNIT_TYPE" val="a"/>
  <p:tag name="KSO_WM_LAYOUT_CHECK_HASH" val="47f005023dee9ae32e6a8d7f3f8800016f4bc5fb"/>
  <p:tag name="KSO_WM_NEWLAYOUT_GROUP_ID" val="layout_61"/>
  <p:tag name="KSO_WM_NEWLAYOUT_ID" val="slide_1d512a589e2c0a59"/>
  <p:tag name="KSO_WM_UNIT_PRESET_TEXT" val="单击此处添加标题"/>
</p:tagLst>
</file>

<file path=ppt/tags/tag293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29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9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9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9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4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294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4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1d512a589e2c0a59"/>
</p:tagLst>
</file>

<file path=ppt/tags/tag2945.xml><?xml version="1.0" encoding="utf-8"?>
<p:tagLst xmlns:p="http://schemas.openxmlformats.org/presentationml/2006/main">
  <p:tag name="KSO_WM_BEAUTIFY_FLAG" val="#fgm#"/>
  <p:tag name="KSO_WM_FIGMA_FLAG" val="#fgm#"/>
  <p:tag name="KSO_WM_UNIT_INDEX" val="1"/>
  <p:tag name="KSO_WM_UNIT_TYPE" val="a"/>
  <p:tag name="KSO_WM_LAYOUT_CHECK_HASH" val="92eb235eedaa3ebdd734b7cd8ebbebfae787948c"/>
  <p:tag name="KSO_WM_NEWLAYOUT_GROUP_ID" val="layout_51"/>
  <p:tag name="KSO_WM_NEWLAYOUT_ID" val="slide_f7de4183dedd31cb"/>
  <p:tag name="KSO_WM_UNIT_PRESET_TEXT" val="单击此处添加标题"/>
</p:tagLst>
</file>

<file path=ppt/tags/tag29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29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29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29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9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29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9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295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96.xml><?xml version="1.0" encoding="utf-8"?>
<p:tagLst xmlns:p="http://schemas.openxmlformats.org/presentationml/2006/main">
  <p:tag name="KSO_WM_BEAUTIFY_FLAG" val="#fgm#"/>
  <p:tag name="KSO_WM_FIGMA_FLAG" val="#fgm#"/>
  <p:tag name="KSO_WM_UNIT_INDEX" val="1"/>
  <p:tag name="KSO_WM_UNIT_TYPE" val="a"/>
  <p:tag name="KSO_WM_LAYOUT_CHECK_HASH" val="36014d0aca8244b9113eda592633a188b8b48584"/>
  <p:tag name="KSO_WM_NEWLAYOUT_GROUP_ID" val="layout_59"/>
  <p:tag name="KSO_WM_NEWLAYOUT_ID" val="slide_f796f0048ed7ea71"/>
</p:tagLst>
</file>

<file path=ppt/tags/tag296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961.xml><?xml version="1.0" encoding="utf-8"?>
<p:tagLst xmlns:p="http://schemas.openxmlformats.org/presentationml/2006/main">
  <p:tag name="KSO_WM_BEAUTIFY_FLAG" val="#fgm#"/>
  <p:tag name="KSO_WM_FIGMA_FLAG" val="#fgm#"/>
  <p:tag name="KSO_WM_UNIT_INDEX" val="1"/>
  <p:tag name="KSO_WM_UNIT_TYPE" val="d"/>
</p:tagLst>
</file>

<file path=ppt/tags/tag2962.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f7de4183dedd31cb"/>
</p:tagLst>
</file>

<file path=ppt/tags/tag2963.xml><?xml version="1.0" encoding="utf-8"?>
<p:tagLst xmlns:p="http://schemas.openxmlformats.org/presentationml/2006/main">
  <p:tag name="KSO_WM_BEAUTIFY_FLAG" val="#fgm#"/>
  <p:tag name="KSO_WM_FIGMA_FLAG" val="#fgm#"/>
  <p:tag name="KSO_WM_UNIT_INDEX" val="1"/>
  <p:tag name="KSO_WM_UNIT_TYPE" val="a"/>
  <p:tag name="KSO_WM_LAYOUT_CHECK_HASH" val="d5f191d3d1e6b84f5b7b6054ad1f9015060cb4f9"/>
  <p:tag name="KSO_WM_NEWLAYOUT_GROUP_ID" val="layout_24"/>
  <p:tag name="KSO_WM_NEWLAYOUT_ID" val="slide_0fe375d97209d6bc"/>
  <p:tag name="KSO_WM_UNIT_PRESET_TEXT" val="单击此处添加标题"/>
</p:tagLst>
</file>

<file path=ppt/tags/tag296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29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6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b3e5da18-9ce6-4e39-a8d0-17f9922d854f.jpg?Expires=1790404205\u0026AWSAccessKeyId=AKLT9NSy7kh8TIS1UzNqLRY2\u0026Signature=Lhnnn1QithYDRmKbGeANQz9fobA%3D&quot;,&quot;product_name&quot;:&quot;wps-wpp-pc&quot;,&quot;intention_code&quot;:&quot;wps_wpp_generate_doc_pay&quot;}*auto_qingqiu_ai_v2.1.6_ONLINE*6462656433383464663437643162396164623863663136393735653465613266-slide-55"/>
</p:tagLst>
</file>

<file path=ppt/tags/tag29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29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7.xml><?xml version="1.0" encoding="utf-8"?>
<p:tagLst xmlns:p="http://schemas.openxmlformats.org/presentationml/2006/main">
  <p:tag name="KSO_WM_BEAUTIFY_FLAG" val="#fgm#"/>
  <p:tag name="KSO_WM_FIGMA_FLAG" val="#fgm#"/>
  <p:tag name="KSO_WM_UNIT_INDEX" val="1"/>
  <p:tag name="KSO_WM_UNIT_TYPE" val="d"/>
</p:tagLst>
</file>

<file path=ppt/tags/tag297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07b68eec-5ba9-4167-8a98-f735c15119d7.jpg?Expires=1790404205\u0026AWSAccessKeyId=AKLT9NSy7kh8TIS1UzNqLRY2\u0026Signature=TuaJgB4zQhaqjJH1CMHWtEEPAhk%3D&quot;,&quot;product_name&quot;:&quot;wps-wpp-pc&quot;,&quot;intention_code&quot;:&quot;wps_wpp_generate_doc_pay&quot;}*auto_qingqiu_ai_v2.1.6_ONLINE*6462656433383464663437643162396164623863663136393735653465613266-slide-55"/>
</p:tagLst>
</file>

<file path=ppt/tags/tag29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29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97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9/103c604c-b947-4955-a56b-ce5aee2cb37c.jpg?Expires=1790404206\u0026AWSAccessKeyId=AKLT9NSy7kh8TIS1UzNqLRY2\u0026Signature=DThAp%2BS8Mk9v6m1g6ShYWJ7bKY8%3D&quot;,&quot;product_name&quot;:&quot;wps-wpp-pc&quot;,&quot;intention_code&quot;:&quot;wps_wpp_generate_doc_pay&quot;}*auto_qingqiu_ai_v2.1.6_ONLINE*6462656433383464663437643162396164623863663136393735653465613266-slide-55"/>
</p:tagLst>
</file>

<file path=ppt/tags/tag297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29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297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b3172fe7-c45d-4eb2-ae44-3622bf6b3c84.jpg?Expires=1790404205\u0026AWSAccessKeyId=AKLT9NSy7kh8TIS1UzNqLRY2\u0026Signature=AFmOsmGKd3GlwqPCyZ1NDTqAIdA%3D&quot;,&quot;product_name&quot;:&quot;wps-wpp-pc&quot;,&quot;intention_code&quot;:&quot;wps_wpp_generate_doc_pay&quot;}*auto_qingqiu_ai_v2.1.6_ONLINE*6462656433383464663437643162396164623863663136393735653465613266-slide-55"/>
</p:tagLst>
</file>

<file path=ppt/tags/tag297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2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98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298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09/89d5f961-59b1-4d1b-acfd-0165d27cb593.jpg?Expires=1790404205\u0026AWSAccessKeyId=AKLT9NSy7kh8TIS1UzNqLRY2\u0026Signature=zGXA6n%2FbXu7VcMVsWB5DuZuCbTc%3D&quot;,&quot;product_name&quot;:&quot;wps-wpp-pc&quot;,&quot;intention_code&quot;:&quot;wps_wpp_generate_doc_pay&quot;}*auto_qingqiu_ai_v2.1.6_ONLINE*6462656433383464663437643162396164623863663136393735653465613266-slide-55"/>
</p:tagLst>
</file>

<file path=ppt/tags/tag298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298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2985.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0fe375d97209d6bc"/>
</p:tagLst>
</file>

<file path=ppt/tags/tag2986.xml><?xml version="1.0" encoding="utf-8"?>
<p:tagLst xmlns:p="http://schemas.openxmlformats.org/presentationml/2006/main">
  <p:tag name="KSO_WM_BEAUTIFY_FLAG" val="#fgm#"/>
  <p:tag name="KSO_WM_FIGMA_FLAG" val="#fgm#"/>
  <p:tag name="KSO_WM_UNIT_INDEX" val="1"/>
  <p:tag name="KSO_WM_UNIT_TYPE" val="a"/>
  <p:tag name="KSO_WM_LAYOUT_CHECK_HASH" val="603df1431dc065cc5d635762c2bb63544bdafb4f"/>
  <p:tag name="KSO_WM_NEWLAYOUT_GROUP_ID" val="layout_10004"/>
  <p:tag name="KSO_WM_NEWLAYOUT_ID" val="slide_e7f7290fbca3ef0a"/>
  <p:tag name="KSO_WM_UNIT_PRESET_TEXT" val="单击此处添加标题"/>
</p:tagLst>
</file>

<file path=ppt/tags/tag29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29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29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2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29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29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29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29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29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29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299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29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29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3.xml><?xml version="1.0" encoding="utf-8"?>
<p:tagLst xmlns:p="http://schemas.openxmlformats.org/presentationml/2006/main">
  <p:tag name="KSO_WM_UNIT_TYPE" val="i"/>
  <p:tag name="KSO_WM_UNIT_INDEX" val="2"/>
  <p:tag name="KSO_WM_BEAUTIFY_FLAG" val="#wm#"/>
  <p:tag name="KSO_WM_TAG_VERSION" val="3.0"/>
  <p:tag name="LayoutZOrder" val="13"/>
  <p:tag name="KSO_WM_UNIT_ID" val="_11*i*2"/>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0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添加项标题"/>
</p:tagLst>
</file>

<file path=ppt/tags/tag300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002.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e7f7290fbca3ef0a"/>
</p:tagLst>
</file>

<file path=ppt/tags/tag3003.xml><?xml version="1.0" encoding="utf-8"?>
<p:tagLst xmlns:p="http://schemas.openxmlformats.org/presentationml/2006/main">
  <p:tag name="KSO_WM_BEAUTIFY_FLAG" val="#fgm#"/>
  <p:tag name="KSO_WM_FIGMA_FLAG" val="#fgm#"/>
  <p:tag name="KSO_WM_UNIT_INDEX" val="1"/>
  <p:tag name="KSO_WM_UNIT_TYPE" val="a"/>
  <p:tag name="KSO_WM_LAYOUT_CHECK_HASH" val="0274896d913c8990a1701c51d03999159ccdb7e6"/>
  <p:tag name="KSO_WM_NEWLAYOUT_GROUP_ID" val="layout_26"/>
  <p:tag name="KSO_WM_NEWLAYOUT_ID" val="slide_b529fd4d3bc968ad"/>
  <p:tag name="KSO_WM_UNIT_PRESET_TEXT" val="单击此处添加标题"/>
</p:tagLst>
</file>

<file path=ppt/tags/tag30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00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244163590&quot;,&quot;product_name&quot;:&quot;wps-wpp-pc&quot;,&quot;intention_code&quot;:&quot;wps_wpp_generate_doc_pay&quot;}*auto_gallery_ai_v2.1.6_ONLINE*6462656433383464663437643162396164623863663136393735653465613266-slide-57"/>
</p:tagLst>
</file>

<file path=ppt/tags/tag30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0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63155394&quot;,&quot;product_name&quot;:&quot;wps-wpp-pc&quot;,&quot;intention_code&quot;:&quot;wps_wpp_generate_doc_pay&quot;}*auto_gallery_ai_v2.1.6_ONLINE*6462656433383464663437643162396164623863663136393735653465613266-slide-57"/>
</p:tagLst>
</file>

<file path=ppt/tags/tag3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0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0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301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040441010&quot;,&quot;product_name&quot;:&quot;wps-wpp-pc&quot;,&quot;intention_code&quot;:&quot;wps_wpp_generate_doc_pay&quot;}*auto_gallery_ai_v2.1.6_ONLINE*6462656433383464663437643162396164623863663136393735653465613266-slide-57"/>
</p:tagLst>
</file>

<file path=ppt/tags/tag30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0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301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227193977&quot;,&quot;product_name&quot;:&quot;wps-wpp-pc&quot;,&quot;intention_code&quot;:&quot;wps_wpp_generate_doc_pay&quot;}*auto_gallery_ai_v2.1.6_ONLINE*6462656433383464663437643162396164623863663136393735653465613266-slide-57"/>
</p:tagLst>
</file>

<file path=ppt/tags/tag30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0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2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b529fd4d3bc968ad"/>
</p:tagLst>
</file>

<file path=ppt/tags/tag3021.xml><?xml version="1.0" encoding="utf-8"?>
<p:tagLst xmlns:p="http://schemas.openxmlformats.org/presentationml/2006/main">
  <p:tag name="KSO_WM_BEAUTIFY_FLAG" val="#fgm#"/>
  <p:tag name="KSO_WM_FIGMA_FLAG" val="#fgm#"/>
  <p:tag name="KSO_WM_UNIT_INDEX" val="1"/>
  <p:tag name="KSO_WM_UNIT_TYPE" val="a"/>
  <p:tag name="KSO_WM_LAYOUT_CHECK_HASH" val="694c8828c47147f4a3a561d4f6d79121bf7630ed"/>
  <p:tag name="KSO_WM_NEWLAYOUT_GROUP_ID" val="layout_4"/>
  <p:tag name="KSO_WM_NEWLAYOUT_ID" val="slide_230ecdc042bcba02"/>
  <p:tag name="KSO_WM_UNIT_PRESET_TEXT" val="单击此处添加标题"/>
</p:tagLst>
</file>

<file path=ppt/tags/tag302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0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0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0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2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0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3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230ecdc042bcba02"/>
</p:tagLst>
</file>

<file path=ppt/tags/tag3031.xml><?xml version="1.0" encoding="utf-8"?>
<p:tagLst xmlns:p="http://schemas.openxmlformats.org/presentationml/2006/main">
  <p:tag name="KSO_WM_BEAUTIFY_FLAG" val="#fgm#"/>
  <p:tag name="KSO_WM_FIGMA_FLAG" val="#fgm#"/>
  <p:tag name="KSO_WM_UNIT_INDEX" val="1"/>
  <p:tag name="KSO_WM_UNIT_TYPE" val="a"/>
  <p:tag name="KSO_WM_LAYOUT_CHECK_HASH" val="caac1643395daaeafebf410de36c569b096e2a15"/>
  <p:tag name="KSO_WM_NEWLAYOUT_GROUP_ID" val="layout_60"/>
  <p:tag name="KSO_WM_NEWLAYOUT_ID" val="slide_506629c550fd97d9"/>
  <p:tag name="KSO_WM_UNIT_PRESET_TEXT" val="单击此处添加标题"/>
</p:tagLst>
</file>

<file path=ppt/tags/tag303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08547194c927fbb6-slide-0"/>
</p:tagLst>
</file>

<file path=ppt/tags/tag303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0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03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506629c550fd97d9"/>
</p:tagLst>
</file>

<file path=ppt/tags/tag303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03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039.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040.xml><?xml version="1.0" encoding="utf-8"?>
<p:tagLst xmlns:p="http://schemas.openxmlformats.org/presentationml/2006/main">
  <p:tag name="KSO_WM_BEAUTIFY_FLAG" val="#fgm#"/>
  <p:tag name="KSO_WM_FIGMA_FLAG" val="#fgm#"/>
  <p:tag name="KSO_WM_UNIT_INDEX" val="1"/>
  <p:tag name="KSO_WM_UNIT_TYPE" val="a"/>
  <p:tag name="KSO_WM_LAYOUT_CHECK_HASH" val="48ceb603e5d25ed09d5af5326344757e11cba6dd"/>
  <p:tag name="KSO_WM_NEWLAYOUT_GROUP_ID" val="layout_6"/>
  <p:tag name="KSO_WM_NEWLAYOUT_ID" val="slide_90919a0def1ff6d1"/>
  <p:tag name="KSO_WM_UNIT_PRESET_TEXT" val="单击此处添加标题"/>
</p:tagLst>
</file>

<file path=ppt/tags/tag304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112853cc6c6e8341-slide-0"/>
</p:tagLst>
</file>

<file path=ppt/tags/tag30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0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4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90919a0def1ff6d1"/>
</p:tagLst>
</file>

<file path=ppt/tags/tag3049.xml><?xml version="1.0" encoding="utf-8"?>
<p:tagLst xmlns:p="http://schemas.openxmlformats.org/presentationml/2006/main">
  <p:tag name="KSO_WM_BEAUTIFY_FLAG" val="#fgm#"/>
  <p:tag name="KSO_WM_FIGMA_FLAG" val="#fgm#"/>
  <p:tag name="KSO_WM_UNIT_INDEX" val="1"/>
  <p:tag name="KSO_WM_UNIT_TYPE" val="a"/>
  <p:tag name="KSO_WM_LAYOUT_CHECK_HASH" val="83fc482578b37839908767b0d545c9b2cd1a25b0"/>
  <p:tag name="KSO_WM_NEWLAYOUT_GROUP_ID" val="layout_63"/>
  <p:tag name="KSO_WM_NEWLAYOUT_ID" val="slide_a34c03c449a4ef04"/>
  <p:tag name="KSO_WM_UNIT_PRESET_TEXT" val="单击此处添加标题"/>
</p:tagLst>
</file>

<file path=ppt/tags/tag3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5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5d520ad8-1a1f-49cb-8afd-766769541157.jpg?Expires=1790404205\u0026AWSAccessKeyId=AKLT9NSy7kh8TIS1UzNqLRY2\u0026Signature=reBFnjeA2bvx5UKDUGeTfwnpsdM%3D&quot;,&quot;product_name&quot;:&quot;wps-wpp-pc&quot;,&quot;intention_code&quot;:&quot;wps_wpp_generate_doc_pay&quot;}*auto_qingqiu_ai_v2.1.6_ONLINE*6462656433383464663437643162396164623863663136393735653465613266-slide-62"/>
</p:tagLst>
</file>

<file path=ppt/tags/tag30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0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a34c03c449a4ef04"/>
</p:tagLst>
</file>

<file path=ppt/tags/tag3054.xml><?xml version="1.0" encoding="utf-8"?>
<p:tagLst xmlns:p="http://schemas.openxmlformats.org/presentationml/2006/main">
  <p:tag name="KSO_WM_BEAUTIFY_FLAG" val="#fgm#"/>
  <p:tag name="KSO_WM_FIGMA_FLAG" val="#fgm#"/>
  <p:tag name="KSO_WM_UNIT_INDEX" val="1"/>
  <p:tag name="KSO_WM_UNIT_TYPE" val="a"/>
  <p:tag name="KSO_WM_LAYOUT_CHECK_HASH" val="56082fe620ad7c306a269d6ae9e62a1719cade64"/>
  <p:tag name="KSO_WM_NEWLAYOUT_GROUP_ID" val="layout_62"/>
  <p:tag name="KSO_WM_NEWLAYOUT_ID" val="slide_21ca1aac187934ca"/>
  <p:tag name="KSO_WM_UNIT_PRESET_TEXT" val="单击此处添加标题"/>
</p:tagLst>
</file>

<file path=ppt/tags/tag30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0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0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0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64.xml><?xml version="1.0" encoding="utf-8"?>
<p:tagLst xmlns:p="http://schemas.openxmlformats.org/presentationml/2006/main">
  <p:tag name="KSO_WM_BEAUTIFY_FLAG" val="#fgm#"/>
  <p:tag name="KSO_WM_FIGMA_FLAG" val="#fgm#"/>
  <p:tag name="KSO_WM_UNIT_INDEX" val="1"/>
  <p:tag name="KSO_WM_UNIT_TYPE" val="d"/>
</p:tagLst>
</file>

<file path=ppt/tags/tag306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21ca1aac187934ca"/>
</p:tagLst>
</file>

<file path=ppt/tags/tag3066.xml><?xml version="1.0" encoding="utf-8"?>
<p:tagLst xmlns:p="http://schemas.openxmlformats.org/presentationml/2006/main">
  <p:tag name="KSO_WM_BEAUTIFY_FLAG" val="#fgm#"/>
  <p:tag name="KSO_WM_FIGMA_FLAG" val="#fgm#"/>
  <p:tag name="KSO_WM_UNIT_INDEX" val="1"/>
  <p:tag name="KSO_WM_UNIT_TYPE" val="a"/>
  <p:tag name="KSO_WM_LAYOUT_CHECK_HASH" val="f1c79ebbd35cf5a4f0e793b7e93f542b1a66550b"/>
  <p:tag name="KSO_WM_NEWLAYOUT_GROUP_ID" val="layout_10013"/>
  <p:tag name="KSO_WM_NEWLAYOUT_ID" val="slide_e5490780ccb36203"/>
  <p:tag name="KSO_WM_UNIT_PRESET_TEXT" val="单击此处添加标题"/>
</p:tagLst>
</file>

<file path=ppt/tags/tag30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0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7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0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07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07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077.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07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079.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e5490780ccb36203"/>
</p:tagLst>
</file>

<file path=ppt/tags/tag30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080.xml><?xml version="1.0" encoding="utf-8"?>
<p:tagLst xmlns:p="http://schemas.openxmlformats.org/presentationml/2006/main">
  <p:tag name="KSO_WM_BEAUTIFY_FLAG" val="#fgm#"/>
  <p:tag name="KSO_WM_FIGMA_FLAG" val="#fgm#"/>
  <p:tag name="KSO_WM_UNIT_INDEX" val="1"/>
  <p:tag name="KSO_WM_UNIT_TYPE" val="a"/>
  <p:tag name="KSO_WM_LAYOUT_CHECK_HASH" val="27770679107da7a20a84bc12cc93acf2d9aa5edf"/>
  <p:tag name="KSO_WM_NEWLAYOUT_GROUP_ID" val="layout_38"/>
  <p:tag name="KSO_WM_NEWLAYOUT_ID" val="slide_ec1087826c16bdd5"/>
  <p:tag name="KSO_WM_UNIT_PRESET_TEXT" val="单击此处添加标题"/>
</p:tagLst>
</file>

<file path=ppt/tags/tag30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0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0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0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0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0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0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308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0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0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0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309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09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09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c1087826c16bdd5"/>
</p:tagLst>
</file>

<file path=ppt/tags/tag3094.xml><?xml version="1.0" encoding="utf-8"?>
<p:tagLst xmlns:p="http://schemas.openxmlformats.org/presentationml/2006/main">
  <p:tag name="KSO_WM_BEAUTIFY_FLAG" val="#fgm#"/>
  <p:tag name="KSO_WM_FIGMA_FLAG" val="#fgm#"/>
  <p:tag name="KSO_WM_UNIT_INDEX" val="1"/>
  <p:tag name="KSO_WM_UNIT_TYPE" val="a"/>
  <p:tag name="KSO_WM_LAYOUT_CHECK_HASH" val="3184c2e72d67bb1414ab7ccfb1b17d56ca4a8410"/>
  <p:tag name="KSO_WM_NEWLAYOUT_GROUP_ID" val="layout_7"/>
  <p:tag name="KSO_WM_NEWLAYOUT_ID" val="slide_98c1e1f29d0f61d5"/>
  <p:tag name="KSO_WM_UNIT_PRESET_TEXT" val="单击此处添加标题"/>
</p:tagLst>
</file>

<file path=ppt/tags/tag309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096.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0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0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09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98c1e1f29d0f61d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3100.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 name="KSO_WM_UNIT_PRESET_TEXT" val="单击此处添加标题"/>
</p:tagLst>
</file>

<file path=ppt/tags/tag31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10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e2ddc6610455839a"/>
</p:tagLst>
</file>

<file path=ppt/tags/tag3105.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106.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107.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108.xml><?xml version="1.0" encoding="utf-8"?>
<p:tagLst xmlns:p="http://schemas.openxmlformats.org/presentationml/2006/main">
  <p:tag name="KSO_WM_BEAUTIFY_FLAG" val="#fgm#"/>
  <p:tag name="KSO_WM_FIGMA_FLAG" val="#fgm#"/>
  <p:tag name="KSO_WM_UNIT_INDEX" val="1"/>
  <p:tag name="KSO_WM_UNIT_TYPE" val="a"/>
  <p:tag name="KSO_WM_LAYOUT_CHECK_HASH" val="f66f4449b3a5c5d7fc2356ff4e0bbcdad0b51692"/>
  <p:tag name="KSO_WM_NEWLAYOUT_GROUP_ID" val="layout_42"/>
  <p:tag name="KSO_WM_NEWLAYOUT_ID" val="slide_dd2f059f6dfe3f3e"/>
  <p:tag name="KSO_WM_UNIT_PRESET_TEXT" val="单击此处添加标题"/>
</p:tagLst>
</file>

<file path=ppt/tags/tag310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30764b39f5293297-slide-0"/>
</p:tagLst>
</file>

<file path=ppt/tags/tag31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1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1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1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1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d2f059f6dfe3f3e"/>
</p:tagLst>
</file>

<file path=ppt/tags/tag31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120.xml><?xml version="1.0" encoding="utf-8"?>
<p:tagLst xmlns:p="http://schemas.openxmlformats.org/presentationml/2006/main">
  <p:tag name="KSO_WM_BEAUTIFY_FLAG" val="#fgm#"/>
  <p:tag name="KSO_WM_FIGMA_FLAG" val="#fgm#"/>
  <p:tag name="KSO_WM_UNIT_INDEX" val="1"/>
  <p:tag name="KSO_WM_UNIT_TYPE" val="a"/>
  <p:tag name="KSO_WM_LAYOUT_CHECK_HASH" val="ad344b274494b07b424541f1e316dfb9f2541098"/>
  <p:tag name="KSO_WM_NEWLAYOUT_GROUP_ID" val="layout_10012"/>
  <p:tag name="KSO_WM_NEWLAYOUT_ID" val="slide_c1ab2d9a47ecdf0f"/>
  <p:tag name="KSO_WM_UNIT_PRESET_TEXT" val="单击此处添加标题"/>
</p:tagLst>
</file>

<file path=ppt/tags/tag31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2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1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12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3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13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13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133.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c1ab2d9a47ecdf0f"/>
</p:tagLst>
</file>

<file path=ppt/tags/tag3134.xml><?xml version="1.0" encoding="utf-8"?>
<p:tagLst xmlns:p="http://schemas.openxmlformats.org/presentationml/2006/main">
  <p:tag name="KSO_WM_BEAUTIFY_FLAG" val="#fgm#"/>
  <p:tag name="KSO_WM_FIGMA_FLAG" val="#fgm#"/>
  <p:tag name="KSO_WM_UNIT_INDEX" val="1"/>
  <p:tag name="KSO_WM_UNIT_TYPE" val="a"/>
  <p:tag name="KSO_WM_LAYOUT_CHECK_HASH" val="bffe8631cbdb113c7117ed8dbfe04377b6b37317"/>
  <p:tag name="KSO_WM_NEWLAYOUT_GROUP_ID" val="layout_30"/>
  <p:tag name="KSO_WM_NEWLAYOUT_ID" val="slide_2dea071004c6fa22"/>
  <p:tag name="KSO_WM_UNIT_PRESET_TEXT" val="单击此处添加标题"/>
</p:tagLst>
</file>

<file path=ppt/tags/tag31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1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1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1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14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14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1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 name="KSO_WM_UNIT_PRESET_TEXT" val=" "/>
</p:tagLst>
</file>

<file path=ppt/tags/tag315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1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153.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2dea071004c6fa22"/>
</p:tagLst>
</file>

<file path=ppt/tags/tag3154.xml><?xml version="1.0" encoding="utf-8"?>
<p:tagLst xmlns:p="http://schemas.openxmlformats.org/presentationml/2006/main">
  <p:tag name="KSO_WM_BEAUTIFY_FLAG" val="#fgm#"/>
  <p:tag name="KSO_WM_FIGMA_FLAG" val="#fgm#"/>
  <p:tag name="KSO_WM_UNIT_INDEX" val="1"/>
  <p:tag name="KSO_WM_UNIT_TYPE" val="a"/>
  <p:tag name="KSO_WM_LAYOUT_CHECK_HASH" val="36014d0aca8244b9113eda592633a188b8b48584"/>
  <p:tag name="KSO_WM_NEWLAYOUT_GROUP_ID" val="layout_59"/>
  <p:tag name="KSO_WM_NEWLAYOUT_ID" val="slide_f796f0048ed7ea71"/>
  <p:tag name="KSO_WM_UNIT_PRESET_TEXT" val="单击此处添加标题"/>
</p:tagLst>
</file>

<file path=ppt/tags/tag31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6.xml><?xml version="1.0" encoding="utf-8"?>
<p:tagLst xmlns:p="http://schemas.openxmlformats.org/presentationml/2006/main">
  <p:tag name="KSO_WM_BEAUTIFY_FLAG" val="#fgm#"/>
  <p:tag name="KSO_WM_FIGMA_FLAG" val="#fgm#"/>
  <p:tag name="KSO_WM_UNIT_INDEX" val="1"/>
  <p:tag name="KSO_WM_UNIT_TYPE" val="a"/>
  <p:tag name="KSO_WM_LAYOUT_CHECK_HASH" val="bffe8631cbdb113c7117ed8dbfe04377b6b37317"/>
  <p:tag name="KSO_WM_NEWLAYOUT_GROUP_ID" val="layout_30"/>
  <p:tag name="KSO_WM_NEWLAYOUT_ID" val="slide_2dea071004c6fa22"/>
</p:tagLst>
</file>

<file path=ppt/tags/tag31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6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16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1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16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16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16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17.xml><?xml version="1.0" encoding="utf-8"?>
<p:tagLst xmlns:p="http://schemas.openxmlformats.org/presentationml/2006/main">
  <p:tag name="KSO_WM_BEAUTIFY_FLAG" val="#fgm#"/>
  <p:tag name="KSO_WM_FIGMA_FLAG" val="#fgm#"/>
  <p:tag name="KSO_WM_UNIT_INDEX" val="1"/>
  <p:tag name="KSO_WM_UNIT_TYPE" val="d"/>
</p:tagLst>
</file>

<file path=ppt/tags/tag3170.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f796f0048ed7ea71"/>
</p:tagLst>
</file>

<file path=ppt/tags/tag3171.xml><?xml version="1.0" encoding="utf-8"?>
<p:tagLst xmlns:p="http://schemas.openxmlformats.org/presentationml/2006/main">
  <p:tag name="KSO_WM_BEAUTIFY_FLAG" val="#fgm#"/>
  <p:tag name="KSO_WM_FIGMA_FLAG" val="#fgm#"/>
  <p:tag name="KSO_WM_UNIT_INDEX" val="1"/>
  <p:tag name="KSO_WM_UNIT_TYPE" val="a"/>
  <p:tag name="KSO_WM_LAYOUT_CHECK_HASH" val="a6b233b2a5ed51f1833bc41550f0819234064a1e"/>
  <p:tag name="KSO_WM_NEWLAYOUT_GROUP_ID" val="layout_60"/>
  <p:tag name="KSO_WM_NEWLAYOUT_ID" val="slide_e710c97e57963add"/>
  <p:tag name="KSO_WM_UNIT_PRESET_TEXT" val="单击此处添加标题"/>
</p:tagLst>
</file>

<file path=ppt/tags/tag317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1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317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177"/>
  <p:tag name="KSO_WM_TEMPLATE_SLIDE_ID" val="slide_e710c97e57963add"/>
</p:tagLst>
</file>

<file path=ppt/tags/tag3176.xml><?xml version="1.0" encoding="utf-8"?>
<p:tagLst xmlns:p="http://schemas.openxmlformats.org/presentationml/2006/main">
  <p:tag name="KSO_WM_BEAUTIFY_FLAG" val="#fgm#"/>
  <p:tag name="KSO_WM_FIGMA_FLAG" val="#fgm#"/>
  <p:tag name="KSO_WM_UNIT_INDEX" val="1"/>
  <p:tag name="KSO_WM_UNIT_TYPE" val="a"/>
  <p:tag name="KSO_WM_LAYOUT_CHECK_HASH" val="f716a1bca36b630a700acb2384f3c24863003080"/>
  <p:tag name="KSO_WM_NEWLAYOUT_GROUP_ID" val="layout_10013"/>
  <p:tag name="KSO_WM_NEWLAYOUT_ID" val="slide_be81f4e8c4a0fe6f"/>
  <p:tag name="KSO_WM_UNIT_PRESET_TEXT" val="单击此处添加标题"/>
</p:tagLst>
</file>

<file path=ppt/tags/tag31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1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8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8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1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18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18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187.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be81f4e8c4a0fe6f"/>
</p:tagLst>
</file>

<file path=ppt/tags/tag3188.xml><?xml version="1.0" encoding="utf-8"?>
<p:tagLst xmlns:p="http://schemas.openxmlformats.org/presentationml/2006/main">
  <p:tag name="KSO_WM_BEAUTIFY_FLAG" val="#fgm#"/>
  <p:tag name="KSO_WM_FIGMA_FLAG" val="#fgm#"/>
  <p:tag name="KSO_WM_UNIT_INDEX" val="1"/>
  <p:tag name="KSO_WM_UNIT_TYPE" val="a"/>
  <p:tag name="KSO_WM_LAYOUT_CHECK_HASH" val="4b0a7a6f90e30adfaf1515a432b837e7ce1fec5c"/>
  <p:tag name="KSO_WM_NEWLAYOUT_GROUP_ID" val="layout_51"/>
  <p:tag name="KSO_WM_NEWLAYOUT_ID" val="slide_d63124f9e0382d2d"/>
  <p:tag name="KSO_WM_UNIT_PRESET_TEXT" val="单击此处添加标题"/>
</p:tagLst>
</file>

<file path=ppt/tags/tag31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1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1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1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1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1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1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1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1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1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201.xml><?xml version="1.0" encoding="utf-8"?>
<p:tagLst xmlns:p="http://schemas.openxmlformats.org/presentationml/2006/main">
  <p:tag name="KSO_WM_BEAUTIFY_FLAG" val="#fgm#"/>
  <p:tag name="KSO_WM_FIGMA_FLAG" val="#fgm#"/>
  <p:tag name="KSO_WM_UNIT_INDEX" val="1"/>
  <p:tag name="KSO_WM_UNIT_TYPE" val="d"/>
</p:tagLst>
</file>

<file path=ppt/tags/tag320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d63124f9e0382d2d"/>
</p:tagLst>
</file>

<file path=ppt/tags/tag3203.xml><?xml version="1.0" encoding="utf-8"?>
<p:tagLst xmlns:p="http://schemas.openxmlformats.org/presentationml/2006/main">
  <p:tag name="KSO_WM_BEAUTIFY_FLAG" val="#fgm#"/>
  <p:tag name="KSO_WM_FIGMA_FLAG" val="#fgm#"/>
  <p:tag name="KSO_WM_UNIT_INDEX" val="1"/>
  <p:tag name="KSO_WM_UNIT_TYPE" val="a"/>
  <p:tag name="KSO_WM_LAYOUT_CHECK_HASH" val="25906bbd971b50d0601f204b1c03818250e8bd29"/>
  <p:tag name="KSO_WM_NEWLAYOUT_GROUP_ID" val="layout_32"/>
  <p:tag name="KSO_WM_NEWLAYOUT_ID" val="slide_e956d0c454ddc340"/>
  <p:tag name="KSO_WM_UNIT_PRESET_TEXT" val="单击此处添加标题"/>
</p:tagLst>
</file>

<file path=ppt/tags/tag32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2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0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2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21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2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321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Lst>
</file>

<file path=ppt/tags/tag3215.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321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32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21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e956d0c454ddc340"/>
</p:tagLst>
</file>

<file path=ppt/tags/tag3219.xml><?xml version="1.0" encoding="utf-8"?>
<p:tagLst xmlns:p="http://schemas.openxmlformats.org/presentationml/2006/main">
  <p:tag name="KSO_WM_BEAUTIFY_FLAG" val="#fgm#"/>
  <p:tag name="KSO_WM_FIGMA_FLAG" val="#fgm#"/>
  <p:tag name="KSO_WM_UNIT_INDEX" val="1"/>
  <p:tag name="KSO_WM_UNIT_TYPE" val="a"/>
  <p:tag name="KSO_WM_LAYOUT_CHECK_HASH" val="f9234a9980eda81ad802d825d9168b06324a32e2"/>
  <p:tag name="KSO_WM_NEWLAYOUT_GROUP_ID" val="layout_10014"/>
  <p:tag name="KSO_WM_NEWLAYOUT_ID" val="slide_efa19404144709f7"/>
  <p:tag name="KSO_WM_UNIT_PRESET_TEXT" val="单击此处添加标题"/>
</p:tagLst>
</file>

<file path=ppt/tags/tag3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2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2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2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efa19404144709f7"/>
</p:tagLst>
</file>

<file path=ppt/tags/tag3225.xml><?xml version="1.0" encoding="utf-8"?>
<p:tagLst xmlns:p="http://schemas.openxmlformats.org/presentationml/2006/main">
  <p:tag name="KSO_WM_BEAUTIFY_FLAG" val="#fgm#"/>
  <p:tag name="KSO_WM_FIGMA_FLAG" val="#fgm#"/>
  <p:tag name="KSO_WM_UNIT_INDEX" val="1"/>
  <p:tag name="KSO_WM_UNIT_TYPE" val="a"/>
  <p:tag name="KSO_WM_LAYOUT_CHECK_HASH" val="81a88d2ed6d7766060a9a9e4bbe3516112f11617"/>
  <p:tag name="KSO_WM_NEWLAYOUT_GROUP_ID" val="layout_61"/>
  <p:tag name="KSO_WM_NEWLAYOUT_ID" val="slide_1c94fcf67f417551"/>
  <p:tag name="KSO_WM_UNIT_PRESET_TEXT" val="单击此处添加标题"/>
</p:tagLst>
</file>

<file path=ppt/tags/tag3226.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2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2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3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1c94fcf67f417551"/>
</p:tagLst>
</file>

<file path=ppt/tags/tag3232.xml><?xml version="1.0" encoding="utf-8"?>
<p:tagLst xmlns:p="http://schemas.openxmlformats.org/presentationml/2006/main">
  <p:tag name="KSO_WM_BEAUTIFY_FLAG" val="#fgm#"/>
  <p:tag name="KSO_WM_FIGMA_FLAG" val="#fgm#"/>
  <p:tag name="KSO_WM_UNIT_INDEX" val="1"/>
  <p:tag name="KSO_WM_UNIT_TYPE" val="a"/>
  <p:tag name="KSO_WM_LAYOUT_CHECK_HASH" val="74fb04c12273699bf534d12c51d662db4ce5ef29"/>
  <p:tag name="KSO_WM_NEWLAYOUT_GROUP_ID" val="layout_6"/>
  <p:tag name="KSO_WM_NEWLAYOUT_ID" val="slide_7e41ee7ea29aed88"/>
  <p:tag name="KSO_WM_UNIT_PRESET_TEXT" val="单击此处添加标题"/>
</p:tagLst>
</file>

<file path=ppt/tags/tag32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2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2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3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2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24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24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2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245.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7e41ee7ea29aed88"/>
</p:tagLst>
</file>

<file path=ppt/tags/tag3246.xml><?xml version="1.0" encoding="utf-8"?>
<p:tagLst xmlns:p="http://schemas.openxmlformats.org/presentationml/2006/main">
  <p:tag name="KSO_WM_BEAUTIFY_FLAG" val="#wm#"/>
  <p:tag name="KSO_WM_TEMPLATE_CATEGORY" val="custom"/>
  <p:tag name="KSO_WM_TEMPLATE_INDEX" val="40480767"/>
</p:tagLst>
</file>

<file path=ppt/tags/tag3247.xml><?xml version="1.0" encoding="utf-8"?>
<p:tagLst xmlns:p="http://schemas.openxmlformats.org/presentationml/2006/main">
  <p:tag name="KSO_WM_BEAUTIFY_FLAG" val="#fgm#"/>
  <p:tag name="KSO_WM_FIGMA_FLAG" val="#fgm#"/>
  <p:tag name="KSO_WM_UNIT_INDEX" val="1"/>
  <p:tag name="KSO_WM_UNIT_TYPE" val="a"/>
  <p:tag name="KSO_WM_LAYOUT_CHECK_HASH" val="74fb04c12273699bf534d12c51d662db4ce5ef29"/>
  <p:tag name="KSO_WM_NEWLAYOUT_GROUP_ID" val="layout_6"/>
  <p:tag name="KSO_WM_NEWLAYOUT_ID" val="slide_7e41ee7ea29aed88"/>
  <p:tag name="KSO_WM_UNIT_PRESET_TEXT" val="单击此处添加标题"/>
</p:tagLst>
</file>

<file path=ppt/tags/tag32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4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25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251.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7e41ee7ea29aed88"/>
</p:tagLst>
</file>

<file path=ppt/tags/tag3252.xml><?xml version="1.0" encoding="utf-8"?>
<p:tagLst xmlns:p="http://schemas.openxmlformats.org/presentationml/2006/main">
  <p:tag name="KSO_WM_BEAUTIFY_FLAG" val="#fgm#"/>
  <p:tag name="KSO_WM_FIGMA_FLAG" val="#fgm#"/>
  <p:tag name="KSO_WM_UNIT_INDEX" val="1"/>
  <p:tag name="KSO_WM_UNIT_TYPE" val="a"/>
  <p:tag name="KSO_WM_LAYOUT_CHECK_HASH" val="74fb04c12273699bf534d12c51d662db4ce5ef29"/>
  <p:tag name="KSO_WM_NEWLAYOUT_GROUP_ID" val="layout_6"/>
  <p:tag name="KSO_WM_NEWLAYOUT_ID" val="slide_7e41ee7ea29aed88"/>
  <p:tag name="KSO_WM_UNIT_PRESET_TEXT" val="单击此处添加标题"/>
</p:tagLst>
</file>

<file path=ppt/tags/tag32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54.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25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256.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7e41ee7ea29aed88"/>
</p:tagLst>
</file>

<file path=ppt/tags/tag325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25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259.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260.xml><?xml version="1.0" encoding="utf-8"?>
<p:tagLst xmlns:p="http://schemas.openxmlformats.org/presentationml/2006/main">
  <p:tag name="KSO_WM_BEAUTIFY_FLAG" val="#fgm#"/>
  <p:tag name="KSO_WM_FIGMA_FLAG" val="#fgm#"/>
  <p:tag name="KSO_WM_UNIT_INDEX" val="1"/>
  <p:tag name="KSO_WM_UNIT_TYPE" val="a"/>
  <p:tag name="KSO_WM_LAYOUT_CHECK_HASH" val="46d70d98968b6af2a5e11abddaa1e154a42c011d"/>
  <p:tag name="KSO_WM_NEWLAYOUT_GROUP_ID" val="layout_63"/>
  <p:tag name="KSO_WM_NEWLAYOUT_ID" val="slide_f8237b5359323683"/>
  <p:tag name="KSO_WM_UNIT_PRESET_TEXT" val="单击此处添加标题"/>
</p:tagLst>
</file>

<file path=ppt/tags/tag32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65.xml><?xml version="1.0" encoding="utf-8"?>
<p:tagLst xmlns:p="http://schemas.openxmlformats.org/presentationml/2006/main">
  <p:tag name="KSO_WM_BEAUTIFY_FLAG" val="#fgm#"/>
  <p:tag name="KSO_WM_FIGMA_FLAG" val="#fgm#"/>
  <p:tag name="KSO_WM_UNIT_INDEX" val="1"/>
  <p:tag name="KSO_WM_UNIT_TYPE" val="d"/>
</p:tagLst>
</file>

<file path=ppt/tags/tag326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f8237b5359323683"/>
</p:tagLst>
</file>

<file path=ppt/tags/tag3267.xml><?xml version="1.0" encoding="utf-8"?>
<p:tagLst xmlns:p="http://schemas.openxmlformats.org/presentationml/2006/main">
  <p:tag name="KSO_WM_BEAUTIFY_FLAG" val="#fgm#"/>
  <p:tag name="KSO_WM_FIGMA_FLAG" val="#fgm#"/>
  <p:tag name="KSO_WM_UNIT_INDEX" val="1"/>
  <p:tag name="KSO_WM_UNIT_TYPE" val="a"/>
  <p:tag name="KSO_WM_LAYOUT_CHECK_HASH" val="ff8d9dcf2c3ae245e8f5e5c647504cc58bbc48ee"/>
  <p:tag name="KSO_WM_NEWLAYOUT_GROUP_ID" val="layout_10003"/>
  <p:tag name="KSO_WM_NEWLAYOUT_ID" val="slide_2e5f3f4c52aaa365"/>
  <p:tag name="KSO_WM_UNIT_PRESET_TEXT" val="单击此处添加标题"/>
</p:tagLst>
</file>

<file path=ppt/tags/tag32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2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3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32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2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32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7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2e5f3f4c52aaa365"/>
</p:tagLst>
</file>

<file path=ppt/tags/tag3275.xml><?xml version="1.0" encoding="utf-8"?>
<p:tagLst xmlns:p="http://schemas.openxmlformats.org/presentationml/2006/main">
  <p:tag name="KSO_WM_BEAUTIFY_FLAG" val="#fgm#"/>
  <p:tag name="KSO_WM_FIGMA_FLAG" val="#fgm#"/>
  <p:tag name="KSO_WM_UNIT_INDEX" val="1"/>
  <p:tag name="KSO_WM_UNIT_TYPE" val="a"/>
  <p:tag name="KSO_WM_LAYOUT_CHECK_HASH" val="019d5b7e6a94d2d68083735e5c59e0b708e3c235"/>
  <p:tag name="KSO_WM_NEWLAYOUT_GROUP_ID" val="layout_42"/>
  <p:tag name="KSO_WM_NEWLAYOUT_ID" val="slide_15f3f0040d99e4d2"/>
  <p:tag name="KSO_WM_UNIT_PRESET_TEXT" val="单击此处添加标题"/>
</p:tagLst>
</file>

<file path=ppt/tags/tag32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2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2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2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2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2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2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2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28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28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2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28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2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29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29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41177"/>
  <p:tag name="KSO_WM_TEMPLATE_SLIDE_ID" val="slide_15f3f0040d99e4d2"/>
</p:tagLst>
</file>

<file path=ppt/tags/tag3292.xml><?xml version="1.0" encoding="utf-8"?>
<p:tagLst xmlns:p="http://schemas.openxmlformats.org/presentationml/2006/main">
  <p:tag name="KSO_WM_BEAUTIFY_FLAG" val="#fgm#"/>
  <p:tag name="KSO_WM_FIGMA_FLAG" val="#fgm#"/>
  <p:tag name="KSO_WM_UNIT_INDEX" val="1"/>
  <p:tag name="KSO_WM_UNIT_TYPE" val="a"/>
  <p:tag name="KSO_WM_LAYOUT_CHECK_HASH" val="4ec68d582c601c772a35c91c6fa65f7795ecf5af"/>
  <p:tag name="KSO_WM_NEWLAYOUT_GROUP_ID" val="layout_10012"/>
  <p:tag name="KSO_WM_NEWLAYOUT_ID" val="slide_581647932d9bd4c5"/>
  <p:tag name="KSO_WM_UNIT_PRESET_TEXT" val="单击此处添加标题"/>
</p:tagLst>
</file>

<file path=ppt/tags/tag32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2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29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2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2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2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2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3.xml><?xml version="1.0" encoding="utf-8"?>
<p:tagLst xmlns:p="http://schemas.openxmlformats.org/presentationml/2006/main">
  <p:tag name="KSO_WM_BEAUTIFY_FLAG" val="#fgm#"/>
  <p:tag name="KSO_WM_FIGMA_FLAG" val="#fgm#"/>
  <p:tag name="KSO_WM_UNIT_INDEX" val="1"/>
  <p:tag name="KSO_WM_UNIT_TYPE" val="a"/>
  <p:tag name="KSO_WM_LAYOUT_CHECK_HASH" val="547697a6958e641c1d79ff02479cf53d38acedda"/>
  <p:tag name="KSO_WM_NEWLAYOUT_GROUP_ID" val="layout_63"/>
  <p:tag name="KSO_WM_NEWLAYOUT_ID" val="slide_96919410b42e99e9"/>
</p:tagLst>
</file>

<file path=ppt/tags/tag3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33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0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581647932d9bd4c5"/>
</p:tagLst>
</file>

<file path=ppt/tags/tag3302.xml><?xml version="1.0" encoding="utf-8"?>
<p:tagLst xmlns:p="http://schemas.openxmlformats.org/presentationml/2006/main">
  <p:tag name="KSO_WM_BEAUTIFY_FLAG" val="#fgm#"/>
  <p:tag name="KSO_WM_FIGMA_FLAG" val="#fgm#"/>
  <p:tag name="KSO_WM_UNIT_INDEX" val="1"/>
  <p:tag name="KSO_WM_UNIT_TYPE" val="a"/>
  <p:tag name="KSO_WM_LAYOUT_CHECK_HASH" val="7c32eeecd639117b1e58cfb41258c85805d72a32"/>
  <p:tag name="KSO_WM_NEWLAYOUT_GROUP_ID" val="layout_33"/>
  <p:tag name="KSO_WM_NEWLAYOUT_ID" val="slide_3eea304f2be8590d"/>
  <p:tag name="KSO_WM_UNIT_PRESET_TEXT" val="单击此处添加标题"/>
</p:tagLst>
</file>

<file path=ppt/tags/tag330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30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3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3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3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0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3eea304f2be8590d"/>
</p:tagLst>
</file>

<file path=ppt/tags/tag33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310.xml><?xml version="1.0" encoding="utf-8"?>
<p:tagLst xmlns:p="http://schemas.openxmlformats.org/presentationml/2006/main">
  <p:tag name="KSO_WM_BEAUTIFY_FLAG" val="#fgm#"/>
  <p:tag name="KSO_WM_FIGMA_FLAG" val="#fgm#"/>
  <p:tag name="KSO_WM_UNIT_INDEX" val="1"/>
  <p:tag name="KSO_WM_UNIT_TYPE" val="a"/>
  <p:tag name="KSO_WM_LAYOUT_CHECK_HASH" val="df239e0623e65f48d67af88c98c1e07d652a8714"/>
  <p:tag name="KSO_WM_NEWLAYOUT_GROUP_ID" val="layout_59"/>
  <p:tag name="KSO_WM_NEWLAYOUT_ID" val="slide_20c1f52a92422207"/>
  <p:tag name="KSO_WM_UNIT_PRESET_TEXT" val="单击此处添加标题"/>
</p:tagLst>
</file>

<file path=ppt/tags/tag33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3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3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33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32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20c1f52a92422207"/>
</p:tagLst>
</file>

<file path=ppt/tags/tag3321.xml><?xml version="1.0" encoding="utf-8"?>
<p:tagLst xmlns:p="http://schemas.openxmlformats.org/presentationml/2006/main">
  <p:tag name="KSO_WM_BEAUTIFY_FLAG" val="#fgm#"/>
  <p:tag name="KSO_WM_FIGMA_FLAG" val="#fgm#"/>
  <p:tag name="KSO_WM_UNIT_INDEX" val="1"/>
  <p:tag name="KSO_WM_UNIT_TYPE" val="a"/>
  <p:tag name="KSO_WM_LAYOUT_CHECK_HASH" val="a9b265474ffe476afa994a2c91c67167786e7534"/>
  <p:tag name="KSO_WM_NEWLAYOUT_GROUP_ID" val="layout_50"/>
  <p:tag name="KSO_WM_NEWLAYOUT_ID" val="slide_d3bba18c35737523"/>
  <p:tag name="KSO_WM_UNIT_PRESET_TEXT" val="单击此处添加标题"/>
</p:tagLst>
</file>

<file path=ppt/tags/tag332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332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3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2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3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3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2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2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3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Lst>
</file>

<file path=ppt/tags/tag33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3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3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3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3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3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3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3bba18c35737523"/>
</p:tagLst>
</file>

<file path=ppt/tags/tag3337.xml><?xml version="1.0" encoding="utf-8"?>
<p:tagLst xmlns:p="http://schemas.openxmlformats.org/presentationml/2006/main">
  <p:tag name="KSO_WM_BEAUTIFY_FLAG" val="#fgm#"/>
  <p:tag name="KSO_WM_FIGMA_FLAG" val="#fgm#"/>
  <p:tag name="KSO_WM_UNIT_INDEX" val="1"/>
  <p:tag name="KSO_WM_UNIT_TYPE" val="a"/>
  <p:tag name="KSO_WM_LAYOUT_CHECK_HASH" val="970e7f0388d605139d9711039ba0c7514683811e"/>
  <p:tag name="KSO_WM_NEWLAYOUT_GROUP_ID" val="layout_62"/>
  <p:tag name="KSO_WM_NEWLAYOUT_ID" val="slide_52fe5cf5ee59daf9"/>
  <p:tag name="KSO_WM_UNIT_PRESET_TEXT" val="单击此处添加标题"/>
</p:tagLst>
</file>

<file path=ppt/tags/tag33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34.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33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3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4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52fe5cf5ee59daf9"/>
</p:tagLst>
</file>

<file path=ppt/tags/tag3345.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 name="KSO_WM_UNIT_PRESET_TEXT" val="单击此处添加标题"/>
</p:tagLst>
</file>

<file path=ppt/tags/tag33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3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3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3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3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5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3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3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3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335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项标题"/>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6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33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6_1"/>
  <p:tag name="KSO_WM_UNIT_TYPE" val="l_h_i"/>
  <p:tag name="KSO_WM_UNIT_PRESET_TEXT" val=" "/>
</p:tagLst>
</file>

<file path=ppt/tags/tag336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项标题"/>
</p:tagLst>
</file>

<file path=ppt/tags/tag336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336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69796641177"/>
  <p:tag name="KSO_WM_TEMPLATE_SLIDE_ID" val="slide_c2262055d5a37284"/>
</p:tagLst>
</file>

<file path=ppt/tags/tag3365.xml><?xml version="1.0" encoding="utf-8"?>
<p:tagLst xmlns:p="http://schemas.openxmlformats.org/presentationml/2006/main">
  <p:tag name="KSO_WM_BEAUTIFY_FLAG" val="#fgm#"/>
  <p:tag name="KSO_WM_FIGMA_FLAG" val="#fgm#"/>
  <p:tag name="KSO_WM_UNIT_INDEX" val="1"/>
  <p:tag name="KSO_WM_UNIT_TYPE" val="a"/>
  <p:tag name="KSO_WM_LAYOUT_CHECK_HASH" val="ef998485a886f5f1a547eef9f644e1231571ef88"/>
  <p:tag name="KSO_WM_NEWLAYOUT_GROUP_ID" val="layout_51"/>
  <p:tag name="KSO_WM_NEWLAYOUT_ID" val="slide_315bd157fefc334a"/>
  <p:tag name="KSO_WM_UNIT_PRESET_TEXT" val="单击此处添加标题"/>
</p:tagLst>
</file>

<file path=ppt/tags/tag33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3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6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7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337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7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315bd157fefc334a"/>
</p:tagLst>
</file>

<file path=ppt/tags/tag3375.xml><?xml version="1.0" encoding="utf-8"?>
<p:tagLst xmlns:p="http://schemas.openxmlformats.org/presentationml/2006/main">
  <p:tag name="KSO_WM_BEAUTIFY_FLAG" val="#fgm#"/>
  <p:tag name="KSO_WM_FIGMA_FLAG" val="#fgm#"/>
  <p:tag name="KSO_WM_UNIT_INDEX" val="1"/>
  <p:tag name="KSO_WM_UNIT_TYPE" val="a"/>
  <p:tag name="KSO_WM_LAYOUT_CHECK_HASH" val="202bef03836fcc85406edfe91fc62346cf21cc28"/>
  <p:tag name="KSO_WM_NEWLAYOUT_GROUP_ID" val="layout_61"/>
  <p:tag name="KSO_WM_NEWLAYOUT_ID" val="slide_f34255a35d09cc80"/>
  <p:tag name="KSO_WM_UNIT_PRESET_TEXT" val="单击此处添加标题"/>
</p:tagLst>
</file>

<file path=ppt/tags/tag3376.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337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33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3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38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33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3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8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 name="KSO_WM_UNIT_PRESET_TEXT" val="03"/>
</p:tagLst>
</file>

<file path=ppt/tags/tag33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33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8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f34255a35d09cc80"/>
</p:tagLst>
</file>

<file path=ppt/tags/tag3387.xml><?xml version="1.0" encoding="utf-8"?>
<p:tagLst xmlns:p="http://schemas.openxmlformats.org/presentationml/2006/main">
  <p:tag name="KSO_WM_BEAUTIFY_FLAG" val="#fgm#"/>
  <p:tag name="KSO_WM_FIGMA_FLAG" val="#fgm#"/>
  <p:tag name="KSO_WM_UNIT_INDEX" val="1"/>
  <p:tag name="KSO_WM_UNIT_TYPE" val="a"/>
  <p:tag name="KSO_WM_LAYOUT_CHECK_HASH" val="855346ab3bd19d4086ae6d0ef39bde7293511737"/>
  <p:tag name="KSO_WM_NEWLAYOUT_GROUP_ID" val="layout_60"/>
  <p:tag name="KSO_WM_NEWLAYOUT_ID" val="slide_a784c87bdcc349d2"/>
  <p:tag name="KSO_WM_UNIT_PRESET_TEXT" val="单击此处添加标题"/>
</p:tagLst>
</file>

<file path=ppt/tags/tag3388.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33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39.xml><?xml version="1.0" encoding="utf-8"?>
<p:tagLst xmlns:p="http://schemas.openxmlformats.org/presentationml/2006/main">
  <p:tag name="KSO_WM_BEAUTIFY_FLAG" val="#fgm#"/>
  <p:tag name="KSO_WM_FIGMA_FLAG" val="#fgm#"/>
  <p:tag name="KSO_WM_UNIT_INDEX" val="1"/>
  <p:tag name="KSO_WM_UNIT_TYPE" val="a"/>
  <p:tag name="KSO_WM_LAYOUT_CHECK_HASH" val="ad344b274494b07b424541f1e316dfb9f2541098"/>
  <p:tag name="KSO_WM_NEWLAYOUT_GROUP_ID" val="layout_10012"/>
  <p:tag name="KSO_WM_NEWLAYOUT_ID" val="slide_c1ab2d9a47ecdf0f"/>
</p:tagLst>
</file>

<file path=ppt/tags/tag33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3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3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3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3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39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33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39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a784c87bdcc349d2"/>
</p:tagLst>
</file>

<file path=ppt/tags/tag3398.xml><?xml version="1.0" encoding="utf-8"?>
<p:tagLst xmlns:p="http://schemas.openxmlformats.org/presentationml/2006/main">
  <p:tag name="KSO_WM_BEAUTIFY_FLAG" val="#fgm#"/>
  <p:tag name="KSO_WM_FIGMA_FLAG" val="#fgm#"/>
  <p:tag name="KSO_WM_UNIT_INDEX" val="1"/>
  <p:tag name="KSO_WM_UNIT_TYPE" val="a"/>
  <p:tag name="KSO_WM_LAYOUT_CHECK_HASH" val="2cfc6e21a2d9e3a2b0823bf2c12a8adc9b62ce42"/>
  <p:tag name="KSO_WM_NEWLAYOUT_GROUP_ID" val="layout_6"/>
  <p:tag name="KSO_WM_NEWLAYOUT_ID" val="slide_f130d032ab3e4666"/>
  <p:tag name="KSO_WM_UNIT_PRESET_TEXT" val="单击此处添加标题"/>
</p:tagLst>
</file>

<file path=ppt/tags/tag33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xml><?xml version="1.0" encoding="utf-8"?>
<p:tagLst xmlns:p="http://schemas.openxmlformats.org/presentationml/2006/main">
  <p:tag name="KSO_WM_BEAUTIFY_FLAG" val="#fgm#"/>
  <p:tag name="KSO_WM_FIGMA_FLAG" val="#fgm#"/>
  <p:tag name="KSO_WM_UNIT_INDEX" val="1"/>
  <p:tag name="KSO_WM_UNIT_TYPE" val="d"/>
</p:tagLst>
</file>

<file path=ppt/tags/tag340.xml><?xml version="1.0" encoding="utf-8"?>
<p:tagLst xmlns:p="http://schemas.openxmlformats.org/presentationml/2006/main">
  <p:tag name="KSO_WM_BEAUTIFY_FLAG" val="#fgm#"/>
  <p:tag name="KSO_WM_FIGMA_FLAG" val="#fgm#"/>
  <p:tag name="KSO_WM_UNIT_INDEX" val="1"/>
  <p:tag name="KSO_WM_UNIT_TYPE" val="d"/>
</p:tagLst>
</file>

<file path=ppt/tags/tag34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4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4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34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34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34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340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3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341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177"/>
  <p:tag name="KSO_WM_TEMPLATE_SLIDE_ID" val="slide_f130d032ab3e4666"/>
</p:tagLst>
</file>

<file path=ppt/tags/tag341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1381bad53c2431d6e69390b06c857cf6713ecda"/>
  <p:tag name="KSO_WM_NEWLAYOUT_ID" val="33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41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PRESET_TEXT_INDEX" val="-1"/>
  <p:tag name="KSO_WM_UNIT_PRESET_TEXT_LEN" val="0"/>
</p:tagLst>
</file>

<file path=ppt/tags/tag341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767"/>
  <p:tag name="KSO_WM_TEMPLATE_CATEGORY" val="custom"/>
  <p:tag name="KSO_WM_SLIDE_INDEX" val="7"/>
  <p:tag name="KSO_WM_SLIDE_ID" val="custom40480767_7"/>
  <p:tag name="KSO_WM_TEMPLATE_MASTER_TYPE" val="0"/>
  <p:tag name="KSO_WM_SLIDE_LAYOUT" val="a_e"/>
  <p:tag name="KSO_WM_SLIDE_LAYOUT_CNT" val="1_1"/>
  <p:tag name="KSO_WM_TEMPLATE_COLOR_TYPE" val="0"/>
  <p:tag name="KSO_WM_TAG_VERSION" val="3.0"/>
</p:tagLst>
</file>

<file path=ppt/tags/tag3415.xml><?xml version="1.0" encoding="utf-8"?>
<p:tagLst xmlns:p="http://schemas.openxmlformats.org/presentationml/2006/main">
  <p:tag name="KSO_WM_BEAUTIFY_FLAG" val="#fgm#"/>
  <p:tag name="KSO_WM_FIGMA_FLAG" val="#fgm#"/>
  <p:tag name="KSO_WM_UNIT_INDEX" val="1"/>
  <p:tag name="KSO_WM_UNIT_TYPE" val="a"/>
  <p:tag name="KSO_WM_LAYOUT_CHECK_HASH" val="547697a6958e641c1d79ff02479cf53d38acedda"/>
  <p:tag name="KSO_WM_NEWLAYOUT_GROUP_ID" val="layout_63"/>
  <p:tag name="KSO_WM_NEWLAYOUT_ID" val="slide_96919410b42e99e9"/>
  <p:tag name="KSO_WM_UNIT_PRESET_TEXT" val="单击此处添加标题"/>
</p:tagLst>
</file>

<file path=ppt/tags/tag341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4647664e7072d4e5-slide-0"/>
</p:tagLst>
</file>

<file path=ppt/tags/tag34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3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3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2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96919410b42e99e9"/>
</p:tagLst>
</file>

<file path=ppt/tags/tag3422.xml><?xml version="1.0" encoding="utf-8"?>
<p:tagLst xmlns:p="http://schemas.openxmlformats.org/presentationml/2006/main">
  <p:tag name="KSO_WM_BEAUTIFY_FLAG" val="#fgm#"/>
  <p:tag name="KSO_WM_FIGMA_FLAG" val="#fgm#"/>
  <p:tag name="KSO_WM_UNIT_INDEX" val="1"/>
  <p:tag name="KSO_WM_UNIT_TYPE" val="a"/>
  <p:tag name="KSO_WM_LAYOUT_CHECK_HASH" val="b2fd16ec64d0b105339d3df262e1ee1b6e491bef"/>
  <p:tag name="KSO_WM_NEWLAYOUT_GROUP_ID" val="layout_62"/>
  <p:tag name="KSO_WM_NEWLAYOUT_ID" val="slide_dbc9252d4a09251e"/>
  <p:tag name="KSO_WM_UNIT_PRESET_TEXT" val="单击此处添加标题"/>
</p:tagLst>
</file>

<file path=ppt/tags/tag34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4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 name="wpp_generatetext" val="1"/>
</p:tagLst>
</file>

<file path=ppt/tags/tag34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4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2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bc9252d4a09251e"/>
</p:tagLst>
</file>

<file path=ppt/tags/tag3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30.xml><?xml version="1.0" encoding="utf-8"?>
<p:tagLst xmlns:p="http://schemas.openxmlformats.org/presentationml/2006/main">
  <p:tag name="KSO_WM_BEAUTIFY_FLAG" val="#fgm#"/>
  <p:tag name="KSO_WM_FIGMA_FLAG" val="#fgm#"/>
  <p:tag name="KSO_WM_UNIT_INDEX" val="1"/>
  <p:tag name="KSO_WM_UNIT_TYPE" val="a"/>
  <p:tag name="KSO_WM_LAYOUT_CHECK_HASH" val="b2fd16ec64d0b105339d3df262e1ee1b6e491bef"/>
  <p:tag name="KSO_WM_NEWLAYOUT_GROUP_ID" val="layout_62"/>
  <p:tag name="KSO_WM_NEWLAYOUT_ID" val="slide_dbc9252d4a09251e"/>
  <p:tag name="KSO_WM_UNIT_PRESET_TEXT" val="单击此处添加标题"/>
</p:tagLst>
</file>

<file path=ppt/tags/tag34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34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 name="wpp_generatetext" val="1"/>
</p:tagLst>
</file>

<file path=ppt/tags/tag34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34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3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177"/>
  <p:tag name="KSO_WM_TEMPLATE_SLIDE_ID" val="slide_dbc9252d4a09251e"/>
</p:tagLst>
</file>

<file path=ppt/tags/tag3438.xml><?xml version="1.0" encoding="utf-8"?>
<p:tagLst xmlns:p="http://schemas.openxmlformats.org/presentationml/2006/main">
  <p:tag name="KSO_WM_BEAUTIFY_FLAG" val="#fgm#"/>
  <p:tag name="KSO_WM_FIGMA_FLAG" val="#fgm#"/>
  <p:tag name="KSO_WM_UNIT_INDEX" val="1"/>
  <p:tag name="KSO_WM_UNIT_TYPE" val="a"/>
  <p:tag name="KSO_WM_LAYOUT_CHECK_HASH" val="cb5884ecf268c0a493e4bf5d14d15321e0cec58a"/>
  <p:tag name="KSO_WM_NEWLAYOUT_GROUP_ID" val="layout_62"/>
  <p:tag name="KSO_WM_NEWLAYOUT_ID" val="slide_72ee7055fb184196"/>
  <p:tag name="KSO_WM_UNIT_PRESET_TEXT" val="单击此处添加标题"/>
</p:tagLst>
</file>

<file path=ppt/tags/tag34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ai_type&quot;:&quot;&quot;,&quot;id&quot;:&quot;&quot;}*_ai_*175886820476450bcf005e9c2-slide-0"/>
</p:tagLst>
</file>

<file path=ppt/tags/tag3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4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34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3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34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34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34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344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177"/>
  <p:tag name="KSO_WM_TEMPLATE_SLIDE_ID" val="slide_72ee7055fb184196"/>
</p:tagLst>
</file>

<file path=ppt/tags/tag344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448.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767"/>
  <p:tag name="KSO_WM_TEMPLATE_CATEGORY" val="custom"/>
  <p:tag name="KSO_WM_UNIT_ISCONTENTSTITLE" val="0"/>
  <p:tag name="KSO_WM_UNIT_PRESET_TEXT_INDEX" val="-1"/>
  <p:tag name="KSO_WM_UNIT_PRESET_TEXT_LEN" val="0"/>
</p:tagLst>
</file>

<file path=ppt/tags/tag3449.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767"/>
  <p:tag name="KSO_WM_TEMPLATE_CATEGORY" val="custom"/>
  <p:tag name="KSO_WM_SLIDE_INDEX" val="9"/>
  <p:tag name="KSO_WM_SLIDE_ID" val="custom40480767_9"/>
  <p:tag name="KSO_WM_TEMPLATE_MASTER_TYPE" val="0"/>
  <p:tag name="KSO_WM_SLIDE_LAYOUT" val="a_b"/>
  <p:tag name="KSO_WM_SLIDE_LAYOUT_CNT" val="1_1"/>
  <p:tag name="KSO_WM_TEMPLATE_COLOR_TYPE" val="0"/>
  <p:tag name="KSO_WM_TAG_VERSION" val="3.0"/>
</p:tagLst>
</file>

<file path=ppt/tags/tag3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450.xml><?xml version="1.0" encoding="utf-8"?>
<p:tagLst xmlns:p="http://schemas.openxmlformats.org/presentationml/2006/main">
  <p:tag name="resource_record_key" val="{&quot;65&quot;:[40480767],&quot;71&quot;:[76235680091]}"/>
  <p:tag name="commondata" val="eyJjb3VudCI6MiwiaGRpZCI6ImFlMTk2MmMwOTdlOTJkMjkxNmI1MjVmYzA0M2I5OGI4IiwidXNlckNvdW50IjoyfQ=="/>
</p:tagLst>
</file>

<file path=ppt/tags/tag3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4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4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5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3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56.xml><?xml version="1.0" encoding="utf-8"?>
<p:tagLst xmlns:p="http://schemas.openxmlformats.org/presentationml/2006/main">
  <p:tag name="KSO_WM_BEAUTIFY_FLAG" val="#fgm#"/>
  <p:tag name="KSO_WM_FIGMA_FLAG" val="#fgm#"/>
  <p:tag name="KSO_WM_UNIT_INDEX" val="1"/>
  <p:tag name="KSO_WM_UNIT_TYPE" val="a"/>
  <p:tag name="KSO_WM_LAYOUT_CHECK_HASH" val="f66f4449b3a5c5d7fc2356ff4e0bbcdad0b51692"/>
  <p:tag name="KSO_WM_NEWLAYOUT_GROUP_ID" val="layout_42"/>
  <p:tag name="KSO_WM_NEWLAYOUT_ID" val="slide_dd2f059f6dfe3f3e"/>
</p:tagLst>
</file>

<file path=ppt/tags/tag357.xml><?xml version="1.0" encoding="utf-8"?>
<p:tagLst xmlns:p="http://schemas.openxmlformats.org/presentationml/2006/main">
  <p:tag name="KSO_WM_BEAUTIFY_FLAG" val="#fgm#"/>
  <p:tag name="KSO_WM_FIGMA_FLAG" val="#fgm#"/>
  <p:tag name="KSO_WM_UNIT_INDEX" val="1"/>
  <p:tag name="KSO_WM_UNIT_TYPE" val="d"/>
</p:tagLst>
</file>

<file path=ppt/tags/tag3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6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0.xml><?xml version="1.0" encoding="utf-8"?>
<p:tagLst xmlns:p="http://schemas.openxmlformats.org/presentationml/2006/main">
  <p:tag name="KSO_WM_BEAUTIFY_FLAG" val="#fgm#"/>
  <p:tag name="KSO_WM_FIGMA_FLAG" val="#fgm#"/>
  <p:tag name="KSO_WM_UNIT_INDEX" val="1"/>
  <p:tag name="KSO_WM_UNIT_TYPE" val="a"/>
  <p:tag name="KSO_WM_LAYOUT_CHECK_HASH" val="4818307cc258a3b5d2c80239c23c556b5ec52474"/>
  <p:tag name="KSO_WM_NEWLAYOUT_GROUP_ID" val="layout_10009"/>
  <p:tag name="KSO_WM_NEWLAYOUT_ID" val="slide_e2ddc6610455839a"/>
</p:tagLst>
</file>

<file path=ppt/tags/tag3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77.xml><?xml version="1.0" encoding="utf-8"?>
<p:tagLst xmlns:p="http://schemas.openxmlformats.org/presentationml/2006/main">
  <p:tag name="KSO_WM_BEAUTIFY_FLAG" val="#fgm#"/>
  <p:tag name="KSO_WM_FIGMA_FLAG" val="#fgm#"/>
  <p:tag name="KSO_WM_UNIT_INDEX" val="1"/>
  <p:tag name="KSO_WM_UNIT_TYPE" val="a"/>
  <p:tag name="KSO_WM_LAYOUT_CHECK_HASH" val="0c514815f0c19c16beb59b8502517e55e85ab471"/>
  <p:tag name="KSO_WM_NEWLAYOUT_GROUP_ID" val="layout_28"/>
  <p:tag name="KSO_WM_NEWLAYOUT_ID" val="slide_2c2f482824847d6f"/>
</p:tagLst>
</file>

<file path=ppt/tags/tag378.xml><?xml version="1.0" encoding="utf-8"?>
<p:tagLst xmlns:p="http://schemas.openxmlformats.org/presentationml/2006/main">
  <p:tag name="KSO_WM_BEAUTIFY_FLAG" val="#fgm#"/>
  <p:tag name="KSO_WM_FIGMA_FLAG" val="#fgm#"/>
  <p:tag name="KSO_WM_UNIT_INDEX" val="1"/>
  <p:tag name="KSO_WM_UNIT_TYPE" val="f"/>
</p:tagLst>
</file>

<file path=ppt/tags/tag3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8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0.xml><?xml version="1.0" encoding="utf-8"?>
<p:tagLst xmlns:p="http://schemas.openxmlformats.org/presentationml/2006/main">
  <p:tag name="KSO_WM_BEAUTIFY_FLAG" val="#fgm#"/>
  <p:tag name="KSO_WM_FIGMA_FLAG" val="#fgm#"/>
  <p:tag name="KSO_WM_UNIT_INDEX" val="1"/>
  <p:tag name="KSO_WM_UNIT_TYPE" val="a"/>
  <p:tag name="KSO_WM_LAYOUT_CHECK_HASH" val="3184c2e72d67bb1414ab7ccfb1b17d56ca4a8410"/>
  <p:tag name="KSO_WM_NEWLAYOUT_GROUP_ID" val="layout_7"/>
  <p:tag name="KSO_WM_NEWLAYOUT_ID" val="slide_98c1e1f29d0f61d5"/>
</p:tagLst>
</file>

<file path=ppt/tags/tag391.xml><?xml version="1.0" encoding="utf-8"?>
<p:tagLst xmlns:p="http://schemas.openxmlformats.org/presentationml/2006/main">
  <p:tag name="KSO_WM_BEAUTIFY_FLAG" val="#fgm#"/>
  <p:tag name="KSO_WM_FIGMA_FLAG" val="#fgm#"/>
  <p:tag name="KSO_WM_UNIT_INDEX" val="1"/>
  <p:tag name="KSO_WM_UNIT_TYPE" val="f"/>
</p:tagLst>
</file>

<file path=ppt/tags/tag392.xml><?xml version="1.0" encoding="utf-8"?>
<p:tagLst xmlns:p="http://schemas.openxmlformats.org/presentationml/2006/main">
  <p:tag name="KSO_WM_BEAUTIFY_FLAG" val="#fgm#"/>
  <p:tag name="KSO_WM_FIGMA_FLAG" val="#fgm#"/>
  <p:tag name="KSO_WM_UNIT_INDEX" val="1"/>
  <p:tag name="KSO_WM_UNIT_TYPE" val="d"/>
</p:tagLst>
</file>

<file path=ppt/tags/tag393.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399.xml><?xml version="1.0" encoding="utf-8"?>
<p:tagLst xmlns:p="http://schemas.openxmlformats.org/presentationml/2006/main">
  <p:tag name="KSO_WM_BEAUTIFY_FLAG" val="#fgm#"/>
  <p:tag name="KSO_WM_FIGMA_FLAG" val="#fgm#"/>
  <p:tag name="KSO_WM_UNIT_INDEX" val="1"/>
  <p:tag name="KSO_WM_UNIT_TYPE" val="a"/>
  <p:tag name="KSO_WM_LAYOUT_CHECK_HASH" val="27770679107da7a20a84bc12cc93acf2d9aa5edf"/>
  <p:tag name="KSO_WM_NEWLAYOUT_GROUP_ID" val="layout_38"/>
  <p:tag name="KSO_WM_NEWLAYOUT_ID" val="slide_ec1087826c16bdd5"/>
</p:tagLst>
</file>

<file path=ppt/tags/tag4.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0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0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0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1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1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1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19.xml><?xml version="1.0" encoding="utf-8"?>
<p:tagLst xmlns:p="http://schemas.openxmlformats.org/presentationml/2006/main">
  <p:tag name="KSO_WM_BEAUTIFY_FLAG" val="#fgm#"/>
  <p:tag name="KSO_WM_FIGMA_FLAG" val="#fgm#"/>
  <p:tag name="KSO_WM_UNIT_INDEX" val="1"/>
  <p:tag name="KSO_WM_UNIT_TYPE" val="a"/>
  <p:tag name="KSO_WM_LAYOUT_CHECK_HASH" val="f1c79ebbd35cf5a4f0e793b7e93f542b1a66550b"/>
  <p:tag name="KSO_WM_NEWLAYOUT_GROUP_ID" val="layout_10013"/>
  <p:tag name="KSO_WM_NEWLAYOUT_ID" val="slide_e5490780ccb36203"/>
</p:tagLst>
</file>

<file path=ppt/tags/tag42.xml><?xml version="1.0" encoding="utf-8"?>
<p:tagLst xmlns:p="http://schemas.openxmlformats.org/presentationml/2006/main">
  <p:tag name="KSO_WM_BEAUTIFY_FLAG" val="#fgm#"/>
  <p:tag name="KSO_WM_FIGMA_FLAG" val="#fgm#"/>
  <p:tag name="KSO_WM_UNIT_INDEX" val="1"/>
  <p:tag name="KSO_WM_UNIT_TYPE" val="a"/>
  <p:tag name="KSO_WM_LAYOUT_CHECK_HASH" val="2cfc6e21a2d9e3a2b0823bf2c12a8adc9b62ce42"/>
  <p:tag name="KSO_WM_NEWLAYOUT_GROUP_ID" val="layout_6"/>
  <p:tag name="KSO_WM_NEWLAYOUT_ID" val="slide_f130d032ab3e4666"/>
</p:tagLst>
</file>

<file path=ppt/tags/tag420.xml><?xml version="1.0" encoding="utf-8"?>
<p:tagLst xmlns:p="http://schemas.openxmlformats.org/presentationml/2006/main">
  <p:tag name="KSO_WM_BEAUTIFY_FLAG" val="#fgm#"/>
  <p:tag name="KSO_WM_FIGMA_FLAG" val="#fgm#"/>
  <p:tag name="KSO_WM_UNIT_INDEX" val="1"/>
  <p:tag name="KSO_WM_UNIT_TYPE" val="d"/>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2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2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43.xml><?xml version="1.0" encoding="utf-8"?>
<p:tagLst xmlns:p="http://schemas.openxmlformats.org/presentationml/2006/main">
  <p:tag name="KSO_WM_BEAUTIFY_FLAG" val="#fgm#"/>
  <p:tag name="KSO_WM_FIGMA_FLAG" val="#fgm#"/>
  <p:tag name="KSO_WM_UNIT_INDEX" val="1"/>
  <p:tag name="KSO_WM_UNIT_TYPE" val="d"/>
</p:tagLst>
</file>

<file path=ppt/tags/tag43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3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43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36.xml><?xml version="1.0" encoding="utf-8"?>
<p:tagLst xmlns:p="http://schemas.openxmlformats.org/presentationml/2006/main">
  <p:tag name="KSO_WM_BEAUTIFY_FLAG" val="#fgm#"/>
  <p:tag name="KSO_WM_FIGMA_FLAG" val="#fgm#"/>
  <p:tag name="KSO_WM_UNIT_INDEX" val="1"/>
  <p:tag name="KSO_WM_UNIT_TYPE" val="a"/>
  <p:tag name="KSO_WM_LAYOUT_CHECK_HASH" val="56082fe620ad7c306a269d6ae9e62a1719cade64"/>
  <p:tag name="KSO_WM_NEWLAYOUT_GROUP_ID" val="layout_62"/>
  <p:tag name="KSO_WM_NEWLAYOUT_ID" val="slide_21ca1aac187934ca"/>
</p:tagLst>
</file>

<file path=ppt/tags/tag437.xml><?xml version="1.0" encoding="utf-8"?>
<p:tagLst xmlns:p="http://schemas.openxmlformats.org/presentationml/2006/main">
  <p:tag name="KSO_WM_BEAUTIFY_FLAG" val="#fgm#"/>
  <p:tag name="KSO_WM_FIGMA_FLAG" val="#fgm#"/>
  <p:tag name="KSO_WM_UNIT_INDEX" val="1"/>
  <p:tag name="KSO_WM_UNIT_TYPE" val="d"/>
</p:tagLst>
</file>

<file path=ppt/tags/tag4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0.xml><?xml version="1.0" encoding="utf-8"?>
<p:tagLst xmlns:p="http://schemas.openxmlformats.org/presentationml/2006/main">
  <p:tag name="KSO_WM_BEAUTIFY_FLAG" val="#fgm#"/>
  <p:tag name="KSO_WM_FIGMA_FLAG" val="#fgm#"/>
  <p:tag name="KSO_WM_UNIT_INDEX" val="1"/>
  <p:tag name="KSO_WM_UNIT_TYPE" val="a"/>
  <p:tag name="KSO_WM_LAYOUT_CHECK_HASH" val="83fc482578b37839908767b0d545c9b2cd1a25b0"/>
  <p:tag name="KSO_WM_NEWLAYOUT_GROUP_ID" val="layout_63"/>
  <p:tag name="KSO_WM_NEWLAYOUT_ID" val="slide_a34c03c449a4ef04"/>
</p:tagLst>
</file>

<file path=ppt/tags/tag451.xml><?xml version="1.0" encoding="utf-8"?>
<p:tagLst xmlns:p="http://schemas.openxmlformats.org/presentationml/2006/main">
  <p:tag name="KSO_WM_BEAUTIFY_FLAG" val="#fgm#"/>
  <p:tag name="KSO_WM_FIGMA_FLAG" val="#fgm#"/>
  <p:tag name="KSO_WM_UNIT_INDEX" val="1"/>
  <p:tag name="KSO_WM_UNIT_TYPE" val="d"/>
</p:tagLst>
</file>

<file path=ppt/tags/tag4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57.xml><?xml version="1.0" encoding="utf-8"?>
<p:tagLst xmlns:p="http://schemas.openxmlformats.org/presentationml/2006/main">
  <p:tag name="KSO_WM_BEAUTIFY_FLAG" val="#fgm#"/>
  <p:tag name="KSO_WM_FIGMA_FLAG" val="#fgm#"/>
  <p:tag name="KSO_WM_UNIT_INDEX" val="1"/>
  <p:tag name="KSO_WM_UNIT_TYPE" val="a"/>
  <p:tag name="KSO_WM_LAYOUT_CHECK_HASH" val="caac1643395daaeafebf410de36c569b096e2a15"/>
  <p:tag name="KSO_WM_NEWLAYOUT_GROUP_ID" val="layout_60"/>
  <p:tag name="KSO_WM_NEWLAYOUT_ID" val="slide_506629c550fd97d9"/>
</p:tagLst>
</file>

<file path=ppt/tags/tag458.xml><?xml version="1.0" encoding="utf-8"?>
<p:tagLst xmlns:p="http://schemas.openxmlformats.org/presentationml/2006/main">
  <p:tag name="KSO_WM_BEAUTIFY_FLAG" val="#fgm#"/>
  <p:tag name="KSO_WM_FIGMA_FLAG" val="#fgm#"/>
  <p:tag name="KSO_WM_UNIT_INDEX" val="1"/>
  <p:tag name="KSO_WM_UNIT_TYPE" val="d"/>
</p:tagLst>
</file>

<file path=ppt/tags/tag459.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65.xml><?xml version="1.0" encoding="utf-8"?>
<p:tagLst xmlns:p="http://schemas.openxmlformats.org/presentationml/2006/main">
  <p:tag name="KSO_WM_BEAUTIFY_FLAG" val="#fgm#"/>
  <p:tag name="KSO_WM_FIGMA_FLAG" val="#fgm#"/>
  <p:tag name="KSO_WM_UNIT_INDEX" val="1"/>
  <p:tag name="KSO_WM_UNIT_TYPE" val="a"/>
  <p:tag name="KSO_WM_LAYOUT_CHECK_HASH" val="694c8828c47147f4a3a561d4f6d79121bf7630ed"/>
  <p:tag name="KSO_WM_NEWLAYOUT_GROUP_ID" val="layout_4"/>
  <p:tag name="KSO_WM_NEWLAYOUT_ID" val="slide_230ecdc042bcba02"/>
</p:tagLst>
</file>

<file path=ppt/tags/tag466.xml><?xml version="1.0" encoding="utf-8"?>
<p:tagLst xmlns:p="http://schemas.openxmlformats.org/presentationml/2006/main">
  <p:tag name="KSO_WM_BEAUTIFY_FLAG" val="#fgm#"/>
  <p:tag name="KSO_WM_FIGMA_FLAG" val="#fgm#"/>
  <p:tag name="KSO_WM_UNIT_INDEX" val="1"/>
  <p:tag name="KSO_WM_UNIT_TYPE" val="f"/>
</p:tagLst>
</file>

<file path=ppt/tags/tag4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6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78.xml><?xml version="1.0" encoding="utf-8"?>
<p:tagLst xmlns:p="http://schemas.openxmlformats.org/presentationml/2006/main">
  <p:tag name="KSO_WM_BEAUTIFY_FLAG" val="#fgm#"/>
  <p:tag name="KSO_WM_FIGMA_FLAG" val="#fgm#"/>
  <p:tag name="KSO_WM_UNIT_INDEX" val="1"/>
  <p:tag name="KSO_WM_UNIT_TYPE" val="a"/>
  <p:tag name="KSO_WM_LAYOUT_CHECK_HASH" val="0274896d913c8990a1701c51d03999159ccdb7e6"/>
  <p:tag name="KSO_WM_NEWLAYOUT_GROUP_ID" val="layout_26"/>
  <p:tag name="KSO_WM_NEWLAYOUT_ID" val="slide_b529fd4d3bc968ad"/>
</p:tagLst>
</file>

<file path=ppt/tags/tag4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8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8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8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9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9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9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498.xml><?xml version="1.0" encoding="utf-8"?>
<p:tagLst xmlns:p="http://schemas.openxmlformats.org/presentationml/2006/main">
  <p:tag name="KSO_WM_BEAUTIFY_FLAG" val="#fgm#"/>
  <p:tag name="KSO_WM_FIGMA_FLAG" val="#fgm#"/>
  <p:tag name="KSO_WM_UNIT_INDEX" val="1"/>
  <p:tag name="KSO_WM_UNIT_TYPE" val="a"/>
  <p:tag name="KSO_WM_LAYOUT_CHECK_HASH" val="603df1431dc065cc5d635762c2bb63544bdafb4f"/>
  <p:tag name="KSO_WM_NEWLAYOUT_GROUP_ID" val="layout_10004"/>
  <p:tag name="KSO_WM_NEWLAYOUT_ID" val="slide_e7f7290fbca3ef0a"/>
</p:tagLst>
</file>

<file path=ppt/tags/tag4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xml><?xml version="1.0" encoding="utf-8"?>
<p:tagLst xmlns:p="http://schemas.openxmlformats.org/presentationml/2006/main">
  <p:tag name="KSO_WM_UNIT_TYPE" val="i"/>
  <p:tag name="KSO_WM_UNIT_INDEX" val="4"/>
  <p:tag name="KSO_WM_BEAUTIFY_FLAG" val="#wm#"/>
  <p:tag name="KSO_WM_TAG_VERSION" val="3.0"/>
  <p:tag name="LayoutZOrder" val="15"/>
  <p:tag name="KSO_WM_UNIT_ID" val="_11*i*4"/>
  <p:tag name="KSO_WM_UNIT_LAYERLEVEL" val="1"/>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Lst>
</file>

<file path=ppt/tags/tag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0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1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1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17.xml><?xml version="1.0" encoding="utf-8"?>
<p:tagLst xmlns:p="http://schemas.openxmlformats.org/presentationml/2006/main">
  <p:tag name="KSO_WM_BEAUTIFY_FLAG" val="#fgm#"/>
  <p:tag name="KSO_WM_FIGMA_FLAG" val="#fgm#"/>
  <p:tag name="KSO_WM_UNIT_INDEX" val="1"/>
  <p:tag name="KSO_WM_UNIT_TYPE" val="a"/>
  <p:tag name="KSO_WM_LAYOUT_CHECK_HASH" val="d5f191d3d1e6b84f5b7b6054ad1f9015060cb4f9"/>
  <p:tag name="KSO_WM_NEWLAYOUT_GROUP_ID" val="layout_24"/>
  <p:tag name="KSO_WM_NEWLAYOUT_ID" val="slide_0fe375d97209d6bc"/>
</p:tagLst>
</file>

<file path=ppt/tags/tag518.xml><?xml version="1.0" encoding="utf-8"?>
<p:tagLst xmlns:p="http://schemas.openxmlformats.org/presentationml/2006/main">
  <p:tag name="KSO_WM_BEAUTIFY_FLAG" val="#fgm#"/>
  <p:tag name="KSO_WM_FIGMA_FLAG" val="#fgm#"/>
  <p:tag name="KSO_WM_UNIT_INDEX" val="1"/>
  <p:tag name="KSO_WM_UNIT_TYPE" val="f"/>
</p:tagLst>
</file>

<file path=ppt/tags/tag5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2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2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3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3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3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53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3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42.xml><?xml version="1.0" encoding="utf-8"?>
<p:tagLst xmlns:p="http://schemas.openxmlformats.org/presentationml/2006/main">
  <p:tag name="KSO_WM_BEAUTIFY_FLAG" val="#fgm#"/>
  <p:tag name="KSO_WM_FIGMA_FLAG" val="#fgm#"/>
  <p:tag name="KSO_WM_UNIT_INDEX" val="1"/>
  <p:tag name="KSO_WM_UNIT_TYPE" val="a"/>
  <p:tag name="KSO_WM_LAYOUT_CHECK_HASH" val="92eb235eedaa3ebdd734b7cd8ebbebfae787948c"/>
  <p:tag name="KSO_WM_NEWLAYOUT_GROUP_ID" val="layout_51"/>
  <p:tag name="KSO_WM_NEWLAYOUT_ID" val="slide_f7de4183dedd31cb"/>
</p:tagLst>
</file>

<file path=ppt/tags/tag543.xml><?xml version="1.0" encoding="utf-8"?>
<p:tagLst xmlns:p="http://schemas.openxmlformats.org/presentationml/2006/main">
  <p:tag name="KSO_WM_BEAUTIFY_FLAG" val="#fgm#"/>
  <p:tag name="KSO_WM_FIGMA_FLAG" val="#fgm#"/>
  <p:tag name="KSO_WM_UNIT_INDEX" val="1"/>
  <p:tag name="KSO_WM_UNIT_TYPE" val="d"/>
</p:tagLst>
</file>

<file path=ppt/tags/tag5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5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5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55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55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5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62.xml><?xml version="1.0" encoding="utf-8"?>
<p:tagLst xmlns:p="http://schemas.openxmlformats.org/presentationml/2006/main">
  <p:tag name="KSO_WM_BEAUTIFY_FLAG" val="#fgm#"/>
  <p:tag name="KSO_WM_FIGMA_FLAG" val="#fgm#"/>
  <p:tag name="KSO_WM_UNIT_INDEX" val="1"/>
  <p:tag name="KSO_WM_UNIT_TYPE" val="a"/>
  <p:tag name="KSO_WM_LAYOUT_CHECK_HASH" val="47f005023dee9ae32e6a8d7f3f8800016f4bc5fb"/>
  <p:tag name="KSO_WM_NEWLAYOUT_GROUP_ID" val="layout_61"/>
  <p:tag name="KSO_WM_NEWLAYOUT_ID" val="slide_1d512a589e2c0a59"/>
</p:tagLst>
</file>

<file path=ppt/tags/tag563.xml><?xml version="1.0" encoding="utf-8"?>
<p:tagLst xmlns:p="http://schemas.openxmlformats.org/presentationml/2006/main">
  <p:tag name="KSO_WM_BEAUTIFY_FLAG" val="#fgm#"/>
  <p:tag name="KSO_WM_FIGMA_FLAG" val="#fgm#"/>
  <p:tag name="KSO_WM_UNIT_INDEX" val="1"/>
  <p:tag name="KSO_WM_UNIT_TYPE" val="d"/>
</p:tagLst>
</file>

<file path=ppt/tags/tag56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5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6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7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7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76.xml><?xml version="1.0" encoding="utf-8"?>
<p:tagLst xmlns:p="http://schemas.openxmlformats.org/presentationml/2006/main">
  <p:tag name="KSO_WM_BEAUTIFY_FLAG" val="#fgm#"/>
  <p:tag name="KSO_WM_FIGMA_FLAG" val="#fgm#"/>
  <p:tag name="KSO_WM_UNIT_INDEX" val="1"/>
  <p:tag name="KSO_WM_UNIT_TYPE" val="a"/>
  <p:tag name="KSO_WM_LAYOUT_CHECK_HASH" val="1227712cabde3feb92e8c1340d9c8c10f2c23714"/>
  <p:tag name="KSO_WM_NEWLAYOUT_GROUP_ID" val="layout_34"/>
  <p:tag name="KSO_WM_NEWLAYOUT_ID" val="slide_ee1cf869270fa626"/>
</p:tagLst>
</file>

<file path=ppt/tags/tag57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589.xml><?xml version="1.0" encoding="utf-8"?>
<p:tagLst xmlns:p="http://schemas.openxmlformats.org/presentationml/2006/main">
  <p:tag name="KSO_WM_BEAUTIFY_FLAG" val="#fgm#"/>
  <p:tag name="KSO_WM_FIGMA_FLAG" val="#fgm#"/>
  <p:tag name="KSO_WM_UNIT_INDEX" val="1"/>
  <p:tag name="KSO_WM_UNIT_TYPE" val="a"/>
  <p:tag name="KSO_WM_LAYOUT_CHECK_HASH" val="337cd16a176d4cc5dbacf6c14b71b4a51a7321b6"/>
  <p:tag name="KSO_WM_NEWLAYOUT_GROUP_ID" val="layout_44"/>
  <p:tag name="KSO_WM_NEWLAYOUT_ID" val="slide_c46dd934a02ee388"/>
</p:tagLst>
</file>

<file path=ppt/tags/tag59.xml><?xml version="1.0" encoding="utf-8"?>
<p:tagLst xmlns:p="http://schemas.openxmlformats.org/presentationml/2006/main">
  <p:tag name="KSO_WM_BEAUTIFY_FLAG" val="#fgm#"/>
  <p:tag name="KSO_WM_FIGMA_FLAG" val="#fgm#"/>
  <p:tag name="KSO_WM_UNIT_INDEX" val="1"/>
  <p:tag name="KSO_WM_UNIT_TYPE" val="a"/>
  <p:tag name="KSO_WM_LAYOUT_CHECK_HASH" val="855346ab3bd19d4086ae6d0ef39bde7293511737"/>
  <p:tag name="KSO_WM_NEWLAYOUT_GROUP_ID" val="layout_60"/>
  <p:tag name="KSO_WM_NEWLAYOUT_ID" val="slide_a784c87bdcc349d2"/>
</p:tagLst>
</file>

<file path=ppt/tags/tag590.xml><?xml version="1.0" encoding="utf-8"?>
<p:tagLst xmlns:p="http://schemas.openxmlformats.org/presentationml/2006/main">
  <p:tag name="KSO_WM_BEAUTIFY_FLAG" val="#fgm#"/>
  <p:tag name="KSO_WM_FIGMA_FLAG" val="#fgm#"/>
  <p:tag name="KSO_WM_UNIT_INDEX" val="1"/>
  <p:tag name="KSO_WM_UNIT_TYPE" val="f"/>
</p:tagLst>
</file>

<file path=ppt/tags/tag5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9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9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60.xml><?xml version="1.0" encoding="utf-8"?>
<p:tagLst xmlns:p="http://schemas.openxmlformats.org/presentationml/2006/main">
  <p:tag name="KSO_WM_BEAUTIFY_FLAG" val="#fgm#"/>
  <p:tag name="KSO_WM_FIGMA_FLAG" val="#fgm#"/>
  <p:tag name="KSO_WM_UNIT_INDEX" val="1"/>
  <p:tag name="KSO_WM_UNIT_TYPE" val="d"/>
</p:tagLst>
</file>

<file path=ppt/tags/tag60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06.xml><?xml version="1.0" encoding="utf-8"?>
<p:tagLst xmlns:p="http://schemas.openxmlformats.org/presentationml/2006/main">
  <p:tag name="KSO_WM_BEAUTIFY_FLAG" val="#fgm#"/>
  <p:tag name="KSO_WM_FIGMA_FLAG" val="#fgm#"/>
  <p:tag name="KSO_WM_UNIT_INDEX" val="1"/>
  <p:tag name="KSO_WM_UNIT_TYPE" val="a"/>
  <p:tag name="KSO_WM_LAYOUT_CHECK_HASH" val="1946ec939cdd5f6c63896ec2ff905217cef9760a"/>
  <p:tag name="KSO_WM_NEWLAYOUT_GROUP_ID" val="layout_30"/>
  <p:tag name="KSO_WM_NEWLAYOUT_ID" val="slide_f712c62142a14740"/>
</p:tagLst>
</file>

<file path=ppt/tags/tag607.xml><?xml version="1.0" encoding="utf-8"?>
<p:tagLst xmlns:p="http://schemas.openxmlformats.org/presentationml/2006/main">
  <p:tag name="KSO_WM_BEAUTIFY_FLAG" val="#fgm#"/>
  <p:tag name="KSO_WM_FIGMA_FLAG" val="#fgm#"/>
  <p:tag name="KSO_WM_UNIT_INDEX" val="1"/>
  <p:tag name="KSO_WM_UNIT_TYPE" val="d"/>
</p:tagLst>
</file>

<file path=ppt/tags/tag6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6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62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62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26.xml><?xml version="1.0" encoding="utf-8"?>
<p:tagLst xmlns:p="http://schemas.openxmlformats.org/presentationml/2006/main">
  <p:tag name="KSO_WM_BEAUTIFY_FLAG" val="#fgm#"/>
  <p:tag name="KSO_WM_FIGMA_FLAG" val="#fgm#"/>
  <p:tag name="KSO_WM_UNIT_INDEX" val="1"/>
  <p:tag name="KSO_WM_UNIT_TYPE" val="a"/>
  <p:tag name="KSO_WM_LAYOUT_CHECK_HASH" val="f8d91908215533d65d7e08fcc64684ae77be67c1"/>
  <p:tag name="KSO_WM_NEWLAYOUT_GROUP_ID" val="layout_10012"/>
  <p:tag name="KSO_WM_NEWLAYOUT_ID" val="slide_1b3b713d653f65b2"/>
</p:tagLst>
</file>

<file path=ppt/tags/tag627.xml><?xml version="1.0" encoding="utf-8"?>
<p:tagLst xmlns:p="http://schemas.openxmlformats.org/presentationml/2006/main">
  <p:tag name="KSO_WM_BEAUTIFY_FLAG" val="#fgm#"/>
  <p:tag name="KSO_WM_FIGMA_FLAG" val="#fgm#"/>
  <p:tag name="KSO_WM_UNIT_INDEX" val="1"/>
  <p:tag name="KSO_WM_UNIT_TYPE" val="d"/>
</p:tagLst>
</file>

<file path=ppt/tags/tag6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3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3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3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3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63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38.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639.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43.xml><?xml version="1.0" encoding="utf-8"?>
<p:tagLst xmlns:p="http://schemas.openxmlformats.org/presentationml/2006/main">
  <p:tag name="KSO_WM_BEAUTIFY_FLAG" val="#fgm#"/>
  <p:tag name="KSO_WM_FIGMA_FLAG" val="#fgm#"/>
  <p:tag name="KSO_WM_UNIT_INDEX" val="1"/>
  <p:tag name="KSO_WM_UNIT_TYPE" val="a"/>
  <p:tag name="KSO_WM_LAYOUT_CHECK_HASH" val="d8936254b55ef8d6a881989002351e6a0b87cd61"/>
  <p:tag name="KSO_WM_NEWLAYOUT_GROUP_ID" val="layout_42"/>
  <p:tag name="KSO_WM_NEWLAYOUT_ID" val="slide_30dace1507224ca8"/>
</p:tagLst>
</file>

<file path=ppt/tags/tag644.xml><?xml version="1.0" encoding="utf-8"?>
<p:tagLst xmlns:p="http://schemas.openxmlformats.org/presentationml/2006/main">
  <p:tag name="KSO_WM_BEAUTIFY_FLAG" val="#fgm#"/>
  <p:tag name="KSO_WM_FIGMA_FLAG" val="#fgm#"/>
  <p:tag name="KSO_WM_UNIT_INDEX" val="1"/>
  <p:tag name="KSO_WM_UNIT_TYPE" val="d"/>
</p:tagLst>
</file>

<file path=ppt/tags/tag6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54.xml><?xml version="1.0" encoding="utf-8"?>
<p:tagLst xmlns:p="http://schemas.openxmlformats.org/presentationml/2006/main">
  <p:tag name="KSO_WM_BEAUTIFY_FLAG" val="#fgm#"/>
  <p:tag name="KSO_WM_FIGMA_FLAG" val="#fgm#"/>
  <p:tag name="KSO_WM_UNIT_INDEX" val="1"/>
  <p:tag name="KSO_WM_UNIT_TYPE" val="a"/>
  <p:tag name="KSO_WM_LAYOUT_CHECK_HASH" val="24609dd217c78044a837b77277e4ff70b90df16c"/>
  <p:tag name="KSO_WM_NEWLAYOUT_GROUP_ID" val="layout_30"/>
  <p:tag name="KSO_WM_NEWLAYOUT_ID" val="slide_5b58865a9e1e703b"/>
</p:tagLst>
</file>

<file path=ppt/tags/tag655.xml><?xml version="1.0" encoding="utf-8"?>
<p:tagLst xmlns:p="http://schemas.openxmlformats.org/presentationml/2006/main">
  <p:tag name="KSO_WM_BEAUTIFY_FLAG" val="#fgm#"/>
  <p:tag name="KSO_WM_FIGMA_FLAG" val="#fgm#"/>
  <p:tag name="KSO_WM_UNIT_INDEX" val="1"/>
  <p:tag name="KSO_WM_UNIT_TYPE" val="d"/>
</p:tagLst>
</file>

<file path=ppt/tags/tag6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6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6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71.xml><?xml version="1.0" encoding="utf-8"?>
<p:tagLst xmlns:p="http://schemas.openxmlformats.org/presentationml/2006/main">
  <p:tag name="KSO_WM_BEAUTIFY_FLAG" val="#fgm#"/>
  <p:tag name="KSO_WM_FIGMA_FLAG" val="#fgm#"/>
  <p:tag name="KSO_WM_UNIT_INDEX" val="1"/>
  <p:tag name="KSO_WM_UNIT_TYPE" val="a"/>
  <p:tag name="KSO_WM_LAYOUT_CHECK_HASH" val="34db4f65ba1eb2a7ac9b728308e521d2a9f7e996"/>
  <p:tag name="KSO_WM_NEWLAYOUT_GROUP_ID" val="layout_46"/>
  <p:tag name="KSO_WM_NEWLAYOUT_ID" val="slide_22a4d8328aab7cd6"/>
</p:tagLst>
</file>

<file path=ppt/tags/tag672.xml><?xml version="1.0" encoding="utf-8"?>
<p:tagLst xmlns:p="http://schemas.openxmlformats.org/presentationml/2006/main">
  <p:tag name="KSO_WM_BEAUTIFY_FLAG" val="#fgm#"/>
  <p:tag name="KSO_WM_FIGMA_FLAG" val="#fgm#"/>
  <p:tag name="KSO_WM_UNIT_INDEX" val="1"/>
  <p:tag name="KSO_WM_UNIT_TYPE" val="f"/>
</p:tagLst>
</file>

<file path=ppt/tags/tag67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67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7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67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84.xml><?xml version="1.0" encoding="utf-8"?>
<p:tagLst xmlns:p="http://schemas.openxmlformats.org/presentationml/2006/main">
  <p:tag name="KSO_WM_BEAUTIFY_FLAG" val="#fgm#"/>
  <p:tag name="KSO_WM_FIGMA_FLAG" val="#fgm#"/>
  <p:tag name="KSO_WM_UNIT_INDEX" val="1"/>
  <p:tag name="KSO_WM_UNIT_TYPE" val="a"/>
  <p:tag name="KSO_WM_LAYOUT_CHECK_HASH" val="62082d71e7022e41eafb101ccdc6e8655c39c0a2"/>
  <p:tag name="KSO_WM_NEWLAYOUT_GROUP_ID" val="layout_6"/>
  <p:tag name="KSO_WM_NEWLAYOUT_ID" val="slide_6c4c6487fb1ef289"/>
</p:tagLst>
</file>

<file path=ppt/tags/tag685.xml><?xml version="1.0" encoding="utf-8"?>
<p:tagLst xmlns:p="http://schemas.openxmlformats.org/presentationml/2006/main">
  <p:tag name="KSO_WM_BEAUTIFY_FLAG" val="#fgm#"/>
  <p:tag name="KSO_WM_FIGMA_FLAG" val="#fgm#"/>
  <p:tag name="KSO_WM_UNIT_INDEX" val="1"/>
  <p:tag name="KSO_WM_UNIT_TYPE" val="d"/>
</p:tagLst>
</file>

<file path=ppt/tags/tag6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692.xml><?xml version="1.0" encoding="utf-8"?>
<p:tagLst xmlns:p="http://schemas.openxmlformats.org/presentationml/2006/main">
  <p:tag name="KSO_WM_BEAUTIFY_FLAG" val="#fgm#"/>
  <p:tag name="KSO_WM_FIGMA_FLAG" val="#fgm#"/>
  <p:tag name="KSO_WM_UNIT_INDEX" val="1"/>
  <p:tag name="KSO_WM_UNIT_TYPE" val="a"/>
  <p:tag name="KSO_WM_LAYOUT_CHECK_HASH" val="8aff809edff8375d4c97672e684cede6dc38b5b9"/>
  <p:tag name="KSO_WM_NEWLAYOUT_GROUP_ID" val="layout_31"/>
  <p:tag name="KSO_WM_NEWLAYOUT_ID" val="slide_026ae2c13dbe2c5b"/>
</p:tagLst>
</file>

<file path=ppt/tags/tag6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9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9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bb5c31990e30e2bc8d56efe2b88db3f7b6ef68fd"/>
  <p:tag name="KSO_WM_NEWLAYOUT_ID" val="34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PRESET_TEXT_INDEX" val="-1"/>
  <p:tag name="KSO_WM_UNIT_PRESET_TEXT_LEN"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04.xml><?xml version="1.0" encoding="utf-8"?>
<p:tagLst xmlns:p="http://schemas.openxmlformats.org/presentationml/2006/main">
  <p:tag name="KSO_WM_BEAUTIFY_FLAG" val="#fgm#"/>
  <p:tag name="KSO_WM_FIGMA_FLAG" val="#fgm#"/>
  <p:tag name="KSO_WM_UNIT_INDEX" val="1"/>
  <p:tag name="KSO_WM_UNIT_TYPE" val="a"/>
  <p:tag name="KSO_WM_LAYOUT_CHECK_HASH" val="ef998485a886f5f1a547eef9f644e1231571ef88"/>
  <p:tag name="KSO_WM_NEWLAYOUT_GROUP_ID" val="layout_51"/>
  <p:tag name="KSO_WM_NEWLAYOUT_ID" val="slide_315bd157fefc334a"/>
</p:tagLst>
</file>

<file path=ppt/tags/tag705.xml><?xml version="1.0" encoding="utf-8"?>
<p:tagLst xmlns:p="http://schemas.openxmlformats.org/presentationml/2006/main">
  <p:tag name="KSO_WM_BEAUTIFY_FLAG" val="#fgm#"/>
  <p:tag name="KSO_WM_FIGMA_FLAG" val="#fgm#"/>
  <p:tag name="KSO_WM_UNIT_INDEX" val="1"/>
  <p:tag name="KSO_WM_UNIT_TYPE" val="d"/>
</p:tagLst>
</file>

<file path=ppt/tags/tag7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1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1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17.xml><?xml version="1.0" encoding="utf-8"?>
<p:tagLst xmlns:p="http://schemas.openxmlformats.org/presentationml/2006/main">
  <p:tag name="KSO_WM_BEAUTIFY_FLAG" val="#fgm#"/>
  <p:tag name="KSO_WM_FIGMA_FLAG" val="#fgm#"/>
  <p:tag name="KSO_WM_UNIT_INDEX" val="1"/>
  <p:tag name="KSO_WM_UNIT_TYPE" val="a"/>
  <p:tag name="KSO_WM_LAYOUT_CHECK_HASH" val="eac0821b1ac34f2c0370e415106a35ed4994960a"/>
  <p:tag name="KSO_WM_NEWLAYOUT_GROUP_ID" val="layout_10013"/>
  <p:tag name="KSO_WM_NEWLAYOUT_ID" val="slide_86f1963d477175bc"/>
</p:tagLst>
</file>

<file path=ppt/tags/tag718.xml><?xml version="1.0" encoding="utf-8"?>
<p:tagLst xmlns:p="http://schemas.openxmlformats.org/presentationml/2006/main">
  <p:tag name="KSO_WM_BEAUTIFY_FLAG" val="#fgm#"/>
  <p:tag name="KSO_WM_FIGMA_FLAG" val="#fgm#"/>
  <p:tag name="KSO_WM_UNIT_INDEX" val="1"/>
  <p:tag name="KSO_WM_UNIT_TYPE" val="d"/>
</p:tagLst>
</file>

<file path=ppt/tags/tag7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2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2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2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2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72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729.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73.xml><?xml version="1.0" encoding="utf-8"?>
<p:tagLst xmlns:p="http://schemas.openxmlformats.org/presentationml/2006/main">
  <p:tag name="KSO_WM_BEAUTIFY_FLAG" val="#fgm#"/>
  <p:tag name="KSO_WM_FIGMA_FLAG" val="#fgm#"/>
  <p:tag name="KSO_WM_UNIT_INDEX" val="1"/>
  <p:tag name="KSO_WM_UNIT_TYPE" val="a"/>
  <p:tag name="KSO_WM_LAYOUT_CHECK_HASH" val="202bef03836fcc85406edfe91fc62346cf21cc28"/>
  <p:tag name="KSO_WM_NEWLAYOUT_GROUP_ID" val="layout_61"/>
  <p:tag name="KSO_WM_NEWLAYOUT_ID" val="slide_f34255a35d09cc80"/>
</p:tagLst>
</file>

<file path=ppt/tags/tag73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34.xml><?xml version="1.0" encoding="utf-8"?>
<p:tagLst xmlns:p="http://schemas.openxmlformats.org/presentationml/2006/main">
  <p:tag name="KSO_WM_BEAUTIFY_FLAG" val="#fgm#"/>
  <p:tag name="KSO_WM_FIGMA_FLAG" val="#fgm#"/>
  <p:tag name="KSO_WM_UNIT_INDEX" val="1"/>
  <p:tag name="KSO_WM_UNIT_TYPE" val="a"/>
  <p:tag name="KSO_WM_LAYOUT_CHECK_HASH" val="521d0a6079d8938fbda46603abd0542b45f473ce"/>
  <p:tag name="KSO_WM_NEWLAYOUT_GROUP_ID" val="layout_59"/>
  <p:tag name="KSO_WM_NEWLAYOUT_ID" val="slide_a03752dd04035ed8"/>
</p:tagLst>
</file>

<file path=ppt/tags/tag735.xml><?xml version="1.0" encoding="utf-8"?>
<p:tagLst xmlns:p="http://schemas.openxmlformats.org/presentationml/2006/main">
  <p:tag name="KSO_WM_BEAUTIFY_FLAG" val="#fgm#"/>
  <p:tag name="KSO_WM_FIGMA_FLAG" val="#fgm#"/>
  <p:tag name="KSO_WM_UNIT_INDEX" val="1"/>
  <p:tag name="KSO_WM_UNIT_TYPE" val="d"/>
</p:tagLst>
</file>

<file path=ppt/tags/tag7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4.xml><?xml version="1.0" encoding="utf-8"?>
<p:tagLst xmlns:p="http://schemas.openxmlformats.org/presentationml/2006/main">
  <p:tag name="KSO_WM_BEAUTIFY_FLAG" val="#fgm#"/>
  <p:tag name="KSO_WM_FIGMA_FLAG" val="#fgm#"/>
  <p:tag name="KSO_WM_UNIT_INDEX" val="1"/>
  <p:tag name="KSO_WM_UNIT_TYPE" val="d"/>
</p:tagLst>
</file>

<file path=ppt/tags/tag7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45.xml><?xml version="1.0" encoding="utf-8"?>
<p:tagLst xmlns:p="http://schemas.openxmlformats.org/presentationml/2006/main">
  <p:tag name="KSO_WM_BEAUTIFY_FLAG" val="#fgm#"/>
  <p:tag name="KSO_WM_FIGMA_FLAG" val="#fgm#"/>
  <p:tag name="KSO_WM_UNIT_INDEX" val="1"/>
  <p:tag name="KSO_WM_UNIT_TYPE" val="a"/>
  <p:tag name="KSO_WM_LAYOUT_CHECK_HASH" val="0ccff377d6242fda711b3c9831ab39fb0f5bd135"/>
  <p:tag name="KSO_WM_NEWLAYOUT_GROUP_ID" val="layout_48"/>
  <p:tag name="KSO_WM_NEWLAYOUT_ID" val="slide_383df2dbb744d419"/>
</p:tagLst>
</file>

<file path=ppt/tags/tag7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4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7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7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5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57.xml><?xml version="1.0" encoding="utf-8"?>
<p:tagLst xmlns:p="http://schemas.openxmlformats.org/presentationml/2006/main">
  <p:tag name="KSO_WM_BEAUTIFY_FLAG" val="#fgm#"/>
  <p:tag name="KSO_WM_FIGMA_FLAG" val="#fgm#"/>
  <p:tag name="KSO_WM_UNIT_INDEX" val="1"/>
  <p:tag name="KSO_WM_UNIT_TYPE" val="a"/>
  <p:tag name="KSO_WM_LAYOUT_CHECK_HASH" val="116ad481bed11ce1ebd3a06abe8bbefbb13f597a"/>
  <p:tag name="KSO_WM_NEWLAYOUT_GROUP_ID" val="layout_33"/>
  <p:tag name="KSO_WM_NEWLAYOUT_ID" val="slide_1e17d5da61e95530"/>
</p:tagLst>
</file>

<file path=ppt/tags/tag758.xml><?xml version="1.0" encoding="utf-8"?>
<p:tagLst xmlns:p="http://schemas.openxmlformats.org/presentationml/2006/main">
  <p:tag name="KSO_WM_BEAUTIFY_FLAG" val="#fgm#"/>
  <p:tag name="KSO_WM_FIGMA_FLAG" val="#fgm#"/>
  <p:tag name="KSO_WM_UNIT_INDEX" val="1"/>
  <p:tag name="KSO_WM_UNIT_TYPE" val="f"/>
</p:tagLst>
</file>

<file path=ppt/tags/tag759.xml><?xml version="1.0" encoding="utf-8"?>
<p:tagLst xmlns:p="http://schemas.openxmlformats.org/presentationml/2006/main">
  <p:tag name="KSO_WM_BEAUTIFY_FLAG" val="#fgm#"/>
  <p:tag name="KSO_WM_FIGMA_FLAG" val="#fgm#"/>
  <p:tag name="KSO_WM_UNIT_INDEX" val="1"/>
  <p:tag name="KSO_WM_UNIT_TYPE" val="d"/>
</p:tagLst>
</file>

<file path=ppt/tags/tag7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7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2.xml><?xml version="1.0" encoding="utf-8"?>
<p:tagLst xmlns:p="http://schemas.openxmlformats.org/presentationml/2006/main">
  <p:tag name="KSO_WM_BEAUTIFY_FLAG" val="#fgm#"/>
  <p:tag name="KSO_WM_FIGMA_FLAG" val="#fgm#"/>
  <p:tag name="KSO_WM_UNIT_INDEX" val="1"/>
  <p:tag name="KSO_WM_UNIT_TYPE" val="a"/>
  <p:tag name="KSO_WM_LAYOUT_CHECK_HASH" val="e026f7494a557c40b12085037a984c69e520291b"/>
  <p:tag name="KSO_WM_NEWLAYOUT_GROUP_ID" val="layout_10001"/>
  <p:tag name="KSO_WM_NEWLAYOUT_ID" val="slide_d972bdbb01639c7b"/>
</p:tagLst>
</file>

<file path=ppt/tags/tag773.xml><?xml version="1.0" encoding="utf-8"?>
<p:tagLst xmlns:p="http://schemas.openxmlformats.org/presentationml/2006/main">
  <p:tag name="KSO_WM_BEAUTIFY_FLAG" val="#fgm#"/>
  <p:tag name="KSO_WM_FIGMA_FLAG" val="#fgm#"/>
  <p:tag name="KSO_WM_UNIT_INDEX" val="1"/>
  <p:tag name="KSO_WM_UNIT_TYPE" val="f"/>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77.xml><?xml version="1.0" encoding="utf-8"?>
<p:tagLst xmlns:p="http://schemas.openxmlformats.org/presentationml/2006/main">
  <p:tag name="KSO_WM_BEAUTIFY_FLAG" val="#fgm#"/>
  <p:tag name="KSO_WM_FIGMA_FLAG" val="#fgm#"/>
  <p:tag name="KSO_WM_UNIT_INDEX" val="1"/>
  <p:tag name="KSO_WM_UNIT_TYPE" val="a"/>
  <p:tag name="KSO_WM_LAYOUT_CHECK_HASH" val="d5e0dca17bd08ba95756f0bfe3badeb96b215c1e"/>
  <p:tag name="KSO_WM_NEWLAYOUT_GROUP_ID" val="layout_10014"/>
  <p:tag name="KSO_WM_NEWLAYOUT_ID" val="slide_7531d66211daa599"/>
</p:tagLst>
</file>

<file path=ppt/tags/tag77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7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84.xml><?xml version="1.0" encoding="utf-8"?>
<p:tagLst xmlns:p="http://schemas.openxmlformats.org/presentationml/2006/main">
  <p:tag name="KSO_WM_BEAUTIFY_FLAG" val="#fgm#"/>
  <p:tag name="KSO_WM_FIGMA_FLAG" val="#fgm#"/>
  <p:tag name="KSO_WM_UNIT_INDEX" val="1"/>
  <p:tag name="KSO_WM_UNIT_TYPE" val="a"/>
  <p:tag name="KSO_WM_LAYOUT_CHECK_HASH" val="24e2c143c9a61f0bd3640e2c7b735fb7e074e49f"/>
  <p:tag name="KSO_WM_NEWLAYOUT_GROUP_ID" val="layout_10012"/>
  <p:tag name="KSO_WM_NEWLAYOUT_ID" val="slide_b9fb2f82040eace4"/>
</p:tagLst>
</file>

<file path=ppt/tags/tag785.xml><?xml version="1.0" encoding="utf-8"?>
<p:tagLst xmlns:p="http://schemas.openxmlformats.org/presentationml/2006/main">
  <p:tag name="KSO_WM_BEAUTIFY_FLAG" val="#fgm#"/>
  <p:tag name="KSO_WM_FIGMA_FLAG" val="#fgm#"/>
  <p:tag name="KSO_WM_UNIT_INDEX" val="1"/>
  <p:tag name="KSO_WM_UNIT_TYPE" val="d"/>
</p:tagLst>
</file>

<file path=ppt/tags/tag7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7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9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9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797.xml><?xml version="1.0" encoding="utf-8"?>
<p:tagLst xmlns:p="http://schemas.openxmlformats.org/presentationml/2006/main">
  <p:tag name="KSO_WM_BEAUTIFY_FLAG" val="#fgm#"/>
  <p:tag name="KSO_WM_FIGMA_FLAG" val="#fgm#"/>
  <p:tag name="KSO_WM_UNIT_INDEX" val="1"/>
  <p:tag name="KSO_WM_UNIT_TYPE" val="a"/>
  <p:tag name="KSO_WM_LAYOUT_CHECK_HASH" val="6aae55b3ce7afedb0fbf2621cedb903e1dbaf83d"/>
  <p:tag name="KSO_WM_NEWLAYOUT_GROUP_ID" val="layout_2"/>
  <p:tag name="KSO_WM_NEWLAYOUT_ID" val="slide_ed2c2e1a4c4efbba"/>
</p:tagLst>
</file>

<file path=ppt/tags/tag7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9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0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8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0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1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81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81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1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17.xml><?xml version="1.0" encoding="utf-8"?>
<p:tagLst xmlns:p="http://schemas.openxmlformats.org/presentationml/2006/main">
  <p:tag name="KSO_WM_BEAUTIFY_FLAG" val="#fgm#"/>
  <p:tag name="KSO_WM_FIGMA_FLAG" val="#fgm#"/>
  <p:tag name="KSO_WM_UNIT_INDEX" val="1"/>
  <p:tag name="KSO_WM_UNIT_TYPE" val="a"/>
  <p:tag name="KSO_WM_LAYOUT_CHECK_HASH" val="b2fd16ec64d0b105339d3df262e1ee1b6e491bef"/>
  <p:tag name="KSO_WM_NEWLAYOUT_GROUP_ID" val="layout_62"/>
  <p:tag name="KSO_WM_NEWLAYOUT_ID" val="slide_dbc9252d4a09251e"/>
</p:tagLst>
</file>

<file path=ppt/tags/tag818.xml><?xml version="1.0" encoding="utf-8"?>
<p:tagLst xmlns:p="http://schemas.openxmlformats.org/presentationml/2006/main">
  <p:tag name="KSO_WM_BEAUTIFY_FLAG" val="#fgm#"/>
  <p:tag name="KSO_WM_FIGMA_FLAG" val="#fgm#"/>
  <p:tag name="KSO_WM_UNIT_INDEX" val="1"/>
  <p:tag name="KSO_WM_UNIT_TYPE" val="d"/>
</p:tagLst>
</file>

<file path=ppt/tags/tag8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2.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8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1.xml><?xml version="1.0" encoding="utf-8"?>
<p:tagLst xmlns:p="http://schemas.openxmlformats.org/presentationml/2006/main">
  <p:tag name="KSO_WM_BEAUTIFY_FLAG" val="#fgm#"/>
  <p:tag name="KSO_WM_FIGMA_FLAG" val="#fgm#"/>
  <p:tag name="KSO_WM_UNIT_INDEX" val="1"/>
  <p:tag name="KSO_WM_UNIT_TYPE" val="a"/>
  <p:tag name="KSO_WM_LAYOUT_CHECK_HASH" val="13346cc2828d120855fa90c28736399ba57b35d1"/>
  <p:tag name="KSO_WM_NEWLAYOUT_GROUP_ID" val="layout_10007"/>
  <p:tag name="KSO_WM_NEWLAYOUT_ID" val="slide_4be6a3c4459a92c6"/>
</p:tagLst>
</file>

<file path=ppt/tags/tag8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3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41.xml><?xml version="1.0" encoding="utf-8"?>
<p:tagLst xmlns:p="http://schemas.openxmlformats.org/presentationml/2006/main">
  <p:tag name="KSO_WM_BEAUTIFY_FLAG" val="#fgm#"/>
  <p:tag name="KSO_WM_FIGMA_FLAG" val="#fgm#"/>
  <p:tag name="KSO_WM_UNIT_INDEX" val="1"/>
  <p:tag name="KSO_WM_UNIT_TYPE" val="a"/>
  <p:tag name="KSO_WM_LAYOUT_CHECK_HASH" val="5f6e212a19b3a9b8148dd74c2a79f1b069473209"/>
  <p:tag name="KSO_WM_NEWLAYOUT_GROUP_ID" val="layout_38"/>
  <p:tag name="KSO_WM_NEWLAYOUT_ID" val="slide_f7b9aa46f714e91f"/>
</p:tagLst>
</file>

<file path=ppt/tags/tag8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4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4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5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85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8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5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61.xml><?xml version="1.0" encoding="utf-8"?>
<p:tagLst xmlns:p="http://schemas.openxmlformats.org/presentationml/2006/main">
  <p:tag name="KSO_WM_BEAUTIFY_FLAG" val="#fgm#"/>
  <p:tag name="KSO_WM_FIGMA_FLAG" val="#fgm#"/>
  <p:tag name="KSO_WM_UNIT_INDEX" val="1"/>
  <p:tag name="KSO_WM_UNIT_TYPE" val="a"/>
  <p:tag name="KSO_WM_LAYOUT_CHECK_HASH" val="f716a1bca36b630a700acb2384f3c24863003080"/>
  <p:tag name="KSO_WM_NEWLAYOUT_GROUP_ID" val="layout_10013"/>
  <p:tag name="KSO_WM_NEWLAYOUT_ID" val="slide_be81f4e8c4a0fe6f"/>
</p:tagLst>
</file>

<file path=ppt/tags/tag862.xml><?xml version="1.0" encoding="utf-8"?>
<p:tagLst xmlns:p="http://schemas.openxmlformats.org/presentationml/2006/main">
  <p:tag name="KSO_WM_BEAUTIFY_FLAG" val="#fgm#"/>
  <p:tag name="KSO_WM_FIGMA_FLAG" val="#fgm#"/>
  <p:tag name="KSO_WM_UNIT_INDEX" val="1"/>
  <p:tag name="KSO_WM_UNIT_TYPE" val="d"/>
</p:tagLst>
</file>

<file path=ppt/tags/tag8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6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71.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87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76.xml><?xml version="1.0" encoding="utf-8"?>
<p:tagLst xmlns:p="http://schemas.openxmlformats.org/presentationml/2006/main">
  <p:tag name="KSO_WM_BEAUTIFY_FLAG" val="#fgm#"/>
  <p:tag name="KSO_WM_FIGMA_FLAG" val="#fgm#"/>
  <p:tag name="KSO_WM_UNIT_INDEX" val="1"/>
  <p:tag name="KSO_WM_UNIT_TYPE" val="a"/>
  <p:tag name="KSO_WM_LAYOUT_CHECK_HASH" val="6fa029a983cad25231e463bd1ffea98e331171f3"/>
  <p:tag name="KSO_WM_NEWLAYOUT_GROUP_ID" val="layout_63"/>
  <p:tag name="KSO_WM_NEWLAYOUT_ID" val="slide_e7b227be9274ba4a"/>
</p:tagLst>
</file>

<file path=ppt/tags/tag877.xml><?xml version="1.0" encoding="utf-8"?>
<p:tagLst xmlns:p="http://schemas.openxmlformats.org/presentationml/2006/main">
  <p:tag name="KSO_WM_BEAUTIFY_FLAG" val="#fgm#"/>
  <p:tag name="KSO_WM_FIGMA_FLAG" val="#fgm#"/>
  <p:tag name="KSO_WM_UNIT_INDEX" val="1"/>
  <p:tag name="KSO_WM_UNIT_TYPE" val="d"/>
</p:tagLst>
</file>

<file path=ppt/tags/tag8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8.xml><?xml version="1.0" encoding="utf-8"?>
<p:tagLst xmlns:p="http://schemas.openxmlformats.org/presentationml/2006/main">
  <p:tag name="KSO_WM_BEAUTIFY_FLAG" val="#fgm#"/>
  <p:tag name="KSO_WM_FIGMA_FLAG" val="#fgm#"/>
  <p:tag name="KSO_WM_UNIT_INDEX" val="1"/>
  <p:tag name="KSO_WM_UNIT_TYPE" val="a"/>
  <p:tag name="KSO_WM_LAYOUT_CHECK_HASH" val="1fc8bbf09b7ca875890c021fa7add35d8caf57d9"/>
  <p:tag name="KSO_WM_NEWLAYOUT_GROUP_ID" val="layout_30"/>
  <p:tag name="KSO_WM_NEWLAYOUT_ID" val="slide_c2262055d5a37284"/>
</p:tagLst>
</file>

<file path=ppt/tags/tag8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887.xml><?xml version="1.0" encoding="utf-8"?>
<p:tagLst xmlns:p="http://schemas.openxmlformats.org/presentationml/2006/main">
  <p:tag name="KSO_WM_BEAUTIFY_FLAG" val="#fgm#"/>
  <p:tag name="KSO_WM_FIGMA_FLAG" val="#fgm#"/>
  <p:tag name="KSO_WM_UNIT_INDEX" val="1"/>
  <p:tag name="KSO_WM_UNIT_TYPE" val="a"/>
  <p:tag name="KSO_WM_LAYOUT_CHECK_HASH" val="22e930b91798f0ece0af4a125cc869770be158b5"/>
  <p:tag name="KSO_WM_NEWLAYOUT_GROUP_ID" val="layout_3"/>
  <p:tag name="KSO_WM_NEWLAYOUT_ID" val="slide_300e05b7695962e2"/>
</p:tagLst>
</file>

<file path=ppt/tags/tag88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88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9.xml><?xml version="1.0" encoding="utf-8"?>
<p:tagLst xmlns:p="http://schemas.openxmlformats.org/presentationml/2006/main">
  <p:tag name="KSO_WM_BEAUTIFY_FLAG" val="#fgm#"/>
  <p:tag name="KSO_WM_FIGMA_FLAG" val="#fgm#"/>
  <p:tag name="KSO_WM_UNIT_INDEX" val="1"/>
  <p:tag name="KSO_WM_UNIT_TYPE" val="d"/>
</p:tagLst>
</file>

<file path=ppt/tags/tag8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9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893.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9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897.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89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0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901.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9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0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07.xml><?xml version="1.0" encoding="utf-8"?>
<p:tagLst xmlns:p="http://schemas.openxmlformats.org/presentationml/2006/main">
  <p:tag name="KSO_WM_BEAUTIFY_FLAG" val="#fgm#"/>
  <p:tag name="KSO_WM_FIGMA_FLAG" val="#fgm#"/>
  <p:tag name="KSO_WM_UNIT_INDEX" val="1"/>
  <p:tag name="KSO_WM_UNIT_TYPE" val="a"/>
  <p:tag name="KSO_WM_LAYOUT_CHECK_HASH" val="d2d98344635a683d8fbc034ba898c6ea6cc8cd33"/>
  <p:tag name="KSO_WM_NEWLAYOUT_GROUP_ID" val="layout_7"/>
  <p:tag name="KSO_WM_NEWLAYOUT_ID" val="slide_7703c2ab29970f45"/>
</p:tagLst>
</file>

<file path=ppt/tags/tag908.xml><?xml version="1.0" encoding="utf-8"?>
<p:tagLst xmlns:p="http://schemas.openxmlformats.org/presentationml/2006/main">
  <p:tag name="KSO_WM_BEAUTIFY_FLAG" val="#fgm#"/>
  <p:tag name="KSO_WM_FIGMA_FLAG" val="#fgm#"/>
  <p:tag name="KSO_WM_UNIT_INDEX" val="1"/>
  <p:tag name="KSO_WM_UNIT_TYPE" val="f"/>
</p:tagLst>
</file>

<file path=ppt/tags/tag909.xml><?xml version="1.0" encoding="utf-8"?>
<p:tagLst xmlns:p="http://schemas.openxmlformats.org/presentationml/2006/main">
  <p:tag name="KSO_WM_BEAUTIFY_FLAG" val="#fgm#"/>
  <p:tag name="KSO_WM_FIGMA_FLAG" val="#fgm#"/>
  <p:tag name="KSO_WM_UNIT_INDEX" val="1"/>
  <p:tag name="KSO_WM_UNIT_TYPE" val="d"/>
</p:tagLst>
</file>

<file path=ppt/tags/tag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0.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9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20.xml><?xml version="1.0" encoding="utf-8"?>
<p:tagLst xmlns:p="http://schemas.openxmlformats.org/presentationml/2006/main">
  <p:tag name="KSO_WM_BEAUTIFY_FLAG" val="#fgm#"/>
  <p:tag name="KSO_WM_FIGMA_FLAG" val="#fgm#"/>
  <p:tag name="KSO_WM_UNIT_INDEX" val="1"/>
  <p:tag name="KSO_WM_UNIT_TYPE" val="a"/>
  <p:tag name="KSO_WM_LAYOUT_CHECK_HASH" val="6c17c32d2907f49ed7aa9e1607088576a66f960e"/>
  <p:tag name="KSO_WM_NEWLAYOUT_GROUP_ID" val="layout_29"/>
  <p:tag name="KSO_WM_NEWLAYOUT_ID" val="slide_71306c912136627e"/>
</p:tagLst>
</file>

<file path=ppt/tags/tag921.xml><?xml version="1.0" encoding="utf-8"?>
<p:tagLst xmlns:p="http://schemas.openxmlformats.org/presentationml/2006/main">
  <p:tag name="KSO_WM_BEAUTIFY_FLAG" val="#fgm#"/>
  <p:tag name="KSO_WM_FIGMA_FLAG" val="#fgm#"/>
  <p:tag name="KSO_WM_UNIT_INDEX" val="1"/>
  <p:tag name="KSO_WM_UNIT_TYPE" val="f"/>
</p:tagLst>
</file>

<file path=ppt/tags/tag922.xml><?xml version="1.0" encoding="utf-8"?>
<p:tagLst xmlns:p="http://schemas.openxmlformats.org/presentationml/2006/main">
  <p:tag name="KSO_WM_FIGMA_DECORATION_INDEX" val="18_contentModel"/>
  <p:tag name="$PH_EXT" val="2"/>
  <p:tag name="KSO_WM_BEAUTIFY_FLAG" val="#fgm#"/>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92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9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2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92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3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32.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93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38.xml><?xml version="1.0" encoding="utf-8"?>
<p:tagLst xmlns:p="http://schemas.openxmlformats.org/presentationml/2006/main">
  <p:tag name="KSO_WM_BEAUTIFY_FLAG" val="#fgm#"/>
  <p:tag name="KSO_WM_FIGMA_FLAG" val="#fgm#"/>
  <p:tag name="KSO_WM_UNIT_INDEX" val="1"/>
  <p:tag name="KSO_WM_UNIT_TYPE" val="a"/>
  <p:tag name="KSO_WM_LAYOUT_CHECK_HASH" val="803f629d9f7fdff9524d9823bb8909d58092ba48"/>
  <p:tag name="KSO_WM_NEWLAYOUT_GROUP_ID" val="layout_26"/>
  <p:tag name="KSO_WM_NEWLAYOUT_ID" val="slide_f2f0a703e5376311"/>
</p:tagLst>
</file>

<file path=ppt/tags/tag9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9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4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95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95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5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58.xml><?xml version="1.0" encoding="utf-8"?>
<p:tagLst xmlns:p="http://schemas.openxmlformats.org/presentationml/2006/main">
  <p:tag name="KSO_WM_BEAUTIFY_FLAG" val="#fgm#"/>
  <p:tag name="KSO_WM_FIGMA_FLAG" val="#fgm#"/>
  <p:tag name="KSO_WM_UNIT_INDEX" val="1"/>
  <p:tag name="KSO_WM_UNIT_TYPE" val="a"/>
  <p:tag name="KSO_WM_LAYOUT_CHECK_HASH" val="d1b7e8f23d6ca0b31af8fa9ae82e95c600f29765"/>
  <p:tag name="KSO_WM_NEWLAYOUT_GROUP_ID" val="layout_56"/>
  <p:tag name="KSO_WM_NEWLAYOUT_ID" val="slide_cc402a8209630ebf"/>
</p:tagLst>
</file>

<file path=ppt/tags/tag959.xml><?xml version="1.0" encoding="utf-8"?>
<p:tagLst xmlns:p="http://schemas.openxmlformats.org/presentationml/2006/main">
  <p:tag name="KSO_WM_BEAUTIFY_FLAG" val="#fgm#"/>
  <p:tag name="KSO_WM_FIGMA_FLAG" val="#fgm#"/>
  <p:tag name="KSO_WM_UNIT_INDEX" val="1"/>
  <p:tag name="KSO_WM_UNIT_TYPE" val="f"/>
</p:tagLst>
</file>

<file path=ppt/tags/tag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96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96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6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96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6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96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7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97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97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7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7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977.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97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97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3.xml><?xml version="1.0" encoding="utf-8"?>
<p:tagLst xmlns:p="http://schemas.openxmlformats.org/presentationml/2006/main">
  <p:tag name="KSO_WM_BEAUTIFY_FLAG" val="#fgm#"/>
  <p:tag name="KSO_WM_FIGMA_FLAG" val="#fgm#"/>
  <p:tag name="KSO_WM_UNIT_INDEX" val="1"/>
  <p:tag name="KSO_WM_UNIT_TYPE" val="a"/>
  <p:tag name="KSO_WM_LAYOUT_CHECK_HASH" val="032bae6f0dd93e1faba984a3409e27d47896f010"/>
  <p:tag name="KSO_WM_NEWLAYOUT_GROUP_ID" val="layout_42"/>
  <p:tag name="KSO_WM_NEWLAYOUT_ID" val="slide_5a87d91ece4523d8"/>
</p:tagLst>
</file>

<file path=ppt/tags/tag984.xml><?xml version="1.0" encoding="utf-8"?>
<p:tagLst xmlns:p="http://schemas.openxmlformats.org/presentationml/2006/main">
  <p:tag name="KSO_WM_BEAUTIFY_FLAG" val="#fgm#"/>
  <p:tag name="KSO_WM_FIGMA_FLAG" val="#fgm#"/>
  <p:tag name="KSO_WM_UNIT_INDEX" val="1"/>
  <p:tag name="KSO_WM_UNIT_TYPE" val="d"/>
</p:tagLst>
</file>

<file path=ppt/tags/tag9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Lst>
</file>

<file path=ppt/tags/tag991.xml><?xml version="1.0" encoding="utf-8"?>
<p:tagLst xmlns:p="http://schemas.openxmlformats.org/presentationml/2006/main">
  <p:tag name="KSO_WM_BEAUTIFY_FLAG" val="#fgm#"/>
  <p:tag name="KSO_WM_FIGMA_FLAG" val="#fgm#"/>
  <p:tag name="KSO_WM_UNIT_INDEX" val="1"/>
  <p:tag name="KSO_WM_UNIT_TYPE" val="a"/>
  <p:tag name="KSO_WM_LAYOUT_CHECK_HASH" val="2218bd46f5a6e12435b5f7ab4e82491677c5e3ea"/>
  <p:tag name="KSO_WM_NEWLAYOUT_GROUP_ID" val="layout_4"/>
  <p:tag name="KSO_WM_NEWLAYOUT_ID" val="slide_347fdcce50d679f5"/>
</p:tagLst>
</file>

<file path=ppt/tags/tag992.xml><?xml version="1.0" encoding="utf-8"?>
<p:tagLst xmlns:p="http://schemas.openxmlformats.org/presentationml/2006/main">
  <p:tag name="KSO_WM_BEAUTIFY_FLAG" val="#fgm#"/>
  <p:tag name="KSO_WM_FIGMA_FLAG" val="#fgm#"/>
  <p:tag name="KSO_WM_UNIT_INDEX" val="1"/>
  <p:tag name="KSO_WM_UNIT_TYPE" val="f"/>
</p:tagLst>
</file>

<file path=ppt/tags/tag9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dk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9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99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50">
      <a:dk1>
        <a:srgbClr val="000000"/>
      </a:dk1>
      <a:lt1>
        <a:srgbClr val="FFFFFF"/>
      </a:lt1>
      <a:dk2>
        <a:srgbClr val="3A1C00"/>
      </a:dk2>
      <a:lt2>
        <a:srgbClr val="FFFAF5"/>
      </a:lt2>
      <a:accent1>
        <a:srgbClr val="FC7D00"/>
      </a:accent1>
      <a:accent2>
        <a:srgbClr val="DAAB24"/>
      </a:accent2>
      <a:accent3>
        <a:srgbClr val="CE5A00"/>
      </a:accent3>
      <a:accent4>
        <a:srgbClr val="C57221"/>
      </a:accent4>
      <a:accent5>
        <a:srgbClr val="979798"/>
      </a:accent5>
      <a:accent6>
        <a:srgbClr val="AE98B3"/>
      </a:accent6>
      <a:hlink>
        <a:srgbClr val="0D67EC"/>
      </a:hlink>
      <a:folHlink>
        <a:srgbClr val="C74FC1"/>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12649</Words>
  <Application>WPS 演示</Application>
  <PresentationFormat>宽屏</PresentationFormat>
  <Paragraphs>1726</Paragraphs>
  <Slides>102</Slides>
  <Notes>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102</vt:i4>
      </vt:variant>
    </vt:vector>
  </HeadingPairs>
  <TitlesOfParts>
    <vt:vector size="114" baseType="lpstr">
      <vt:lpstr>Arial</vt:lpstr>
      <vt:lpstr>宋体</vt:lpstr>
      <vt:lpstr>Wingdings</vt:lpstr>
      <vt:lpstr>微软雅黑</vt:lpstr>
      <vt:lpstr>MiSans Medium</vt:lpstr>
      <vt:lpstr>Arial Unicode MS</vt:lpstr>
      <vt:lpstr>Calibri</vt:lpstr>
      <vt:lpstr>Times New Roman</vt:lpstr>
      <vt:lpstr>楷体</vt:lpstr>
      <vt:lpstr>Office 主题</vt:lpstr>
      <vt:lpstr>1_Office 主题</vt:lpstr>
      <vt:lpstr>2_Office 主题</vt:lpstr>
      <vt:lpstr>项目三 绘制复杂机械图形</vt:lpstr>
      <vt:lpstr>目录</vt:lpstr>
      <vt:lpstr>目录</vt:lpstr>
      <vt:lpstr>目录</vt:lpstr>
      <vt:lpstr>学习情境</vt:lpstr>
      <vt:lpstr>二维图形编辑命令的应用</vt:lpstr>
      <vt:lpstr>知识目标</vt:lpstr>
      <vt:lpstr>掌握绘图与编辑命令</vt:lpstr>
      <vt:lpstr>能力目标</vt:lpstr>
      <vt:lpstr>熟练使用AutoCAD绘制复杂机械图形</vt:lpstr>
      <vt:lpstr>素质目标</vt:lpstr>
      <vt:lpstr>培养绘图与工程问题解决能力</vt:lpstr>
      <vt:lpstr>任务一  绘制手压阀阀杆</vt:lpstr>
      <vt:lpstr>任务背景</vt:lpstr>
      <vt:lpstr>操作步骤</vt:lpstr>
      <vt:lpstr>操作步骤</vt:lpstr>
      <vt:lpstr>知识点详解</vt:lpstr>
      <vt:lpstr>知识点详解：2．图案填充</vt:lpstr>
      <vt:lpstr>知识点详解：2．图案填充</vt:lpstr>
      <vt:lpstr>知识点详解：2．图案填充</vt:lpstr>
      <vt:lpstr>知识点详解：2．图案填充（3）“特性”面板</vt:lpstr>
      <vt:lpstr>知识点详解：2．图案填充</vt:lpstr>
      <vt:lpstr>知识点详解：2．图案填充</vt:lpstr>
      <vt:lpstr>知识点详解：2．图案填充（5）“选项”面板</vt:lpstr>
      <vt:lpstr>任务二  绘制手压阀胶垫</vt:lpstr>
      <vt:lpstr>任务背景</vt:lpstr>
      <vt:lpstr>操作步骤</vt:lpstr>
      <vt:lpstr>操作步骤：（6）绘制剖面线</vt:lpstr>
      <vt:lpstr>知识点详解：</vt:lpstr>
      <vt:lpstr>知识点详解：</vt:lpstr>
      <vt:lpstr>任务三  绘制手压阀弹簧</vt:lpstr>
      <vt:lpstr>任务背景</vt:lpstr>
      <vt:lpstr>操作步骤</vt:lpstr>
      <vt:lpstr>操作步骤</vt:lpstr>
      <vt:lpstr>知识点详解</vt:lpstr>
      <vt:lpstr>知识点详解：2．“复制”命令</vt:lpstr>
      <vt:lpstr>知识点详解：2．“复制”命令</vt:lpstr>
      <vt:lpstr>任务四  绘制手压阀胶木球</vt:lpstr>
      <vt:lpstr>任务背景</vt:lpstr>
      <vt:lpstr>操作步骤</vt:lpstr>
      <vt:lpstr>操作步骤</vt:lpstr>
      <vt:lpstr>知识点详解：1.“修剪”命令</vt:lpstr>
      <vt:lpstr>知识点详解：2.螺纹的规定画法</vt:lpstr>
      <vt:lpstr>PowerPoint 演示文稿</vt:lpstr>
      <vt:lpstr>任务五  绘制手压阀销轴</vt:lpstr>
      <vt:lpstr>任务背景</vt:lpstr>
      <vt:lpstr>操作步骤</vt:lpstr>
      <vt:lpstr>操作步骤</vt:lpstr>
      <vt:lpstr>知识点详解</vt:lpstr>
      <vt:lpstr>知识点详解：2.“倒角”命令</vt:lpstr>
      <vt:lpstr>知识点详解：2.“倒角”命令</vt:lpstr>
      <vt:lpstr>任务六  绘制槽轮</vt:lpstr>
      <vt:lpstr>任务背景</vt:lpstr>
      <vt:lpstr>操作步骤</vt:lpstr>
      <vt:lpstr>知识点详解：1.“环形阵列”命令</vt:lpstr>
      <vt:lpstr>知识点详解：1.“环形阵列”命令</vt:lpstr>
      <vt:lpstr>知识点详解：1.“环形阵列”命令</vt:lpstr>
      <vt:lpstr>知识点详解：2．“延伸”命令</vt:lpstr>
      <vt:lpstr>知识点详解</vt:lpstr>
      <vt:lpstr>任务七  绘制手压阀压紧螺母</vt:lpstr>
      <vt:lpstr>任务背景</vt:lpstr>
      <vt:lpstr>操作步骤</vt:lpstr>
      <vt:lpstr>操作步骤：2．绘制左视图</vt:lpstr>
      <vt:lpstr>操作步骤：3．绘制主视图</vt:lpstr>
      <vt:lpstr>操作步骤：3．绘制主视图</vt:lpstr>
      <vt:lpstr>知识点详解：1.“旋转”命令</vt:lpstr>
      <vt:lpstr>知识点详解</vt:lpstr>
      <vt:lpstr>任务八  绘制手压阀手把</vt:lpstr>
      <vt:lpstr>任务背景</vt:lpstr>
      <vt:lpstr>操作步骤：1．绘制主视图</vt:lpstr>
      <vt:lpstr>操作步骤：1．绘制主视图</vt:lpstr>
      <vt:lpstr>操作步骤：1．绘制主视图</vt:lpstr>
      <vt:lpstr>操作步骤：1．绘制主视图</vt:lpstr>
      <vt:lpstr>操作步骤：2．绘制断面图</vt:lpstr>
      <vt:lpstr>操作步骤：3．绘制左视图</vt:lpstr>
      <vt:lpstr>操作步骤：3．绘制左视图</vt:lpstr>
      <vt:lpstr>知识点详解：1．“圆角”命令</vt:lpstr>
      <vt:lpstr>知识点详解</vt:lpstr>
      <vt:lpstr>知识点详解：4．机械制图常用表达方法</vt:lpstr>
      <vt:lpstr>PowerPoint 演示文稿</vt:lpstr>
      <vt:lpstr>知识点详解：4．机械制图常用表达方法</vt:lpstr>
      <vt:lpstr>知识点详解：4．机械制图常用表达方法</vt:lpstr>
      <vt:lpstr>任务九  绘制手压阀阀体</vt:lpstr>
      <vt:lpstr>任务背景</vt:lpstr>
      <vt:lpstr>操作步骤：1.配置绘图环境</vt:lpstr>
      <vt:lpstr>操作步骤：2.绘制主视图</vt:lpstr>
      <vt:lpstr>操作步骤：2.绘制主视图</vt:lpstr>
      <vt:lpstr>操作步骤：2.绘制主视图</vt:lpstr>
      <vt:lpstr>操作步骤：2.绘制主视图</vt:lpstr>
      <vt:lpstr>操作步骤：2.绘制主视图</vt:lpstr>
      <vt:lpstr>操作步骤：2.绘制主视图</vt:lpstr>
      <vt:lpstr>操作步骤：3. 绘制左视图</vt:lpstr>
      <vt:lpstr>操作步骤：3. 绘制左视图</vt:lpstr>
      <vt:lpstr>操作步骤：3. 绘制左视图</vt:lpstr>
      <vt:lpstr>操作步骤：4．绘制俯视图</vt:lpstr>
      <vt:lpstr>操作步骤：4．绘制俯视图</vt:lpstr>
      <vt:lpstr>上机实验</vt:lpstr>
      <vt:lpstr>实验1  绘制手压阀密封垫</vt:lpstr>
      <vt:lpstr>实验2  绘制轴承座</vt:lpstr>
      <vt:lpstr>实验3  绘制挂轮架</vt:lpstr>
      <vt:lpstr>实验4  绘制手压阀底座</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项目三 绘制复杂机械图形</dc:title>
  <dc:creator/>
  <cp:lastModifiedBy>科学虫</cp:lastModifiedBy>
  <cp:revision>8</cp:revision>
  <dcterms:created xsi:type="dcterms:W3CDTF">2025-09-26T07:34:00Z</dcterms:created>
  <dcterms:modified xsi:type="dcterms:W3CDTF">2025-10-14T01:59:55Z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DB29CC60BD024E12A29FC8F2D5690AB7_13</vt:lpwstr>
  </property>
  <property fmtid="{D5CDD505-2E9C-101B-9397-08002B2CF9AE}" pid="4" name="KSOTemplateUUID">
    <vt:lpwstr>v1.0_ai_69796641177</vt:lpwstr>
  </property>
</Properties>
</file>