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11.svg" ContentType="image/svg+xml"/>
  <Override PartName="/ppt/media/image114.svg" ContentType="image/svg+xml"/>
  <Override PartName="/ppt/media/image116.svg" ContentType="image/svg+xml"/>
  <Override PartName="/ppt/media/image141.svg" ContentType="image/svg+xml"/>
  <Override PartName="/ppt/media/image27.svg" ContentType="image/svg+xml"/>
  <Override PartName="/ppt/media/image29.svg" ContentType="image/svg+xml"/>
  <Override PartName="/ppt/media/image31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60" r:id="rId4"/>
    <p:sldId id="261" r:id="rId5"/>
    <p:sldId id="262" r:id="rId6"/>
    <p:sldId id="263" r:id="rId7"/>
    <p:sldId id="354" r:id="rId8"/>
    <p:sldId id="265" r:id="rId9"/>
    <p:sldId id="355" r:id="rId10"/>
    <p:sldId id="267" r:id="rId11"/>
    <p:sldId id="356" r:id="rId12"/>
    <p:sldId id="269" r:id="rId13"/>
    <p:sldId id="357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358" r:id="rId29"/>
    <p:sldId id="286" r:id="rId30"/>
    <p:sldId id="287" r:id="rId31"/>
    <p:sldId id="359" r:id="rId32"/>
    <p:sldId id="289" r:id="rId33"/>
    <p:sldId id="290" r:id="rId34"/>
    <p:sldId id="291" r:id="rId35"/>
    <p:sldId id="292" r:id="rId36"/>
    <p:sldId id="360" r:id="rId37"/>
    <p:sldId id="294" r:id="rId38"/>
    <p:sldId id="383" r:id="rId39"/>
    <p:sldId id="362" r:id="rId40"/>
    <p:sldId id="298" r:id="rId41"/>
    <p:sldId id="299" r:id="rId42"/>
    <p:sldId id="300" r:id="rId43"/>
    <p:sldId id="302" r:id="rId44"/>
    <p:sldId id="401" r:id="rId45"/>
    <p:sldId id="303" r:id="rId46"/>
    <p:sldId id="304" r:id="rId47"/>
    <p:sldId id="363" r:id="rId48"/>
    <p:sldId id="364" r:id="rId49"/>
    <p:sldId id="307" r:id="rId50"/>
    <p:sldId id="308" r:id="rId51"/>
    <p:sldId id="309" r:id="rId52"/>
    <p:sldId id="365" r:id="rId53"/>
    <p:sldId id="366" r:id="rId54"/>
    <p:sldId id="312" r:id="rId55"/>
    <p:sldId id="367" r:id="rId56"/>
    <p:sldId id="388" r:id="rId57"/>
    <p:sldId id="389" r:id="rId58"/>
    <p:sldId id="390" r:id="rId59"/>
    <p:sldId id="322" r:id="rId60"/>
    <p:sldId id="323" r:id="rId61"/>
    <p:sldId id="324" r:id="rId62"/>
    <p:sldId id="325" r:id="rId63"/>
    <p:sldId id="326" r:id="rId64"/>
    <p:sldId id="373" r:id="rId65"/>
    <p:sldId id="328" r:id="rId66"/>
    <p:sldId id="329" r:id="rId67"/>
    <p:sldId id="330" r:id="rId68"/>
    <p:sldId id="331" r:id="rId69"/>
    <p:sldId id="374" r:id="rId70"/>
    <p:sldId id="375" r:id="rId71"/>
    <p:sldId id="334" r:id="rId72"/>
    <p:sldId id="335" r:id="rId73"/>
    <p:sldId id="336" r:id="rId74"/>
    <p:sldId id="337" r:id="rId75"/>
    <p:sldId id="338" r:id="rId76"/>
    <p:sldId id="339" r:id="rId77"/>
    <p:sldId id="403" r:id="rId78"/>
    <p:sldId id="396" r:id="rId79"/>
    <p:sldId id="344" r:id="rId80"/>
    <p:sldId id="345" r:id="rId81"/>
    <p:sldId id="346" r:id="rId82"/>
    <p:sldId id="347" r:id="rId83"/>
    <p:sldId id="348" r:id="rId84"/>
    <p:sldId id="377" r:id="rId85"/>
    <p:sldId id="350" r:id="rId86"/>
    <p:sldId id="352" r:id="rId87"/>
    <p:sldId id="353" r:id="rId88"/>
  </p:sldIdLst>
  <p:sldSz cx="12192000" cy="6858000"/>
  <p:notesSz cx="7103745" cy="10234295"/>
  <p:custDataLst>
    <p:tags r:id="rId9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哒哒 熊猫" initials="哒哒" lastIdx="0" clrIdx="0"/>
  <p:cmAuthor id="2" name="kingsoft" initials="k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3" Type="http://schemas.openxmlformats.org/officeDocument/2006/relationships/tags" Target="tags/tag1757.xml"/><Relationship Id="rId92" Type="http://schemas.openxmlformats.org/officeDocument/2006/relationships/commentAuthors" Target="commentAuthors.xml"/><Relationship Id="rId91" Type="http://schemas.openxmlformats.org/officeDocument/2006/relationships/tableStyles" Target="tableStyles.xml"/><Relationship Id="rId90" Type="http://schemas.openxmlformats.org/officeDocument/2006/relationships/viewProps" Target="viewProps.xml"/><Relationship Id="rId9" Type="http://schemas.openxmlformats.org/officeDocument/2006/relationships/slide" Target="slides/slide6.xml"/><Relationship Id="rId89" Type="http://schemas.openxmlformats.org/officeDocument/2006/relationships/presProps" Target="presProps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1" Type="http://schemas.openxmlformats.org/officeDocument/2006/relationships/tags" Target="../tags/tag64.xml"/><Relationship Id="rId20" Type="http://schemas.openxmlformats.org/officeDocument/2006/relationships/tags" Target="../tags/tag63.xml"/><Relationship Id="rId2" Type="http://schemas.openxmlformats.org/officeDocument/2006/relationships/tags" Target="../tags/tag45.xml"/><Relationship Id="rId19" Type="http://schemas.openxmlformats.org/officeDocument/2006/relationships/tags" Target="../tags/tag62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7" Type="http://schemas.openxmlformats.org/officeDocument/2006/relationships/tags" Target="../tags/tag80.xml"/><Relationship Id="rId16" Type="http://schemas.openxmlformats.org/officeDocument/2006/relationships/tags" Target="../tags/tag79.xml"/><Relationship Id="rId15" Type="http://schemas.openxmlformats.org/officeDocument/2006/relationships/tags" Target="../tags/tag78.xml"/><Relationship Id="rId14" Type="http://schemas.openxmlformats.org/officeDocument/2006/relationships/tags" Target="../tags/tag77.xml"/><Relationship Id="rId13" Type="http://schemas.openxmlformats.org/officeDocument/2006/relationships/tags" Target="../tags/tag76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6" Type="http://schemas.openxmlformats.org/officeDocument/2006/relationships/tags" Target="../tags/tag95.xml"/><Relationship Id="rId15" Type="http://schemas.openxmlformats.org/officeDocument/2006/relationships/tags" Target="../tags/tag94.xml"/><Relationship Id="rId14" Type="http://schemas.openxmlformats.org/officeDocument/2006/relationships/tags" Target="../tags/tag9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4" Type="http://schemas.openxmlformats.org/officeDocument/2006/relationships/tags" Target="../tags/tag108.xml"/><Relationship Id="rId13" Type="http://schemas.openxmlformats.org/officeDocument/2006/relationships/tags" Target="../tags/tag107.xml"/><Relationship Id="rId12" Type="http://schemas.openxmlformats.org/officeDocument/2006/relationships/tags" Target="../tags/tag106.xml"/><Relationship Id="rId11" Type="http://schemas.openxmlformats.org/officeDocument/2006/relationships/tags" Target="../tags/tag105.xml"/><Relationship Id="rId10" Type="http://schemas.openxmlformats.org/officeDocument/2006/relationships/tags" Target="../tags/tag10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6" Type="http://schemas.openxmlformats.org/officeDocument/2006/relationships/tags" Target="../tags/tag154.xml"/><Relationship Id="rId25" Type="http://schemas.openxmlformats.org/officeDocument/2006/relationships/tags" Target="../tags/tag153.xml"/><Relationship Id="rId24" Type="http://schemas.openxmlformats.org/officeDocument/2006/relationships/tags" Target="../tags/tag152.xml"/><Relationship Id="rId23" Type="http://schemas.openxmlformats.org/officeDocument/2006/relationships/tags" Target="../tags/tag151.xml"/><Relationship Id="rId22" Type="http://schemas.openxmlformats.org/officeDocument/2006/relationships/tags" Target="../tags/tag150.xml"/><Relationship Id="rId21" Type="http://schemas.openxmlformats.org/officeDocument/2006/relationships/tags" Target="../tags/tag149.xml"/><Relationship Id="rId20" Type="http://schemas.openxmlformats.org/officeDocument/2006/relationships/tags" Target="../tags/tag148.xml"/><Relationship Id="rId2" Type="http://schemas.openxmlformats.org/officeDocument/2006/relationships/tags" Target="../tags/tag130.xml"/><Relationship Id="rId19" Type="http://schemas.openxmlformats.org/officeDocument/2006/relationships/tags" Target="../tags/tag147.xml"/><Relationship Id="rId18" Type="http://schemas.openxmlformats.org/officeDocument/2006/relationships/tags" Target="../tags/tag146.xml"/><Relationship Id="rId17" Type="http://schemas.openxmlformats.org/officeDocument/2006/relationships/tags" Target="../tags/tag145.xml"/><Relationship Id="rId16" Type="http://schemas.openxmlformats.org/officeDocument/2006/relationships/tags" Target="../tags/tag144.xml"/><Relationship Id="rId15" Type="http://schemas.openxmlformats.org/officeDocument/2006/relationships/tags" Target="../tags/tag143.xml"/><Relationship Id="rId14" Type="http://schemas.openxmlformats.org/officeDocument/2006/relationships/tags" Target="../tags/tag142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1" Type="http://schemas.openxmlformats.org/officeDocument/2006/relationships/tags" Target="../tags/tag174.xml"/><Relationship Id="rId20" Type="http://schemas.openxmlformats.org/officeDocument/2006/relationships/tags" Target="../tags/tag173.xml"/><Relationship Id="rId2" Type="http://schemas.openxmlformats.org/officeDocument/2006/relationships/tags" Target="../tags/tag155.xml"/><Relationship Id="rId19" Type="http://schemas.openxmlformats.org/officeDocument/2006/relationships/tags" Target="../tags/tag172.xml"/><Relationship Id="rId18" Type="http://schemas.openxmlformats.org/officeDocument/2006/relationships/tags" Target="../tags/tag171.xml"/><Relationship Id="rId17" Type="http://schemas.openxmlformats.org/officeDocument/2006/relationships/tags" Target="../tags/tag170.xml"/><Relationship Id="rId16" Type="http://schemas.openxmlformats.org/officeDocument/2006/relationships/tags" Target="../tags/tag169.xml"/><Relationship Id="rId15" Type="http://schemas.openxmlformats.org/officeDocument/2006/relationships/tags" Target="../tags/tag168.xml"/><Relationship Id="rId14" Type="http://schemas.openxmlformats.org/officeDocument/2006/relationships/tags" Target="../tags/tag167.xml"/><Relationship Id="rId13" Type="http://schemas.openxmlformats.org/officeDocument/2006/relationships/tags" Target="../tags/tag166.xml"/><Relationship Id="rId12" Type="http://schemas.openxmlformats.org/officeDocument/2006/relationships/tags" Target="../tags/tag165.xml"/><Relationship Id="rId11" Type="http://schemas.openxmlformats.org/officeDocument/2006/relationships/tags" Target="../tags/tag164.xml"/><Relationship Id="rId10" Type="http://schemas.openxmlformats.org/officeDocument/2006/relationships/tags" Target="../tags/tag163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82.xml"/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9" Type="http://schemas.openxmlformats.org/officeDocument/2006/relationships/tags" Target="../tags/tag192.xml"/><Relationship Id="rId18" Type="http://schemas.openxmlformats.org/officeDocument/2006/relationships/tags" Target="../tags/tag191.xml"/><Relationship Id="rId17" Type="http://schemas.openxmlformats.org/officeDocument/2006/relationships/tags" Target="../tags/tag190.xml"/><Relationship Id="rId16" Type="http://schemas.openxmlformats.org/officeDocument/2006/relationships/tags" Target="../tags/tag189.xml"/><Relationship Id="rId15" Type="http://schemas.openxmlformats.org/officeDocument/2006/relationships/tags" Target="../tags/tag188.xml"/><Relationship Id="rId14" Type="http://schemas.openxmlformats.org/officeDocument/2006/relationships/tags" Target="../tags/tag187.xml"/><Relationship Id="rId13" Type="http://schemas.openxmlformats.org/officeDocument/2006/relationships/tags" Target="../tags/tag186.xml"/><Relationship Id="rId12" Type="http://schemas.openxmlformats.org/officeDocument/2006/relationships/tags" Target="../tags/tag185.xml"/><Relationship Id="rId11" Type="http://schemas.openxmlformats.org/officeDocument/2006/relationships/tags" Target="../tags/tag184.xml"/><Relationship Id="rId10" Type="http://schemas.openxmlformats.org/officeDocument/2006/relationships/tags" Target="../tags/tag18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8" Type="http://schemas.openxmlformats.org/officeDocument/2006/relationships/tags" Target="../tags/tag209.xml"/><Relationship Id="rId17" Type="http://schemas.openxmlformats.org/officeDocument/2006/relationships/tags" Target="../tags/tag208.xml"/><Relationship Id="rId16" Type="http://schemas.openxmlformats.org/officeDocument/2006/relationships/tags" Target="../tags/tag207.xml"/><Relationship Id="rId15" Type="http://schemas.openxmlformats.org/officeDocument/2006/relationships/tags" Target="../tags/tag206.xml"/><Relationship Id="rId14" Type="http://schemas.openxmlformats.org/officeDocument/2006/relationships/tags" Target="../tags/tag205.xml"/><Relationship Id="rId13" Type="http://schemas.openxmlformats.org/officeDocument/2006/relationships/tags" Target="../tags/tag204.xml"/><Relationship Id="rId12" Type="http://schemas.openxmlformats.org/officeDocument/2006/relationships/tags" Target="../tags/tag203.xml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tags" Target="../tags/tag216.xml"/><Relationship Id="rId7" Type="http://schemas.openxmlformats.org/officeDocument/2006/relationships/tags" Target="../tags/tag215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3" Type="http://schemas.openxmlformats.org/officeDocument/2006/relationships/tags" Target="../tags/tag221.xml"/><Relationship Id="rId12" Type="http://schemas.openxmlformats.org/officeDocument/2006/relationships/tags" Target="../tags/tag220.xml"/><Relationship Id="rId11" Type="http://schemas.openxmlformats.org/officeDocument/2006/relationships/tags" Target="../tags/tag219.xml"/><Relationship Id="rId10" Type="http://schemas.openxmlformats.org/officeDocument/2006/relationships/tags" Target="../tags/tag21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229.xml"/><Relationship Id="rId8" Type="http://schemas.openxmlformats.org/officeDocument/2006/relationships/tags" Target="../tags/tag228.xml"/><Relationship Id="rId7" Type="http://schemas.openxmlformats.org/officeDocument/2006/relationships/tags" Target="../tags/tag227.xml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4" Type="http://schemas.openxmlformats.org/officeDocument/2006/relationships/tags" Target="../tags/tag234.xml"/><Relationship Id="rId13" Type="http://schemas.openxmlformats.org/officeDocument/2006/relationships/tags" Target="../tags/tag233.xml"/><Relationship Id="rId12" Type="http://schemas.openxmlformats.org/officeDocument/2006/relationships/tags" Target="../tags/tag232.xml"/><Relationship Id="rId11" Type="http://schemas.openxmlformats.org/officeDocument/2006/relationships/tags" Target="../tags/tag231.xml"/><Relationship Id="rId10" Type="http://schemas.openxmlformats.org/officeDocument/2006/relationships/tags" Target="../tags/tag23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7" Type="http://schemas.openxmlformats.org/officeDocument/2006/relationships/tags" Target="../tags/tag240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49.xml"/><Relationship Id="rId8" Type="http://schemas.openxmlformats.org/officeDocument/2006/relationships/tags" Target="../tags/tag248.xml"/><Relationship Id="rId7" Type="http://schemas.openxmlformats.org/officeDocument/2006/relationships/tags" Target="../tags/tag247.xml"/><Relationship Id="rId6" Type="http://schemas.openxmlformats.org/officeDocument/2006/relationships/tags" Target="../tags/tag246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4" Type="http://schemas.openxmlformats.org/officeDocument/2006/relationships/tags" Target="../tags/tag254.xml"/><Relationship Id="rId13" Type="http://schemas.openxmlformats.org/officeDocument/2006/relationships/tags" Target="../tags/tag253.xml"/><Relationship Id="rId12" Type="http://schemas.openxmlformats.org/officeDocument/2006/relationships/tags" Target="../tags/tag252.xml"/><Relationship Id="rId11" Type="http://schemas.openxmlformats.org/officeDocument/2006/relationships/tags" Target="../tags/tag251.xml"/><Relationship Id="rId10" Type="http://schemas.openxmlformats.org/officeDocument/2006/relationships/tags" Target="../tags/tag25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62.xml"/><Relationship Id="rId8" Type="http://schemas.openxmlformats.org/officeDocument/2006/relationships/tags" Target="../tags/tag261.xml"/><Relationship Id="rId7" Type="http://schemas.openxmlformats.org/officeDocument/2006/relationships/tags" Target="../tags/tag260.xml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270.xml"/><Relationship Id="rId8" Type="http://schemas.openxmlformats.org/officeDocument/2006/relationships/tags" Target="../tags/tag269.xml"/><Relationship Id="rId7" Type="http://schemas.openxmlformats.org/officeDocument/2006/relationships/tags" Target="../tags/tag268.xml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4" Type="http://schemas.openxmlformats.org/officeDocument/2006/relationships/tags" Target="../tags/tag265.xml"/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4" Type="http://schemas.openxmlformats.org/officeDocument/2006/relationships/tags" Target="../tags/tag275.xml"/><Relationship Id="rId13" Type="http://schemas.openxmlformats.org/officeDocument/2006/relationships/tags" Target="../tags/tag274.xml"/><Relationship Id="rId12" Type="http://schemas.openxmlformats.org/officeDocument/2006/relationships/tags" Target="../tags/tag273.xml"/><Relationship Id="rId11" Type="http://schemas.openxmlformats.org/officeDocument/2006/relationships/tags" Target="../tags/tag272.xml"/><Relationship Id="rId10" Type="http://schemas.openxmlformats.org/officeDocument/2006/relationships/tags" Target="../tags/tag271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83.xml"/><Relationship Id="rId8" Type="http://schemas.openxmlformats.org/officeDocument/2006/relationships/tags" Target="../tags/tag282.xml"/><Relationship Id="rId7" Type="http://schemas.openxmlformats.org/officeDocument/2006/relationships/tags" Target="../tags/tag281.xml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4" Type="http://schemas.openxmlformats.org/officeDocument/2006/relationships/tags" Target="../tags/tag288.xml"/><Relationship Id="rId13" Type="http://schemas.openxmlformats.org/officeDocument/2006/relationships/tags" Target="../tags/tag287.xml"/><Relationship Id="rId12" Type="http://schemas.openxmlformats.org/officeDocument/2006/relationships/tags" Target="../tags/tag286.xml"/><Relationship Id="rId11" Type="http://schemas.openxmlformats.org/officeDocument/2006/relationships/tags" Target="../tags/tag285.xml"/><Relationship Id="rId10" Type="http://schemas.openxmlformats.org/officeDocument/2006/relationships/tags" Target="../tags/tag284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96.xml"/><Relationship Id="rId8" Type="http://schemas.openxmlformats.org/officeDocument/2006/relationships/tags" Target="../tags/tag295.xml"/><Relationship Id="rId7" Type="http://schemas.openxmlformats.org/officeDocument/2006/relationships/tags" Target="../tags/tag294.xml"/><Relationship Id="rId6" Type="http://schemas.openxmlformats.org/officeDocument/2006/relationships/tags" Target="../tags/tag293.xml"/><Relationship Id="rId5" Type="http://schemas.openxmlformats.org/officeDocument/2006/relationships/tags" Target="../tags/tag292.xml"/><Relationship Id="rId4" Type="http://schemas.openxmlformats.org/officeDocument/2006/relationships/tags" Target="../tags/tag291.xml"/><Relationship Id="rId3" Type="http://schemas.openxmlformats.org/officeDocument/2006/relationships/tags" Target="../tags/tag290.xml"/><Relationship Id="rId2" Type="http://schemas.openxmlformats.org/officeDocument/2006/relationships/tags" Target="../tags/tag289.xml"/><Relationship Id="rId12" Type="http://schemas.openxmlformats.org/officeDocument/2006/relationships/tags" Target="../tags/tag299.xml"/><Relationship Id="rId11" Type="http://schemas.openxmlformats.org/officeDocument/2006/relationships/tags" Target="../tags/tag298.xml"/><Relationship Id="rId10" Type="http://schemas.openxmlformats.org/officeDocument/2006/relationships/tags" Target="../tags/tag297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307.xml"/><Relationship Id="rId8" Type="http://schemas.openxmlformats.org/officeDocument/2006/relationships/tags" Target="../tags/tag306.xml"/><Relationship Id="rId7" Type="http://schemas.openxmlformats.org/officeDocument/2006/relationships/tags" Target="../tags/tag305.xml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315.xml"/><Relationship Id="rId8" Type="http://schemas.openxmlformats.org/officeDocument/2006/relationships/tags" Target="../tags/tag314.xml"/><Relationship Id="rId7" Type="http://schemas.openxmlformats.org/officeDocument/2006/relationships/tags" Target="../tags/tag313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tags" Target="../tags/tag310.xml"/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5" Type="http://schemas.openxmlformats.org/officeDocument/2006/relationships/tags" Target="../tags/tag321.xml"/><Relationship Id="rId14" Type="http://schemas.openxmlformats.org/officeDocument/2006/relationships/tags" Target="../tags/tag320.xml"/><Relationship Id="rId13" Type="http://schemas.openxmlformats.org/officeDocument/2006/relationships/tags" Target="../tags/tag319.xml"/><Relationship Id="rId12" Type="http://schemas.openxmlformats.org/officeDocument/2006/relationships/tags" Target="../tags/tag318.xml"/><Relationship Id="rId11" Type="http://schemas.openxmlformats.org/officeDocument/2006/relationships/tags" Target="../tags/tag317.xml"/><Relationship Id="rId10" Type="http://schemas.openxmlformats.org/officeDocument/2006/relationships/tags" Target="../tags/tag316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329.xml"/><Relationship Id="rId8" Type="http://schemas.openxmlformats.org/officeDocument/2006/relationships/tags" Target="../tags/tag328.xml"/><Relationship Id="rId7" Type="http://schemas.openxmlformats.org/officeDocument/2006/relationships/tags" Target="../tags/tag327.xml"/><Relationship Id="rId6" Type="http://schemas.openxmlformats.org/officeDocument/2006/relationships/tags" Target="../tags/tag326.xml"/><Relationship Id="rId5" Type="http://schemas.openxmlformats.org/officeDocument/2006/relationships/tags" Target="../tags/tag325.xml"/><Relationship Id="rId4" Type="http://schemas.openxmlformats.org/officeDocument/2006/relationships/tags" Target="../tags/tag324.xml"/><Relationship Id="rId3" Type="http://schemas.openxmlformats.org/officeDocument/2006/relationships/tags" Target="../tags/tag323.xml"/><Relationship Id="rId2" Type="http://schemas.openxmlformats.org/officeDocument/2006/relationships/tags" Target="../tags/tag322.xml"/><Relationship Id="rId16" Type="http://schemas.openxmlformats.org/officeDocument/2006/relationships/tags" Target="../tags/tag336.xml"/><Relationship Id="rId15" Type="http://schemas.openxmlformats.org/officeDocument/2006/relationships/tags" Target="../tags/tag335.xml"/><Relationship Id="rId14" Type="http://schemas.openxmlformats.org/officeDocument/2006/relationships/tags" Target="../tags/tag334.xml"/><Relationship Id="rId13" Type="http://schemas.openxmlformats.org/officeDocument/2006/relationships/tags" Target="../tags/tag333.xml"/><Relationship Id="rId12" Type="http://schemas.openxmlformats.org/officeDocument/2006/relationships/tags" Target="../tags/tag332.xml"/><Relationship Id="rId11" Type="http://schemas.openxmlformats.org/officeDocument/2006/relationships/tags" Target="../tags/tag331.xml"/><Relationship Id="rId10" Type="http://schemas.openxmlformats.org/officeDocument/2006/relationships/tags" Target="../tags/tag330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tags" Target="../tags/tag343.xml"/><Relationship Id="rId7" Type="http://schemas.openxmlformats.org/officeDocument/2006/relationships/tags" Target="../tags/tag342.xml"/><Relationship Id="rId6" Type="http://schemas.openxmlformats.org/officeDocument/2006/relationships/tags" Target="../tags/tag341.xml"/><Relationship Id="rId5" Type="http://schemas.openxmlformats.org/officeDocument/2006/relationships/tags" Target="../tags/tag340.xml"/><Relationship Id="rId4" Type="http://schemas.openxmlformats.org/officeDocument/2006/relationships/tags" Target="../tags/tag339.xml"/><Relationship Id="rId3" Type="http://schemas.openxmlformats.org/officeDocument/2006/relationships/tags" Target="../tags/tag338.xml"/><Relationship Id="rId2" Type="http://schemas.openxmlformats.org/officeDocument/2006/relationships/tags" Target="../tags/tag337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351.xml"/><Relationship Id="rId8" Type="http://schemas.openxmlformats.org/officeDocument/2006/relationships/tags" Target="../tags/tag350.xml"/><Relationship Id="rId7" Type="http://schemas.openxmlformats.org/officeDocument/2006/relationships/tags" Target="../tags/tag349.xml"/><Relationship Id="rId6" Type="http://schemas.openxmlformats.org/officeDocument/2006/relationships/tags" Target="../tags/tag348.xml"/><Relationship Id="rId5" Type="http://schemas.openxmlformats.org/officeDocument/2006/relationships/tags" Target="../tags/tag347.xml"/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8" Type="http://schemas.openxmlformats.org/officeDocument/2006/relationships/tags" Target="../tags/tag360.xml"/><Relationship Id="rId17" Type="http://schemas.openxmlformats.org/officeDocument/2006/relationships/tags" Target="../tags/tag359.xml"/><Relationship Id="rId16" Type="http://schemas.openxmlformats.org/officeDocument/2006/relationships/tags" Target="../tags/tag358.xml"/><Relationship Id="rId15" Type="http://schemas.openxmlformats.org/officeDocument/2006/relationships/tags" Target="../tags/tag357.xml"/><Relationship Id="rId14" Type="http://schemas.openxmlformats.org/officeDocument/2006/relationships/tags" Target="../tags/tag356.xml"/><Relationship Id="rId13" Type="http://schemas.openxmlformats.org/officeDocument/2006/relationships/tags" Target="../tags/tag355.xml"/><Relationship Id="rId12" Type="http://schemas.openxmlformats.org/officeDocument/2006/relationships/tags" Target="../tags/tag354.xml"/><Relationship Id="rId11" Type="http://schemas.openxmlformats.org/officeDocument/2006/relationships/tags" Target="../tags/tag353.xml"/><Relationship Id="rId10" Type="http://schemas.openxmlformats.org/officeDocument/2006/relationships/tags" Target="../tags/tag352.xml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368.xml"/><Relationship Id="rId8" Type="http://schemas.openxmlformats.org/officeDocument/2006/relationships/tags" Target="../tags/tag367.xml"/><Relationship Id="rId7" Type="http://schemas.openxmlformats.org/officeDocument/2006/relationships/tags" Target="../tags/tag366.xml"/><Relationship Id="rId6" Type="http://schemas.openxmlformats.org/officeDocument/2006/relationships/tags" Target="../tags/tag365.xml"/><Relationship Id="rId5" Type="http://schemas.openxmlformats.org/officeDocument/2006/relationships/tags" Target="../tags/tag364.xml"/><Relationship Id="rId4" Type="http://schemas.openxmlformats.org/officeDocument/2006/relationships/tags" Target="../tags/tag363.xml"/><Relationship Id="rId3" Type="http://schemas.openxmlformats.org/officeDocument/2006/relationships/tags" Target="../tags/tag362.xml"/><Relationship Id="rId21" Type="http://schemas.openxmlformats.org/officeDocument/2006/relationships/tags" Target="../tags/tag380.xml"/><Relationship Id="rId20" Type="http://schemas.openxmlformats.org/officeDocument/2006/relationships/tags" Target="../tags/tag379.xml"/><Relationship Id="rId2" Type="http://schemas.openxmlformats.org/officeDocument/2006/relationships/tags" Target="../tags/tag361.xml"/><Relationship Id="rId19" Type="http://schemas.openxmlformats.org/officeDocument/2006/relationships/tags" Target="../tags/tag378.xml"/><Relationship Id="rId18" Type="http://schemas.openxmlformats.org/officeDocument/2006/relationships/tags" Target="../tags/tag377.xml"/><Relationship Id="rId17" Type="http://schemas.openxmlformats.org/officeDocument/2006/relationships/tags" Target="../tags/tag376.xml"/><Relationship Id="rId16" Type="http://schemas.openxmlformats.org/officeDocument/2006/relationships/tags" Target="../tags/tag375.xml"/><Relationship Id="rId15" Type="http://schemas.openxmlformats.org/officeDocument/2006/relationships/tags" Target="../tags/tag374.xml"/><Relationship Id="rId14" Type="http://schemas.openxmlformats.org/officeDocument/2006/relationships/tags" Target="../tags/tag373.xml"/><Relationship Id="rId13" Type="http://schemas.openxmlformats.org/officeDocument/2006/relationships/tags" Target="../tags/tag372.xml"/><Relationship Id="rId12" Type="http://schemas.openxmlformats.org/officeDocument/2006/relationships/tags" Target="../tags/tag371.xml"/><Relationship Id="rId11" Type="http://schemas.openxmlformats.org/officeDocument/2006/relationships/tags" Target="../tags/tag370.xml"/><Relationship Id="rId10" Type="http://schemas.openxmlformats.org/officeDocument/2006/relationships/tags" Target="../tags/tag36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388.xml"/><Relationship Id="rId8" Type="http://schemas.openxmlformats.org/officeDocument/2006/relationships/tags" Target="../tags/tag387.xml"/><Relationship Id="rId7" Type="http://schemas.openxmlformats.org/officeDocument/2006/relationships/tags" Target="../tags/tag386.xml"/><Relationship Id="rId6" Type="http://schemas.openxmlformats.org/officeDocument/2006/relationships/tags" Target="../tags/tag385.xml"/><Relationship Id="rId5" Type="http://schemas.openxmlformats.org/officeDocument/2006/relationships/tags" Target="../tags/tag384.xml"/><Relationship Id="rId4" Type="http://schemas.openxmlformats.org/officeDocument/2006/relationships/tags" Target="../tags/tag383.xml"/><Relationship Id="rId3" Type="http://schemas.openxmlformats.org/officeDocument/2006/relationships/tags" Target="../tags/tag382.xml"/><Relationship Id="rId2" Type="http://schemas.openxmlformats.org/officeDocument/2006/relationships/tags" Target="../tags/tag381.xml"/><Relationship Id="rId18" Type="http://schemas.openxmlformats.org/officeDocument/2006/relationships/tags" Target="../tags/tag397.xml"/><Relationship Id="rId17" Type="http://schemas.openxmlformats.org/officeDocument/2006/relationships/tags" Target="../tags/tag396.xml"/><Relationship Id="rId16" Type="http://schemas.openxmlformats.org/officeDocument/2006/relationships/tags" Target="../tags/tag395.xml"/><Relationship Id="rId15" Type="http://schemas.openxmlformats.org/officeDocument/2006/relationships/tags" Target="../tags/tag394.xml"/><Relationship Id="rId14" Type="http://schemas.openxmlformats.org/officeDocument/2006/relationships/tags" Target="../tags/tag393.xml"/><Relationship Id="rId13" Type="http://schemas.openxmlformats.org/officeDocument/2006/relationships/tags" Target="../tags/tag392.xml"/><Relationship Id="rId12" Type="http://schemas.openxmlformats.org/officeDocument/2006/relationships/tags" Target="../tags/tag391.xml"/><Relationship Id="rId11" Type="http://schemas.openxmlformats.org/officeDocument/2006/relationships/tags" Target="../tags/tag390.xml"/><Relationship Id="rId10" Type="http://schemas.openxmlformats.org/officeDocument/2006/relationships/tags" Target="../tags/tag389.xml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tags" Target="../tags/tag404.xml"/><Relationship Id="rId7" Type="http://schemas.openxmlformats.org/officeDocument/2006/relationships/tags" Target="../tags/tag403.xml"/><Relationship Id="rId6" Type="http://schemas.openxmlformats.org/officeDocument/2006/relationships/tags" Target="../tags/tag402.xml"/><Relationship Id="rId5" Type="http://schemas.openxmlformats.org/officeDocument/2006/relationships/tags" Target="../tags/tag401.xml"/><Relationship Id="rId4" Type="http://schemas.openxmlformats.org/officeDocument/2006/relationships/tags" Target="../tags/tag400.xml"/><Relationship Id="rId3" Type="http://schemas.openxmlformats.org/officeDocument/2006/relationships/tags" Target="../tags/tag399.xml"/><Relationship Id="rId2" Type="http://schemas.openxmlformats.org/officeDocument/2006/relationships/tags" Target="../tags/tag398.xml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412.xml"/><Relationship Id="rId8" Type="http://schemas.openxmlformats.org/officeDocument/2006/relationships/tags" Target="../tags/tag411.xml"/><Relationship Id="rId7" Type="http://schemas.openxmlformats.org/officeDocument/2006/relationships/tags" Target="../tags/tag410.xml"/><Relationship Id="rId6" Type="http://schemas.openxmlformats.org/officeDocument/2006/relationships/tags" Target="../tags/tag409.xml"/><Relationship Id="rId5" Type="http://schemas.openxmlformats.org/officeDocument/2006/relationships/tags" Target="../tags/tag408.xml"/><Relationship Id="rId4" Type="http://schemas.openxmlformats.org/officeDocument/2006/relationships/tags" Target="../tags/tag407.xml"/><Relationship Id="rId3" Type="http://schemas.openxmlformats.org/officeDocument/2006/relationships/tags" Target="../tags/tag406.xml"/><Relationship Id="rId25" Type="http://schemas.openxmlformats.org/officeDocument/2006/relationships/tags" Target="../tags/tag428.xml"/><Relationship Id="rId24" Type="http://schemas.openxmlformats.org/officeDocument/2006/relationships/tags" Target="../tags/tag427.xml"/><Relationship Id="rId23" Type="http://schemas.openxmlformats.org/officeDocument/2006/relationships/tags" Target="../tags/tag426.xml"/><Relationship Id="rId22" Type="http://schemas.openxmlformats.org/officeDocument/2006/relationships/tags" Target="../tags/tag425.xml"/><Relationship Id="rId21" Type="http://schemas.openxmlformats.org/officeDocument/2006/relationships/tags" Target="../tags/tag424.xml"/><Relationship Id="rId20" Type="http://schemas.openxmlformats.org/officeDocument/2006/relationships/tags" Target="../tags/tag423.xml"/><Relationship Id="rId2" Type="http://schemas.openxmlformats.org/officeDocument/2006/relationships/tags" Target="../tags/tag405.xml"/><Relationship Id="rId19" Type="http://schemas.openxmlformats.org/officeDocument/2006/relationships/tags" Target="../tags/tag422.xml"/><Relationship Id="rId18" Type="http://schemas.openxmlformats.org/officeDocument/2006/relationships/tags" Target="../tags/tag421.xml"/><Relationship Id="rId17" Type="http://schemas.openxmlformats.org/officeDocument/2006/relationships/tags" Target="../tags/tag420.xml"/><Relationship Id="rId16" Type="http://schemas.openxmlformats.org/officeDocument/2006/relationships/tags" Target="../tags/tag419.xml"/><Relationship Id="rId15" Type="http://schemas.openxmlformats.org/officeDocument/2006/relationships/tags" Target="../tags/tag418.xml"/><Relationship Id="rId14" Type="http://schemas.openxmlformats.org/officeDocument/2006/relationships/tags" Target="../tags/tag417.xml"/><Relationship Id="rId13" Type="http://schemas.openxmlformats.org/officeDocument/2006/relationships/tags" Target="../tags/tag416.xml"/><Relationship Id="rId12" Type="http://schemas.openxmlformats.org/officeDocument/2006/relationships/tags" Target="../tags/tag415.xml"/><Relationship Id="rId11" Type="http://schemas.openxmlformats.org/officeDocument/2006/relationships/tags" Target="../tags/tag414.xml"/><Relationship Id="rId10" Type="http://schemas.openxmlformats.org/officeDocument/2006/relationships/tags" Target="../tags/tag413.xml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436.xml"/><Relationship Id="rId8" Type="http://schemas.openxmlformats.org/officeDocument/2006/relationships/tags" Target="../tags/tag435.xml"/><Relationship Id="rId7" Type="http://schemas.openxmlformats.org/officeDocument/2006/relationships/tags" Target="../tags/tag434.xml"/><Relationship Id="rId6" Type="http://schemas.openxmlformats.org/officeDocument/2006/relationships/tags" Target="../tags/tag433.xml"/><Relationship Id="rId5" Type="http://schemas.openxmlformats.org/officeDocument/2006/relationships/tags" Target="../tags/tag432.xml"/><Relationship Id="rId4" Type="http://schemas.openxmlformats.org/officeDocument/2006/relationships/tags" Target="../tags/tag431.xml"/><Relationship Id="rId3" Type="http://schemas.openxmlformats.org/officeDocument/2006/relationships/tags" Target="../tags/tag430.xml"/><Relationship Id="rId21" Type="http://schemas.openxmlformats.org/officeDocument/2006/relationships/tags" Target="../tags/tag448.xml"/><Relationship Id="rId20" Type="http://schemas.openxmlformats.org/officeDocument/2006/relationships/tags" Target="../tags/tag447.xml"/><Relationship Id="rId2" Type="http://schemas.openxmlformats.org/officeDocument/2006/relationships/tags" Target="../tags/tag429.xml"/><Relationship Id="rId19" Type="http://schemas.openxmlformats.org/officeDocument/2006/relationships/tags" Target="../tags/tag446.xml"/><Relationship Id="rId18" Type="http://schemas.openxmlformats.org/officeDocument/2006/relationships/tags" Target="../tags/tag445.xml"/><Relationship Id="rId17" Type="http://schemas.openxmlformats.org/officeDocument/2006/relationships/tags" Target="../tags/tag444.xml"/><Relationship Id="rId16" Type="http://schemas.openxmlformats.org/officeDocument/2006/relationships/tags" Target="../tags/tag443.xml"/><Relationship Id="rId15" Type="http://schemas.openxmlformats.org/officeDocument/2006/relationships/tags" Target="../tags/tag442.xml"/><Relationship Id="rId14" Type="http://schemas.openxmlformats.org/officeDocument/2006/relationships/tags" Target="../tags/tag441.xml"/><Relationship Id="rId13" Type="http://schemas.openxmlformats.org/officeDocument/2006/relationships/tags" Target="../tags/tag440.xml"/><Relationship Id="rId12" Type="http://schemas.openxmlformats.org/officeDocument/2006/relationships/tags" Target="../tags/tag439.xml"/><Relationship Id="rId11" Type="http://schemas.openxmlformats.org/officeDocument/2006/relationships/tags" Target="../tags/tag438.xml"/><Relationship Id="rId10" Type="http://schemas.openxmlformats.org/officeDocument/2006/relationships/tags" Target="../tags/tag437.xml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456.xml"/><Relationship Id="rId8" Type="http://schemas.openxmlformats.org/officeDocument/2006/relationships/tags" Target="../tags/tag455.xml"/><Relationship Id="rId7" Type="http://schemas.openxmlformats.org/officeDocument/2006/relationships/tags" Target="../tags/tag454.xml"/><Relationship Id="rId6" Type="http://schemas.openxmlformats.org/officeDocument/2006/relationships/tags" Target="../tags/tag453.xml"/><Relationship Id="rId5" Type="http://schemas.openxmlformats.org/officeDocument/2006/relationships/tags" Target="../tags/tag452.xml"/><Relationship Id="rId4" Type="http://schemas.openxmlformats.org/officeDocument/2006/relationships/tags" Target="../tags/tag451.xml"/><Relationship Id="rId3" Type="http://schemas.openxmlformats.org/officeDocument/2006/relationships/tags" Target="../tags/tag450.xml"/><Relationship Id="rId2" Type="http://schemas.openxmlformats.org/officeDocument/2006/relationships/tags" Target="../tags/tag449.xml"/><Relationship Id="rId15" Type="http://schemas.openxmlformats.org/officeDocument/2006/relationships/tags" Target="../tags/tag462.xml"/><Relationship Id="rId14" Type="http://schemas.openxmlformats.org/officeDocument/2006/relationships/tags" Target="../tags/tag461.xml"/><Relationship Id="rId13" Type="http://schemas.openxmlformats.org/officeDocument/2006/relationships/tags" Target="../tags/tag460.xml"/><Relationship Id="rId12" Type="http://schemas.openxmlformats.org/officeDocument/2006/relationships/tags" Target="../tags/tag459.xml"/><Relationship Id="rId11" Type="http://schemas.openxmlformats.org/officeDocument/2006/relationships/tags" Target="../tags/tag458.xml"/><Relationship Id="rId10" Type="http://schemas.openxmlformats.org/officeDocument/2006/relationships/tags" Target="../tags/tag457.xml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470.xml"/><Relationship Id="rId8" Type="http://schemas.openxmlformats.org/officeDocument/2006/relationships/tags" Target="../tags/tag469.xml"/><Relationship Id="rId7" Type="http://schemas.openxmlformats.org/officeDocument/2006/relationships/tags" Target="../tags/tag468.xml"/><Relationship Id="rId6" Type="http://schemas.openxmlformats.org/officeDocument/2006/relationships/tags" Target="../tags/tag467.xml"/><Relationship Id="rId5" Type="http://schemas.openxmlformats.org/officeDocument/2006/relationships/tags" Target="../tags/tag466.xml"/><Relationship Id="rId4" Type="http://schemas.openxmlformats.org/officeDocument/2006/relationships/tags" Target="../tags/tag465.xml"/><Relationship Id="rId3" Type="http://schemas.openxmlformats.org/officeDocument/2006/relationships/tags" Target="../tags/tag464.xml"/><Relationship Id="rId2" Type="http://schemas.openxmlformats.org/officeDocument/2006/relationships/tags" Target="../tags/tag463.xml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478.xml"/><Relationship Id="rId8" Type="http://schemas.openxmlformats.org/officeDocument/2006/relationships/tags" Target="../tags/tag477.xml"/><Relationship Id="rId7" Type="http://schemas.openxmlformats.org/officeDocument/2006/relationships/tags" Target="../tags/tag476.xml"/><Relationship Id="rId6" Type="http://schemas.openxmlformats.org/officeDocument/2006/relationships/tags" Target="../tags/tag475.xml"/><Relationship Id="rId5" Type="http://schemas.openxmlformats.org/officeDocument/2006/relationships/tags" Target="../tags/tag474.xml"/><Relationship Id="rId4" Type="http://schemas.openxmlformats.org/officeDocument/2006/relationships/tags" Target="../tags/tag473.xml"/><Relationship Id="rId3" Type="http://schemas.openxmlformats.org/officeDocument/2006/relationships/tags" Target="../tags/tag472.xml"/><Relationship Id="rId2" Type="http://schemas.openxmlformats.org/officeDocument/2006/relationships/tags" Target="../tags/tag471.xml"/><Relationship Id="rId13" Type="http://schemas.openxmlformats.org/officeDocument/2006/relationships/tags" Target="../tags/tag482.xml"/><Relationship Id="rId12" Type="http://schemas.openxmlformats.org/officeDocument/2006/relationships/tags" Target="../tags/tag481.xml"/><Relationship Id="rId11" Type="http://schemas.openxmlformats.org/officeDocument/2006/relationships/tags" Target="../tags/tag480.xml"/><Relationship Id="rId10" Type="http://schemas.openxmlformats.org/officeDocument/2006/relationships/tags" Target="../tags/tag479.xml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490.xml"/><Relationship Id="rId8" Type="http://schemas.openxmlformats.org/officeDocument/2006/relationships/tags" Target="../tags/tag489.xml"/><Relationship Id="rId7" Type="http://schemas.openxmlformats.org/officeDocument/2006/relationships/tags" Target="../tags/tag488.xml"/><Relationship Id="rId6" Type="http://schemas.openxmlformats.org/officeDocument/2006/relationships/tags" Target="../tags/tag487.xml"/><Relationship Id="rId5" Type="http://schemas.openxmlformats.org/officeDocument/2006/relationships/tags" Target="../tags/tag486.xml"/><Relationship Id="rId4" Type="http://schemas.openxmlformats.org/officeDocument/2006/relationships/tags" Target="../tags/tag485.xml"/><Relationship Id="rId3" Type="http://schemas.openxmlformats.org/officeDocument/2006/relationships/tags" Target="../tags/tag484.xml"/><Relationship Id="rId2" Type="http://schemas.openxmlformats.org/officeDocument/2006/relationships/tags" Target="../tags/tag483.xml"/><Relationship Id="rId13" Type="http://schemas.openxmlformats.org/officeDocument/2006/relationships/tags" Target="../tags/tag494.xml"/><Relationship Id="rId12" Type="http://schemas.openxmlformats.org/officeDocument/2006/relationships/tags" Target="../tags/tag493.xml"/><Relationship Id="rId11" Type="http://schemas.openxmlformats.org/officeDocument/2006/relationships/tags" Target="../tags/tag492.xml"/><Relationship Id="rId10" Type="http://schemas.openxmlformats.org/officeDocument/2006/relationships/tags" Target="../tags/tag491.xml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502.xml"/><Relationship Id="rId8" Type="http://schemas.openxmlformats.org/officeDocument/2006/relationships/tags" Target="../tags/tag501.xml"/><Relationship Id="rId7" Type="http://schemas.openxmlformats.org/officeDocument/2006/relationships/tags" Target="../tags/tag500.xml"/><Relationship Id="rId6" Type="http://schemas.openxmlformats.org/officeDocument/2006/relationships/tags" Target="../tags/tag499.xml"/><Relationship Id="rId5" Type="http://schemas.openxmlformats.org/officeDocument/2006/relationships/tags" Target="../tags/tag498.xml"/><Relationship Id="rId4" Type="http://schemas.openxmlformats.org/officeDocument/2006/relationships/tags" Target="../tags/tag497.xml"/><Relationship Id="rId3" Type="http://schemas.openxmlformats.org/officeDocument/2006/relationships/tags" Target="../tags/tag496.xml"/><Relationship Id="rId2" Type="http://schemas.openxmlformats.org/officeDocument/2006/relationships/tags" Target="../tags/tag495.xml"/><Relationship Id="rId16" Type="http://schemas.openxmlformats.org/officeDocument/2006/relationships/tags" Target="../tags/tag509.xml"/><Relationship Id="rId15" Type="http://schemas.openxmlformats.org/officeDocument/2006/relationships/tags" Target="../tags/tag508.xml"/><Relationship Id="rId14" Type="http://schemas.openxmlformats.org/officeDocument/2006/relationships/tags" Target="../tags/tag507.xml"/><Relationship Id="rId13" Type="http://schemas.openxmlformats.org/officeDocument/2006/relationships/tags" Target="../tags/tag506.xml"/><Relationship Id="rId12" Type="http://schemas.openxmlformats.org/officeDocument/2006/relationships/tags" Target="../tags/tag505.xml"/><Relationship Id="rId11" Type="http://schemas.openxmlformats.org/officeDocument/2006/relationships/tags" Target="../tags/tag504.xml"/><Relationship Id="rId10" Type="http://schemas.openxmlformats.org/officeDocument/2006/relationships/tags" Target="../tags/tag503.xml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517.xml"/><Relationship Id="rId8" Type="http://schemas.openxmlformats.org/officeDocument/2006/relationships/tags" Target="../tags/tag516.xml"/><Relationship Id="rId7" Type="http://schemas.openxmlformats.org/officeDocument/2006/relationships/tags" Target="../tags/tag515.xml"/><Relationship Id="rId6" Type="http://schemas.openxmlformats.org/officeDocument/2006/relationships/tags" Target="../tags/tag514.xml"/><Relationship Id="rId5" Type="http://schemas.openxmlformats.org/officeDocument/2006/relationships/tags" Target="../tags/tag513.xml"/><Relationship Id="rId4" Type="http://schemas.openxmlformats.org/officeDocument/2006/relationships/tags" Target="../tags/tag512.xml"/><Relationship Id="rId3" Type="http://schemas.openxmlformats.org/officeDocument/2006/relationships/tags" Target="../tags/tag511.xml"/><Relationship Id="rId2" Type="http://schemas.openxmlformats.org/officeDocument/2006/relationships/tags" Target="../tags/tag510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525.xml"/><Relationship Id="rId8" Type="http://schemas.openxmlformats.org/officeDocument/2006/relationships/tags" Target="../tags/tag524.xml"/><Relationship Id="rId7" Type="http://schemas.openxmlformats.org/officeDocument/2006/relationships/tags" Target="../tags/tag523.xml"/><Relationship Id="rId6" Type="http://schemas.openxmlformats.org/officeDocument/2006/relationships/tags" Target="../tags/tag522.xml"/><Relationship Id="rId5" Type="http://schemas.openxmlformats.org/officeDocument/2006/relationships/tags" Target="../tags/tag521.xml"/><Relationship Id="rId4" Type="http://schemas.openxmlformats.org/officeDocument/2006/relationships/tags" Target="../tags/tag520.xml"/><Relationship Id="rId3" Type="http://schemas.openxmlformats.org/officeDocument/2006/relationships/tags" Target="../tags/tag519.xml"/><Relationship Id="rId2" Type="http://schemas.openxmlformats.org/officeDocument/2006/relationships/tags" Target="../tags/tag518.xml"/><Relationship Id="rId13" Type="http://schemas.openxmlformats.org/officeDocument/2006/relationships/tags" Target="../tags/tag529.xml"/><Relationship Id="rId12" Type="http://schemas.openxmlformats.org/officeDocument/2006/relationships/tags" Target="../tags/tag528.xml"/><Relationship Id="rId11" Type="http://schemas.openxmlformats.org/officeDocument/2006/relationships/tags" Target="../tags/tag527.xml"/><Relationship Id="rId10" Type="http://schemas.openxmlformats.org/officeDocument/2006/relationships/tags" Target="../tags/tag526.xml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537.xml"/><Relationship Id="rId8" Type="http://schemas.openxmlformats.org/officeDocument/2006/relationships/tags" Target="../tags/tag536.xml"/><Relationship Id="rId7" Type="http://schemas.openxmlformats.org/officeDocument/2006/relationships/tags" Target="../tags/tag535.xml"/><Relationship Id="rId6" Type="http://schemas.openxmlformats.org/officeDocument/2006/relationships/tags" Target="../tags/tag534.xml"/><Relationship Id="rId5" Type="http://schemas.openxmlformats.org/officeDocument/2006/relationships/tags" Target="../tags/tag533.xml"/><Relationship Id="rId4" Type="http://schemas.openxmlformats.org/officeDocument/2006/relationships/tags" Target="../tags/tag532.xml"/><Relationship Id="rId3" Type="http://schemas.openxmlformats.org/officeDocument/2006/relationships/tags" Target="../tags/tag531.xml"/><Relationship Id="rId25" Type="http://schemas.openxmlformats.org/officeDocument/2006/relationships/tags" Target="../tags/tag553.xml"/><Relationship Id="rId24" Type="http://schemas.openxmlformats.org/officeDocument/2006/relationships/tags" Target="../tags/tag552.xml"/><Relationship Id="rId23" Type="http://schemas.openxmlformats.org/officeDocument/2006/relationships/tags" Target="../tags/tag551.xml"/><Relationship Id="rId22" Type="http://schemas.openxmlformats.org/officeDocument/2006/relationships/tags" Target="../tags/tag550.xml"/><Relationship Id="rId21" Type="http://schemas.openxmlformats.org/officeDocument/2006/relationships/tags" Target="../tags/tag549.xml"/><Relationship Id="rId20" Type="http://schemas.openxmlformats.org/officeDocument/2006/relationships/tags" Target="../tags/tag548.xml"/><Relationship Id="rId2" Type="http://schemas.openxmlformats.org/officeDocument/2006/relationships/tags" Target="../tags/tag530.xml"/><Relationship Id="rId19" Type="http://schemas.openxmlformats.org/officeDocument/2006/relationships/tags" Target="../tags/tag547.xml"/><Relationship Id="rId18" Type="http://schemas.openxmlformats.org/officeDocument/2006/relationships/tags" Target="../tags/tag546.xml"/><Relationship Id="rId17" Type="http://schemas.openxmlformats.org/officeDocument/2006/relationships/tags" Target="../tags/tag545.xml"/><Relationship Id="rId16" Type="http://schemas.openxmlformats.org/officeDocument/2006/relationships/tags" Target="../tags/tag544.xml"/><Relationship Id="rId15" Type="http://schemas.openxmlformats.org/officeDocument/2006/relationships/tags" Target="../tags/tag543.xml"/><Relationship Id="rId14" Type="http://schemas.openxmlformats.org/officeDocument/2006/relationships/tags" Target="../tags/tag542.xml"/><Relationship Id="rId13" Type="http://schemas.openxmlformats.org/officeDocument/2006/relationships/tags" Target="../tags/tag541.xml"/><Relationship Id="rId12" Type="http://schemas.openxmlformats.org/officeDocument/2006/relationships/tags" Target="../tags/tag540.xml"/><Relationship Id="rId11" Type="http://schemas.openxmlformats.org/officeDocument/2006/relationships/tags" Target="../tags/tag539.xml"/><Relationship Id="rId10" Type="http://schemas.openxmlformats.org/officeDocument/2006/relationships/tags" Target="../tags/tag538.xml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561.xml"/><Relationship Id="rId8" Type="http://schemas.openxmlformats.org/officeDocument/2006/relationships/tags" Target="../tags/tag560.xml"/><Relationship Id="rId7" Type="http://schemas.openxmlformats.org/officeDocument/2006/relationships/tags" Target="../tags/tag559.xml"/><Relationship Id="rId6" Type="http://schemas.openxmlformats.org/officeDocument/2006/relationships/tags" Target="../tags/tag558.xml"/><Relationship Id="rId5" Type="http://schemas.openxmlformats.org/officeDocument/2006/relationships/tags" Target="../tags/tag557.xml"/><Relationship Id="rId4" Type="http://schemas.openxmlformats.org/officeDocument/2006/relationships/tags" Target="../tags/tag556.xml"/><Relationship Id="rId3" Type="http://schemas.openxmlformats.org/officeDocument/2006/relationships/tags" Target="../tags/tag555.xml"/><Relationship Id="rId2" Type="http://schemas.openxmlformats.org/officeDocument/2006/relationships/tags" Target="../tags/tag554.xml"/><Relationship Id="rId14" Type="http://schemas.openxmlformats.org/officeDocument/2006/relationships/tags" Target="../tags/tag566.xml"/><Relationship Id="rId13" Type="http://schemas.openxmlformats.org/officeDocument/2006/relationships/tags" Target="../tags/tag565.xml"/><Relationship Id="rId12" Type="http://schemas.openxmlformats.org/officeDocument/2006/relationships/tags" Target="../tags/tag564.xml"/><Relationship Id="rId11" Type="http://schemas.openxmlformats.org/officeDocument/2006/relationships/tags" Target="../tags/tag563.xml"/><Relationship Id="rId10" Type="http://schemas.openxmlformats.org/officeDocument/2006/relationships/tags" Target="../tags/tag562.xml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574.xml"/><Relationship Id="rId8" Type="http://schemas.openxmlformats.org/officeDocument/2006/relationships/tags" Target="../tags/tag573.xml"/><Relationship Id="rId7" Type="http://schemas.openxmlformats.org/officeDocument/2006/relationships/tags" Target="../tags/tag572.xml"/><Relationship Id="rId6" Type="http://schemas.openxmlformats.org/officeDocument/2006/relationships/tags" Target="../tags/tag571.xml"/><Relationship Id="rId5" Type="http://schemas.openxmlformats.org/officeDocument/2006/relationships/tags" Target="../tags/tag570.xml"/><Relationship Id="rId4" Type="http://schemas.openxmlformats.org/officeDocument/2006/relationships/tags" Target="../tags/tag569.xml"/><Relationship Id="rId3" Type="http://schemas.openxmlformats.org/officeDocument/2006/relationships/tags" Target="../tags/tag568.xml"/><Relationship Id="rId2" Type="http://schemas.openxmlformats.org/officeDocument/2006/relationships/tags" Target="../tags/tag567.xml"/><Relationship Id="rId16" Type="http://schemas.openxmlformats.org/officeDocument/2006/relationships/tags" Target="../tags/tag581.xml"/><Relationship Id="rId15" Type="http://schemas.openxmlformats.org/officeDocument/2006/relationships/tags" Target="../tags/tag580.xml"/><Relationship Id="rId14" Type="http://schemas.openxmlformats.org/officeDocument/2006/relationships/tags" Target="../tags/tag579.xml"/><Relationship Id="rId13" Type="http://schemas.openxmlformats.org/officeDocument/2006/relationships/tags" Target="../tags/tag578.xml"/><Relationship Id="rId12" Type="http://schemas.openxmlformats.org/officeDocument/2006/relationships/tags" Target="../tags/tag577.xml"/><Relationship Id="rId11" Type="http://schemas.openxmlformats.org/officeDocument/2006/relationships/tags" Target="../tags/tag576.xml"/><Relationship Id="rId10" Type="http://schemas.openxmlformats.org/officeDocument/2006/relationships/tags" Target="../tags/tag575.xml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589.xml"/><Relationship Id="rId8" Type="http://schemas.openxmlformats.org/officeDocument/2006/relationships/tags" Target="../tags/tag588.xml"/><Relationship Id="rId7" Type="http://schemas.openxmlformats.org/officeDocument/2006/relationships/tags" Target="../tags/tag587.xml"/><Relationship Id="rId6" Type="http://schemas.openxmlformats.org/officeDocument/2006/relationships/tags" Target="../tags/tag586.xml"/><Relationship Id="rId5" Type="http://schemas.openxmlformats.org/officeDocument/2006/relationships/tags" Target="../tags/tag585.xml"/><Relationship Id="rId4" Type="http://schemas.openxmlformats.org/officeDocument/2006/relationships/tags" Target="../tags/tag584.xml"/><Relationship Id="rId3" Type="http://schemas.openxmlformats.org/officeDocument/2006/relationships/tags" Target="../tags/tag583.xml"/><Relationship Id="rId2" Type="http://schemas.openxmlformats.org/officeDocument/2006/relationships/tags" Target="../tags/tag582.xml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597.xml"/><Relationship Id="rId8" Type="http://schemas.openxmlformats.org/officeDocument/2006/relationships/tags" Target="../tags/tag596.xml"/><Relationship Id="rId7" Type="http://schemas.openxmlformats.org/officeDocument/2006/relationships/tags" Target="../tags/tag595.xml"/><Relationship Id="rId6" Type="http://schemas.openxmlformats.org/officeDocument/2006/relationships/tags" Target="../tags/tag594.xml"/><Relationship Id="rId5" Type="http://schemas.openxmlformats.org/officeDocument/2006/relationships/tags" Target="../tags/tag593.xml"/><Relationship Id="rId4" Type="http://schemas.openxmlformats.org/officeDocument/2006/relationships/tags" Target="../tags/tag592.xml"/><Relationship Id="rId3" Type="http://schemas.openxmlformats.org/officeDocument/2006/relationships/tags" Target="../tags/tag591.xml"/><Relationship Id="rId2" Type="http://schemas.openxmlformats.org/officeDocument/2006/relationships/tags" Target="../tags/tag590.xml"/><Relationship Id="rId17" Type="http://schemas.openxmlformats.org/officeDocument/2006/relationships/tags" Target="../tags/tag605.xml"/><Relationship Id="rId16" Type="http://schemas.openxmlformats.org/officeDocument/2006/relationships/tags" Target="../tags/tag604.xml"/><Relationship Id="rId15" Type="http://schemas.openxmlformats.org/officeDocument/2006/relationships/tags" Target="../tags/tag603.xml"/><Relationship Id="rId14" Type="http://schemas.openxmlformats.org/officeDocument/2006/relationships/tags" Target="../tags/tag602.xml"/><Relationship Id="rId13" Type="http://schemas.openxmlformats.org/officeDocument/2006/relationships/tags" Target="../tags/tag601.xml"/><Relationship Id="rId12" Type="http://schemas.openxmlformats.org/officeDocument/2006/relationships/tags" Target="../tags/tag600.xml"/><Relationship Id="rId11" Type="http://schemas.openxmlformats.org/officeDocument/2006/relationships/tags" Target="../tags/tag599.xml"/><Relationship Id="rId10" Type="http://schemas.openxmlformats.org/officeDocument/2006/relationships/tags" Target="../tags/tag598.xml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613.xml"/><Relationship Id="rId8" Type="http://schemas.openxmlformats.org/officeDocument/2006/relationships/tags" Target="../tags/tag612.xml"/><Relationship Id="rId7" Type="http://schemas.openxmlformats.org/officeDocument/2006/relationships/tags" Target="../tags/tag611.xml"/><Relationship Id="rId6" Type="http://schemas.openxmlformats.org/officeDocument/2006/relationships/tags" Target="../tags/tag610.xml"/><Relationship Id="rId5" Type="http://schemas.openxmlformats.org/officeDocument/2006/relationships/tags" Target="../tags/tag609.xml"/><Relationship Id="rId4" Type="http://schemas.openxmlformats.org/officeDocument/2006/relationships/tags" Target="../tags/tag608.xml"/><Relationship Id="rId3" Type="http://schemas.openxmlformats.org/officeDocument/2006/relationships/tags" Target="../tags/tag607.xml"/><Relationship Id="rId2" Type="http://schemas.openxmlformats.org/officeDocument/2006/relationships/tags" Target="../tags/tag606.xml"/><Relationship Id="rId17" Type="http://schemas.openxmlformats.org/officeDocument/2006/relationships/tags" Target="../tags/tag621.xml"/><Relationship Id="rId16" Type="http://schemas.openxmlformats.org/officeDocument/2006/relationships/tags" Target="../tags/tag620.xml"/><Relationship Id="rId15" Type="http://schemas.openxmlformats.org/officeDocument/2006/relationships/tags" Target="../tags/tag619.xml"/><Relationship Id="rId14" Type="http://schemas.openxmlformats.org/officeDocument/2006/relationships/tags" Target="../tags/tag618.xml"/><Relationship Id="rId13" Type="http://schemas.openxmlformats.org/officeDocument/2006/relationships/tags" Target="../tags/tag617.xml"/><Relationship Id="rId12" Type="http://schemas.openxmlformats.org/officeDocument/2006/relationships/tags" Target="../tags/tag616.xml"/><Relationship Id="rId11" Type="http://schemas.openxmlformats.org/officeDocument/2006/relationships/tags" Target="../tags/tag615.xml"/><Relationship Id="rId10" Type="http://schemas.openxmlformats.org/officeDocument/2006/relationships/tags" Target="../tags/tag614.xml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tags" Target="../tags/tag628.xml"/><Relationship Id="rId7" Type="http://schemas.openxmlformats.org/officeDocument/2006/relationships/tags" Target="../tags/tag627.xml"/><Relationship Id="rId6" Type="http://schemas.openxmlformats.org/officeDocument/2006/relationships/tags" Target="../tags/tag626.xml"/><Relationship Id="rId5" Type="http://schemas.openxmlformats.org/officeDocument/2006/relationships/tags" Target="../tags/tag625.xml"/><Relationship Id="rId4" Type="http://schemas.openxmlformats.org/officeDocument/2006/relationships/tags" Target="../tags/tag624.xml"/><Relationship Id="rId3" Type="http://schemas.openxmlformats.org/officeDocument/2006/relationships/tags" Target="../tags/tag623.xml"/><Relationship Id="rId2" Type="http://schemas.openxmlformats.org/officeDocument/2006/relationships/tags" Target="../tags/tag622.xml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636.xml"/><Relationship Id="rId8" Type="http://schemas.openxmlformats.org/officeDocument/2006/relationships/tags" Target="../tags/tag635.xml"/><Relationship Id="rId7" Type="http://schemas.openxmlformats.org/officeDocument/2006/relationships/tags" Target="../tags/tag634.xml"/><Relationship Id="rId6" Type="http://schemas.openxmlformats.org/officeDocument/2006/relationships/tags" Target="../tags/tag633.xml"/><Relationship Id="rId5" Type="http://schemas.openxmlformats.org/officeDocument/2006/relationships/tags" Target="../tags/tag632.xml"/><Relationship Id="rId4" Type="http://schemas.openxmlformats.org/officeDocument/2006/relationships/tags" Target="../tags/tag631.xml"/><Relationship Id="rId3" Type="http://schemas.openxmlformats.org/officeDocument/2006/relationships/tags" Target="../tags/tag630.xml"/><Relationship Id="rId22" Type="http://schemas.openxmlformats.org/officeDocument/2006/relationships/tags" Target="../tags/tag649.xml"/><Relationship Id="rId21" Type="http://schemas.openxmlformats.org/officeDocument/2006/relationships/tags" Target="../tags/tag648.xml"/><Relationship Id="rId20" Type="http://schemas.openxmlformats.org/officeDocument/2006/relationships/tags" Target="../tags/tag647.xml"/><Relationship Id="rId2" Type="http://schemas.openxmlformats.org/officeDocument/2006/relationships/tags" Target="../tags/tag629.xml"/><Relationship Id="rId19" Type="http://schemas.openxmlformats.org/officeDocument/2006/relationships/tags" Target="../tags/tag646.xml"/><Relationship Id="rId18" Type="http://schemas.openxmlformats.org/officeDocument/2006/relationships/tags" Target="../tags/tag645.xml"/><Relationship Id="rId17" Type="http://schemas.openxmlformats.org/officeDocument/2006/relationships/tags" Target="../tags/tag644.xml"/><Relationship Id="rId16" Type="http://schemas.openxmlformats.org/officeDocument/2006/relationships/tags" Target="../tags/tag643.xml"/><Relationship Id="rId15" Type="http://schemas.openxmlformats.org/officeDocument/2006/relationships/tags" Target="../tags/tag642.xml"/><Relationship Id="rId14" Type="http://schemas.openxmlformats.org/officeDocument/2006/relationships/tags" Target="../tags/tag641.xml"/><Relationship Id="rId13" Type="http://schemas.openxmlformats.org/officeDocument/2006/relationships/tags" Target="../tags/tag640.xml"/><Relationship Id="rId12" Type="http://schemas.openxmlformats.org/officeDocument/2006/relationships/tags" Target="../tags/tag639.xml"/><Relationship Id="rId11" Type="http://schemas.openxmlformats.org/officeDocument/2006/relationships/tags" Target="../tags/tag638.xml"/><Relationship Id="rId10" Type="http://schemas.openxmlformats.org/officeDocument/2006/relationships/tags" Target="../tags/tag637.xml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tags" Target="../tags/tag656.xml"/><Relationship Id="rId7" Type="http://schemas.openxmlformats.org/officeDocument/2006/relationships/tags" Target="../tags/tag655.xml"/><Relationship Id="rId6" Type="http://schemas.openxmlformats.org/officeDocument/2006/relationships/tags" Target="../tags/tag654.xml"/><Relationship Id="rId5" Type="http://schemas.openxmlformats.org/officeDocument/2006/relationships/tags" Target="../tags/tag653.xml"/><Relationship Id="rId4" Type="http://schemas.openxmlformats.org/officeDocument/2006/relationships/tags" Target="../tags/tag652.xml"/><Relationship Id="rId3" Type="http://schemas.openxmlformats.org/officeDocument/2006/relationships/tags" Target="../tags/tag651.xml"/><Relationship Id="rId2" Type="http://schemas.openxmlformats.org/officeDocument/2006/relationships/tags" Target="../tags/tag650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tags" Target="../tags/tag663.xml"/><Relationship Id="rId7" Type="http://schemas.openxmlformats.org/officeDocument/2006/relationships/tags" Target="../tags/tag662.xml"/><Relationship Id="rId6" Type="http://schemas.openxmlformats.org/officeDocument/2006/relationships/tags" Target="../tags/tag661.xml"/><Relationship Id="rId5" Type="http://schemas.openxmlformats.org/officeDocument/2006/relationships/tags" Target="../tags/tag660.xml"/><Relationship Id="rId4" Type="http://schemas.openxmlformats.org/officeDocument/2006/relationships/tags" Target="../tags/tag659.xml"/><Relationship Id="rId3" Type="http://schemas.openxmlformats.org/officeDocument/2006/relationships/tags" Target="../tags/tag658.xml"/><Relationship Id="rId2" Type="http://schemas.openxmlformats.org/officeDocument/2006/relationships/tags" Target="../tags/tag657.xml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671.xml"/><Relationship Id="rId8" Type="http://schemas.openxmlformats.org/officeDocument/2006/relationships/tags" Target="../tags/tag670.xml"/><Relationship Id="rId7" Type="http://schemas.openxmlformats.org/officeDocument/2006/relationships/tags" Target="../tags/tag669.xml"/><Relationship Id="rId6" Type="http://schemas.openxmlformats.org/officeDocument/2006/relationships/tags" Target="../tags/tag668.xml"/><Relationship Id="rId5" Type="http://schemas.openxmlformats.org/officeDocument/2006/relationships/tags" Target="../tags/tag667.xml"/><Relationship Id="rId4" Type="http://schemas.openxmlformats.org/officeDocument/2006/relationships/tags" Target="../tags/tag666.xml"/><Relationship Id="rId3" Type="http://schemas.openxmlformats.org/officeDocument/2006/relationships/tags" Target="../tags/tag665.xml"/><Relationship Id="rId2" Type="http://schemas.openxmlformats.org/officeDocument/2006/relationships/tags" Target="../tags/tag664.xml"/><Relationship Id="rId13" Type="http://schemas.openxmlformats.org/officeDocument/2006/relationships/tags" Target="../tags/tag675.xml"/><Relationship Id="rId12" Type="http://schemas.openxmlformats.org/officeDocument/2006/relationships/tags" Target="../tags/tag674.xml"/><Relationship Id="rId11" Type="http://schemas.openxmlformats.org/officeDocument/2006/relationships/tags" Target="../tags/tag673.xml"/><Relationship Id="rId10" Type="http://schemas.openxmlformats.org/officeDocument/2006/relationships/tags" Target="../tags/tag672.xml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683.xml"/><Relationship Id="rId8" Type="http://schemas.openxmlformats.org/officeDocument/2006/relationships/tags" Target="../tags/tag682.xml"/><Relationship Id="rId7" Type="http://schemas.openxmlformats.org/officeDocument/2006/relationships/tags" Target="../tags/tag681.xml"/><Relationship Id="rId6" Type="http://schemas.openxmlformats.org/officeDocument/2006/relationships/tags" Target="../tags/tag680.xml"/><Relationship Id="rId5" Type="http://schemas.openxmlformats.org/officeDocument/2006/relationships/tags" Target="../tags/tag679.xml"/><Relationship Id="rId4" Type="http://schemas.openxmlformats.org/officeDocument/2006/relationships/tags" Target="../tags/tag678.xml"/><Relationship Id="rId3" Type="http://schemas.openxmlformats.org/officeDocument/2006/relationships/tags" Target="../tags/tag677.xml"/><Relationship Id="rId2" Type="http://schemas.openxmlformats.org/officeDocument/2006/relationships/tags" Target="../tags/tag676.xml"/><Relationship Id="rId12" Type="http://schemas.openxmlformats.org/officeDocument/2006/relationships/tags" Target="../tags/tag686.xml"/><Relationship Id="rId11" Type="http://schemas.openxmlformats.org/officeDocument/2006/relationships/tags" Target="../tags/tag685.xml"/><Relationship Id="rId10" Type="http://schemas.openxmlformats.org/officeDocument/2006/relationships/tags" Target="../tags/tag684.xml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694.xml"/><Relationship Id="rId8" Type="http://schemas.openxmlformats.org/officeDocument/2006/relationships/tags" Target="../tags/tag693.xml"/><Relationship Id="rId7" Type="http://schemas.openxmlformats.org/officeDocument/2006/relationships/tags" Target="../tags/tag692.xml"/><Relationship Id="rId6" Type="http://schemas.openxmlformats.org/officeDocument/2006/relationships/tags" Target="../tags/tag691.xml"/><Relationship Id="rId5" Type="http://schemas.openxmlformats.org/officeDocument/2006/relationships/tags" Target="../tags/tag690.xml"/><Relationship Id="rId4" Type="http://schemas.openxmlformats.org/officeDocument/2006/relationships/tags" Target="../tags/tag689.xml"/><Relationship Id="rId3" Type="http://schemas.openxmlformats.org/officeDocument/2006/relationships/tags" Target="../tags/tag688.xml"/><Relationship Id="rId2" Type="http://schemas.openxmlformats.org/officeDocument/2006/relationships/tags" Target="../tags/tag687.xml"/><Relationship Id="rId14" Type="http://schemas.openxmlformats.org/officeDocument/2006/relationships/tags" Target="../tags/tag699.xml"/><Relationship Id="rId13" Type="http://schemas.openxmlformats.org/officeDocument/2006/relationships/tags" Target="../tags/tag698.xml"/><Relationship Id="rId12" Type="http://schemas.openxmlformats.org/officeDocument/2006/relationships/tags" Target="../tags/tag697.xml"/><Relationship Id="rId11" Type="http://schemas.openxmlformats.org/officeDocument/2006/relationships/tags" Target="../tags/tag696.xml"/><Relationship Id="rId10" Type="http://schemas.openxmlformats.org/officeDocument/2006/relationships/tags" Target="../tags/tag695.xml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707.xml"/><Relationship Id="rId8" Type="http://schemas.openxmlformats.org/officeDocument/2006/relationships/tags" Target="../tags/tag706.xml"/><Relationship Id="rId7" Type="http://schemas.openxmlformats.org/officeDocument/2006/relationships/tags" Target="../tags/tag705.xml"/><Relationship Id="rId6" Type="http://schemas.openxmlformats.org/officeDocument/2006/relationships/tags" Target="../tags/tag704.xml"/><Relationship Id="rId5" Type="http://schemas.openxmlformats.org/officeDocument/2006/relationships/tags" Target="../tags/tag703.xml"/><Relationship Id="rId4" Type="http://schemas.openxmlformats.org/officeDocument/2006/relationships/tags" Target="../tags/tag702.xml"/><Relationship Id="rId3" Type="http://schemas.openxmlformats.org/officeDocument/2006/relationships/tags" Target="../tags/tag701.xml"/><Relationship Id="rId2" Type="http://schemas.openxmlformats.org/officeDocument/2006/relationships/tags" Target="../tags/tag700.xml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715.xml"/><Relationship Id="rId8" Type="http://schemas.openxmlformats.org/officeDocument/2006/relationships/tags" Target="../tags/tag714.xml"/><Relationship Id="rId7" Type="http://schemas.openxmlformats.org/officeDocument/2006/relationships/tags" Target="../tags/tag713.xml"/><Relationship Id="rId6" Type="http://schemas.openxmlformats.org/officeDocument/2006/relationships/tags" Target="../tags/tag712.xml"/><Relationship Id="rId5" Type="http://schemas.openxmlformats.org/officeDocument/2006/relationships/tags" Target="../tags/tag711.xml"/><Relationship Id="rId4" Type="http://schemas.openxmlformats.org/officeDocument/2006/relationships/tags" Target="../tags/tag710.xml"/><Relationship Id="rId3" Type="http://schemas.openxmlformats.org/officeDocument/2006/relationships/tags" Target="../tags/tag709.xml"/><Relationship Id="rId2" Type="http://schemas.openxmlformats.org/officeDocument/2006/relationships/tags" Target="../tags/tag708.xml"/><Relationship Id="rId14" Type="http://schemas.openxmlformats.org/officeDocument/2006/relationships/tags" Target="../tags/tag720.xml"/><Relationship Id="rId13" Type="http://schemas.openxmlformats.org/officeDocument/2006/relationships/tags" Target="../tags/tag719.xml"/><Relationship Id="rId12" Type="http://schemas.openxmlformats.org/officeDocument/2006/relationships/tags" Target="../tags/tag718.xml"/><Relationship Id="rId11" Type="http://schemas.openxmlformats.org/officeDocument/2006/relationships/tags" Target="../tags/tag717.xml"/><Relationship Id="rId10" Type="http://schemas.openxmlformats.org/officeDocument/2006/relationships/tags" Target="../tags/tag716.xml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728.xml"/><Relationship Id="rId8" Type="http://schemas.openxmlformats.org/officeDocument/2006/relationships/tags" Target="../tags/tag727.xml"/><Relationship Id="rId7" Type="http://schemas.openxmlformats.org/officeDocument/2006/relationships/tags" Target="../tags/tag726.xml"/><Relationship Id="rId6" Type="http://schemas.openxmlformats.org/officeDocument/2006/relationships/tags" Target="../tags/tag725.xml"/><Relationship Id="rId5" Type="http://schemas.openxmlformats.org/officeDocument/2006/relationships/tags" Target="../tags/tag724.xml"/><Relationship Id="rId4" Type="http://schemas.openxmlformats.org/officeDocument/2006/relationships/tags" Target="../tags/tag723.xml"/><Relationship Id="rId3" Type="http://schemas.openxmlformats.org/officeDocument/2006/relationships/tags" Target="../tags/tag722.xml"/><Relationship Id="rId2" Type="http://schemas.openxmlformats.org/officeDocument/2006/relationships/tags" Target="../tags/tag721.xml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736.xml"/><Relationship Id="rId8" Type="http://schemas.openxmlformats.org/officeDocument/2006/relationships/tags" Target="../tags/tag735.xml"/><Relationship Id="rId7" Type="http://schemas.openxmlformats.org/officeDocument/2006/relationships/tags" Target="../tags/tag734.xml"/><Relationship Id="rId6" Type="http://schemas.openxmlformats.org/officeDocument/2006/relationships/tags" Target="../tags/tag733.xml"/><Relationship Id="rId5" Type="http://schemas.openxmlformats.org/officeDocument/2006/relationships/tags" Target="../tags/tag732.xml"/><Relationship Id="rId4" Type="http://schemas.openxmlformats.org/officeDocument/2006/relationships/tags" Target="../tags/tag731.xml"/><Relationship Id="rId3" Type="http://schemas.openxmlformats.org/officeDocument/2006/relationships/tags" Target="../tags/tag730.xml"/><Relationship Id="rId2" Type="http://schemas.openxmlformats.org/officeDocument/2006/relationships/tags" Target="../tags/tag729.xml"/><Relationship Id="rId17" Type="http://schemas.openxmlformats.org/officeDocument/2006/relationships/tags" Target="../tags/tag744.xml"/><Relationship Id="rId16" Type="http://schemas.openxmlformats.org/officeDocument/2006/relationships/tags" Target="../tags/tag743.xml"/><Relationship Id="rId15" Type="http://schemas.openxmlformats.org/officeDocument/2006/relationships/tags" Target="../tags/tag742.xml"/><Relationship Id="rId14" Type="http://schemas.openxmlformats.org/officeDocument/2006/relationships/tags" Target="../tags/tag741.xml"/><Relationship Id="rId13" Type="http://schemas.openxmlformats.org/officeDocument/2006/relationships/tags" Target="../tags/tag740.xml"/><Relationship Id="rId12" Type="http://schemas.openxmlformats.org/officeDocument/2006/relationships/tags" Target="../tags/tag739.xml"/><Relationship Id="rId11" Type="http://schemas.openxmlformats.org/officeDocument/2006/relationships/tags" Target="../tags/tag738.xml"/><Relationship Id="rId10" Type="http://schemas.openxmlformats.org/officeDocument/2006/relationships/tags" Target="../tags/tag737.xml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752.xml"/><Relationship Id="rId8" Type="http://schemas.openxmlformats.org/officeDocument/2006/relationships/tags" Target="../tags/tag751.xml"/><Relationship Id="rId7" Type="http://schemas.openxmlformats.org/officeDocument/2006/relationships/tags" Target="../tags/tag750.xml"/><Relationship Id="rId6" Type="http://schemas.openxmlformats.org/officeDocument/2006/relationships/tags" Target="../tags/tag749.xml"/><Relationship Id="rId5" Type="http://schemas.openxmlformats.org/officeDocument/2006/relationships/tags" Target="../tags/tag748.xml"/><Relationship Id="rId4" Type="http://schemas.openxmlformats.org/officeDocument/2006/relationships/tags" Target="../tags/tag747.xml"/><Relationship Id="rId3" Type="http://schemas.openxmlformats.org/officeDocument/2006/relationships/tags" Target="../tags/tag746.xml"/><Relationship Id="rId2" Type="http://schemas.openxmlformats.org/officeDocument/2006/relationships/tags" Target="../tags/tag745.xml"/><Relationship Id="rId18" Type="http://schemas.openxmlformats.org/officeDocument/2006/relationships/tags" Target="../tags/tag761.xml"/><Relationship Id="rId17" Type="http://schemas.openxmlformats.org/officeDocument/2006/relationships/tags" Target="../tags/tag760.xml"/><Relationship Id="rId16" Type="http://schemas.openxmlformats.org/officeDocument/2006/relationships/tags" Target="../tags/tag759.xml"/><Relationship Id="rId15" Type="http://schemas.openxmlformats.org/officeDocument/2006/relationships/tags" Target="../tags/tag758.xml"/><Relationship Id="rId14" Type="http://schemas.openxmlformats.org/officeDocument/2006/relationships/tags" Target="../tags/tag757.xml"/><Relationship Id="rId13" Type="http://schemas.openxmlformats.org/officeDocument/2006/relationships/tags" Target="../tags/tag756.xml"/><Relationship Id="rId12" Type="http://schemas.openxmlformats.org/officeDocument/2006/relationships/tags" Target="../tags/tag755.xml"/><Relationship Id="rId11" Type="http://schemas.openxmlformats.org/officeDocument/2006/relationships/tags" Target="../tags/tag754.xml"/><Relationship Id="rId10" Type="http://schemas.openxmlformats.org/officeDocument/2006/relationships/tags" Target="../tags/tag753.xml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769.xml"/><Relationship Id="rId8" Type="http://schemas.openxmlformats.org/officeDocument/2006/relationships/tags" Target="../tags/tag768.xml"/><Relationship Id="rId7" Type="http://schemas.openxmlformats.org/officeDocument/2006/relationships/tags" Target="../tags/tag767.xml"/><Relationship Id="rId6" Type="http://schemas.openxmlformats.org/officeDocument/2006/relationships/tags" Target="../tags/tag766.xml"/><Relationship Id="rId5" Type="http://schemas.openxmlformats.org/officeDocument/2006/relationships/tags" Target="../tags/tag765.xml"/><Relationship Id="rId4" Type="http://schemas.openxmlformats.org/officeDocument/2006/relationships/tags" Target="../tags/tag764.xml"/><Relationship Id="rId3" Type="http://schemas.openxmlformats.org/officeDocument/2006/relationships/tags" Target="../tags/tag763.xml"/><Relationship Id="rId2" Type="http://schemas.openxmlformats.org/officeDocument/2006/relationships/tags" Target="../tags/tag762.xml"/><Relationship Id="rId11" Type="http://schemas.openxmlformats.org/officeDocument/2006/relationships/tags" Target="../tags/tag771.xml"/><Relationship Id="rId10" Type="http://schemas.openxmlformats.org/officeDocument/2006/relationships/tags" Target="../tags/tag770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779.xml"/><Relationship Id="rId8" Type="http://schemas.openxmlformats.org/officeDocument/2006/relationships/tags" Target="../tags/tag778.xml"/><Relationship Id="rId7" Type="http://schemas.openxmlformats.org/officeDocument/2006/relationships/tags" Target="../tags/tag777.xml"/><Relationship Id="rId6" Type="http://schemas.openxmlformats.org/officeDocument/2006/relationships/tags" Target="../tags/tag776.xml"/><Relationship Id="rId5" Type="http://schemas.openxmlformats.org/officeDocument/2006/relationships/tags" Target="../tags/tag775.xml"/><Relationship Id="rId4" Type="http://schemas.openxmlformats.org/officeDocument/2006/relationships/tags" Target="../tags/tag774.xml"/><Relationship Id="rId3" Type="http://schemas.openxmlformats.org/officeDocument/2006/relationships/tags" Target="../tags/tag773.xml"/><Relationship Id="rId2" Type="http://schemas.openxmlformats.org/officeDocument/2006/relationships/tags" Target="../tags/tag772.xml"/><Relationship Id="rId18" Type="http://schemas.openxmlformats.org/officeDocument/2006/relationships/tags" Target="../tags/tag788.xml"/><Relationship Id="rId17" Type="http://schemas.openxmlformats.org/officeDocument/2006/relationships/tags" Target="../tags/tag787.xml"/><Relationship Id="rId16" Type="http://schemas.openxmlformats.org/officeDocument/2006/relationships/tags" Target="../tags/tag786.xml"/><Relationship Id="rId15" Type="http://schemas.openxmlformats.org/officeDocument/2006/relationships/tags" Target="../tags/tag785.xml"/><Relationship Id="rId14" Type="http://schemas.openxmlformats.org/officeDocument/2006/relationships/tags" Target="../tags/tag784.xml"/><Relationship Id="rId13" Type="http://schemas.openxmlformats.org/officeDocument/2006/relationships/tags" Target="../tags/tag783.xml"/><Relationship Id="rId12" Type="http://schemas.openxmlformats.org/officeDocument/2006/relationships/tags" Target="../tags/tag782.xml"/><Relationship Id="rId11" Type="http://schemas.openxmlformats.org/officeDocument/2006/relationships/tags" Target="../tags/tag781.xml"/><Relationship Id="rId10" Type="http://schemas.openxmlformats.org/officeDocument/2006/relationships/tags" Target="../tags/tag780.xml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7" Type="http://schemas.openxmlformats.org/officeDocument/2006/relationships/tags" Target="../tags/tag794.xml"/><Relationship Id="rId6" Type="http://schemas.openxmlformats.org/officeDocument/2006/relationships/tags" Target="../tags/tag793.xml"/><Relationship Id="rId5" Type="http://schemas.openxmlformats.org/officeDocument/2006/relationships/tags" Target="../tags/tag792.xml"/><Relationship Id="rId4" Type="http://schemas.openxmlformats.org/officeDocument/2006/relationships/tags" Target="../tags/tag791.xml"/><Relationship Id="rId3" Type="http://schemas.openxmlformats.org/officeDocument/2006/relationships/tags" Target="../tags/tag790.xml"/><Relationship Id="rId2" Type="http://schemas.openxmlformats.org/officeDocument/2006/relationships/tags" Target="../tags/tag789.xml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802.xml"/><Relationship Id="rId8" Type="http://schemas.openxmlformats.org/officeDocument/2006/relationships/tags" Target="../tags/tag801.xml"/><Relationship Id="rId7" Type="http://schemas.openxmlformats.org/officeDocument/2006/relationships/tags" Target="../tags/tag800.xml"/><Relationship Id="rId6" Type="http://schemas.openxmlformats.org/officeDocument/2006/relationships/tags" Target="../tags/tag799.xml"/><Relationship Id="rId5" Type="http://schemas.openxmlformats.org/officeDocument/2006/relationships/tags" Target="../tags/tag798.xml"/><Relationship Id="rId4" Type="http://schemas.openxmlformats.org/officeDocument/2006/relationships/tags" Target="../tags/tag797.xml"/><Relationship Id="rId3" Type="http://schemas.openxmlformats.org/officeDocument/2006/relationships/tags" Target="../tags/tag796.xml"/><Relationship Id="rId2" Type="http://schemas.openxmlformats.org/officeDocument/2006/relationships/tags" Target="../tags/tag795.xml"/><Relationship Id="rId16" Type="http://schemas.openxmlformats.org/officeDocument/2006/relationships/tags" Target="../tags/tag809.xml"/><Relationship Id="rId15" Type="http://schemas.openxmlformats.org/officeDocument/2006/relationships/tags" Target="../tags/tag808.xml"/><Relationship Id="rId14" Type="http://schemas.openxmlformats.org/officeDocument/2006/relationships/tags" Target="../tags/tag807.xml"/><Relationship Id="rId13" Type="http://schemas.openxmlformats.org/officeDocument/2006/relationships/tags" Target="../tags/tag806.xml"/><Relationship Id="rId12" Type="http://schemas.openxmlformats.org/officeDocument/2006/relationships/tags" Target="../tags/tag805.xml"/><Relationship Id="rId11" Type="http://schemas.openxmlformats.org/officeDocument/2006/relationships/tags" Target="../tags/tag804.xml"/><Relationship Id="rId10" Type="http://schemas.openxmlformats.org/officeDocument/2006/relationships/tags" Target="../tags/tag803.xml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9" Type="http://schemas.openxmlformats.org/officeDocument/2006/relationships/tags" Target="../tags/tag817.xml"/><Relationship Id="rId8" Type="http://schemas.openxmlformats.org/officeDocument/2006/relationships/tags" Target="../tags/tag816.xml"/><Relationship Id="rId7" Type="http://schemas.openxmlformats.org/officeDocument/2006/relationships/tags" Target="../tags/tag815.xml"/><Relationship Id="rId6" Type="http://schemas.openxmlformats.org/officeDocument/2006/relationships/tags" Target="../tags/tag814.xml"/><Relationship Id="rId5" Type="http://schemas.openxmlformats.org/officeDocument/2006/relationships/tags" Target="../tags/tag813.xml"/><Relationship Id="rId4" Type="http://schemas.openxmlformats.org/officeDocument/2006/relationships/tags" Target="../tags/tag812.xml"/><Relationship Id="rId3" Type="http://schemas.openxmlformats.org/officeDocument/2006/relationships/tags" Target="../tags/tag811.xml"/><Relationship Id="rId2" Type="http://schemas.openxmlformats.org/officeDocument/2006/relationships/tags" Target="../tags/tag810.xml"/><Relationship Id="rId12" Type="http://schemas.openxmlformats.org/officeDocument/2006/relationships/tags" Target="../tags/tag820.xml"/><Relationship Id="rId11" Type="http://schemas.openxmlformats.org/officeDocument/2006/relationships/tags" Target="../tags/tag819.xml"/><Relationship Id="rId10" Type="http://schemas.openxmlformats.org/officeDocument/2006/relationships/tags" Target="../tags/tag818.xml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9" Type="http://schemas.openxmlformats.org/officeDocument/2006/relationships/tags" Target="../tags/tag828.xml"/><Relationship Id="rId8" Type="http://schemas.openxmlformats.org/officeDocument/2006/relationships/tags" Target="../tags/tag827.xml"/><Relationship Id="rId7" Type="http://schemas.openxmlformats.org/officeDocument/2006/relationships/tags" Target="../tags/tag826.xml"/><Relationship Id="rId6" Type="http://schemas.openxmlformats.org/officeDocument/2006/relationships/tags" Target="../tags/tag825.xml"/><Relationship Id="rId5" Type="http://schemas.openxmlformats.org/officeDocument/2006/relationships/tags" Target="../tags/tag824.xml"/><Relationship Id="rId4" Type="http://schemas.openxmlformats.org/officeDocument/2006/relationships/tags" Target="../tags/tag823.xml"/><Relationship Id="rId3" Type="http://schemas.openxmlformats.org/officeDocument/2006/relationships/tags" Target="../tags/tag822.xml"/><Relationship Id="rId2" Type="http://schemas.openxmlformats.org/officeDocument/2006/relationships/tags" Target="../tags/tag821.xml"/><Relationship Id="rId13" Type="http://schemas.openxmlformats.org/officeDocument/2006/relationships/tags" Target="../tags/tag832.xml"/><Relationship Id="rId12" Type="http://schemas.openxmlformats.org/officeDocument/2006/relationships/tags" Target="../tags/tag831.xml"/><Relationship Id="rId11" Type="http://schemas.openxmlformats.org/officeDocument/2006/relationships/tags" Target="../tags/tag830.xml"/><Relationship Id="rId10" Type="http://schemas.openxmlformats.org/officeDocument/2006/relationships/tags" Target="../tags/tag829.xml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tags" Target="../tags/tag840.xml"/><Relationship Id="rId8" Type="http://schemas.openxmlformats.org/officeDocument/2006/relationships/tags" Target="../tags/tag839.xml"/><Relationship Id="rId7" Type="http://schemas.openxmlformats.org/officeDocument/2006/relationships/tags" Target="../tags/tag838.xml"/><Relationship Id="rId6" Type="http://schemas.openxmlformats.org/officeDocument/2006/relationships/tags" Target="../tags/tag837.xml"/><Relationship Id="rId5" Type="http://schemas.openxmlformats.org/officeDocument/2006/relationships/tags" Target="../tags/tag836.xml"/><Relationship Id="rId4" Type="http://schemas.openxmlformats.org/officeDocument/2006/relationships/tags" Target="../tags/tag835.xml"/><Relationship Id="rId3" Type="http://schemas.openxmlformats.org/officeDocument/2006/relationships/tags" Target="../tags/tag834.xml"/><Relationship Id="rId2" Type="http://schemas.openxmlformats.org/officeDocument/2006/relationships/tags" Target="../tags/tag833.xml"/><Relationship Id="rId15" Type="http://schemas.openxmlformats.org/officeDocument/2006/relationships/tags" Target="../tags/tag846.xml"/><Relationship Id="rId14" Type="http://schemas.openxmlformats.org/officeDocument/2006/relationships/tags" Target="../tags/tag845.xml"/><Relationship Id="rId13" Type="http://schemas.openxmlformats.org/officeDocument/2006/relationships/tags" Target="../tags/tag844.xml"/><Relationship Id="rId12" Type="http://schemas.openxmlformats.org/officeDocument/2006/relationships/tags" Target="../tags/tag843.xml"/><Relationship Id="rId11" Type="http://schemas.openxmlformats.org/officeDocument/2006/relationships/tags" Target="../tags/tag842.xml"/><Relationship Id="rId10" Type="http://schemas.openxmlformats.org/officeDocument/2006/relationships/tags" Target="../tags/tag841.xml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9" Type="http://schemas.openxmlformats.org/officeDocument/2006/relationships/tags" Target="../tags/tag854.xml"/><Relationship Id="rId8" Type="http://schemas.openxmlformats.org/officeDocument/2006/relationships/tags" Target="../tags/tag853.xml"/><Relationship Id="rId7" Type="http://schemas.openxmlformats.org/officeDocument/2006/relationships/tags" Target="../tags/tag852.xml"/><Relationship Id="rId6" Type="http://schemas.openxmlformats.org/officeDocument/2006/relationships/tags" Target="../tags/tag851.xml"/><Relationship Id="rId5" Type="http://schemas.openxmlformats.org/officeDocument/2006/relationships/tags" Target="../tags/tag850.xml"/><Relationship Id="rId4" Type="http://schemas.openxmlformats.org/officeDocument/2006/relationships/tags" Target="../tags/tag849.xml"/><Relationship Id="rId3" Type="http://schemas.openxmlformats.org/officeDocument/2006/relationships/tags" Target="../tags/tag848.xml"/><Relationship Id="rId2" Type="http://schemas.openxmlformats.org/officeDocument/2006/relationships/tags" Target="../tags/tag847.xml"/><Relationship Id="rId16" Type="http://schemas.openxmlformats.org/officeDocument/2006/relationships/tags" Target="../tags/tag861.xml"/><Relationship Id="rId15" Type="http://schemas.openxmlformats.org/officeDocument/2006/relationships/tags" Target="../tags/tag860.xml"/><Relationship Id="rId14" Type="http://schemas.openxmlformats.org/officeDocument/2006/relationships/tags" Target="../tags/tag859.xml"/><Relationship Id="rId13" Type="http://schemas.openxmlformats.org/officeDocument/2006/relationships/tags" Target="../tags/tag858.xml"/><Relationship Id="rId12" Type="http://schemas.openxmlformats.org/officeDocument/2006/relationships/tags" Target="../tags/tag857.xml"/><Relationship Id="rId11" Type="http://schemas.openxmlformats.org/officeDocument/2006/relationships/tags" Target="../tags/tag856.xml"/><Relationship Id="rId10" Type="http://schemas.openxmlformats.org/officeDocument/2006/relationships/tags" Target="../tags/tag855.xml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tags" Target="../tags/tag869.xml"/><Relationship Id="rId8" Type="http://schemas.openxmlformats.org/officeDocument/2006/relationships/tags" Target="../tags/tag868.xml"/><Relationship Id="rId7" Type="http://schemas.openxmlformats.org/officeDocument/2006/relationships/tags" Target="../tags/tag867.xml"/><Relationship Id="rId6" Type="http://schemas.openxmlformats.org/officeDocument/2006/relationships/tags" Target="../tags/tag866.xml"/><Relationship Id="rId5" Type="http://schemas.openxmlformats.org/officeDocument/2006/relationships/tags" Target="../tags/tag865.xml"/><Relationship Id="rId4" Type="http://schemas.openxmlformats.org/officeDocument/2006/relationships/tags" Target="../tags/tag864.xml"/><Relationship Id="rId3" Type="http://schemas.openxmlformats.org/officeDocument/2006/relationships/tags" Target="../tags/tag863.xml"/><Relationship Id="rId2" Type="http://schemas.openxmlformats.org/officeDocument/2006/relationships/tags" Target="../tags/tag862.xml"/><Relationship Id="rId12" Type="http://schemas.openxmlformats.org/officeDocument/2006/relationships/tags" Target="../tags/tag872.xml"/><Relationship Id="rId11" Type="http://schemas.openxmlformats.org/officeDocument/2006/relationships/tags" Target="../tags/tag871.xml"/><Relationship Id="rId10" Type="http://schemas.openxmlformats.org/officeDocument/2006/relationships/tags" Target="../tags/tag870.xml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9" Type="http://schemas.openxmlformats.org/officeDocument/2006/relationships/tags" Target="../tags/tag880.xml"/><Relationship Id="rId8" Type="http://schemas.openxmlformats.org/officeDocument/2006/relationships/tags" Target="../tags/tag879.xml"/><Relationship Id="rId7" Type="http://schemas.openxmlformats.org/officeDocument/2006/relationships/tags" Target="../tags/tag878.xml"/><Relationship Id="rId6" Type="http://schemas.openxmlformats.org/officeDocument/2006/relationships/tags" Target="../tags/tag877.xml"/><Relationship Id="rId5" Type="http://schemas.openxmlformats.org/officeDocument/2006/relationships/tags" Target="../tags/tag876.xml"/><Relationship Id="rId4" Type="http://schemas.openxmlformats.org/officeDocument/2006/relationships/tags" Target="../tags/tag875.xml"/><Relationship Id="rId3" Type="http://schemas.openxmlformats.org/officeDocument/2006/relationships/tags" Target="../tags/tag874.xml"/><Relationship Id="rId2" Type="http://schemas.openxmlformats.org/officeDocument/2006/relationships/tags" Target="../tags/tag873.xml"/><Relationship Id="rId16" Type="http://schemas.openxmlformats.org/officeDocument/2006/relationships/tags" Target="../tags/tag887.xml"/><Relationship Id="rId15" Type="http://schemas.openxmlformats.org/officeDocument/2006/relationships/tags" Target="../tags/tag886.xml"/><Relationship Id="rId14" Type="http://schemas.openxmlformats.org/officeDocument/2006/relationships/tags" Target="../tags/tag885.xml"/><Relationship Id="rId13" Type="http://schemas.openxmlformats.org/officeDocument/2006/relationships/tags" Target="../tags/tag884.xml"/><Relationship Id="rId12" Type="http://schemas.openxmlformats.org/officeDocument/2006/relationships/tags" Target="../tags/tag883.xml"/><Relationship Id="rId11" Type="http://schemas.openxmlformats.org/officeDocument/2006/relationships/tags" Target="../tags/tag882.xml"/><Relationship Id="rId10" Type="http://schemas.openxmlformats.org/officeDocument/2006/relationships/tags" Target="../tags/tag881.xml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tags" Target="../tags/tag894.xml"/><Relationship Id="rId7" Type="http://schemas.openxmlformats.org/officeDocument/2006/relationships/tags" Target="../tags/tag893.xml"/><Relationship Id="rId6" Type="http://schemas.openxmlformats.org/officeDocument/2006/relationships/tags" Target="../tags/tag892.xml"/><Relationship Id="rId5" Type="http://schemas.openxmlformats.org/officeDocument/2006/relationships/tags" Target="../tags/tag891.xml"/><Relationship Id="rId4" Type="http://schemas.openxmlformats.org/officeDocument/2006/relationships/tags" Target="../tags/tag890.xml"/><Relationship Id="rId3" Type="http://schemas.openxmlformats.org/officeDocument/2006/relationships/tags" Target="../tags/tag889.xml"/><Relationship Id="rId2" Type="http://schemas.openxmlformats.org/officeDocument/2006/relationships/tags" Target="../tags/tag888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tags" Target="../tags/tag902.xml"/><Relationship Id="rId8" Type="http://schemas.openxmlformats.org/officeDocument/2006/relationships/tags" Target="../tags/tag901.xml"/><Relationship Id="rId7" Type="http://schemas.openxmlformats.org/officeDocument/2006/relationships/tags" Target="../tags/tag900.xml"/><Relationship Id="rId6" Type="http://schemas.openxmlformats.org/officeDocument/2006/relationships/tags" Target="../tags/tag899.xml"/><Relationship Id="rId5" Type="http://schemas.openxmlformats.org/officeDocument/2006/relationships/tags" Target="../tags/tag898.xml"/><Relationship Id="rId4" Type="http://schemas.openxmlformats.org/officeDocument/2006/relationships/tags" Target="../tags/tag897.xml"/><Relationship Id="rId3" Type="http://schemas.openxmlformats.org/officeDocument/2006/relationships/tags" Target="../tags/tag896.xml"/><Relationship Id="rId21" Type="http://schemas.openxmlformats.org/officeDocument/2006/relationships/tags" Target="../tags/tag914.xml"/><Relationship Id="rId20" Type="http://schemas.openxmlformats.org/officeDocument/2006/relationships/tags" Target="../tags/tag913.xml"/><Relationship Id="rId2" Type="http://schemas.openxmlformats.org/officeDocument/2006/relationships/tags" Target="../tags/tag895.xml"/><Relationship Id="rId19" Type="http://schemas.openxmlformats.org/officeDocument/2006/relationships/tags" Target="../tags/tag912.xml"/><Relationship Id="rId18" Type="http://schemas.openxmlformats.org/officeDocument/2006/relationships/tags" Target="../tags/tag911.xml"/><Relationship Id="rId17" Type="http://schemas.openxmlformats.org/officeDocument/2006/relationships/tags" Target="../tags/tag910.xml"/><Relationship Id="rId16" Type="http://schemas.openxmlformats.org/officeDocument/2006/relationships/tags" Target="../tags/tag909.xml"/><Relationship Id="rId15" Type="http://schemas.openxmlformats.org/officeDocument/2006/relationships/tags" Target="../tags/tag908.xml"/><Relationship Id="rId14" Type="http://schemas.openxmlformats.org/officeDocument/2006/relationships/tags" Target="../tags/tag907.xml"/><Relationship Id="rId13" Type="http://schemas.openxmlformats.org/officeDocument/2006/relationships/tags" Target="../tags/tag906.xml"/><Relationship Id="rId12" Type="http://schemas.openxmlformats.org/officeDocument/2006/relationships/tags" Target="../tags/tag905.xml"/><Relationship Id="rId11" Type="http://schemas.openxmlformats.org/officeDocument/2006/relationships/tags" Target="../tags/tag904.xml"/><Relationship Id="rId10" Type="http://schemas.openxmlformats.org/officeDocument/2006/relationships/tags" Target="../tags/tag903.xml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tags" Target="../tags/tag922.xml"/><Relationship Id="rId8" Type="http://schemas.openxmlformats.org/officeDocument/2006/relationships/tags" Target="../tags/tag921.xml"/><Relationship Id="rId7" Type="http://schemas.openxmlformats.org/officeDocument/2006/relationships/tags" Target="../tags/tag920.xml"/><Relationship Id="rId6" Type="http://schemas.openxmlformats.org/officeDocument/2006/relationships/tags" Target="../tags/tag919.xml"/><Relationship Id="rId5" Type="http://schemas.openxmlformats.org/officeDocument/2006/relationships/tags" Target="../tags/tag918.xml"/><Relationship Id="rId4" Type="http://schemas.openxmlformats.org/officeDocument/2006/relationships/tags" Target="../tags/tag917.xml"/><Relationship Id="rId3" Type="http://schemas.openxmlformats.org/officeDocument/2006/relationships/tags" Target="../tags/tag916.xml"/><Relationship Id="rId2" Type="http://schemas.openxmlformats.org/officeDocument/2006/relationships/tags" Target="../tags/tag915.xml"/><Relationship Id="rId11" Type="http://schemas.openxmlformats.org/officeDocument/2006/relationships/tags" Target="../tags/tag924.xml"/><Relationship Id="rId10" Type="http://schemas.openxmlformats.org/officeDocument/2006/relationships/tags" Target="../tags/tag923.xml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8" Type="http://schemas.openxmlformats.org/officeDocument/2006/relationships/tags" Target="../tags/tag931.xml"/><Relationship Id="rId7" Type="http://schemas.openxmlformats.org/officeDocument/2006/relationships/tags" Target="../tags/tag930.xml"/><Relationship Id="rId6" Type="http://schemas.openxmlformats.org/officeDocument/2006/relationships/tags" Target="../tags/tag929.xml"/><Relationship Id="rId5" Type="http://schemas.openxmlformats.org/officeDocument/2006/relationships/tags" Target="../tags/tag928.xml"/><Relationship Id="rId4" Type="http://schemas.openxmlformats.org/officeDocument/2006/relationships/tags" Target="../tags/tag927.xml"/><Relationship Id="rId3" Type="http://schemas.openxmlformats.org/officeDocument/2006/relationships/tags" Target="../tags/tag926.xml"/><Relationship Id="rId2" Type="http://schemas.openxmlformats.org/officeDocument/2006/relationships/tags" Target="../tags/tag925.xml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9" Type="http://schemas.openxmlformats.org/officeDocument/2006/relationships/tags" Target="../tags/tag939.xml"/><Relationship Id="rId8" Type="http://schemas.openxmlformats.org/officeDocument/2006/relationships/tags" Target="../tags/tag938.xml"/><Relationship Id="rId7" Type="http://schemas.openxmlformats.org/officeDocument/2006/relationships/tags" Target="../tags/tag937.xml"/><Relationship Id="rId6" Type="http://schemas.openxmlformats.org/officeDocument/2006/relationships/tags" Target="../tags/tag936.xml"/><Relationship Id="rId5" Type="http://schemas.openxmlformats.org/officeDocument/2006/relationships/tags" Target="../tags/tag935.xml"/><Relationship Id="rId4" Type="http://schemas.openxmlformats.org/officeDocument/2006/relationships/tags" Target="../tags/tag934.xml"/><Relationship Id="rId3" Type="http://schemas.openxmlformats.org/officeDocument/2006/relationships/tags" Target="../tags/tag933.xml"/><Relationship Id="rId2" Type="http://schemas.openxmlformats.org/officeDocument/2006/relationships/tags" Target="../tags/tag932.xml"/><Relationship Id="rId13" Type="http://schemas.openxmlformats.org/officeDocument/2006/relationships/tags" Target="../tags/tag943.xml"/><Relationship Id="rId12" Type="http://schemas.openxmlformats.org/officeDocument/2006/relationships/tags" Target="../tags/tag942.xml"/><Relationship Id="rId11" Type="http://schemas.openxmlformats.org/officeDocument/2006/relationships/tags" Target="../tags/tag941.xml"/><Relationship Id="rId10" Type="http://schemas.openxmlformats.org/officeDocument/2006/relationships/tags" Target="../tags/tag940.xml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9" Type="http://schemas.openxmlformats.org/officeDocument/2006/relationships/tags" Target="../tags/tag951.xml"/><Relationship Id="rId8" Type="http://schemas.openxmlformats.org/officeDocument/2006/relationships/tags" Target="../tags/tag950.xml"/><Relationship Id="rId7" Type="http://schemas.openxmlformats.org/officeDocument/2006/relationships/tags" Target="../tags/tag949.xml"/><Relationship Id="rId6" Type="http://schemas.openxmlformats.org/officeDocument/2006/relationships/tags" Target="../tags/tag948.xml"/><Relationship Id="rId5" Type="http://schemas.openxmlformats.org/officeDocument/2006/relationships/tags" Target="../tags/tag947.xml"/><Relationship Id="rId4" Type="http://schemas.openxmlformats.org/officeDocument/2006/relationships/tags" Target="../tags/tag946.xml"/><Relationship Id="rId3" Type="http://schemas.openxmlformats.org/officeDocument/2006/relationships/tags" Target="../tags/tag945.xml"/><Relationship Id="rId2" Type="http://schemas.openxmlformats.org/officeDocument/2006/relationships/tags" Target="../tags/tag944.xml"/><Relationship Id="rId12" Type="http://schemas.openxmlformats.org/officeDocument/2006/relationships/tags" Target="../tags/tag954.xml"/><Relationship Id="rId11" Type="http://schemas.openxmlformats.org/officeDocument/2006/relationships/tags" Target="../tags/tag953.xml"/><Relationship Id="rId10" Type="http://schemas.openxmlformats.org/officeDocument/2006/relationships/tags" Target="../tags/tag952.xml"/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9" Type="http://schemas.openxmlformats.org/officeDocument/2006/relationships/tags" Target="../tags/tag961.xml"/><Relationship Id="rId8" Type="http://schemas.openxmlformats.org/officeDocument/2006/relationships/tags" Target="../tags/tag960.xml"/><Relationship Id="rId7" Type="http://schemas.openxmlformats.org/officeDocument/2006/relationships/tags" Target="../tags/tag959.xml"/><Relationship Id="rId6" Type="http://schemas.openxmlformats.org/officeDocument/2006/relationships/tags" Target="../tags/tag958.xml"/><Relationship Id="rId5" Type="http://schemas.openxmlformats.org/officeDocument/2006/relationships/tags" Target="../tags/tag957.xml"/><Relationship Id="rId4" Type="http://schemas.openxmlformats.org/officeDocument/2006/relationships/tags" Target="../tags/tag956.xml"/><Relationship Id="rId3" Type="http://schemas.openxmlformats.org/officeDocument/2006/relationships/image" Target="../media/image2.png"/><Relationship Id="rId2" Type="http://schemas.openxmlformats.org/officeDocument/2006/relationships/tags" Target="../tags/tag955.xml"/><Relationship Id="rId19" Type="http://schemas.openxmlformats.org/officeDocument/2006/relationships/tags" Target="../tags/tag971.xml"/><Relationship Id="rId18" Type="http://schemas.openxmlformats.org/officeDocument/2006/relationships/tags" Target="../tags/tag970.xml"/><Relationship Id="rId17" Type="http://schemas.openxmlformats.org/officeDocument/2006/relationships/tags" Target="../tags/tag969.xml"/><Relationship Id="rId16" Type="http://schemas.openxmlformats.org/officeDocument/2006/relationships/tags" Target="../tags/tag968.xml"/><Relationship Id="rId15" Type="http://schemas.openxmlformats.org/officeDocument/2006/relationships/tags" Target="../tags/tag967.xml"/><Relationship Id="rId14" Type="http://schemas.openxmlformats.org/officeDocument/2006/relationships/tags" Target="../tags/tag966.xml"/><Relationship Id="rId13" Type="http://schemas.openxmlformats.org/officeDocument/2006/relationships/tags" Target="../tags/tag965.xml"/><Relationship Id="rId12" Type="http://schemas.openxmlformats.org/officeDocument/2006/relationships/tags" Target="../tags/tag964.xml"/><Relationship Id="rId11" Type="http://schemas.openxmlformats.org/officeDocument/2006/relationships/tags" Target="../tags/tag963.xml"/><Relationship Id="rId10" Type="http://schemas.openxmlformats.org/officeDocument/2006/relationships/tags" Target="../tags/tag962.xml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9" Type="http://schemas.openxmlformats.org/officeDocument/2006/relationships/tags" Target="../tags/tag979.xml"/><Relationship Id="rId8" Type="http://schemas.openxmlformats.org/officeDocument/2006/relationships/tags" Target="../tags/tag978.xml"/><Relationship Id="rId7" Type="http://schemas.openxmlformats.org/officeDocument/2006/relationships/tags" Target="../tags/tag977.xml"/><Relationship Id="rId6" Type="http://schemas.openxmlformats.org/officeDocument/2006/relationships/tags" Target="../tags/tag976.xml"/><Relationship Id="rId5" Type="http://schemas.openxmlformats.org/officeDocument/2006/relationships/tags" Target="../tags/tag975.xml"/><Relationship Id="rId4" Type="http://schemas.openxmlformats.org/officeDocument/2006/relationships/tags" Target="../tags/tag974.xml"/><Relationship Id="rId3" Type="http://schemas.openxmlformats.org/officeDocument/2006/relationships/tags" Target="../tags/tag973.xml"/><Relationship Id="rId24" Type="http://schemas.openxmlformats.org/officeDocument/2006/relationships/tags" Target="../tags/tag994.xml"/><Relationship Id="rId23" Type="http://schemas.openxmlformats.org/officeDocument/2006/relationships/tags" Target="../tags/tag993.xml"/><Relationship Id="rId22" Type="http://schemas.openxmlformats.org/officeDocument/2006/relationships/tags" Target="../tags/tag992.xml"/><Relationship Id="rId21" Type="http://schemas.openxmlformats.org/officeDocument/2006/relationships/tags" Target="../tags/tag991.xml"/><Relationship Id="rId20" Type="http://schemas.openxmlformats.org/officeDocument/2006/relationships/tags" Target="../tags/tag990.xml"/><Relationship Id="rId2" Type="http://schemas.openxmlformats.org/officeDocument/2006/relationships/tags" Target="../tags/tag972.xml"/><Relationship Id="rId19" Type="http://schemas.openxmlformats.org/officeDocument/2006/relationships/tags" Target="../tags/tag989.xml"/><Relationship Id="rId18" Type="http://schemas.openxmlformats.org/officeDocument/2006/relationships/tags" Target="../tags/tag988.xml"/><Relationship Id="rId17" Type="http://schemas.openxmlformats.org/officeDocument/2006/relationships/tags" Target="../tags/tag987.xml"/><Relationship Id="rId16" Type="http://schemas.openxmlformats.org/officeDocument/2006/relationships/tags" Target="../tags/tag986.xml"/><Relationship Id="rId15" Type="http://schemas.openxmlformats.org/officeDocument/2006/relationships/tags" Target="../tags/tag985.xml"/><Relationship Id="rId14" Type="http://schemas.openxmlformats.org/officeDocument/2006/relationships/tags" Target="../tags/tag984.xml"/><Relationship Id="rId13" Type="http://schemas.openxmlformats.org/officeDocument/2006/relationships/tags" Target="../tags/tag983.xml"/><Relationship Id="rId12" Type="http://schemas.openxmlformats.org/officeDocument/2006/relationships/tags" Target="../tags/tag982.xml"/><Relationship Id="rId11" Type="http://schemas.openxmlformats.org/officeDocument/2006/relationships/tags" Target="../tags/tag981.xml"/><Relationship Id="rId10" Type="http://schemas.openxmlformats.org/officeDocument/2006/relationships/tags" Target="../tags/tag980.xml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6" Type="http://schemas.openxmlformats.org/officeDocument/2006/relationships/tags" Target="../tags/tag999.xml"/><Relationship Id="rId5" Type="http://schemas.openxmlformats.org/officeDocument/2006/relationships/tags" Target="../tags/tag998.xml"/><Relationship Id="rId4" Type="http://schemas.openxmlformats.org/officeDocument/2006/relationships/tags" Target="../tags/tag997.xml"/><Relationship Id="rId3" Type="http://schemas.openxmlformats.org/officeDocument/2006/relationships/tags" Target="../tags/tag996.xml"/><Relationship Id="rId2" Type="http://schemas.openxmlformats.org/officeDocument/2006/relationships/tags" Target="../tags/tag995.xml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7" Type="http://schemas.openxmlformats.org/officeDocument/2006/relationships/tags" Target="../tags/tag1004.xml"/><Relationship Id="rId6" Type="http://schemas.openxmlformats.org/officeDocument/2006/relationships/tags" Target="../tags/tag1003.xml"/><Relationship Id="rId5" Type="http://schemas.openxmlformats.org/officeDocument/2006/relationships/tags" Target="../tags/tag1002.xml"/><Relationship Id="rId4" Type="http://schemas.openxmlformats.org/officeDocument/2006/relationships/tags" Target="../tags/tag1001.xml"/><Relationship Id="rId3" Type="http://schemas.openxmlformats.org/officeDocument/2006/relationships/image" Target="../media/image3.png"/><Relationship Id="rId2" Type="http://schemas.openxmlformats.org/officeDocument/2006/relationships/tags" Target="../tags/tag1000.xml"/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7" Type="http://schemas.openxmlformats.org/officeDocument/2006/relationships/tags" Target="../tags/tag1010.xml"/><Relationship Id="rId6" Type="http://schemas.openxmlformats.org/officeDocument/2006/relationships/tags" Target="../tags/tag1009.xml"/><Relationship Id="rId5" Type="http://schemas.openxmlformats.org/officeDocument/2006/relationships/tags" Target="../tags/tag1008.xml"/><Relationship Id="rId4" Type="http://schemas.openxmlformats.org/officeDocument/2006/relationships/tags" Target="../tags/tag1007.xml"/><Relationship Id="rId3" Type="http://schemas.openxmlformats.org/officeDocument/2006/relationships/tags" Target="../tags/tag1006.xml"/><Relationship Id="rId2" Type="http://schemas.openxmlformats.org/officeDocument/2006/relationships/tags" Target="../tags/tag1005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9" Type="http://schemas.openxmlformats.org/officeDocument/2006/relationships/tags" Target="../tags/tag1018.xml"/><Relationship Id="rId8" Type="http://schemas.openxmlformats.org/officeDocument/2006/relationships/tags" Target="../tags/tag1017.xml"/><Relationship Id="rId7" Type="http://schemas.openxmlformats.org/officeDocument/2006/relationships/tags" Target="../tags/tag1016.xml"/><Relationship Id="rId6" Type="http://schemas.openxmlformats.org/officeDocument/2006/relationships/tags" Target="../tags/tag1015.xml"/><Relationship Id="rId5" Type="http://schemas.openxmlformats.org/officeDocument/2006/relationships/tags" Target="../tags/tag1014.xml"/><Relationship Id="rId4" Type="http://schemas.openxmlformats.org/officeDocument/2006/relationships/tags" Target="../tags/tag1013.xml"/><Relationship Id="rId3" Type="http://schemas.openxmlformats.org/officeDocument/2006/relationships/tags" Target="../tags/tag1012.xml"/><Relationship Id="rId2" Type="http://schemas.openxmlformats.org/officeDocument/2006/relationships/tags" Target="../tags/tag1011.xml"/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5" Type="http://schemas.openxmlformats.org/officeDocument/2006/relationships/tags" Target="../tags/tag1022.xml"/><Relationship Id="rId4" Type="http://schemas.openxmlformats.org/officeDocument/2006/relationships/tags" Target="../tags/tag1021.xml"/><Relationship Id="rId3" Type="http://schemas.openxmlformats.org/officeDocument/2006/relationships/tags" Target="../tags/tag1020.xml"/><Relationship Id="rId2" Type="http://schemas.openxmlformats.org/officeDocument/2006/relationships/tags" Target="../tags/tag1019.xml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4" Type="http://schemas.openxmlformats.org/officeDocument/2006/relationships/tags" Target="../tags/tag1025.xml"/><Relationship Id="rId3" Type="http://schemas.openxmlformats.org/officeDocument/2006/relationships/tags" Target="../tags/tag1024.xml"/><Relationship Id="rId2" Type="http://schemas.openxmlformats.org/officeDocument/2006/relationships/tags" Target="../tags/tag1023.xml"/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5" Type="http://schemas.openxmlformats.org/officeDocument/2006/relationships/tags" Target="../tags/tag1029.xml"/><Relationship Id="rId4" Type="http://schemas.openxmlformats.org/officeDocument/2006/relationships/tags" Target="../tags/tag1028.xml"/><Relationship Id="rId3" Type="http://schemas.openxmlformats.org/officeDocument/2006/relationships/tags" Target="../tags/tag1027.xml"/><Relationship Id="rId2" Type="http://schemas.openxmlformats.org/officeDocument/2006/relationships/tags" Target="../tags/tag1026.xml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6" Type="http://schemas.openxmlformats.org/officeDocument/2006/relationships/tags" Target="../tags/tag1034.xml"/><Relationship Id="rId5" Type="http://schemas.openxmlformats.org/officeDocument/2006/relationships/tags" Target="../tags/tag1033.xml"/><Relationship Id="rId4" Type="http://schemas.openxmlformats.org/officeDocument/2006/relationships/tags" Target="../tags/tag1032.xml"/><Relationship Id="rId3" Type="http://schemas.openxmlformats.org/officeDocument/2006/relationships/tags" Target="../tags/tag1031.xml"/><Relationship Id="rId2" Type="http://schemas.openxmlformats.org/officeDocument/2006/relationships/tags" Target="../tags/tag1030.xml"/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9" Type="http://schemas.openxmlformats.org/officeDocument/2006/relationships/tags" Target="../tags/tag1041.xml"/><Relationship Id="rId8" Type="http://schemas.openxmlformats.org/officeDocument/2006/relationships/tags" Target="../tags/tag1040.xml"/><Relationship Id="rId7" Type="http://schemas.openxmlformats.org/officeDocument/2006/relationships/tags" Target="../tags/tag1039.xml"/><Relationship Id="rId6" Type="http://schemas.openxmlformats.org/officeDocument/2006/relationships/tags" Target="../tags/tag1038.xml"/><Relationship Id="rId5" Type="http://schemas.openxmlformats.org/officeDocument/2006/relationships/tags" Target="../tags/tag1037.xml"/><Relationship Id="rId4" Type="http://schemas.openxmlformats.org/officeDocument/2006/relationships/tags" Target="../tags/tag1036.xml"/><Relationship Id="rId3" Type="http://schemas.openxmlformats.org/officeDocument/2006/relationships/image" Target="../media/image1.png"/><Relationship Id="rId2" Type="http://schemas.openxmlformats.org/officeDocument/2006/relationships/tags" Target="../tags/tag1035.xml"/><Relationship Id="rId10" Type="http://schemas.openxmlformats.org/officeDocument/2006/relationships/tags" Target="../tags/tag1042.xml"/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9" Type="http://schemas.openxmlformats.org/officeDocument/2006/relationships/tags" Target="../tags/tag1049.xml"/><Relationship Id="rId8" Type="http://schemas.openxmlformats.org/officeDocument/2006/relationships/tags" Target="../tags/tag1048.xml"/><Relationship Id="rId7" Type="http://schemas.openxmlformats.org/officeDocument/2006/relationships/tags" Target="../tags/tag1047.xml"/><Relationship Id="rId6" Type="http://schemas.openxmlformats.org/officeDocument/2006/relationships/tags" Target="../tags/tag1046.xml"/><Relationship Id="rId5" Type="http://schemas.openxmlformats.org/officeDocument/2006/relationships/tags" Target="../tags/tag1045.xml"/><Relationship Id="rId4" Type="http://schemas.openxmlformats.org/officeDocument/2006/relationships/tags" Target="../tags/tag1044.xml"/><Relationship Id="rId3" Type="http://schemas.openxmlformats.org/officeDocument/2006/relationships/image" Target="../media/image2.png"/><Relationship Id="rId2" Type="http://schemas.openxmlformats.org/officeDocument/2006/relationships/tags" Target="../tags/tag1043.xml"/><Relationship Id="rId19" Type="http://schemas.openxmlformats.org/officeDocument/2006/relationships/tags" Target="../tags/tag1059.xml"/><Relationship Id="rId18" Type="http://schemas.openxmlformats.org/officeDocument/2006/relationships/tags" Target="../tags/tag1058.xml"/><Relationship Id="rId17" Type="http://schemas.openxmlformats.org/officeDocument/2006/relationships/tags" Target="../tags/tag1057.xml"/><Relationship Id="rId16" Type="http://schemas.openxmlformats.org/officeDocument/2006/relationships/tags" Target="../tags/tag1056.xml"/><Relationship Id="rId15" Type="http://schemas.openxmlformats.org/officeDocument/2006/relationships/tags" Target="../tags/tag1055.xml"/><Relationship Id="rId14" Type="http://schemas.openxmlformats.org/officeDocument/2006/relationships/tags" Target="../tags/tag1054.xml"/><Relationship Id="rId13" Type="http://schemas.openxmlformats.org/officeDocument/2006/relationships/tags" Target="../tags/tag1053.xml"/><Relationship Id="rId12" Type="http://schemas.openxmlformats.org/officeDocument/2006/relationships/tags" Target="../tags/tag1052.xml"/><Relationship Id="rId11" Type="http://schemas.openxmlformats.org/officeDocument/2006/relationships/tags" Target="../tags/tag1051.xml"/><Relationship Id="rId10" Type="http://schemas.openxmlformats.org/officeDocument/2006/relationships/tags" Target="../tags/tag1050.xml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9" Type="http://schemas.openxmlformats.org/officeDocument/2006/relationships/tags" Target="../tags/tag1066.xml"/><Relationship Id="rId8" Type="http://schemas.openxmlformats.org/officeDocument/2006/relationships/tags" Target="../tags/tag1065.xml"/><Relationship Id="rId7" Type="http://schemas.openxmlformats.org/officeDocument/2006/relationships/tags" Target="../tags/tag1064.xml"/><Relationship Id="rId6" Type="http://schemas.openxmlformats.org/officeDocument/2006/relationships/tags" Target="../tags/tag1063.xml"/><Relationship Id="rId5" Type="http://schemas.openxmlformats.org/officeDocument/2006/relationships/tags" Target="../tags/tag1062.xml"/><Relationship Id="rId4" Type="http://schemas.openxmlformats.org/officeDocument/2006/relationships/tags" Target="../tags/tag1061.xml"/><Relationship Id="rId3" Type="http://schemas.openxmlformats.org/officeDocument/2006/relationships/image" Target="../media/image1.png"/><Relationship Id="rId2" Type="http://schemas.openxmlformats.org/officeDocument/2006/relationships/tags" Target="../tags/tag1060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4" y="523097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9"/>
            </p:custDataLst>
          </p:nvPr>
        </p:nvSpPr>
        <p:spPr>
          <a:xfrm>
            <a:off x="1016000" y="3175000"/>
            <a:ext cx="5451122" cy="1016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图下左标下右内-装饰上-默认位置-并列-63_13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434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10972800" cy="3200400"/>
          </a:xfrm>
          <a:custGeom>
            <a:avLst/>
            <a:gdLst>
              <a:gd name="connisteX0" fmla="*/ 0 w 10972800"/>
              <a:gd name="connsiteY0" fmla="*/ 203200 h 3200400"/>
              <a:gd name="connisteX1" fmla="*/ 203200 w 10972800"/>
              <a:gd name="connsiteY1" fmla="*/ 0 h 3200400"/>
              <a:gd name="connisteX2" fmla="*/ 10769600 w 10972800"/>
              <a:gd name="connsiteY2" fmla="*/ 0 h 3200400"/>
              <a:gd name="connisteX3" fmla="*/ 10972800 w 10972800"/>
              <a:gd name="connsiteY3" fmla="*/ 203200 h 3200400"/>
              <a:gd name="connisteX4" fmla="*/ 10972800 w 10972800"/>
              <a:gd name="connsiteY4" fmla="*/ 2997200 h 3200400"/>
              <a:gd name="connisteX5" fmla="*/ 10769600 w 10972800"/>
              <a:gd name="connsiteY5" fmla="*/ 3200400 h 3200400"/>
              <a:gd name="connisteX6" fmla="*/ 203200 w 10972800"/>
              <a:gd name="connsiteY6" fmla="*/ 3200400 h 3200400"/>
              <a:gd name="connisteX7" fmla="*/ 0 w 10972800"/>
              <a:gd name="connsiteY7" fmla="*/ 2997200 h 3200400"/>
              <a:gd name="connisteX8" fmla="*/ 0 w 10972800"/>
              <a:gd name="connsiteY8" fmla="*/ 203200 h 3200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200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997200"/>
                </a:lnTo>
                <a:cubicBezTo>
                  <a:pt x="10972800" y="3109424"/>
                  <a:pt x="10881824" y="3200400"/>
                  <a:pt x="10769600" y="3200400"/>
                </a:cubicBezTo>
                <a:lnTo>
                  <a:pt x="203200" y="3200400"/>
                </a:lnTo>
                <a:cubicBezTo>
                  <a:pt x="90976" y="3200400"/>
                  <a:pt x="0" y="3109424"/>
                  <a:pt x="0" y="2997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4648200" y="441960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1" hasCustomPrompt="1"/>
            <p:custDataLst>
              <p:tags r:id="rId8"/>
            </p:custDataLst>
          </p:nvPr>
        </p:nvSpPr>
        <p:spPr>
          <a:xfrm>
            <a:off x="4826000" y="459740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5613400" y="4419600"/>
            <a:ext cx="596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613400" y="4876800"/>
            <a:ext cx="59690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4648200" y="548640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3" hasCustomPrompt="1"/>
            <p:custDataLst>
              <p:tags r:id="rId12"/>
            </p:custDataLst>
          </p:nvPr>
        </p:nvSpPr>
        <p:spPr>
          <a:xfrm>
            <a:off x="4826000" y="566420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8" hasCustomPrompt="1"/>
            <p:custDataLst>
              <p:tags r:id="rId13"/>
            </p:custDataLst>
          </p:nvPr>
        </p:nvSpPr>
        <p:spPr>
          <a:xfrm>
            <a:off x="5613400" y="5486400"/>
            <a:ext cx="596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89" hasCustomPrompt="1"/>
            <p:custDataLst>
              <p:tags r:id="rId14"/>
            </p:custDataLst>
          </p:nvPr>
        </p:nvSpPr>
        <p:spPr>
          <a:xfrm>
            <a:off x="5613400" y="5943600"/>
            <a:ext cx="59690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5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81534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81534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8305800" y="51308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8305800" y="5638800"/>
            <a:ext cx="3276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7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6"/>
            </p:custDataLst>
          </p:nvPr>
        </p:nvSpPr>
        <p:spPr>
          <a:xfrm>
            <a:off x="609600" y="2895600"/>
            <a:ext cx="10972800" cy="3352800"/>
          </a:xfrm>
          <a:custGeom>
            <a:avLst/>
            <a:gdLst>
              <a:gd name="connisteX0" fmla="*/ 0 w 10972800"/>
              <a:gd name="connsiteY0" fmla="*/ 203200 h 3352800"/>
              <a:gd name="connisteX1" fmla="*/ 203200 w 10972800"/>
              <a:gd name="connsiteY1" fmla="*/ 0 h 3352800"/>
              <a:gd name="connisteX2" fmla="*/ 10769600 w 10972800"/>
              <a:gd name="connsiteY2" fmla="*/ 0 h 3352800"/>
              <a:gd name="connisteX3" fmla="*/ 10972800 w 10972800"/>
              <a:gd name="connsiteY3" fmla="*/ 203200 h 3352800"/>
              <a:gd name="connisteX4" fmla="*/ 10972800 w 10972800"/>
              <a:gd name="connsiteY4" fmla="*/ 3149600 h 3352800"/>
              <a:gd name="connisteX5" fmla="*/ 10769600 w 10972800"/>
              <a:gd name="connsiteY5" fmla="*/ 3352800 h 3352800"/>
              <a:gd name="connisteX6" fmla="*/ 203200 w 10972800"/>
              <a:gd name="connsiteY6" fmla="*/ 3352800 h 3352800"/>
              <a:gd name="connisteX7" fmla="*/ 0 w 10972800"/>
              <a:gd name="connsiteY7" fmla="*/ 3149600 h 3352800"/>
              <a:gd name="connisteX8" fmla="*/ 0 w 10972800"/>
              <a:gd name="connsiteY8" fmla="*/ 203200 h 335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35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149600"/>
                </a:lnTo>
                <a:cubicBezTo>
                  <a:pt x="10972800" y="3261824"/>
                  <a:pt x="10881824" y="3352800"/>
                  <a:pt x="10769600" y="3352800"/>
                </a:cubicBezTo>
                <a:lnTo>
                  <a:pt x="203200" y="3352800"/>
                </a:lnTo>
                <a:cubicBezTo>
                  <a:pt x="90976" y="3352800"/>
                  <a:pt x="0" y="3261824"/>
                  <a:pt x="0" y="3149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1524000"/>
            <a:ext cx="10972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3_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336800"/>
            <a:ext cx="5334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0" hasCustomPrompt="1"/>
            <p:custDataLst>
              <p:tags r:id="rId7"/>
            </p:custDataLst>
          </p:nvPr>
        </p:nvSpPr>
        <p:spPr>
          <a:xfrm>
            <a:off x="609600" y="2895600"/>
            <a:ext cx="5334000" cy="2540000"/>
          </a:xfrm>
          <a:custGeom>
            <a:avLst/>
            <a:gdLst>
              <a:gd name="connisteX0" fmla="*/ 0 w 5334000"/>
              <a:gd name="connsiteY0" fmla="*/ 203200 h 2540000"/>
              <a:gd name="connisteX1" fmla="*/ 203200 w 5334000"/>
              <a:gd name="connsiteY1" fmla="*/ 0 h 2540000"/>
              <a:gd name="connisteX2" fmla="*/ 5130800 w 5334000"/>
              <a:gd name="connsiteY2" fmla="*/ 0 h 2540000"/>
              <a:gd name="connisteX3" fmla="*/ 5334000 w 5334000"/>
              <a:gd name="connsiteY3" fmla="*/ 203200 h 2540000"/>
              <a:gd name="connisteX4" fmla="*/ 5334000 w 5334000"/>
              <a:gd name="connsiteY4" fmla="*/ 2336800 h 2540000"/>
              <a:gd name="connisteX5" fmla="*/ 5130800 w 5334000"/>
              <a:gd name="connsiteY5" fmla="*/ 2540000 h 2540000"/>
              <a:gd name="connisteX6" fmla="*/ 203200 w 5334000"/>
              <a:gd name="connsiteY6" fmla="*/ 2540000 h 2540000"/>
              <a:gd name="connisteX7" fmla="*/ 0 w 5334000"/>
              <a:gd name="connsiteY7" fmla="*/ 2336800 h 2540000"/>
              <a:gd name="connisteX8" fmla="*/ 0 w 53340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336800"/>
                </a:lnTo>
                <a:cubicBezTo>
                  <a:pt x="5334000" y="2449024"/>
                  <a:pt x="5243024" y="2540000"/>
                  <a:pt x="51308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38608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6248400" y="2336800"/>
            <a:ext cx="5334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1" hasCustomPrompt="1"/>
            <p:custDataLst>
              <p:tags r:id="rId10"/>
            </p:custDataLst>
          </p:nvPr>
        </p:nvSpPr>
        <p:spPr>
          <a:xfrm>
            <a:off x="6248400" y="2895600"/>
            <a:ext cx="5334000" cy="2540000"/>
          </a:xfrm>
          <a:custGeom>
            <a:avLst/>
            <a:gdLst>
              <a:gd name="connisteX0" fmla="*/ 0 w 5334000"/>
              <a:gd name="connsiteY0" fmla="*/ 203200 h 2540000"/>
              <a:gd name="connisteX1" fmla="*/ 203200 w 5334000"/>
              <a:gd name="connsiteY1" fmla="*/ 0 h 2540000"/>
              <a:gd name="connisteX2" fmla="*/ 5130800 w 5334000"/>
              <a:gd name="connsiteY2" fmla="*/ 0 h 2540000"/>
              <a:gd name="connisteX3" fmla="*/ 5334000 w 5334000"/>
              <a:gd name="connsiteY3" fmla="*/ 203200 h 2540000"/>
              <a:gd name="connisteX4" fmla="*/ 5334000 w 5334000"/>
              <a:gd name="connsiteY4" fmla="*/ 2336800 h 2540000"/>
              <a:gd name="connisteX5" fmla="*/ 5130800 w 5334000"/>
              <a:gd name="connsiteY5" fmla="*/ 2540000 h 2540000"/>
              <a:gd name="connisteX6" fmla="*/ 203200 w 5334000"/>
              <a:gd name="connsiteY6" fmla="*/ 2540000 h 2540000"/>
              <a:gd name="connisteX7" fmla="*/ 0 w 5334000"/>
              <a:gd name="connsiteY7" fmla="*/ 2336800 h 2540000"/>
              <a:gd name="connisteX8" fmla="*/ 0 w 53340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336800"/>
                </a:lnTo>
                <a:cubicBezTo>
                  <a:pt x="5334000" y="2449024"/>
                  <a:pt x="5243024" y="2540000"/>
                  <a:pt x="51308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53200" y="38608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-默认位置-并列-27_35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8" hasCustomPrompt="1"/>
            <p:custDataLst>
              <p:tags r:id="rId6"/>
            </p:custDataLst>
          </p:nvPr>
        </p:nvSpPr>
        <p:spPr>
          <a:xfrm>
            <a:off x="609600" y="22860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781050" y="24892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574800" y="2286000"/>
            <a:ext cx="429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574800" y="2743200"/>
            <a:ext cx="4292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9" hasCustomPrompt="1"/>
            <p:custDataLst>
              <p:tags r:id="rId10"/>
            </p:custDataLst>
          </p:nvPr>
        </p:nvSpPr>
        <p:spPr>
          <a:xfrm>
            <a:off x="6324600" y="22860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6496050" y="24892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289800" y="2286000"/>
            <a:ext cx="429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7289800" y="2743200"/>
            <a:ext cx="4292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400" hasCustomPrompt="1"/>
            <p:custDataLst>
              <p:tags r:id="rId14"/>
            </p:custDataLst>
          </p:nvPr>
        </p:nvSpPr>
        <p:spPr>
          <a:xfrm>
            <a:off x="609600" y="41148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781050" y="43180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1574800" y="4114800"/>
            <a:ext cx="429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1574800" y="4572000"/>
            <a:ext cx="4292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6324600" y="4114800"/>
            <a:ext cx="762000" cy="762000"/>
          </a:xfrm>
          <a:custGeom>
            <a:avLst/>
            <a:gdLst>
              <a:gd name="connisteX0" fmla="*/ 0 w 762000"/>
              <a:gd name="connsiteY0" fmla="*/ 203200 h 762000"/>
              <a:gd name="connisteX1" fmla="*/ 203200 w 762000"/>
              <a:gd name="connsiteY1" fmla="*/ 0 h 762000"/>
              <a:gd name="connisteX2" fmla="*/ 558800 w 762000"/>
              <a:gd name="connsiteY2" fmla="*/ 0 h 762000"/>
              <a:gd name="connisteX3" fmla="*/ 762000 w 762000"/>
              <a:gd name="connsiteY3" fmla="*/ 203200 h 762000"/>
              <a:gd name="connisteX4" fmla="*/ 762000 w 762000"/>
              <a:gd name="connsiteY4" fmla="*/ 558800 h 762000"/>
              <a:gd name="connisteX5" fmla="*/ 558800 w 762000"/>
              <a:gd name="connsiteY5" fmla="*/ 762000 h 762000"/>
              <a:gd name="connisteX6" fmla="*/ 203200 w 762000"/>
              <a:gd name="connsiteY6" fmla="*/ 762000 h 762000"/>
              <a:gd name="connisteX7" fmla="*/ 0 w 762000"/>
              <a:gd name="connsiteY7" fmla="*/ 558800 h 762000"/>
              <a:gd name="connisteX8" fmla="*/ 0 w 762000"/>
              <a:gd name="connsiteY8" fmla="*/ 2032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" y="0"/>
                </a:lnTo>
                <a:cubicBezTo>
                  <a:pt x="671024" y="0"/>
                  <a:pt x="762000" y="90976"/>
                  <a:pt x="762000" y="203200"/>
                </a:cubicBezTo>
                <a:lnTo>
                  <a:pt x="762000" y="558800"/>
                </a:lnTo>
                <a:cubicBezTo>
                  <a:pt x="762000" y="671024"/>
                  <a:pt x="671024" y="762000"/>
                  <a:pt x="558800" y="762000"/>
                </a:cubicBezTo>
                <a:lnTo>
                  <a:pt x="203200" y="762000"/>
                </a:lnTo>
                <a:cubicBezTo>
                  <a:pt x="90976" y="762000"/>
                  <a:pt x="0" y="671024"/>
                  <a:pt x="0" y="558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7" hasCustomPrompt="1"/>
            <p:custDataLst>
              <p:tags r:id="rId19"/>
            </p:custDataLst>
          </p:nvPr>
        </p:nvSpPr>
        <p:spPr>
          <a:xfrm>
            <a:off x="6496050" y="4318000"/>
            <a:ext cx="419100" cy="355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2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5" hasCustomPrompt="1"/>
            <p:custDataLst>
              <p:tags r:id="rId20"/>
            </p:custDataLst>
          </p:nvPr>
        </p:nvSpPr>
        <p:spPr>
          <a:xfrm>
            <a:off x="7289800" y="4114800"/>
            <a:ext cx="429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1"/>
            </p:custDataLst>
          </p:nvPr>
        </p:nvSpPr>
        <p:spPr>
          <a:xfrm>
            <a:off x="7289800" y="4572000"/>
            <a:ext cx="4292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6_1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3911600"/>
            <a:ext cx="3454400" cy="2336800"/>
          </a:xfrm>
          <a:custGeom>
            <a:avLst/>
            <a:gdLst>
              <a:gd name="connisteX0" fmla="*/ 0 w 3454400"/>
              <a:gd name="connsiteY0" fmla="*/ 0 h 2336800"/>
              <a:gd name="connisteX1" fmla="*/ 3454400 w 3454400"/>
              <a:gd name="connsiteY1" fmla="*/ 0 h 2336800"/>
              <a:gd name="connisteX2" fmla="*/ 3454400 w 3454400"/>
              <a:gd name="connsiteY2" fmla="*/ 2133600 h 2336800"/>
              <a:gd name="connisteX3" fmla="*/ 3251200 w 3454400"/>
              <a:gd name="connsiteY3" fmla="*/ 2336800 h 2336800"/>
              <a:gd name="connisteX4" fmla="*/ 203200 w 3454400"/>
              <a:gd name="connsiteY4" fmla="*/ 2336800 h 2336800"/>
              <a:gd name="connisteX5" fmla="*/ 0 w 3454400"/>
              <a:gd name="connsiteY5" fmla="*/ 2133600 h 2336800"/>
              <a:gd name="connisteX6" fmla="*/ 0 w 34544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0"/>
                </a:moveTo>
                <a:lnTo>
                  <a:pt x="3454400" y="0"/>
                </a:lnTo>
                <a:lnTo>
                  <a:pt x="3454400" y="2133600"/>
                </a:lnTo>
                <a:cubicBezTo>
                  <a:pt x="3454400" y="2245824"/>
                  <a:pt x="3363424" y="2336800"/>
                  <a:pt x="32512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609600" y="1524000"/>
            <a:ext cx="3454400" cy="2387600"/>
          </a:xfrm>
          <a:custGeom>
            <a:avLst/>
            <a:gdLst>
              <a:gd name="connisteX0" fmla="*/ 0 w 3454400"/>
              <a:gd name="connsiteY0" fmla="*/ 203200 h 2387600"/>
              <a:gd name="connisteX1" fmla="*/ 203200 w 3454400"/>
              <a:gd name="connsiteY1" fmla="*/ 0 h 2387600"/>
              <a:gd name="connisteX2" fmla="*/ 3251200 w 3454400"/>
              <a:gd name="connsiteY2" fmla="*/ 0 h 2387600"/>
              <a:gd name="connisteX3" fmla="*/ 3454400 w 3454400"/>
              <a:gd name="connsiteY3" fmla="*/ 203200 h 2387600"/>
              <a:gd name="connisteX4" fmla="*/ 3454400 w 3454400"/>
              <a:gd name="connsiteY4" fmla="*/ 2387600 h 2387600"/>
              <a:gd name="connisteX5" fmla="*/ 0 w 3454400"/>
              <a:gd name="connsiteY5" fmla="*/ 2387600 h 2387600"/>
              <a:gd name="connisteX6" fmla="*/ 0 w 34544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216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368800" y="1524000"/>
            <a:ext cx="3454400" cy="2336800"/>
          </a:xfrm>
          <a:custGeom>
            <a:avLst/>
            <a:gdLst>
              <a:gd name="connisteX0" fmla="*/ 0 w 3454400"/>
              <a:gd name="connsiteY0" fmla="*/ 203200 h 2336800"/>
              <a:gd name="connisteX1" fmla="*/ 203200 w 3454400"/>
              <a:gd name="connsiteY1" fmla="*/ 0 h 2336800"/>
              <a:gd name="connisteX2" fmla="*/ 3251200 w 3454400"/>
              <a:gd name="connsiteY2" fmla="*/ 0 h 2336800"/>
              <a:gd name="connisteX3" fmla="*/ 3454400 w 3454400"/>
              <a:gd name="connsiteY3" fmla="*/ 203200 h 2336800"/>
              <a:gd name="connisteX4" fmla="*/ 3454400 w 3454400"/>
              <a:gd name="connsiteY4" fmla="*/ 2336800 h 2336800"/>
              <a:gd name="connisteX5" fmla="*/ 0 w 3454400"/>
              <a:gd name="connsiteY5" fmla="*/ 2336800 h 2336800"/>
              <a:gd name="connisteX6" fmla="*/ 0 w 34544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4368800" y="3860800"/>
            <a:ext cx="3454400" cy="2387600"/>
          </a:xfrm>
          <a:custGeom>
            <a:avLst/>
            <a:gdLst>
              <a:gd name="connisteX0" fmla="*/ 0 w 3454400"/>
              <a:gd name="connsiteY0" fmla="*/ 0 h 2387600"/>
              <a:gd name="connisteX1" fmla="*/ 3454400 w 3454400"/>
              <a:gd name="connsiteY1" fmla="*/ 0 h 2387600"/>
              <a:gd name="connisteX2" fmla="*/ 3454400 w 3454400"/>
              <a:gd name="connsiteY2" fmla="*/ 2184400 h 2387600"/>
              <a:gd name="connisteX3" fmla="*/ 3251200 w 3454400"/>
              <a:gd name="connsiteY3" fmla="*/ 2387600 h 2387600"/>
              <a:gd name="connisteX4" fmla="*/ 203200 w 3454400"/>
              <a:gd name="connsiteY4" fmla="*/ 2387600 h 2387600"/>
              <a:gd name="connisteX5" fmla="*/ 0 w 3454400"/>
              <a:gd name="connsiteY5" fmla="*/ 2184400 h 2387600"/>
              <a:gd name="connisteX6" fmla="*/ 0 w 34544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0"/>
                </a:moveTo>
                <a:lnTo>
                  <a:pt x="3454400" y="0"/>
                </a:lnTo>
                <a:lnTo>
                  <a:pt x="3454400" y="2184400"/>
                </a:lnTo>
                <a:cubicBezTo>
                  <a:pt x="3454400" y="2296624"/>
                  <a:pt x="3363424" y="2387600"/>
                  <a:pt x="32512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673600" y="18288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673600" y="23368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8128000" y="3911600"/>
            <a:ext cx="3454400" cy="2336800"/>
          </a:xfrm>
          <a:custGeom>
            <a:avLst/>
            <a:gdLst>
              <a:gd name="connisteX0" fmla="*/ 0 w 3454400"/>
              <a:gd name="connsiteY0" fmla="*/ 0 h 2336800"/>
              <a:gd name="connisteX1" fmla="*/ 3454400 w 3454400"/>
              <a:gd name="connsiteY1" fmla="*/ 0 h 2336800"/>
              <a:gd name="connisteX2" fmla="*/ 3454400 w 3454400"/>
              <a:gd name="connsiteY2" fmla="*/ 2133600 h 2336800"/>
              <a:gd name="connisteX3" fmla="*/ 3251200 w 3454400"/>
              <a:gd name="connsiteY3" fmla="*/ 2336800 h 2336800"/>
              <a:gd name="connisteX4" fmla="*/ 203200 w 3454400"/>
              <a:gd name="connsiteY4" fmla="*/ 2336800 h 2336800"/>
              <a:gd name="connisteX5" fmla="*/ 0 w 3454400"/>
              <a:gd name="connsiteY5" fmla="*/ 2133600 h 2336800"/>
              <a:gd name="connisteX6" fmla="*/ 0 w 34544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36800">
                <a:moveTo>
                  <a:pt x="0" y="0"/>
                </a:moveTo>
                <a:lnTo>
                  <a:pt x="3454400" y="0"/>
                </a:lnTo>
                <a:lnTo>
                  <a:pt x="3454400" y="2133600"/>
                </a:lnTo>
                <a:cubicBezTo>
                  <a:pt x="3454400" y="2245824"/>
                  <a:pt x="3363424" y="2336800"/>
                  <a:pt x="32512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8128000" y="1524000"/>
            <a:ext cx="3454400" cy="2387600"/>
          </a:xfrm>
          <a:custGeom>
            <a:avLst/>
            <a:gdLst>
              <a:gd name="connisteX0" fmla="*/ 0 w 3454400"/>
              <a:gd name="connsiteY0" fmla="*/ 203200 h 2387600"/>
              <a:gd name="connisteX1" fmla="*/ 203200 w 3454400"/>
              <a:gd name="connsiteY1" fmla="*/ 0 h 2387600"/>
              <a:gd name="connisteX2" fmla="*/ 3251200 w 3454400"/>
              <a:gd name="connsiteY2" fmla="*/ 0 h 2387600"/>
              <a:gd name="connisteX3" fmla="*/ 3454400 w 3454400"/>
              <a:gd name="connsiteY3" fmla="*/ 203200 h 2387600"/>
              <a:gd name="connisteX4" fmla="*/ 3454400 w 3454400"/>
              <a:gd name="connsiteY4" fmla="*/ 2387600 h 2387600"/>
              <a:gd name="connisteX5" fmla="*/ 0 w 3454400"/>
              <a:gd name="connsiteY5" fmla="*/ 2387600 h 2387600"/>
              <a:gd name="connisteX6" fmla="*/ 0 w 34544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432800" y="4216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4328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5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5543550" y="1447800"/>
            <a:ext cx="1524000" cy="1524000"/>
          </a:xfrm>
          <a:custGeom>
            <a:avLst/>
            <a:gdLst>
              <a:gd name="connisteX0" fmla="*/ 0 w 1524000"/>
              <a:gd name="connsiteY0" fmla="*/ 304800 h 1524000"/>
              <a:gd name="connisteX1" fmla="*/ 304800 w 1524000"/>
              <a:gd name="connsiteY1" fmla="*/ 0 h 1524000"/>
              <a:gd name="connisteX2" fmla="*/ 1219200 w 1524000"/>
              <a:gd name="connsiteY2" fmla="*/ 0 h 1524000"/>
              <a:gd name="connisteX3" fmla="*/ 1524000 w 1524000"/>
              <a:gd name="connsiteY3" fmla="*/ 304800 h 1524000"/>
              <a:gd name="connisteX4" fmla="*/ 1524000 w 1524000"/>
              <a:gd name="connsiteY4" fmla="*/ 1219200 h 1524000"/>
              <a:gd name="connisteX5" fmla="*/ 1219200 w 1524000"/>
              <a:gd name="connsiteY5" fmla="*/ 1524000 h 1524000"/>
              <a:gd name="connisteX6" fmla="*/ 304800 w 1524000"/>
              <a:gd name="connsiteY6" fmla="*/ 1524000 h 1524000"/>
              <a:gd name="connisteX7" fmla="*/ 0 w 1524000"/>
              <a:gd name="connsiteY7" fmla="*/ 1219200 h 1524000"/>
              <a:gd name="connisteX8" fmla="*/ 0 w 1524000"/>
              <a:gd name="connsiteY8" fmla="*/ 3048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1219200" y="0"/>
                </a:lnTo>
                <a:cubicBezTo>
                  <a:pt x="1387536" y="0"/>
                  <a:pt x="1524000" y="136464"/>
                  <a:pt x="1524000" y="304800"/>
                </a:cubicBezTo>
                <a:lnTo>
                  <a:pt x="1524000" y="1219200"/>
                </a:lnTo>
                <a:cubicBezTo>
                  <a:pt x="1524000" y="1387536"/>
                  <a:pt x="1387536" y="1524000"/>
                  <a:pt x="1219200" y="1524000"/>
                </a:cubicBezTo>
                <a:lnTo>
                  <a:pt x="304800" y="1524000"/>
                </a:lnTo>
                <a:cubicBezTo>
                  <a:pt x="136464" y="1524000"/>
                  <a:pt x="0" y="1387536"/>
                  <a:pt x="0" y="12192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854700" y="1828800"/>
            <a:ext cx="901700" cy="762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6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054600" y="33274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054600" y="3886200"/>
            <a:ext cx="2501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9163050" y="3886200"/>
            <a:ext cx="1524000" cy="1524000"/>
          </a:xfrm>
          <a:custGeom>
            <a:avLst/>
            <a:gdLst>
              <a:gd name="connisteX0" fmla="*/ 0 w 1524000"/>
              <a:gd name="connsiteY0" fmla="*/ 304800 h 1524000"/>
              <a:gd name="connisteX1" fmla="*/ 304800 w 1524000"/>
              <a:gd name="connsiteY1" fmla="*/ 0 h 1524000"/>
              <a:gd name="connisteX2" fmla="*/ 1219200 w 1524000"/>
              <a:gd name="connsiteY2" fmla="*/ 0 h 1524000"/>
              <a:gd name="connisteX3" fmla="*/ 1524000 w 1524000"/>
              <a:gd name="connsiteY3" fmla="*/ 304800 h 1524000"/>
              <a:gd name="connisteX4" fmla="*/ 1524000 w 1524000"/>
              <a:gd name="connsiteY4" fmla="*/ 1219200 h 1524000"/>
              <a:gd name="connisteX5" fmla="*/ 1219200 w 1524000"/>
              <a:gd name="connsiteY5" fmla="*/ 1524000 h 1524000"/>
              <a:gd name="connisteX6" fmla="*/ 304800 w 1524000"/>
              <a:gd name="connsiteY6" fmla="*/ 1524000 h 1524000"/>
              <a:gd name="connisteX7" fmla="*/ 0 w 1524000"/>
              <a:gd name="connsiteY7" fmla="*/ 1219200 h 1524000"/>
              <a:gd name="connisteX8" fmla="*/ 0 w 1524000"/>
              <a:gd name="connsiteY8" fmla="*/ 3048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1219200" y="0"/>
                </a:lnTo>
                <a:cubicBezTo>
                  <a:pt x="1387536" y="0"/>
                  <a:pt x="1524000" y="136464"/>
                  <a:pt x="1524000" y="304800"/>
                </a:cubicBezTo>
                <a:lnTo>
                  <a:pt x="1524000" y="1219200"/>
                </a:lnTo>
                <a:cubicBezTo>
                  <a:pt x="1524000" y="1387536"/>
                  <a:pt x="1387536" y="1524000"/>
                  <a:pt x="1219200" y="1524000"/>
                </a:cubicBezTo>
                <a:lnTo>
                  <a:pt x="304800" y="1524000"/>
                </a:lnTo>
                <a:cubicBezTo>
                  <a:pt x="136464" y="1524000"/>
                  <a:pt x="0" y="1387536"/>
                  <a:pt x="0" y="12192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9474200" y="4267200"/>
            <a:ext cx="901700" cy="762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6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0" hasCustomPrompt="1"/>
            <p:custDataLst>
              <p:tags r:id="rId15"/>
            </p:custDataLst>
          </p:nvPr>
        </p:nvSpPr>
        <p:spPr>
          <a:xfrm>
            <a:off x="8674100" y="14478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1" hasCustomPrompt="1"/>
            <p:custDataLst>
              <p:tags r:id="rId16"/>
            </p:custDataLst>
          </p:nvPr>
        </p:nvSpPr>
        <p:spPr>
          <a:xfrm>
            <a:off x="8674100" y="2006600"/>
            <a:ext cx="2501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7_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9" hasCustomPrompt="1"/>
            <p:custDataLst>
              <p:tags r:id="rId8"/>
            </p:custDataLst>
          </p:nvPr>
        </p:nvSpPr>
        <p:spPr>
          <a:xfrm>
            <a:off x="5067300" y="1143000"/>
            <a:ext cx="1498600" cy="1270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10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54600" y="34544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054600" y="4013200"/>
            <a:ext cx="2501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2"/>
            </p:custDataLst>
          </p:nvPr>
        </p:nvSpPr>
        <p:spPr>
          <a:xfrm>
            <a:off x="8686800" y="1143000"/>
            <a:ext cx="1498600" cy="1270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10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674100" y="34544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674100" y="4013200"/>
            <a:ext cx="2501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84" y="1983597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4_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5238750" y="9906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54600" y="34798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054600" y="4038600"/>
            <a:ext cx="2501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267700" y="609600"/>
            <a:ext cx="3314700" cy="5638800"/>
          </a:xfrm>
          <a:custGeom>
            <a:avLst/>
            <a:gdLst>
              <a:gd name="connisteX0" fmla="*/ 0 w 3314700"/>
              <a:gd name="connsiteY0" fmla="*/ 203200 h 5638800"/>
              <a:gd name="connisteX1" fmla="*/ 203200 w 3314700"/>
              <a:gd name="connsiteY1" fmla="*/ 0 h 5638800"/>
              <a:gd name="connisteX2" fmla="*/ 3111500 w 3314700"/>
              <a:gd name="connsiteY2" fmla="*/ 0 h 5638800"/>
              <a:gd name="connisteX3" fmla="*/ 3314700 w 3314700"/>
              <a:gd name="connsiteY3" fmla="*/ 203200 h 5638800"/>
              <a:gd name="connisteX4" fmla="*/ 3314700 w 3314700"/>
              <a:gd name="connsiteY4" fmla="*/ 5435600 h 5638800"/>
              <a:gd name="connisteX5" fmla="*/ 3111500 w 3314700"/>
              <a:gd name="connsiteY5" fmla="*/ 5638800 h 5638800"/>
              <a:gd name="connisteX6" fmla="*/ 203200 w 3314700"/>
              <a:gd name="connsiteY6" fmla="*/ 5638800 h 5638800"/>
              <a:gd name="connisteX7" fmla="*/ 0 w 3314700"/>
              <a:gd name="connsiteY7" fmla="*/ 5435600 h 5638800"/>
              <a:gd name="connisteX8" fmla="*/ 0 w 33147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3147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5435600"/>
                </a:lnTo>
                <a:cubicBezTo>
                  <a:pt x="3314700" y="5547824"/>
                  <a:pt x="3223724" y="5638800"/>
                  <a:pt x="31115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8858250" y="990600"/>
            <a:ext cx="2133600" cy="2133600"/>
          </a:xfrm>
          <a:custGeom>
            <a:avLst/>
            <a:gdLst>
              <a:gd name="connisteX0" fmla="*/ 0 w 2133600"/>
              <a:gd name="connsiteY0" fmla="*/ 1066800 h 2133600"/>
              <a:gd name="connisteX1" fmla="*/ 1066800 w 2133600"/>
              <a:gd name="connsiteY1" fmla="*/ 0 h 2133600"/>
              <a:gd name="connisteX2" fmla="*/ 1066800 w 2133600"/>
              <a:gd name="connsiteY2" fmla="*/ 0 h 2133600"/>
              <a:gd name="connisteX3" fmla="*/ 2133600 w 2133600"/>
              <a:gd name="connsiteY3" fmla="*/ 1066800 h 2133600"/>
              <a:gd name="connisteX4" fmla="*/ 2133600 w 2133600"/>
              <a:gd name="connsiteY4" fmla="*/ 1066800 h 2133600"/>
              <a:gd name="connisteX5" fmla="*/ 1066800 w 2133600"/>
              <a:gd name="connsiteY5" fmla="*/ 2133600 h 2133600"/>
              <a:gd name="connisteX6" fmla="*/ 1066800 w 2133600"/>
              <a:gd name="connsiteY6" fmla="*/ 2133600 h 2133600"/>
              <a:gd name="connisteX7" fmla="*/ 0 w 2133600"/>
              <a:gd name="connsiteY7" fmla="*/ 1066800 h 2133600"/>
              <a:gd name="connisteX8" fmla="*/ 0 w 2133600"/>
              <a:gd name="connsiteY8" fmla="*/ 10668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lnTo>
                  <a:pt x="1066800" y="0"/>
                </a:lnTo>
                <a:cubicBezTo>
                  <a:pt x="1655977" y="0"/>
                  <a:pt x="2133600" y="477623"/>
                  <a:pt x="2133600" y="1066800"/>
                </a:cubicBezTo>
                <a:lnTo>
                  <a:pt x="2133600" y="1066800"/>
                </a:lnTo>
                <a:cubicBezTo>
                  <a:pt x="2133600" y="1655977"/>
                  <a:pt x="1655977" y="2133600"/>
                  <a:pt x="1066800" y="2133600"/>
                </a:cubicBezTo>
                <a:lnTo>
                  <a:pt x="1066800" y="2133600"/>
                </a:lnTo>
                <a:cubicBezTo>
                  <a:pt x="477623" y="2133600"/>
                  <a:pt x="0" y="1655977"/>
                  <a:pt x="0" y="1066800"/>
                </a:cubicBezTo>
                <a:lnTo>
                  <a:pt x="0" y="10668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674100" y="3479800"/>
            <a:ext cx="2501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674100" y="4038600"/>
            <a:ext cx="2501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54356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5435600"/>
            <a:ext cx="1082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943600"/>
            <a:ext cx="10820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无-颜色错位-并列-5_25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4648200" y="609600"/>
            <a:ext cx="6934200" cy="1333500"/>
          </a:xfrm>
          <a:custGeom>
            <a:avLst/>
            <a:gdLst>
              <a:gd name="connisteX0" fmla="*/ 0 w 6934200"/>
              <a:gd name="connsiteY0" fmla="*/ 203200 h 1333500"/>
              <a:gd name="connisteX1" fmla="*/ 203200 w 6934200"/>
              <a:gd name="connsiteY1" fmla="*/ 0 h 1333500"/>
              <a:gd name="connisteX2" fmla="*/ 6731000 w 6934200"/>
              <a:gd name="connsiteY2" fmla="*/ 0 h 1333500"/>
              <a:gd name="connisteX3" fmla="*/ 6934200 w 6934200"/>
              <a:gd name="connsiteY3" fmla="*/ 203200 h 1333500"/>
              <a:gd name="connisteX4" fmla="*/ 6934200 w 6934200"/>
              <a:gd name="connsiteY4" fmla="*/ 1130300 h 1333500"/>
              <a:gd name="connisteX5" fmla="*/ 6731000 w 6934200"/>
              <a:gd name="connsiteY5" fmla="*/ 1333500 h 1333500"/>
              <a:gd name="connisteX6" fmla="*/ 203200 w 6934200"/>
              <a:gd name="connsiteY6" fmla="*/ 1333500 h 1333500"/>
              <a:gd name="connisteX7" fmla="*/ 0 w 6934200"/>
              <a:gd name="connsiteY7" fmla="*/ 1130300 h 1333500"/>
              <a:gd name="connisteX8" fmla="*/ 0 w 6934200"/>
              <a:gd name="connsiteY8" fmla="*/ 203200 h 13335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3335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130300"/>
                </a:lnTo>
                <a:cubicBezTo>
                  <a:pt x="6934200" y="1242524"/>
                  <a:pt x="6843224" y="1333500"/>
                  <a:pt x="6731000" y="1333500"/>
                </a:cubicBezTo>
                <a:lnTo>
                  <a:pt x="203200" y="1333500"/>
                </a:lnTo>
                <a:cubicBezTo>
                  <a:pt x="90976" y="1333500"/>
                  <a:pt x="0" y="1242524"/>
                  <a:pt x="0" y="11303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>
          <a:xfrm>
            <a:off x="4953000" y="89535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5" hasCustomPrompt="1"/>
            <p:custDataLst>
              <p:tags r:id="rId9"/>
            </p:custDataLst>
          </p:nvPr>
        </p:nvSpPr>
        <p:spPr>
          <a:xfrm>
            <a:off x="5130800" y="107315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5918200" y="895350"/>
            <a:ext cx="535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918200" y="1352550"/>
            <a:ext cx="5359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9" hasCustomPrompt="1"/>
            <p:custDataLst>
              <p:tags r:id="rId12"/>
            </p:custDataLst>
          </p:nvPr>
        </p:nvSpPr>
        <p:spPr>
          <a:xfrm>
            <a:off x="4648200" y="2044700"/>
            <a:ext cx="6934200" cy="1333500"/>
          </a:xfrm>
          <a:custGeom>
            <a:avLst/>
            <a:gdLst>
              <a:gd name="connisteX0" fmla="*/ 0 w 6934200"/>
              <a:gd name="connsiteY0" fmla="*/ 203200 h 1333500"/>
              <a:gd name="connisteX1" fmla="*/ 203200 w 6934200"/>
              <a:gd name="connsiteY1" fmla="*/ 0 h 1333500"/>
              <a:gd name="connisteX2" fmla="*/ 6731000 w 6934200"/>
              <a:gd name="connsiteY2" fmla="*/ 0 h 1333500"/>
              <a:gd name="connisteX3" fmla="*/ 6934200 w 6934200"/>
              <a:gd name="connsiteY3" fmla="*/ 203200 h 1333500"/>
              <a:gd name="connisteX4" fmla="*/ 6934200 w 6934200"/>
              <a:gd name="connsiteY4" fmla="*/ 1130300 h 1333500"/>
              <a:gd name="connisteX5" fmla="*/ 6731000 w 6934200"/>
              <a:gd name="connsiteY5" fmla="*/ 1333500 h 1333500"/>
              <a:gd name="connisteX6" fmla="*/ 203200 w 6934200"/>
              <a:gd name="connsiteY6" fmla="*/ 1333500 h 1333500"/>
              <a:gd name="connisteX7" fmla="*/ 0 w 6934200"/>
              <a:gd name="connsiteY7" fmla="*/ 1130300 h 1333500"/>
              <a:gd name="connisteX8" fmla="*/ 0 w 6934200"/>
              <a:gd name="connsiteY8" fmla="*/ 203200 h 13335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3335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130300"/>
                </a:lnTo>
                <a:cubicBezTo>
                  <a:pt x="6934200" y="1242524"/>
                  <a:pt x="6843224" y="1333500"/>
                  <a:pt x="6731000" y="1333500"/>
                </a:cubicBezTo>
                <a:lnTo>
                  <a:pt x="203200" y="1333500"/>
                </a:lnTo>
                <a:cubicBezTo>
                  <a:pt x="90976" y="1333500"/>
                  <a:pt x="0" y="1242524"/>
                  <a:pt x="0" y="11303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0" hasCustomPrompt="1"/>
            <p:custDataLst>
              <p:tags r:id="rId13"/>
            </p:custDataLst>
          </p:nvPr>
        </p:nvSpPr>
        <p:spPr>
          <a:xfrm>
            <a:off x="4953000" y="233045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8" hasCustomPrompt="1"/>
            <p:custDataLst>
              <p:tags r:id="rId14"/>
            </p:custDataLst>
          </p:nvPr>
        </p:nvSpPr>
        <p:spPr>
          <a:xfrm>
            <a:off x="5130800" y="250825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5918200" y="2330450"/>
            <a:ext cx="535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5918200" y="2787650"/>
            <a:ext cx="5359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7"/>
            </p:custDataLst>
          </p:nvPr>
        </p:nvSpPr>
        <p:spPr>
          <a:xfrm>
            <a:off x="4648200" y="3479800"/>
            <a:ext cx="6934200" cy="1333500"/>
          </a:xfrm>
          <a:custGeom>
            <a:avLst/>
            <a:gdLst>
              <a:gd name="connisteX0" fmla="*/ 0 w 6934200"/>
              <a:gd name="connsiteY0" fmla="*/ 203200 h 1333500"/>
              <a:gd name="connisteX1" fmla="*/ 203200 w 6934200"/>
              <a:gd name="connsiteY1" fmla="*/ 0 h 1333500"/>
              <a:gd name="connisteX2" fmla="*/ 6731000 w 6934200"/>
              <a:gd name="connsiteY2" fmla="*/ 0 h 1333500"/>
              <a:gd name="connisteX3" fmla="*/ 6934200 w 6934200"/>
              <a:gd name="connsiteY3" fmla="*/ 203200 h 1333500"/>
              <a:gd name="connisteX4" fmla="*/ 6934200 w 6934200"/>
              <a:gd name="connsiteY4" fmla="*/ 1130300 h 1333500"/>
              <a:gd name="connisteX5" fmla="*/ 6731000 w 6934200"/>
              <a:gd name="connsiteY5" fmla="*/ 1333500 h 1333500"/>
              <a:gd name="connisteX6" fmla="*/ 203200 w 6934200"/>
              <a:gd name="connsiteY6" fmla="*/ 1333500 h 1333500"/>
              <a:gd name="connisteX7" fmla="*/ 0 w 6934200"/>
              <a:gd name="connsiteY7" fmla="*/ 1130300 h 1333500"/>
              <a:gd name="connisteX8" fmla="*/ 0 w 6934200"/>
              <a:gd name="connsiteY8" fmla="*/ 203200 h 13335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3335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130300"/>
                </a:lnTo>
                <a:cubicBezTo>
                  <a:pt x="6934200" y="1242524"/>
                  <a:pt x="6843224" y="1333500"/>
                  <a:pt x="6731000" y="1333500"/>
                </a:cubicBezTo>
                <a:lnTo>
                  <a:pt x="203200" y="1333500"/>
                </a:lnTo>
                <a:cubicBezTo>
                  <a:pt x="90976" y="1333500"/>
                  <a:pt x="0" y="1242524"/>
                  <a:pt x="0" y="11303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3" hasCustomPrompt="1"/>
            <p:custDataLst>
              <p:tags r:id="rId18"/>
            </p:custDataLst>
          </p:nvPr>
        </p:nvSpPr>
        <p:spPr>
          <a:xfrm>
            <a:off x="4953000" y="376555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5130800" y="394335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20"/>
            </p:custDataLst>
          </p:nvPr>
        </p:nvSpPr>
        <p:spPr>
          <a:xfrm>
            <a:off x="5918200" y="3765550"/>
            <a:ext cx="535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2" hasCustomPrompt="1"/>
            <p:custDataLst>
              <p:tags r:id="rId21"/>
            </p:custDataLst>
          </p:nvPr>
        </p:nvSpPr>
        <p:spPr>
          <a:xfrm>
            <a:off x="5918200" y="4222750"/>
            <a:ext cx="5359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2"/>
            </p:custDataLst>
          </p:nvPr>
        </p:nvSpPr>
        <p:spPr>
          <a:xfrm>
            <a:off x="4648200" y="4914900"/>
            <a:ext cx="6934200" cy="1333500"/>
          </a:xfrm>
          <a:custGeom>
            <a:avLst/>
            <a:gdLst>
              <a:gd name="connisteX0" fmla="*/ 0 w 6934200"/>
              <a:gd name="connsiteY0" fmla="*/ 203200 h 1333500"/>
              <a:gd name="connisteX1" fmla="*/ 203200 w 6934200"/>
              <a:gd name="connsiteY1" fmla="*/ 0 h 1333500"/>
              <a:gd name="connisteX2" fmla="*/ 6731000 w 6934200"/>
              <a:gd name="connsiteY2" fmla="*/ 0 h 1333500"/>
              <a:gd name="connisteX3" fmla="*/ 6934200 w 6934200"/>
              <a:gd name="connsiteY3" fmla="*/ 203200 h 1333500"/>
              <a:gd name="connisteX4" fmla="*/ 6934200 w 6934200"/>
              <a:gd name="connsiteY4" fmla="*/ 1130300 h 1333500"/>
              <a:gd name="connisteX5" fmla="*/ 6731000 w 6934200"/>
              <a:gd name="connsiteY5" fmla="*/ 1333500 h 1333500"/>
              <a:gd name="connisteX6" fmla="*/ 203200 w 6934200"/>
              <a:gd name="connsiteY6" fmla="*/ 1333500 h 1333500"/>
              <a:gd name="connisteX7" fmla="*/ 0 w 6934200"/>
              <a:gd name="connsiteY7" fmla="*/ 1130300 h 1333500"/>
              <a:gd name="connisteX8" fmla="*/ 0 w 6934200"/>
              <a:gd name="connsiteY8" fmla="*/ 203200 h 13335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3335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130300"/>
                </a:lnTo>
                <a:cubicBezTo>
                  <a:pt x="6934200" y="1242524"/>
                  <a:pt x="6843224" y="1333500"/>
                  <a:pt x="6731000" y="1333500"/>
                </a:cubicBezTo>
                <a:lnTo>
                  <a:pt x="203200" y="1333500"/>
                </a:lnTo>
                <a:cubicBezTo>
                  <a:pt x="90976" y="1333500"/>
                  <a:pt x="0" y="1242524"/>
                  <a:pt x="0" y="11303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装饰  8"/>
          <p:cNvSpPr>
            <a:spLocks noGrp="1"/>
          </p:cNvSpPr>
          <p:nvPr>
            <p:ph type="body" idx="16406" hasCustomPrompt="1"/>
            <p:custDataLst>
              <p:tags r:id="rId23"/>
            </p:custDataLst>
          </p:nvPr>
        </p:nvSpPr>
        <p:spPr>
          <a:xfrm>
            <a:off x="4953000" y="520065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30" name="图片占位符 29"/>
          <p:cNvSpPr>
            <a:spLocks noGrp="1"/>
          </p:cNvSpPr>
          <p:nvPr>
            <p:ph type="pic" idx="16404" hasCustomPrompt="1"/>
            <p:custDataLst>
              <p:tags r:id="rId24"/>
            </p:custDataLst>
          </p:nvPr>
        </p:nvSpPr>
        <p:spPr>
          <a:xfrm>
            <a:off x="5130800" y="537845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3" hasCustomPrompt="1"/>
            <p:custDataLst>
              <p:tags r:id="rId25"/>
            </p:custDataLst>
          </p:nvPr>
        </p:nvSpPr>
        <p:spPr>
          <a:xfrm>
            <a:off x="5918200" y="5200650"/>
            <a:ext cx="535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32" name="文本占位符 31"/>
          <p:cNvSpPr>
            <a:spLocks noGrp="1"/>
          </p:cNvSpPr>
          <p:nvPr>
            <p:ph type="body" idx="16394" hasCustomPrompt="1"/>
            <p:custDataLst>
              <p:tags r:id="rId26"/>
            </p:custDataLst>
          </p:nvPr>
        </p:nvSpPr>
        <p:spPr>
          <a:xfrm>
            <a:off x="5918200" y="5657850"/>
            <a:ext cx="5359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左叠-颜色错位-并列-39_33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096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4" hasCustomPrompt="1"/>
            <p:custDataLst>
              <p:tags r:id="rId7"/>
            </p:custDataLst>
          </p:nvPr>
        </p:nvSpPr>
        <p:spPr>
          <a:xfrm>
            <a:off x="914400" y="21717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082800" y="19177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082800" y="2425700"/>
            <a:ext cx="355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62484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6" hasCustomPrompt="1"/>
            <p:custDataLst>
              <p:tags r:id="rId11"/>
            </p:custDataLst>
          </p:nvPr>
        </p:nvSpPr>
        <p:spPr>
          <a:xfrm>
            <a:off x="6553200" y="21717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7721600" y="19177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721600" y="2425700"/>
            <a:ext cx="355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6096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8" hasCustomPrompt="1"/>
            <p:custDataLst>
              <p:tags r:id="rId15"/>
            </p:custDataLst>
          </p:nvPr>
        </p:nvSpPr>
        <p:spPr>
          <a:xfrm>
            <a:off x="914400" y="46863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2082800" y="44323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2082800" y="4940300"/>
            <a:ext cx="355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62484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0" hasCustomPrompt="1"/>
            <p:custDataLst>
              <p:tags r:id="rId19"/>
            </p:custDataLst>
          </p:nvPr>
        </p:nvSpPr>
        <p:spPr>
          <a:xfrm>
            <a:off x="6553200" y="46863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7721600" y="4432300"/>
            <a:ext cx="355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7721600" y="4940300"/>
            <a:ext cx="355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左-默认位置-并列-29_26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3581400" y="609600"/>
            <a:ext cx="8001000" cy="5638800"/>
          </a:xfrm>
          <a:custGeom>
            <a:avLst/>
            <a:gdLst>
              <a:gd name="connisteX0" fmla="*/ 0 w 8001000"/>
              <a:gd name="connsiteY0" fmla="*/ 203200 h 5638800"/>
              <a:gd name="connisteX1" fmla="*/ 203200 w 8001000"/>
              <a:gd name="connsiteY1" fmla="*/ 0 h 5638800"/>
              <a:gd name="connisteX2" fmla="*/ 7797800 w 8001000"/>
              <a:gd name="connsiteY2" fmla="*/ 0 h 5638800"/>
              <a:gd name="connisteX3" fmla="*/ 8001000 w 8001000"/>
              <a:gd name="connsiteY3" fmla="*/ 203200 h 5638800"/>
              <a:gd name="connisteX4" fmla="*/ 8001000 w 8001000"/>
              <a:gd name="connsiteY4" fmla="*/ 5435600 h 5638800"/>
              <a:gd name="connisteX5" fmla="*/ 7797800 w 8001000"/>
              <a:gd name="connsiteY5" fmla="*/ 5638800 h 5638800"/>
              <a:gd name="connisteX6" fmla="*/ 203200 w 8001000"/>
              <a:gd name="connsiteY6" fmla="*/ 5638800 h 5638800"/>
              <a:gd name="connisteX7" fmla="*/ 0 w 8001000"/>
              <a:gd name="connsiteY7" fmla="*/ 5435600 h 5638800"/>
              <a:gd name="connisteX8" fmla="*/ 0 w 80010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80010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5435600"/>
                </a:lnTo>
                <a:cubicBezTo>
                  <a:pt x="8001000" y="5547824"/>
                  <a:pt x="7910024" y="5638800"/>
                  <a:pt x="77978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8"/>
            </p:custDataLst>
          </p:nvPr>
        </p:nvSpPr>
        <p:spPr>
          <a:xfrm>
            <a:off x="3987800" y="11430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156200" y="10414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156200" y="15494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3987800" y="23622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5156200" y="22606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5156200" y="27686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8" hasCustomPrompt="1"/>
            <p:custDataLst>
              <p:tags r:id="rId14"/>
            </p:custDataLst>
          </p:nvPr>
        </p:nvSpPr>
        <p:spPr>
          <a:xfrm>
            <a:off x="3987800" y="35814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156200" y="34798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5156200" y="39878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图片占位符 22"/>
          <p:cNvSpPr>
            <a:spLocks noGrp="1"/>
          </p:cNvSpPr>
          <p:nvPr>
            <p:ph type="pic" idx="16399" hasCustomPrompt="1"/>
            <p:custDataLst>
              <p:tags r:id="rId17"/>
            </p:custDataLst>
          </p:nvPr>
        </p:nvSpPr>
        <p:spPr>
          <a:xfrm>
            <a:off x="3987800" y="4800600"/>
            <a:ext cx="914400" cy="914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5156200" y="46990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9"/>
            </p:custDataLst>
          </p:nvPr>
        </p:nvSpPr>
        <p:spPr>
          <a:xfrm>
            <a:off x="5156200" y="5207000"/>
            <a:ext cx="6019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4_1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3784600" y="812800"/>
            <a:ext cx="2057400" cy="30480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784600" y="40640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784600" y="4521200"/>
            <a:ext cx="2057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3500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553200" y="812800"/>
            <a:ext cx="2057400" cy="30480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40640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553200" y="4521200"/>
            <a:ext cx="2057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9118600" y="609600"/>
            <a:ext cx="2463800" cy="5638800"/>
          </a:xfrm>
          <a:custGeom>
            <a:avLst/>
            <a:gdLst>
              <a:gd name="connisteX0" fmla="*/ 0 w 2463800"/>
              <a:gd name="connsiteY0" fmla="*/ 203200 h 5638800"/>
              <a:gd name="connisteX1" fmla="*/ 203200 w 2463800"/>
              <a:gd name="connsiteY1" fmla="*/ 0 h 5638800"/>
              <a:gd name="connisteX2" fmla="*/ 2260600 w 2463800"/>
              <a:gd name="connsiteY2" fmla="*/ 0 h 5638800"/>
              <a:gd name="connisteX3" fmla="*/ 2463800 w 2463800"/>
              <a:gd name="connsiteY3" fmla="*/ 203200 h 5638800"/>
              <a:gd name="connisteX4" fmla="*/ 2463800 w 2463800"/>
              <a:gd name="connsiteY4" fmla="*/ 5435600 h 5638800"/>
              <a:gd name="connisteX5" fmla="*/ 2260600 w 2463800"/>
              <a:gd name="connsiteY5" fmla="*/ 5638800 h 5638800"/>
              <a:gd name="connisteX6" fmla="*/ 203200 w 2463800"/>
              <a:gd name="connsiteY6" fmla="*/ 5638800 h 5638800"/>
              <a:gd name="connisteX7" fmla="*/ 0 w 2463800"/>
              <a:gd name="connsiteY7" fmla="*/ 5435600 h 5638800"/>
              <a:gd name="connisteX8" fmla="*/ 0 w 24638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4638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5435600"/>
                </a:lnTo>
                <a:cubicBezTo>
                  <a:pt x="2463800" y="5547824"/>
                  <a:pt x="2372824" y="5638800"/>
                  <a:pt x="22606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9321800" y="812800"/>
            <a:ext cx="2057400" cy="30480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321800" y="4064000"/>
            <a:ext cx="2057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9321800" y="4521200"/>
            <a:ext cx="2057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无-默认位置-并列-3_9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609600" y="21082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0" hasCustomPrompt="1"/>
            <p:custDataLst>
              <p:tags r:id="rId7"/>
            </p:custDataLst>
          </p:nvPr>
        </p:nvSpPr>
        <p:spPr>
          <a:xfrm>
            <a:off x="894080" y="23926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133600" y="1854200"/>
            <a:ext cx="944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133600" y="2362200"/>
            <a:ext cx="944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3" hasCustomPrompt="1"/>
            <p:custDataLst>
              <p:tags r:id="rId10"/>
            </p:custDataLst>
          </p:nvPr>
        </p:nvSpPr>
        <p:spPr>
          <a:xfrm>
            <a:off x="609600" y="44450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2" hasCustomPrompt="1"/>
            <p:custDataLst>
              <p:tags r:id="rId11"/>
            </p:custDataLst>
          </p:nvPr>
        </p:nvSpPr>
        <p:spPr>
          <a:xfrm>
            <a:off x="894080" y="47294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2133600" y="4191000"/>
            <a:ext cx="944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2133600" y="4699000"/>
            <a:ext cx="944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左-默认位置-并列-28_10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7188200" y="6096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493000" y="10541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493000" y="1612900"/>
            <a:ext cx="3784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7188200" y="35814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493000" y="40259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493000" y="4584700"/>
            <a:ext cx="3784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3302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38608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4_1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2133600"/>
            <a:ext cx="3454400" cy="3505200"/>
          </a:xfrm>
          <a:custGeom>
            <a:avLst/>
            <a:gdLst>
              <a:gd name="connisteX0" fmla="*/ 0 w 3454400"/>
              <a:gd name="connsiteY0" fmla="*/ 203200 h 3505200"/>
              <a:gd name="connisteX1" fmla="*/ 203200 w 3454400"/>
              <a:gd name="connsiteY1" fmla="*/ 0 h 3505200"/>
              <a:gd name="connisteX2" fmla="*/ 3251200 w 3454400"/>
              <a:gd name="connsiteY2" fmla="*/ 0 h 3505200"/>
              <a:gd name="connisteX3" fmla="*/ 3454400 w 3454400"/>
              <a:gd name="connsiteY3" fmla="*/ 203200 h 3505200"/>
              <a:gd name="connisteX4" fmla="*/ 3454400 w 3454400"/>
              <a:gd name="connsiteY4" fmla="*/ 3302000 h 3505200"/>
              <a:gd name="connisteX5" fmla="*/ 3251200 w 3454400"/>
              <a:gd name="connsiteY5" fmla="*/ 3505200 h 3505200"/>
              <a:gd name="connisteX6" fmla="*/ 203200 w 3454400"/>
              <a:gd name="connsiteY6" fmla="*/ 3505200 h 3505200"/>
              <a:gd name="connisteX7" fmla="*/ 0 w 3454400"/>
              <a:gd name="connsiteY7" fmla="*/ 3302000 h 3505200"/>
              <a:gd name="connisteX8" fmla="*/ 0 w 3454400"/>
              <a:gd name="connsiteY8" fmla="*/ 203200 h 350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50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302000"/>
                </a:lnTo>
                <a:cubicBezTo>
                  <a:pt x="3454400" y="3414224"/>
                  <a:pt x="3363424" y="3505200"/>
                  <a:pt x="3251200" y="3505200"/>
                </a:cubicBezTo>
                <a:lnTo>
                  <a:pt x="203200" y="3505200"/>
                </a:lnTo>
                <a:cubicBezTo>
                  <a:pt x="90976" y="3505200"/>
                  <a:pt x="0" y="3414224"/>
                  <a:pt x="0" y="3302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299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35560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3" hasCustomPrompt="1"/>
            <p:custDataLst>
              <p:tags r:id="rId9"/>
            </p:custDataLst>
          </p:nvPr>
        </p:nvSpPr>
        <p:spPr>
          <a:xfrm>
            <a:off x="4368800" y="2133600"/>
            <a:ext cx="3454400" cy="3505200"/>
          </a:xfrm>
          <a:custGeom>
            <a:avLst/>
            <a:gdLst>
              <a:gd name="connisteX0" fmla="*/ 0 w 3454400"/>
              <a:gd name="connsiteY0" fmla="*/ 203200 h 3505200"/>
              <a:gd name="connisteX1" fmla="*/ 203200 w 3454400"/>
              <a:gd name="connsiteY1" fmla="*/ 0 h 3505200"/>
              <a:gd name="connisteX2" fmla="*/ 3251200 w 3454400"/>
              <a:gd name="connsiteY2" fmla="*/ 0 h 3505200"/>
              <a:gd name="connisteX3" fmla="*/ 3454400 w 3454400"/>
              <a:gd name="connsiteY3" fmla="*/ 203200 h 3505200"/>
              <a:gd name="connisteX4" fmla="*/ 3454400 w 3454400"/>
              <a:gd name="connsiteY4" fmla="*/ 3302000 h 3505200"/>
              <a:gd name="connisteX5" fmla="*/ 3251200 w 3454400"/>
              <a:gd name="connsiteY5" fmla="*/ 3505200 h 3505200"/>
              <a:gd name="connisteX6" fmla="*/ 203200 w 3454400"/>
              <a:gd name="connsiteY6" fmla="*/ 3505200 h 3505200"/>
              <a:gd name="connisteX7" fmla="*/ 0 w 3454400"/>
              <a:gd name="connsiteY7" fmla="*/ 3302000 h 3505200"/>
              <a:gd name="connisteX8" fmla="*/ 0 w 3454400"/>
              <a:gd name="connsiteY8" fmla="*/ 203200 h 350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50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302000"/>
                </a:lnTo>
                <a:cubicBezTo>
                  <a:pt x="3454400" y="3414224"/>
                  <a:pt x="3363424" y="3505200"/>
                  <a:pt x="3251200" y="3505200"/>
                </a:cubicBezTo>
                <a:lnTo>
                  <a:pt x="203200" y="3505200"/>
                </a:lnTo>
                <a:cubicBezTo>
                  <a:pt x="90976" y="3505200"/>
                  <a:pt x="0" y="3414224"/>
                  <a:pt x="0" y="3302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673600" y="299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673600" y="35560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4" hasCustomPrompt="1"/>
            <p:custDataLst>
              <p:tags r:id="rId12"/>
            </p:custDataLst>
          </p:nvPr>
        </p:nvSpPr>
        <p:spPr>
          <a:xfrm>
            <a:off x="8128000" y="2133600"/>
            <a:ext cx="3454400" cy="3505200"/>
          </a:xfrm>
          <a:custGeom>
            <a:avLst/>
            <a:gdLst>
              <a:gd name="connisteX0" fmla="*/ 0 w 3454400"/>
              <a:gd name="connsiteY0" fmla="*/ 203200 h 3505200"/>
              <a:gd name="connisteX1" fmla="*/ 203200 w 3454400"/>
              <a:gd name="connsiteY1" fmla="*/ 0 h 3505200"/>
              <a:gd name="connisteX2" fmla="*/ 3251200 w 3454400"/>
              <a:gd name="connsiteY2" fmla="*/ 0 h 3505200"/>
              <a:gd name="connisteX3" fmla="*/ 3454400 w 3454400"/>
              <a:gd name="connsiteY3" fmla="*/ 203200 h 3505200"/>
              <a:gd name="connisteX4" fmla="*/ 3454400 w 3454400"/>
              <a:gd name="connsiteY4" fmla="*/ 3302000 h 3505200"/>
              <a:gd name="connisteX5" fmla="*/ 3251200 w 3454400"/>
              <a:gd name="connsiteY5" fmla="*/ 3505200 h 3505200"/>
              <a:gd name="connisteX6" fmla="*/ 203200 w 3454400"/>
              <a:gd name="connsiteY6" fmla="*/ 3505200 h 3505200"/>
              <a:gd name="connisteX7" fmla="*/ 0 w 3454400"/>
              <a:gd name="connsiteY7" fmla="*/ 3302000 h 3505200"/>
              <a:gd name="connisteX8" fmla="*/ 0 w 3454400"/>
              <a:gd name="connsiteY8" fmla="*/ 203200 h 350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50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302000"/>
                </a:lnTo>
                <a:cubicBezTo>
                  <a:pt x="3454400" y="3414224"/>
                  <a:pt x="3363424" y="3505200"/>
                  <a:pt x="3251200" y="3505200"/>
                </a:cubicBezTo>
                <a:lnTo>
                  <a:pt x="203200" y="3505200"/>
                </a:lnTo>
                <a:cubicBezTo>
                  <a:pt x="90976" y="3505200"/>
                  <a:pt x="0" y="3414224"/>
                  <a:pt x="0" y="3302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432800" y="299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432800" y="35560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4648200" y="1524000"/>
            <a:ext cx="6934200" cy="4724400"/>
          </a:xfrm>
          <a:custGeom>
            <a:avLst/>
            <a:gdLst>
              <a:gd name="connisteX0" fmla="*/ 0 w 6934200"/>
              <a:gd name="connsiteY0" fmla="*/ 0 h 4724400"/>
              <a:gd name="connisteX1" fmla="*/ 6731000 w 6934200"/>
              <a:gd name="connsiteY1" fmla="*/ 0 h 4724400"/>
              <a:gd name="connisteX2" fmla="*/ 6934200 w 6934200"/>
              <a:gd name="connsiteY2" fmla="*/ 203200 h 4724400"/>
              <a:gd name="connisteX3" fmla="*/ 6934200 w 6934200"/>
              <a:gd name="connsiteY3" fmla="*/ 4521200 h 4724400"/>
              <a:gd name="connisteX4" fmla="*/ 6731000 w 6934200"/>
              <a:gd name="connsiteY4" fmla="*/ 4724400 h 4724400"/>
              <a:gd name="connisteX5" fmla="*/ 0 w 6934200"/>
              <a:gd name="connsiteY5" fmla="*/ 4724400 h 4724400"/>
              <a:gd name="connisteX6" fmla="*/ 0 w 69342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0"/>
                </a:move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4521200"/>
                </a:lnTo>
                <a:cubicBezTo>
                  <a:pt x="6934200" y="4633424"/>
                  <a:pt x="6843224" y="4724400"/>
                  <a:pt x="67310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4038600 w 4038600"/>
              <a:gd name="connsiteY2" fmla="*/ 0 h 4724400"/>
              <a:gd name="connisteX3" fmla="*/ 4038600 w 4038600"/>
              <a:gd name="connsiteY3" fmla="*/ 4724400 h 4724400"/>
              <a:gd name="connisteX4" fmla="*/ 203200 w 4038600"/>
              <a:gd name="connsiteY4" fmla="*/ 4724400 h 4724400"/>
              <a:gd name="connisteX5" fmla="*/ 0 w 4038600"/>
              <a:gd name="connsiteY5" fmla="*/ 4521200 h 4724400"/>
              <a:gd name="connisteX6" fmla="*/ 0 w 40386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38600" y="0"/>
                </a:lnTo>
                <a:lnTo>
                  <a:pt x="40386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66800" y="29972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66800" y="3556000"/>
            <a:ext cx="3124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图下右内-装饰下-默认位置-并列-7_113_group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4648200" y="609600"/>
            <a:ext cx="6934200" cy="2946400"/>
          </a:xfrm>
          <a:custGeom>
            <a:avLst/>
            <a:gdLst>
              <a:gd name="connisteX0" fmla="*/ 0 w 6934200"/>
              <a:gd name="connsiteY0" fmla="*/ 203200 h 2946400"/>
              <a:gd name="connisteX1" fmla="*/ 203200 w 6934200"/>
              <a:gd name="connsiteY1" fmla="*/ 0 h 2946400"/>
              <a:gd name="connisteX2" fmla="*/ 6731000 w 6934200"/>
              <a:gd name="connsiteY2" fmla="*/ 0 h 2946400"/>
              <a:gd name="connisteX3" fmla="*/ 6934200 w 6934200"/>
              <a:gd name="connsiteY3" fmla="*/ 203200 h 2946400"/>
              <a:gd name="connisteX4" fmla="*/ 6934200 w 6934200"/>
              <a:gd name="connsiteY4" fmla="*/ 2946400 h 2946400"/>
              <a:gd name="connisteX5" fmla="*/ 0 w 6934200"/>
              <a:gd name="connsiteY5" fmla="*/ 2946400 h 2946400"/>
              <a:gd name="connisteX6" fmla="*/ 0 w 69342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4648200" y="3556000"/>
            <a:ext cx="6934200" cy="2692400"/>
          </a:xfrm>
          <a:custGeom>
            <a:avLst/>
            <a:gdLst>
              <a:gd name="connisteX0" fmla="*/ 0 w 6934200"/>
              <a:gd name="connsiteY0" fmla="*/ 0 h 2692400"/>
              <a:gd name="connisteX1" fmla="*/ 6934200 w 6934200"/>
              <a:gd name="connsiteY1" fmla="*/ 0 h 2692400"/>
              <a:gd name="connisteX2" fmla="*/ 6934200 w 6934200"/>
              <a:gd name="connsiteY2" fmla="*/ 2489200 h 2692400"/>
              <a:gd name="connisteX3" fmla="*/ 6731000 w 6934200"/>
              <a:gd name="connsiteY3" fmla="*/ 2692400 h 2692400"/>
              <a:gd name="connisteX4" fmla="*/ 203200 w 6934200"/>
              <a:gd name="connsiteY4" fmla="*/ 2692400 h 2692400"/>
              <a:gd name="connisteX5" fmla="*/ 0 w 6934200"/>
              <a:gd name="connsiteY5" fmla="*/ 2489200 h 2692400"/>
              <a:gd name="connisteX6" fmla="*/ 0 w 69342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92400">
                <a:moveTo>
                  <a:pt x="0" y="0"/>
                </a:moveTo>
                <a:lnTo>
                  <a:pt x="6934200" y="0"/>
                </a:lnTo>
                <a:lnTo>
                  <a:pt x="6934200" y="2489200"/>
                </a:lnTo>
                <a:cubicBezTo>
                  <a:pt x="6934200" y="2601424"/>
                  <a:pt x="6843224" y="2692400"/>
                  <a:pt x="67310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8608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419600"/>
            <a:ext cx="1701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7264400" y="38608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7264400" y="4419600"/>
            <a:ext cx="1701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9575800" y="38608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9575800" y="4419600"/>
            <a:ext cx="1701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4_1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idx="16392" hasCustomPrompt="1"/>
            <p:custDataLst>
              <p:tags r:id="rId6"/>
            </p:custDataLst>
          </p:nvPr>
        </p:nvSpPr>
        <p:spPr>
          <a:xfrm>
            <a:off x="1473200" y="1905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37846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4343400"/>
            <a:ext cx="3251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3" hasCustomPrompt="1"/>
            <p:custDataLst>
              <p:tags r:id="rId9"/>
            </p:custDataLst>
          </p:nvPr>
        </p:nvSpPr>
        <p:spPr>
          <a:xfrm>
            <a:off x="5334000" y="1905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470400" y="37846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470400" y="4343400"/>
            <a:ext cx="3251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9194800" y="19050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331200" y="37846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331200" y="4343400"/>
            <a:ext cx="3251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7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2794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27940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3302000"/>
            <a:ext cx="6172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09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62000" y="48260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62000" y="5334000"/>
            <a:ext cx="6172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7_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924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3251200"/>
            <a:ext cx="51816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6400800" y="26924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6400800" y="3251200"/>
            <a:ext cx="51816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图中标下内-装饰上-默认位置-并列-51_45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835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609600"/>
            <a:ext cx="10972800" cy="2692400"/>
          </a:xfrm>
          <a:custGeom>
            <a:avLst/>
            <a:gdLst>
              <a:gd name="connisteX0" fmla="*/ 0 w 10972800"/>
              <a:gd name="connsiteY0" fmla="*/ 203200 h 2692400"/>
              <a:gd name="connisteX1" fmla="*/ 203200 w 10972800"/>
              <a:gd name="connsiteY1" fmla="*/ 0 h 2692400"/>
              <a:gd name="connisteX2" fmla="*/ 10769600 w 10972800"/>
              <a:gd name="connsiteY2" fmla="*/ 0 h 2692400"/>
              <a:gd name="connisteX3" fmla="*/ 10972800 w 10972800"/>
              <a:gd name="connsiteY3" fmla="*/ 203200 h 2692400"/>
              <a:gd name="connisteX4" fmla="*/ 10972800 w 10972800"/>
              <a:gd name="connsiteY4" fmla="*/ 2489200 h 2692400"/>
              <a:gd name="connisteX5" fmla="*/ 10769600 w 10972800"/>
              <a:gd name="connsiteY5" fmla="*/ 2692400 h 2692400"/>
              <a:gd name="connisteX6" fmla="*/ 203200 w 10972800"/>
              <a:gd name="connsiteY6" fmla="*/ 2692400 h 2692400"/>
              <a:gd name="connisteX7" fmla="*/ 0 w 10972800"/>
              <a:gd name="connsiteY7" fmla="*/ 2489200 h 2692400"/>
              <a:gd name="connisteX8" fmla="*/ 0 w 10972800"/>
              <a:gd name="connsiteY8" fmla="*/ 20320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692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489200"/>
                </a:lnTo>
                <a:cubicBezTo>
                  <a:pt x="10972800" y="2601424"/>
                  <a:pt x="10881824" y="2692400"/>
                  <a:pt x="107696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8260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334000"/>
            <a:ext cx="3098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4704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622800" y="48260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4622800" y="5334000"/>
            <a:ext cx="3098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83312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483600" y="48260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8483600" y="5334000"/>
            <a:ext cx="3098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内下右图-装饰左-默认位置-并列-33_75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97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9718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4191000" y="2489200"/>
            <a:ext cx="7391400" cy="3759200"/>
          </a:xfrm>
          <a:custGeom>
            <a:avLst/>
            <a:gdLst>
              <a:gd name="connisteX0" fmla="*/ 0 w 7391400"/>
              <a:gd name="connsiteY0" fmla="*/ 203200 h 3759200"/>
              <a:gd name="connisteX1" fmla="*/ 203200 w 7391400"/>
              <a:gd name="connsiteY1" fmla="*/ 0 h 3759200"/>
              <a:gd name="connisteX2" fmla="*/ 7188200 w 7391400"/>
              <a:gd name="connsiteY2" fmla="*/ 0 h 3759200"/>
              <a:gd name="connisteX3" fmla="*/ 7391400 w 7391400"/>
              <a:gd name="connsiteY3" fmla="*/ 203200 h 3759200"/>
              <a:gd name="connisteX4" fmla="*/ 7391400 w 7391400"/>
              <a:gd name="connsiteY4" fmla="*/ 3556000 h 3759200"/>
              <a:gd name="connisteX5" fmla="*/ 7188200 w 7391400"/>
              <a:gd name="connsiteY5" fmla="*/ 3759200 h 3759200"/>
              <a:gd name="connisteX6" fmla="*/ 203200 w 7391400"/>
              <a:gd name="connsiteY6" fmla="*/ 3759200 h 3759200"/>
              <a:gd name="connisteX7" fmla="*/ 0 w 7391400"/>
              <a:gd name="connsiteY7" fmla="*/ 3556000 h 3759200"/>
              <a:gd name="connisteX8" fmla="*/ 0 w 7391400"/>
              <a:gd name="connsiteY8" fmla="*/ 203200 h 375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391400" h="375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3556000"/>
                </a:lnTo>
                <a:cubicBezTo>
                  <a:pt x="7391400" y="3668224"/>
                  <a:pt x="7300424" y="3759200"/>
                  <a:pt x="7188200" y="3759200"/>
                </a:cubicBezTo>
                <a:lnTo>
                  <a:pt x="203200" y="3759200"/>
                </a:lnTo>
                <a:cubicBezTo>
                  <a:pt x="90976" y="3759200"/>
                  <a:pt x="0" y="3668224"/>
                  <a:pt x="0" y="355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4191000" y="6096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343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343400" y="1117600"/>
            <a:ext cx="1905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858000" y="6096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010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7010400" y="1117600"/>
            <a:ext cx="1905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9525000" y="6096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677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677400" y="1117600"/>
            <a:ext cx="1905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3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403600"/>
          </a:xfrm>
          <a:custGeom>
            <a:avLst/>
            <a:gdLst>
              <a:gd name="connisteX0" fmla="*/ 0 w 10972800"/>
              <a:gd name="connsiteY0" fmla="*/ 203200 h 3403600"/>
              <a:gd name="connisteX1" fmla="*/ 203200 w 10972800"/>
              <a:gd name="connsiteY1" fmla="*/ 0 h 3403600"/>
              <a:gd name="connisteX2" fmla="*/ 10769600 w 10972800"/>
              <a:gd name="connsiteY2" fmla="*/ 0 h 3403600"/>
              <a:gd name="connisteX3" fmla="*/ 10972800 w 10972800"/>
              <a:gd name="connsiteY3" fmla="*/ 203200 h 3403600"/>
              <a:gd name="connisteX4" fmla="*/ 10972800 w 10972800"/>
              <a:gd name="connsiteY4" fmla="*/ 3200400 h 3403600"/>
              <a:gd name="connisteX5" fmla="*/ 10769600 w 10972800"/>
              <a:gd name="connsiteY5" fmla="*/ 3403600 h 3403600"/>
              <a:gd name="connisteX6" fmla="*/ 203200 w 10972800"/>
              <a:gd name="connsiteY6" fmla="*/ 3403600 h 3403600"/>
              <a:gd name="connisteX7" fmla="*/ 0 w 10972800"/>
              <a:gd name="connsiteY7" fmla="*/ 3200400 h 3403600"/>
              <a:gd name="connisteX8" fmla="*/ 0 w 10972800"/>
              <a:gd name="connsiteY8" fmla="*/ 203200 h 340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03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00400"/>
                </a:lnTo>
                <a:cubicBezTo>
                  <a:pt x="10972800" y="3312624"/>
                  <a:pt x="10881824" y="3403600"/>
                  <a:pt x="10769600" y="3403600"/>
                </a:cubicBezTo>
                <a:lnTo>
                  <a:pt x="203200" y="3403600"/>
                </a:lnTo>
                <a:cubicBezTo>
                  <a:pt x="90976" y="3403600"/>
                  <a:pt x="0" y="3312624"/>
                  <a:pt x="0" y="3200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5384800"/>
            <a:ext cx="1097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943600"/>
            <a:ext cx="10972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_1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3556000"/>
            <a:ext cx="2463800" cy="2692400"/>
          </a:xfrm>
          <a:custGeom>
            <a:avLst/>
            <a:gdLst>
              <a:gd name="connisteX0" fmla="*/ 0 w 2463800"/>
              <a:gd name="connsiteY0" fmla="*/ 0 h 2692400"/>
              <a:gd name="connisteX1" fmla="*/ 2463800 w 2463800"/>
              <a:gd name="connsiteY1" fmla="*/ 0 h 2692400"/>
              <a:gd name="connisteX2" fmla="*/ 2463800 w 2463800"/>
              <a:gd name="connsiteY2" fmla="*/ 2489200 h 2692400"/>
              <a:gd name="connisteX3" fmla="*/ 2260600 w 2463800"/>
              <a:gd name="connsiteY3" fmla="*/ 2692400 h 2692400"/>
              <a:gd name="connisteX4" fmla="*/ 203200 w 2463800"/>
              <a:gd name="connsiteY4" fmla="*/ 2692400 h 2692400"/>
              <a:gd name="connisteX5" fmla="*/ 0 w 2463800"/>
              <a:gd name="connsiteY5" fmla="*/ 2489200 h 2692400"/>
              <a:gd name="connisteX6" fmla="*/ 0 w 24638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92400">
                <a:moveTo>
                  <a:pt x="0" y="0"/>
                </a:moveTo>
                <a:lnTo>
                  <a:pt x="2463800" y="0"/>
                </a:lnTo>
                <a:lnTo>
                  <a:pt x="2463800" y="2489200"/>
                </a:lnTo>
                <a:cubicBezTo>
                  <a:pt x="2463800" y="2601424"/>
                  <a:pt x="2372824" y="2692400"/>
                  <a:pt x="22606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3581400" y="609600"/>
            <a:ext cx="2463800" cy="2946400"/>
          </a:xfrm>
          <a:custGeom>
            <a:avLst/>
            <a:gdLst>
              <a:gd name="connisteX0" fmla="*/ 0 w 2463800"/>
              <a:gd name="connsiteY0" fmla="*/ 203200 h 2946400"/>
              <a:gd name="connisteX1" fmla="*/ 203200 w 2463800"/>
              <a:gd name="connsiteY1" fmla="*/ 0 h 2946400"/>
              <a:gd name="connisteX2" fmla="*/ 2260600 w 2463800"/>
              <a:gd name="connsiteY2" fmla="*/ 0 h 2946400"/>
              <a:gd name="connisteX3" fmla="*/ 2463800 w 2463800"/>
              <a:gd name="connsiteY3" fmla="*/ 203200 h 2946400"/>
              <a:gd name="connisteX4" fmla="*/ 2463800 w 2463800"/>
              <a:gd name="connsiteY4" fmla="*/ 2946400 h 2946400"/>
              <a:gd name="connisteX5" fmla="*/ 0 w 2463800"/>
              <a:gd name="connsiteY5" fmla="*/ 2946400 h 2946400"/>
              <a:gd name="connisteX6" fmla="*/ 0 w 24638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886200" y="37592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886200" y="4216400"/>
            <a:ext cx="1854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350000" y="3556000"/>
            <a:ext cx="2463800" cy="2692400"/>
          </a:xfrm>
          <a:custGeom>
            <a:avLst/>
            <a:gdLst>
              <a:gd name="connisteX0" fmla="*/ 0 w 2463800"/>
              <a:gd name="connsiteY0" fmla="*/ 0 h 2692400"/>
              <a:gd name="connisteX1" fmla="*/ 2463800 w 2463800"/>
              <a:gd name="connsiteY1" fmla="*/ 0 h 2692400"/>
              <a:gd name="connisteX2" fmla="*/ 2463800 w 2463800"/>
              <a:gd name="connsiteY2" fmla="*/ 2489200 h 2692400"/>
              <a:gd name="connisteX3" fmla="*/ 2260600 w 2463800"/>
              <a:gd name="connsiteY3" fmla="*/ 2692400 h 2692400"/>
              <a:gd name="connisteX4" fmla="*/ 203200 w 2463800"/>
              <a:gd name="connsiteY4" fmla="*/ 2692400 h 2692400"/>
              <a:gd name="connisteX5" fmla="*/ 0 w 2463800"/>
              <a:gd name="connsiteY5" fmla="*/ 2489200 h 2692400"/>
              <a:gd name="connisteX6" fmla="*/ 0 w 24638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92400">
                <a:moveTo>
                  <a:pt x="0" y="0"/>
                </a:moveTo>
                <a:lnTo>
                  <a:pt x="2463800" y="0"/>
                </a:lnTo>
                <a:lnTo>
                  <a:pt x="2463800" y="2489200"/>
                </a:lnTo>
                <a:cubicBezTo>
                  <a:pt x="2463800" y="2601424"/>
                  <a:pt x="2372824" y="2692400"/>
                  <a:pt x="22606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350000" y="609600"/>
            <a:ext cx="2463800" cy="2946400"/>
          </a:xfrm>
          <a:custGeom>
            <a:avLst/>
            <a:gdLst>
              <a:gd name="connisteX0" fmla="*/ 0 w 2463800"/>
              <a:gd name="connsiteY0" fmla="*/ 203200 h 2946400"/>
              <a:gd name="connisteX1" fmla="*/ 203200 w 2463800"/>
              <a:gd name="connsiteY1" fmla="*/ 0 h 2946400"/>
              <a:gd name="connisteX2" fmla="*/ 2260600 w 2463800"/>
              <a:gd name="connsiteY2" fmla="*/ 0 h 2946400"/>
              <a:gd name="connisteX3" fmla="*/ 2463800 w 2463800"/>
              <a:gd name="connsiteY3" fmla="*/ 203200 h 2946400"/>
              <a:gd name="connisteX4" fmla="*/ 2463800 w 2463800"/>
              <a:gd name="connsiteY4" fmla="*/ 2946400 h 2946400"/>
              <a:gd name="connisteX5" fmla="*/ 0 w 2463800"/>
              <a:gd name="connsiteY5" fmla="*/ 2946400 h 2946400"/>
              <a:gd name="connisteX6" fmla="*/ 0 w 24638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654800" y="37592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654800" y="4216400"/>
            <a:ext cx="1854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9118600" y="3556000"/>
            <a:ext cx="2463800" cy="2692400"/>
          </a:xfrm>
          <a:custGeom>
            <a:avLst/>
            <a:gdLst>
              <a:gd name="connisteX0" fmla="*/ 0 w 2463800"/>
              <a:gd name="connsiteY0" fmla="*/ 0 h 2692400"/>
              <a:gd name="connisteX1" fmla="*/ 2463800 w 2463800"/>
              <a:gd name="connsiteY1" fmla="*/ 0 h 2692400"/>
              <a:gd name="connisteX2" fmla="*/ 2463800 w 2463800"/>
              <a:gd name="connsiteY2" fmla="*/ 2489200 h 2692400"/>
              <a:gd name="connisteX3" fmla="*/ 2260600 w 2463800"/>
              <a:gd name="connsiteY3" fmla="*/ 2692400 h 2692400"/>
              <a:gd name="connisteX4" fmla="*/ 203200 w 2463800"/>
              <a:gd name="connsiteY4" fmla="*/ 2692400 h 2692400"/>
              <a:gd name="connisteX5" fmla="*/ 0 w 2463800"/>
              <a:gd name="connsiteY5" fmla="*/ 2489200 h 2692400"/>
              <a:gd name="connisteX6" fmla="*/ 0 w 24638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92400">
                <a:moveTo>
                  <a:pt x="0" y="0"/>
                </a:moveTo>
                <a:lnTo>
                  <a:pt x="2463800" y="0"/>
                </a:lnTo>
                <a:lnTo>
                  <a:pt x="2463800" y="2489200"/>
                </a:lnTo>
                <a:cubicBezTo>
                  <a:pt x="2463800" y="2601424"/>
                  <a:pt x="2372824" y="2692400"/>
                  <a:pt x="22606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9118600" y="609600"/>
            <a:ext cx="2463800" cy="2946400"/>
          </a:xfrm>
          <a:custGeom>
            <a:avLst/>
            <a:gdLst>
              <a:gd name="connisteX0" fmla="*/ 0 w 2463800"/>
              <a:gd name="connsiteY0" fmla="*/ 203200 h 2946400"/>
              <a:gd name="connisteX1" fmla="*/ 203200 w 2463800"/>
              <a:gd name="connsiteY1" fmla="*/ 0 h 2946400"/>
              <a:gd name="connisteX2" fmla="*/ 2260600 w 2463800"/>
              <a:gd name="connsiteY2" fmla="*/ 0 h 2946400"/>
              <a:gd name="connisteX3" fmla="*/ 2463800 w 2463800"/>
              <a:gd name="connsiteY3" fmla="*/ 203200 h 2946400"/>
              <a:gd name="connisteX4" fmla="*/ 2463800 w 2463800"/>
              <a:gd name="connsiteY4" fmla="*/ 2946400 h 2946400"/>
              <a:gd name="connisteX5" fmla="*/ 0 w 2463800"/>
              <a:gd name="connsiteY5" fmla="*/ 2946400 h 2946400"/>
              <a:gd name="connisteX6" fmla="*/ 0 w 24638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423400" y="37592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9423400" y="4216400"/>
            <a:ext cx="1854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3_1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6096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7"/>
            </p:custDataLst>
          </p:nvPr>
        </p:nvSpPr>
        <p:spPr>
          <a:xfrm>
            <a:off x="6096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0640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5212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34290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34290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3733800" y="40640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3733800" y="45212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62484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5"/>
            </p:custDataLst>
          </p:nvPr>
        </p:nvSpPr>
        <p:spPr>
          <a:xfrm>
            <a:off x="62484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6553200" y="40640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6553200" y="45212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9067800" y="3860800"/>
            <a:ext cx="2514600" cy="2387600"/>
          </a:xfrm>
          <a:custGeom>
            <a:avLst/>
            <a:gdLst>
              <a:gd name="connisteX0" fmla="*/ 0 w 2514600"/>
              <a:gd name="connsiteY0" fmla="*/ 0 h 2387600"/>
              <a:gd name="connisteX1" fmla="*/ 2514600 w 2514600"/>
              <a:gd name="connsiteY1" fmla="*/ 0 h 2387600"/>
              <a:gd name="connisteX2" fmla="*/ 2514600 w 2514600"/>
              <a:gd name="connsiteY2" fmla="*/ 2184400 h 2387600"/>
              <a:gd name="connisteX3" fmla="*/ 2311400 w 2514600"/>
              <a:gd name="connsiteY3" fmla="*/ 2387600 h 2387600"/>
              <a:gd name="connisteX4" fmla="*/ 203200 w 2514600"/>
              <a:gd name="connsiteY4" fmla="*/ 2387600 h 2387600"/>
              <a:gd name="connisteX5" fmla="*/ 0 w 2514600"/>
              <a:gd name="connsiteY5" fmla="*/ 2184400 h 2387600"/>
              <a:gd name="connisteX6" fmla="*/ 0 w 25146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387600">
                <a:moveTo>
                  <a:pt x="0" y="0"/>
                </a:moveTo>
                <a:lnTo>
                  <a:pt x="2514600" y="0"/>
                </a:lnTo>
                <a:lnTo>
                  <a:pt x="2514600" y="2184400"/>
                </a:lnTo>
                <a:cubicBezTo>
                  <a:pt x="2514600" y="2296624"/>
                  <a:pt x="2423624" y="2387600"/>
                  <a:pt x="23114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9067800" y="1524000"/>
            <a:ext cx="2514600" cy="2336800"/>
          </a:xfrm>
          <a:custGeom>
            <a:avLst/>
            <a:gdLst>
              <a:gd name="connisteX0" fmla="*/ 0 w 2514600"/>
              <a:gd name="connsiteY0" fmla="*/ 203200 h 2336800"/>
              <a:gd name="connisteX1" fmla="*/ 203200 w 2514600"/>
              <a:gd name="connsiteY1" fmla="*/ 0 h 2336800"/>
              <a:gd name="connisteX2" fmla="*/ 2311400 w 2514600"/>
              <a:gd name="connsiteY2" fmla="*/ 0 h 2336800"/>
              <a:gd name="connisteX3" fmla="*/ 2514600 w 2514600"/>
              <a:gd name="connsiteY3" fmla="*/ 203200 h 2336800"/>
              <a:gd name="connisteX4" fmla="*/ 2514600 w 2514600"/>
              <a:gd name="connsiteY4" fmla="*/ 2336800 h 2336800"/>
              <a:gd name="connisteX5" fmla="*/ 0 w 2514600"/>
              <a:gd name="connsiteY5" fmla="*/ 2336800 h 2336800"/>
              <a:gd name="connisteX6" fmla="*/ 0 w 25146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146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311400" y="0"/>
                </a:lnTo>
                <a:cubicBezTo>
                  <a:pt x="2423624" y="0"/>
                  <a:pt x="2514600" y="90976"/>
                  <a:pt x="2514600" y="203200"/>
                </a:cubicBezTo>
                <a:lnTo>
                  <a:pt x="25146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9372600" y="40640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9372600" y="4521200"/>
            <a:ext cx="1905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0_1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3606800"/>
            <a:ext cx="2463800" cy="2641600"/>
          </a:xfrm>
          <a:custGeom>
            <a:avLst/>
            <a:gdLst>
              <a:gd name="connisteX0" fmla="*/ 0 w 2463800"/>
              <a:gd name="connsiteY0" fmla="*/ 0 h 2641600"/>
              <a:gd name="connisteX1" fmla="*/ 2463800 w 2463800"/>
              <a:gd name="connsiteY1" fmla="*/ 0 h 2641600"/>
              <a:gd name="connisteX2" fmla="*/ 2463800 w 2463800"/>
              <a:gd name="connsiteY2" fmla="*/ 2438400 h 2641600"/>
              <a:gd name="connisteX3" fmla="*/ 2260600 w 2463800"/>
              <a:gd name="connsiteY3" fmla="*/ 2641600 h 2641600"/>
              <a:gd name="connisteX4" fmla="*/ 203200 w 2463800"/>
              <a:gd name="connsiteY4" fmla="*/ 2641600 h 2641600"/>
              <a:gd name="connisteX5" fmla="*/ 0 w 2463800"/>
              <a:gd name="connsiteY5" fmla="*/ 2438400 h 2641600"/>
              <a:gd name="connisteX6" fmla="*/ 0 w 24638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41600">
                <a:moveTo>
                  <a:pt x="0" y="0"/>
                </a:moveTo>
                <a:lnTo>
                  <a:pt x="2463800" y="0"/>
                </a:lnTo>
                <a:lnTo>
                  <a:pt x="2463800" y="2438400"/>
                </a:lnTo>
                <a:cubicBezTo>
                  <a:pt x="2463800" y="2550624"/>
                  <a:pt x="2372824" y="2641600"/>
                  <a:pt x="2260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35814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886200" y="3911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886200" y="4419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350000" y="3606800"/>
            <a:ext cx="2463800" cy="2641600"/>
          </a:xfrm>
          <a:custGeom>
            <a:avLst/>
            <a:gdLst>
              <a:gd name="connisteX0" fmla="*/ 0 w 2463800"/>
              <a:gd name="connsiteY0" fmla="*/ 0 h 2641600"/>
              <a:gd name="connisteX1" fmla="*/ 2463800 w 2463800"/>
              <a:gd name="connsiteY1" fmla="*/ 0 h 2641600"/>
              <a:gd name="connisteX2" fmla="*/ 2463800 w 2463800"/>
              <a:gd name="connsiteY2" fmla="*/ 2438400 h 2641600"/>
              <a:gd name="connisteX3" fmla="*/ 2260600 w 2463800"/>
              <a:gd name="connsiteY3" fmla="*/ 2641600 h 2641600"/>
              <a:gd name="connisteX4" fmla="*/ 203200 w 2463800"/>
              <a:gd name="connsiteY4" fmla="*/ 2641600 h 2641600"/>
              <a:gd name="connisteX5" fmla="*/ 0 w 2463800"/>
              <a:gd name="connsiteY5" fmla="*/ 2438400 h 2641600"/>
              <a:gd name="connisteX6" fmla="*/ 0 w 24638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41600">
                <a:moveTo>
                  <a:pt x="0" y="0"/>
                </a:moveTo>
                <a:lnTo>
                  <a:pt x="2463800" y="0"/>
                </a:lnTo>
                <a:lnTo>
                  <a:pt x="2463800" y="2438400"/>
                </a:lnTo>
                <a:cubicBezTo>
                  <a:pt x="2463800" y="2550624"/>
                  <a:pt x="2372824" y="2641600"/>
                  <a:pt x="2260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3500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654800" y="3911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654800" y="4419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9118600" y="3606800"/>
            <a:ext cx="2463800" cy="2641600"/>
          </a:xfrm>
          <a:custGeom>
            <a:avLst/>
            <a:gdLst>
              <a:gd name="connisteX0" fmla="*/ 0 w 2463800"/>
              <a:gd name="connsiteY0" fmla="*/ 0 h 2641600"/>
              <a:gd name="connisteX1" fmla="*/ 2463800 w 2463800"/>
              <a:gd name="connsiteY1" fmla="*/ 0 h 2641600"/>
              <a:gd name="connisteX2" fmla="*/ 2463800 w 2463800"/>
              <a:gd name="connsiteY2" fmla="*/ 2438400 h 2641600"/>
              <a:gd name="connisteX3" fmla="*/ 2260600 w 2463800"/>
              <a:gd name="connsiteY3" fmla="*/ 2641600 h 2641600"/>
              <a:gd name="connisteX4" fmla="*/ 203200 w 2463800"/>
              <a:gd name="connsiteY4" fmla="*/ 2641600 h 2641600"/>
              <a:gd name="connisteX5" fmla="*/ 0 w 2463800"/>
              <a:gd name="connsiteY5" fmla="*/ 2438400 h 2641600"/>
              <a:gd name="connisteX6" fmla="*/ 0 w 24638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641600">
                <a:moveTo>
                  <a:pt x="0" y="0"/>
                </a:moveTo>
                <a:lnTo>
                  <a:pt x="2463800" y="0"/>
                </a:lnTo>
                <a:lnTo>
                  <a:pt x="2463800" y="2438400"/>
                </a:lnTo>
                <a:cubicBezTo>
                  <a:pt x="2463800" y="2550624"/>
                  <a:pt x="2372824" y="2641600"/>
                  <a:pt x="2260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9118600" y="609600"/>
            <a:ext cx="2463800" cy="2997200"/>
          </a:xfrm>
          <a:custGeom>
            <a:avLst/>
            <a:gdLst>
              <a:gd name="connisteX0" fmla="*/ 0 w 2463800"/>
              <a:gd name="connsiteY0" fmla="*/ 203200 h 2997200"/>
              <a:gd name="connisteX1" fmla="*/ 203200 w 2463800"/>
              <a:gd name="connsiteY1" fmla="*/ 0 h 2997200"/>
              <a:gd name="connisteX2" fmla="*/ 2260600 w 2463800"/>
              <a:gd name="connsiteY2" fmla="*/ 0 h 2997200"/>
              <a:gd name="connisteX3" fmla="*/ 2463800 w 2463800"/>
              <a:gd name="connsiteY3" fmla="*/ 203200 h 2997200"/>
              <a:gd name="connisteX4" fmla="*/ 2463800 w 2463800"/>
              <a:gd name="connsiteY4" fmla="*/ 2997200 h 2997200"/>
              <a:gd name="connisteX5" fmla="*/ 0 w 2463800"/>
              <a:gd name="connsiteY5" fmla="*/ 2997200 h 2997200"/>
              <a:gd name="connisteX6" fmla="*/ 0 w 24638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63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260600" y="0"/>
                </a:lnTo>
                <a:cubicBezTo>
                  <a:pt x="2372824" y="0"/>
                  <a:pt x="2463800" y="90976"/>
                  <a:pt x="2463800" y="203200"/>
                </a:cubicBezTo>
                <a:lnTo>
                  <a:pt x="24638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423400" y="3911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9423400" y="4419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4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5588000" cy="4724400"/>
          </a:xfrm>
          <a:custGeom>
            <a:avLst/>
            <a:gdLst>
              <a:gd name="connisteX0" fmla="*/ 0 w 5588000"/>
              <a:gd name="connsiteY0" fmla="*/ 203200 h 4724400"/>
              <a:gd name="connisteX1" fmla="*/ 203200 w 5588000"/>
              <a:gd name="connsiteY1" fmla="*/ 0 h 4724400"/>
              <a:gd name="connisteX2" fmla="*/ 5384800 w 5588000"/>
              <a:gd name="connsiteY2" fmla="*/ 0 h 4724400"/>
              <a:gd name="connisteX3" fmla="*/ 5588000 w 5588000"/>
              <a:gd name="connsiteY3" fmla="*/ 203200 h 4724400"/>
              <a:gd name="connisteX4" fmla="*/ 5588000 w 5588000"/>
              <a:gd name="connsiteY4" fmla="*/ 4521200 h 4724400"/>
              <a:gd name="connisteX5" fmla="*/ 5384800 w 5588000"/>
              <a:gd name="connsiteY5" fmla="*/ 4724400 h 4724400"/>
              <a:gd name="connisteX6" fmla="*/ 203200 w 5588000"/>
              <a:gd name="connsiteY6" fmla="*/ 4724400 h 4724400"/>
              <a:gd name="connisteX7" fmla="*/ 0 w 5588000"/>
              <a:gd name="connsiteY7" fmla="*/ 4521200 h 4724400"/>
              <a:gd name="connisteX8" fmla="*/ 0 w 5588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4521200"/>
                </a:lnTo>
                <a:cubicBezTo>
                  <a:pt x="5588000" y="4633424"/>
                  <a:pt x="5497024" y="4724400"/>
                  <a:pt x="5384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02400" y="26924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02400" y="3251200"/>
            <a:ext cx="5080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叠-颜色错位-并列-32_33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096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9144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1198880" y="23037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2438400" y="19177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2438400" y="242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>
          <a:xfrm>
            <a:off x="62484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9" hasCustomPrompt="1"/>
            <p:custDataLst>
              <p:tags r:id="rId12"/>
            </p:custDataLst>
          </p:nvPr>
        </p:nvSpPr>
        <p:spPr>
          <a:xfrm>
            <a:off x="65532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图片占位符 18"/>
          <p:cNvSpPr>
            <a:spLocks noGrp="1"/>
          </p:cNvSpPr>
          <p:nvPr>
            <p:ph type="pic" idx="16397" hasCustomPrompt="1"/>
            <p:custDataLst>
              <p:tags r:id="rId13"/>
            </p:custDataLst>
          </p:nvPr>
        </p:nvSpPr>
        <p:spPr>
          <a:xfrm>
            <a:off x="6837680" y="23037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88" hasCustomPrompt="1"/>
            <p:custDataLst>
              <p:tags r:id="rId14"/>
            </p:custDataLst>
          </p:nvPr>
        </p:nvSpPr>
        <p:spPr>
          <a:xfrm>
            <a:off x="8077200" y="19177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8077200" y="242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1" hasCustomPrompt="1"/>
            <p:custDataLst>
              <p:tags r:id="rId16"/>
            </p:custDataLst>
          </p:nvPr>
        </p:nvSpPr>
        <p:spPr>
          <a:xfrm>
            <a:off x="6096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7"/>
            </p:custDataLst>
          </p:nvPr>
        </p:nvSpPr>
        <p:spPr>
          <a:xfrm>
            <a:off x="9144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图片占位符 23"/>
          <p:cNvSpPr>
            <a:spLocks noGrp="1"/>
          </p:cNvSpPr>
          <p:nvPr>
            <p:ph type="pic" idx="16400" hasCustomPrompt="1"/>
            <p:custDataLst>
              <p:tags r:id="rId18"/>
            </p:custDataLst>
          </p:nvPr>
        </p:nvSpPr>
        <p:spPr>
          <a:xfrm>
            <a:off x="1198880" y="48183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0" hasCustomPrompt="1"/>
            <p:custDataLst>
              <p:tags r:id="rId19"/>
            </p:custDataLst>
          </p:nvPr>
        </p:nvSpPr>
        <p:spPr>
          <a:xfrm>
            <a:off x="2438400" y="443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20"/>
            </p:custDataLst>
          </p:nvPr>
        </p:nvSpPr>
        <p:spPr>
          <a:xfrm>
            <a:off x="2438400" y="49403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7" name="装饰  6"/>
          <p:cNvSpPr>
            <a:spLocks noGrp="1"/>
          </p:cNvSpPr>
          <p:nvPr>
            <p:ph type="body" idx="16404" hasCustomPrompt="1"/>
            <p:custDataLst>
              <p:tags r:id="rId21"/>
            </p:custDataLst>
          </p:nvPr>
        </p:nvSpPr>
        <p:spPr>
          <a:xfrm>
            <a:off x="62484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2"/>
            </p:custDataLst>
          </p:nvPr>
        </p:nvSpPr>
        <p:spPr>
          <a:xfrm>
            <a:off x="65532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图片占位符 28"/>
          <p:cNvSpPr>
            <a:spLocks noGrp="1"/>
          </p:cNvSpPr>
          <p:nvPr>
            <p:ph type="pic" idx="16403" hasCustomPrompt="1"/>
            <p:custDataLst>
              <p:tags r:id="rId23"/>
            </p:custDataLst>
          </p:nvPr>
        </p:nvSpPr>
        <p:spPr>
          <a:xfrm>
            <a:off x="6837680" y="48183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2" hasCustomPrompt="1"/>
            <p:custDataLst>
              <p:tags r:id="rId24"/>
            </p:custDataLst>
          </p:nvPr>
        </p:nvSpPr>
        <p:spPr>
          <a:xfrm>
            <a:off x="8077200" y="443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3" hasCustomPrompt="1"/>
            <p:custDataLst>
              <p:tags r:id="rId25"/>
            </p:custDataLst>
          </p:nvPr>
        </p:nvSpPr>
        <p:spPr>
          <a:xfrm>
            <a:off x="8077200" y="49403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叠-默认位置-并列-31_33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6096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7"/>
            </p:custDataLst>
          </p:nvPr>
        </p:nvSpPr>
        <p:spPr>
          <a:xfrm>
            <a:off x="9144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387600" y="1917700"/>
            <a:ext cx="32512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387600" y="24257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62484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65532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8026400" y="1917700"/>
            <a:ext cx="32512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026400" y="24257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6096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5"/>
            </p:custDataLst>
          </p:nvPr>
        </p:nvSpPr>
        <p:spPr>
          <a:xfrm>
            <a:off x="9144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2387600" y="4432300"/>
            <a:ext cx="32512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2387600" y="49403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62484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65532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8026400" y="4432300"/>
            <a:ext cx="32512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8026400" y="4940300"/>
            <a:ext cx="325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9_1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37084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15240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5240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032000"/>
            <a:ext cx="309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470400" y="15240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622800" y="15240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4622800" y="2032000"/>
            <a:ext cx="309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8331200" y="15240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483600" y="15240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8483600" y="2032000"/>
            <a:ext cx="309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6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705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7056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6858000" y="42164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858000" y="4724400"/>
            <a:ext cx="4724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-方向错位-并列-26_10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6400800" cy="2209800"/>
          </a:xfrm>
          <a:custGeom>
            <a:avLst/>
            <a:gdLst>
              <a:gd name="connisteX0" fmla="*/ 0 w 6400800"/>
              <a:gd name="connsiteY0" fmla="*/ 203200 h 2209800"/>
              <a:gd name="connisteX1" fmla="*/ 203200 w 6400800"/>
              <a:gd name="connsiteY1" fmla="*/ 0 h 2209800"/>
              <a:gd name="connisteX2" fmla="*/ 6400800 w 6400800"/>
              <a:gd name="connsiteY2" fmla="*/ 0 h 2209800"/>
              <a:gd name="connisteX3" fmla="*/ 6400800 w 6400800"/>
              <a:gd name="connsiteY3" fmla="*/ 2209800 h 2209800"/>
              <a:gd name="connisteX4" fmla="*/ 203200 w 6400800"/>
              <a:gd name="connsiteY4" fmla="*/ 2209800 h 2209800"/>
              <a:gd name="connisteX5" fmla="*/ 0 w 6400800"/>
              <a:gd name="connsiteY5" fmla="*/ 2006600 h 2209800"/>
              <a:gd name="connisteX6" fmla="*/ 0 w 64008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400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400800" y="0"/>
                </a:lnTo>
                <a:lnTo>
                  <a:pt x="64008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7010400" y="1524000"/>
            <a:ext cx="4572000" cy="2209800"/>
          </a:xfrm>
          <a:custGeom>
            <a:avLst/>
            <a:gdLst>
              <a:gd name="connisteX0" fmla="*/ 0 w 4572000"/>
              <a:gd name="connsiteY0" fmla="*/ 0 h 2209800"/>
              <a:gd name="connisteX1" fmla="*/ 4368800 w 4572000"/>
              <a:gd name="connsiteY1" fmla="*/ 0 h 2209800"/>
              <a:gd name="connisteX2" fmla="*/ 4572000 w 4572000"/>
              <a:gd name="connsiteY2" fmla="*/ 203200 h 2209800"/>
              <a:gd name="connisteX3" fmla="*/ 4572000 w 4572000"/>
              <a:gd name="connsiteY3" fmla="*/ 2006600 h 2209800"/>
              <a:gd name="connisteX4" fmla="*/ 4368800 w 4572000"/>
              <a:gd name="connsiteY4" fmla="*/ 2209800 h 2209800"/>
              <a:gd name="connisteX5" fmla="*/ 0 w 4572000"/>
              <a:gd name="connsiteY5" fmla="*/ 2209800 h 2209800"/>
              <a:gd name="connisteX6" fmla="*/ 0 w 4572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572000" h="2209800">
                <a:moveTo>
                  <a:pt x="0" y="0"/>
                </a:moveTo>
                <a:lnTo>
                  <a:pt x="4368800" y="0"/>
                </a:lnTo>
                <a:cubicBezTo>
                  <a:pt x="4481024" y="0"/>
                  <a:pt x="4572000" y="90976"/>
                  <a:pt x="4572000" y="203200"/>
                </a:cubicBezTo>
                <a:lnTo>
                  <a:pt x="4572000" y="2006600"/>
                </a:lnTo>
                <a:cubicBezTo>
                  <a:pt x="4572000" y="2118824"/>
                  <a:pt x="4481024" y="2209800"/>
                  <a:pt x="4368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1892300"/>
            <a:ext cx="579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451100"/>
            <a:ext cx="579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5181600" y="4038600"/>
            <a:ext cx="6400800" cy="2209800"/>
          </a:xfrm>
          <a:custGeom>
            <a:avLst/>
            <a:gdLst>
              <a:gd name="connisteX0" fmla="*/ 0 w 6400800"/>
              <a:gd name="connsiteY0" fmla="*/ 0 h 2209800"/>
              <a:gd name="connisteX1" fmla="*/ 6197600 w 6400800"/>
              <a:gd name="connsiteY1" fmla="*/ 0 h 2209800"/>
              <a:gd name="connisteX2" fmla="*/ 6400800 w 6400800"/>
              <a:gd name="connsiteY2" fmla="*/ 203200 h 2209800"/>
              <a:gd name="connisteX3" fmla="*/ 6400800 w 6400800"/>
              <a:gd name="connsiteY3" fmla="*/ 2006600 h 2209800"/>
              <a:gd name="connisteX4" fmla="*/ 6197600 w 6400800"/>
              <a:gd name="connsiteY4" fmla="*/ 2209800 h 2209800"/>
              <a:gd name="connisteX5" fmla="*/ 0 w 6400800"/>
              <a:gd name="connsiteY5" fmla="*/ 2209800 h 2209800"/>
              <a:gd name="connisteX6" fmla="*/ 0 w 6400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400800" h="2209800">
                <a:moveTo>
                  <a:pt x="0" y="0"/>
                </a:moveTo>
                <a:lnTo>
                  <a:pt x="6197600" y="0"/>
                </a:lnTo>
                <a:cubicBezTo>
                  <a:pt x="6309824" y="0"/>
                  <a:pt x="6400800" y="90976"/>
                  <a:pt x="6400800" y="203200"/>
                </a:cubicBezTo>
                <a:lnTo>
                  <a:pt x="6400800" y="2006600"/>
                </a:lnTo>
                <a:cubicBezTo>
                  <a:pt x="6400800" y="2118824"/>
                  <a:pt x="6309824" y="2209800"/>
                  <a:pt x="6197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09600" y="4038600"/>
            <a:ext cx="4572000" cy="2209800"/>
          </a:xfrm>
          <a:custGeom>
            <a:avLst/>
            <a:gdLst>
              <a:gd name="connisteX0" fmla="*/ 0 w 4572000"/>
              <a:gd name="connsiteY0" fmla="*/ 203200 h 2209800"/>
              <a:gd name="connisteX1" fmla="*/ 203200 w 4572000"/>
              <a:gd name="connsiteY1" fmla="*/ 0 h 2209800"/>
              <a:gd name="connisteX2" fmla="*/ 4572000 w 4572000"/>
              <a:gd name="connsiteY2" fmla="*/ 0 h 2209800"/>
              <a:gd name="connisteX3" fmla="*/ 4572000 w 4572000"/>
              <a:gd name="connsiteY3" fmla="*/ 2209800 h 2209800"/>
              <a:gd name="connisteX4" fmla="*/ 203200 w 4572000"/>
              <a:gd name="connsiteY4" fmla="*/ 2209800 h 2209800"/>
              <a:gd name="connisteX5" fmla="*/ 0 w 4572000"/>
              <a:gd name="connsiteY5" fmla="*/ 2006600 h 2209800"/>
              <a:gd name="connisteX6" fmla="*/ 0 w 4572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572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572000" y="0"/>
                </a:lnTo>
                <a:lnTo>
                  <a:pt x="4572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5486400" y="4406900"/>
            <a:ext cx="579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5486400" y="4965700"/>
            <a:ext cx="5791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无-颜色错位-并列-2_8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197600" y="15240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6502400" y="20447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502400" y="2603500"/>
            <a:ext cx="4775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197600" y="40386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02400" y="45593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02400" y="5118100"/>
            <a:ext cx="4775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背景-装饰背景-并列-47_12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4648200" y="6096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>
          <a:xfrm>
            <a:off x="5054600" y="7493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9"/>
            </p:custDataLst>
          </p:nvPr>
        </p:nvSpPr>
        <p:spPr>
          <a:xfrm>
            <a:off x="5410200" y="11049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6934200" y="749300"/>
            <a:ext cx="424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934200" y="1308100"/>
            <a:ext cx="424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4648200" y="35814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5054600" y="37211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4" hasCustomPrompt="1"/>
            <p:custDataLst>
              <p:tags r:id="rId14"/>
            </p:custDataLst>
          </p:nvPr>
        </p:nvSpPr>
        <p:spPr>
          <a:xfrm>
            <a:off x="5410200" y="40767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6934200" y="3721100"/>
            <a:ext cx="424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6934200" y="4279900"/>
            <a:ext cx="424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149600"/>
          </a:xfrm>
          <a:custGeom>
            <a:avLst/>
            <a:gdLst>
              <a:gd name="connisteX0" fmla="*/ 0 w 10972800"/>
              <a:gd name="connsiteY0" fmla="*/ 203200 h 3149600"/>
              <a:gd name="connisteX1" fmla="*/ 203200 w 10972800"/>
              <a:gd name="connsiteY1" fmla="*/ 0 h 3149600"/>
              <a:gd name="connisteX2" fmla="*/ 10769600 w 10972800"/>
              <a:gd name="connsiteY2" fmla="*/ 0 h 3149600"/>
              <a:gd name="connisteX3" fmla="*/ 10972800 w 10972800"/>
              <a:gd name="connsiteY3" fmla="*/ 203200 h 3149600"/>
              <a:gd name="connisteX4" fmla="*/ 10972800 w 10972800"/>
              <a:gd name="connsiteY4" fmla="*/ 2946400 h 3149600"/>
              <a:gd name="connisteX5" fmla="*/ 10769600 w 10972800"/>
              <a:gd name="connsiteY5" fmla="*/ 3149600 h 3149600"/>
              <a:gd name="connisteX6" fmla="*/ 203200 w 10972800"/>
              <a:gd name="connsiteY6" fmla="*/ 3149600 h 3149600"/>
              <a:gd name="connisteX7" fmla="*/ 0 w 10972800"/>
              <a:gd name="connsiteY7" fmla="*/ 2946400 h 3149600"/>
              <a:gd name="connisteX8" fmla="*/ 0 w 109728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946400"/>
                </a:lnTo>
                <a:cubicBezTo>
                  <a:pt x="10972800" y="3058624"/>
                  <a:pt x="10881824" y="3149600"/>
                  <a:pt x="107696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5130800"/>
            <a:ext cx="1082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638800"/>
            <a:ext cx="10820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-默认位置-并列-27_7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2362200"/>
            <a:ext cx="1219200" cy="1219200"/>
          </a:xfrm>
          <a:custGeom>
            <a:avLst/>
            <a:gdLst>
              <a:gd name="connisteX0" fmla="*/ 0 w 1219200"/>
              <a:gd name="connsiteY0" fmla="*/ 304800 h 1219200"/>
              <a:gd name="connisteX1" fmla="*/ 304800 w 1219200"/>
              <a:gd name="connsiteY1" fmla="*/ 0 h 1219200"/>
              <a:gd name="connisteX2" fmla="*/ 914400 w 1219200"/>
              <a:gd name="connsiteY2" fmla="*/ 0 h 1219200"/>
              <a:gd name="connisteX3" fmla="*/ 1219200 w 1219200"/>
              <a:gd name="connsiteY3" fmla="*/ 304800 h 1219200"/>
              <a:gd name="connisteX4" fmla="*/ 1219200 w 1219200"/>
              <a:gd name="connsiteY4" fmla="*/ 914400 h 1219200"/>
              <a:gd name="connisteX5" fmla="*/ 914400 w 1219200"/>
              <a:gd name="connsiteY5" fmla="*/ 1219200 h 1219200"/>
              <a:gd name="connisteX6" fmla="*/ 304800 w 1219200"/>
              <a:gd name="connsiteY6" fmla="*/ 1219200 h 1219200"/>
              <a:gd name="connisteX7" fmla="*/ 0 w 1219200"/>
              <a:gd name="connsiteY7" fmla="*/ 914400 h 1219200"/>
              <a:gd name="connisteX8" fmla="*/ 0 w 1219200"/>
              <a:gd name="connsiteY8" fmla="*/ 3048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914400" y="0"/>
                </a:lnTo>
                <a:cubicBezTo>
                  <a:pt x="1082736" y="0"/>
                  <a:pt x="1219200" y="136464"/>
                  <a:pt x="1219200" y="304800"/>
                </a:cubicBezTo>
                <a:lnTo>
                  <a:pt x="1219200" y="914400"/>
                </a:lnTo>
                <a:cubicBezTo>
                  <a:pt x="1219200" y="1082736"/>
                  <a:pt x="1082736" y="1219200"/>
                  <a:pt x="914400" y="1219200"/>
                </a:cubicBezTo>
                <a:lnTo>
                  <a:pt x="304800" y="1219200"/>
                </a:lnTo>
                <a:cubicBezTo>
                  <a:pt x="136464" y="1219200"/>
                  <a:pt x="0" y="1082736"/>
                  <a:pt x="0" y="9144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857250" y="2667000"/>
            <a:ext cx="723900" cy="609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133600" y="2565400"/>
            <a:ext cx="944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133600" y="3073400"/>
            <a:ext cx="9448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3" hasCustomPrompt="1"/>
            <p:custDataLst>
              <p:tags r:id="rId10"/>
            </p:custDataLst>
          </p:nvPr>
        </p:nvSpPr>
        <p:spPr>
          <a:xfrm>
            <a:off x="609600" y="4191000"/>
            <a:ext cx="1219200" cy="1219200"/>
          </a:xfrm>
          <a:custGeom>
            <a:avLst/>
            <a:gdLst>
              <a:gd name="connisteX0" fmla="*/ 0 w 1219200"/>
              <a:gd name="connsiteY0" fmla="*/ 304800 h 1219200"/>
              <a:gd name="connisteX1" fmla="*/ 304800 w 1219200"/>
              <a:gd name="connsiteY1" fmla="*/ 0 h 1219200"/>
              <a:gd name="connisteX2" fmla="*/ 914400 w 1219200"/>
              <a:gd name="connsiteY2" fmla="*/ 0 h 1219200"/>
              <a:gd name="connisteX3" fmla="*/ 1219200 w 1219200"/>
              <a:gd name="connsiteY3" fmla="*/ 304800 h 1219200"/>
              <a:gd name="connisteX4" fmla="*/ 1219200 w 1219200"/>
              <a:gd name="connsiteY4" fmla="*/ 914400 h 1219200"/>
              <a:gd name="connisteX5" fmla="*/ 914400 w 1219200"/>
              <a:gd name="connsiteY5" fmla="*/ 1219200 h 1219200"/>
              <a:gd name="connisteX6" fmla="*/ 304800 w 1219200"/>
              <a:gd name="connsiteY6" fmla="*/ 1219200 h 1219200"/>
              <a:gd name="connisteX7" fmla="*/ 0 w 1219200"/>
              <a:gd name="connsiteY7" fmla="*/ 914400 h 1219200"/>
              <a:gd name="connisteX8" fmla="*/ 0 w 1219200"/>
              <a:gd name="connsiteY8" fmla="*/ 3048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914400" y="0"/>
                </a:lnTo>
                <a:cubicBezTo>
                  <a:pt x="1082736" y="0"/>
                  <a:pt x="1219200" y="136464"/>
                  <a:pt x="1219200" y="304800"/>
                </a:cubicBezTo>
                <a:lnTo>
                  <a:pt x="1219200" y="914400"/>
                </a:lnTo>
                <a:cubicBezTo>
                  <a:pt x="1219200" y="1082736"/>
                  <a:pt x="1082736" y="1219200"/>
                  <a:pt x="914400" y="1219200"/>
                </a:cubicBezTo>
                <a:lnTo>
                  <a:pt x="304800" y="1219200"/>
                </a:lnTo>
                <a:cubicBezTo>
                  <a:pt x="136464" y="1219200"/>
                  <a:pt x="0" y="1082736"/>
                  <a:pt x="0" y="9144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857250" y="4495800"/>
            <a:ext cx="723900" cy="609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2133600" y="4394200"/>
            <a:ext cx="944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2133600" y="4902200"/>
            <a:ext cx="9448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9_2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401" hasCustomPrompt="1"/>
            <p:custDataLst>
              <p:tags r:id="rId6"/>
            </p:custDataLst>
          </p:nvPr>
        </p:nvSpPr>
        <p:spPr>
          <a:xfrm>
            <a:off x="1066800" y="21336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1250950" y="23622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609600" y="33020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09600" y="3810000"/>
            <a:ext cx="1828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402" hasCustomPrompt="1"/>
            <p:custDataLst>
              <p:tags r:id="rId10"/>
            </p:custDataLst>
          </p:nvPr>
        </p:nvSpPr>
        <p:spPr>
          <a:xfrm>
            <a:off x="3352800" y="21336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3536950" y="23622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2895600" y="33020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2895600" y="3810000"/>
            <a:ext cx="1828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403" hasCustomPrompt="1"/>
            <p:custDataLst>
              <p:tags r:id="rId14"/>
            </p:custDataLst>
          </p:nvPr>
        </p:nvSpPr>
        <p:spPr>
          <a:xfrm>
            <a:off x="5638800" y="21336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5822950" y="23622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5181600" y="33020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5181600" y="3810000"/>
            <a:ext cx="1828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4" hasCustomPrompt="1"/>
            <p:custDataLst>
              <p:tags r:id="rId18"/>
            </p:custDataLst>
          </p:nvPr>
        </p:nvSpPr>
        <p:spPr>
          <a:xfrm>
            <a:off x="7924800" y="21336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7" hasCustomPrompt="1"/>
            <p:custDataLst>
              <p:tags r:id="rId19"/>
            </p:custDataLst>
          </p:nvPr>
        </p:nvSpPr>
        <p:spPr>
          <a:xfrm>
            <a:off x="8108950" y="23622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5" hasCustomPrompt="1"/>
            <p:custDataLst>
              <p:tags r:id="rId20"/>
            </p:custDataLst>
          </p:nvPr>
        </p:nvSpPr>
        <p:spPr>
          <a:xfrm>
            <a:off x="7467600" y="33020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1"/>
            </p:custDataLst>
          </p:nvPr>
        </p:nvSpPr>
        <p:spPr>
          <a:xfrm>
            <a:off x="7467600" y="3810000"/>
            <a:ext cx="1828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2"/>
            </p:custDataLst>
          </p:nvPr>
        </p:nvSpPr>
        <p:spPr>
          <a:xfrm>
            <a:off x="10210800" y="21336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400" hasCustomPrompt="1"/>
            <p:custDataLst>
              <p:tags r:id="rId23"/>
            </p:custDataLst>
          </p:nvPr>
        </p:nvSpPr>
        <p:spPr>
          <a:xfrm>
            <a:off x="10394950" y="23622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05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8" hasCustomPrompt="1"/>
            <p:custDataLst>
              <p:tags r:id="rId24"/>
            </p:custDataLst>
          </p:nvPr>
        </p:nvSpPr>
        <p:spPr>
          <a:xfrm>
            <a:off x="9753600" y="33020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9" hasCustomPrompt="1"/>
            <p:custDataLst>
              <p:tags r:id="rId25"/>
            </p:custDataLst>
          </p:nvPr>
        </p:nvSpPr>
        <p:spPr>
          <a:xfrm>
            <a:off x="9753600" y="3810000"/>
            <a:ext cx="1828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6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3556000"/>
            <a:ext cx="3314700" cy="2692400"/>
          </a:xfrm>
          <a:custGeom>
            <a:avLst/>
            <a:gdLst>
              <a:gd name="connisteX0" fmla="*/ 0 w 3314700"/>
              <a:gd name="connsiteY0" fmla="*/ 0 h 2692400"/>
              <a:gd name="connisteX1" fmla="*/ 3314700 w 3314700"/>
              <a:gd name="connsiteY1" fmla="*/ 0 h 2692400"/>
              <a:gd name="connisteX2" fmla="*/ 3314700 w 3314700"/>
              <a:gd name="connsiteY2" fmla="*/ 2489200 h 2692400"/>
              <a:gd name="connisteX3" fmla="*/ 3111500 w 3314700"/>
              <a:gd name="connsiteY3" fmla="*/ 2692400 h 2692400"/>
              <a:gd name="connisteX4" fmla="*/ 203200 w 3314700"/>
              <a:gd name="connsiteY4" fmla="*/ 2692400 h 2692400"/>
              <a:gd name="connisteX5" fmla="*/ 0 w 3314700"/>
              <a:gd name="connsiteY5" fmla="*/ 2489200 h 2692400"/>
              <a:gd name="connisteX6" fmla="*/ 0 w 33147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692400">
                <a:moveTo>
                  <a:pt x="0" y="0"/>
                </a:moveTo>
                <a:lnTo>
                  <a:pt x="3314700" y="0"/>
                </a:lnTo>
                <a:lnTo>
                  <a:pt x="3314700" y="2489200"/>
                </a:lnTo>
                <a:cubicBezTo>
                  <a:pt x="3314700" y="2601424"/>
                  <a:pt x="3223724" y="2692400"/>
                  <a:pt x="31115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3314700" cy="2946400"/>
          </a:xfrm>
          <a:custGeom>
            <a:avLst/>
            <a:gdLst>
              <a:gd name="connisteX0" fmla="*/ 0 w 3314700"/>
              <a:gd name="connsiteY0" fmla="*/ 203200 h 2946400"/>
              <a:gd name="connisteX1" fmla="*/ 203200 w 3314700"/>
              <a:gd name="connsiteY1" fmla="*/ 0 h 2946400"/>
              <a:gd name="connisteX2" fmla="*/ 3111500 w 3314700"/>
              <a:gd name="connsiteY2" fmla="*/ 0 h 2946400"/>
              <a:gd name="connisteX3" fmla="*/ 3314700 w 3314700"/>
              <a:gd name="connsiteY3" fmla="*/ 203200 h 2946400"/>
              <a:gd name="connisteX4" fmla="*/ 3314700 w 3314700"/>
              <a:gd name="connsiteY4" fmla="*/ 2946400 h 2946400"/>
              <a:gd name="connisteX5" fmla="*/ 0 w 3314700"/>
              <a:gd name="connsiteY5" fmla="*/ 2946400 h 2946400"/>
              <a:gd name="connisteX6" fmla="*/ 0 w 33147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8608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419600"/>
            <a:ext cx="27051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267700" y="3556000"/>
            <a:ext cx="3314700" cy="2692400"/>
          </a:xfrm>
          <a:custGeom>
            <a:avLst/>
            <a:gdLst>
              <a:gd name="connisteX0" fmla="*/ 0 w 3314700"/>
              <a:gd name="connsiteY0" fmla="*/ 0 h 2692400"/>
              <a:gd name="connisteX1" fmla="*/ 3314700 w 3314700"/>
              <a:gd name="connsiteY1" fmla="*/ 0 h 2692400"/>
              <a:gd name="connisteX2" fmla="*/ 3314700 w 3314700"/>
              <a:gd name="connsiteY2" fmla="*/ 2489200 h 2692400"/>
              <a:gd name="connisteX3" fmla="*/ 3111500 w 3314700"/>
              <a:gd name="connsiteY3" fmla="*/ 2692400 h 2692400"/>
              <a:gd name="connisteX4" fmla="*/ 203200 w 3314700"/>
              <a:gd name="connsiteY4" fmla="*/ 2692400 h 2692400"/>
              <a:gd name="connisteX5" fmla="*/ 0 w 3314700"/>
              <a:gd name="connsiteY5" fmla="*/ 2489200 h 2692400"/>
              <a:gd name="connisteX6" fmla="*/ 0 w 33147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692400">
                <a:moveTo>
                  <a:pt x="0" y="0"/>
                </a:moveTo>
                <a:lnTo>
                  <a:pt x="3314700" y="0"/>
                </a:lnTo>
                <a:lnTo>
                  <a:pt x="3314700" y="2489200"/>
                </a:lnTo>
                <a:cubicBezTo>
                  <a:pt x="3314700" y="2601424"/>
                  <a:pt x="3223724" y="2692400"/>
                  <a:pt x="31115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8267700" y="609600"/>
            <a:ext cx="3314700" cy="2946400"/>
          </a:xfrm>
          <a:custGeom>
            <a:avLst/>
            <a:gdLst>
              <a:gd name="connisteX0" fmla="*/ 0 w 3314700"/>
              <a:gd name="connsiteY0" fmla="*/ 203200 h 2946400"/>
              <a:gd name="connisteX1" fmla="*/ 203200 w 3314700"/>
              <a:gd name="connsiteY1" fmla="*/ 0 h 2946400"/>
              <a:gd name="connisteX2" fmla="*/ 3111500 w 3314700"/>
              <a:gd name="connsiteY2" fmla="*/ 0 h 2946400"/>
              <a:gd name="connisteX3" fmla="*/ 3314700 w 3314700"/>
              <a:gd name="connsiteY3" fmla="*/ 203200 h 2946400"/>
              <a:gd name="connisteX4" fmla="*/ 3314700 w 3314700"/>
              <a:gd name="connsiteY4" fmla="*/ 2946400 h 2946400"/>
              <a:gd name="connisteX5" fmla="*/ 0 w 3314700"/>
              <a:gd name="connsiteY5" fmla="*/ 2946400 h 2946400"/>
              <a:gd name="connisteX6" fmla="*/ 0 w 33147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3147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111500" y="0"/>
                </a:lnTo>
                <a:cubicBezTo>
                  <a:pt x="3223724" y="0"/>
                  <a:pt x="3314700" y="90976"/>
                  <a:pt x="3314700" y="203200"/>
                </a:cubicBezTo>
                <a:lnTo>
                  <a:pt x="33147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572500" y="3860800"/>
            <a:ext cx="2705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572500" y="4419600"/>
            <a:ext cx="27051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3_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2895600" cy="5638800"/>
          </a:xfrm>
          <a:custGeom>
            <a:avLst/>
            <a:gdLst>
              <a:gd name="connisteX0" fmla="*/ 0 w 2895600"/>
              <a:gd name="connsiteY0" fmla="*/ 203200 h 5638800"/>
              <a:gd name="connisteX1" fmla="*/ 203200 w 2895600"/>
              <a:gd name="connsiteY1" fmla="*/ 0 h 5638800"/>
              <a:gd name="connisteX2" fmla="*/ 2895600 w 2895600"/>
              <a:gd name="connsiteY2" fmla="*/ 0 h 5638800"/>
              <a:gd name="connisteX3" fmla="*/ 2895600 w 2895600"/>
              <a:gd name="connsiteY3" fmla="*/ 5638800 h 5638800"/>
              <a:gd name="connisteX4" fmla="*/ 203200 w 2895600"/>
              <a:gd name="connsiteY4" fmla="*/ 5638800 h 5638800"/>
              <a:gd name="connisteX5" fmla="*/ 0 w 2895600"/>
              <a:gd name="connsiteY5" fmla="*/ 5435600 h 5638800"/>
              <a:gd name="connisteX6" fmla="*/ 0 w 28956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895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895600" y="0"/>
                </a:lnTo>
                <a:lnTo>
                  <a:pt x="28956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4" hasCustomPrompt="1"/>
            <p:custDataLst>
              <p:tags r:id="rId9"/>
            </p:custDataLst>
          </p:nvPr>
        </p:nvSpPr>
        <p:spPr>
          <a:xfrm>
            <a:off x="5715000" y="109220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图片占位符 15"/>
          <p:cNvSpPr>
            <a:spLocks noGrp="1"/>
          </p:cNvSpPr>
          <p:nvPr>
            <p:ph type="pic" idx="16393" hasCustomPrompt="1"/>
            <p:custDataLst>
              <p:tags r:id="rId10"/>
            </p:custDataLst>
          </p:nvPr>
        </p:nvSpPr>
        <p:spPr>
          <a:xfrm>
            <a:off x="5892800" y="127000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7" hasCustomPrompt="1"/>
            <p:custDataLst>
              <p:tags r:id="rId11"/>
            </p:custDataLst>
          </p:nvPr>
        </p:nvSpPr>
        <p:spPr>
          <a:xfrm>
            <a:off x="4953000" y="2057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953000" y="2514600"/>
            <a:ext cx="228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6" hasCustomPrompt="1"/>
            <p:custDataLst>
              <p:tags r:id="rId13"/>
            </p:custDataLst>
          </p:nvPr>
        </p:nvSpPr>
        <p:spPr>
          <a:xfrm>
            <a:off x="5715000" y="3733800"/>
            <a:ext cx="762000" cy="762000"/>
          </a:xfrm>
          <a:custGeom>
            <a:avLst/>
            <a:gdLst>
              <a:gd name="connisteX0" fmla="*/ 0 w 762000"/>
              <a:gd name="connsiteY0" fmla="*/ 381000 h 762000"/>
              <a:gd name="connisteX1" fmla="*/ 381000 w 762000"/>
              <a:gd name="connsiteY1" fmla="*/ 0 h 762000"/>
              <a:gd name="connisteX2" fmla="*/ 381000 w 762000"/>
              <a:gd name="connsiteY2" fmla="*/ 0 h 762000"/>
              <a:gd name="connisteX3" fmla="*/ 762000 w 762000"/>
              <a:gd name="connsiteY3" fmla="*/ 381000 h 762000"/>
              <a:gd name="connisteX4" fmla="*/ 762000 w 762000"/>
              <a:gd name="connsiteY4" fmla="*/ 381000 h 762000"/>
              <a:gd name="connisteX5" fmla="*/ 381000 w 762000"/>
              <a:gd name="connsiteY5" fmla="*/ 762000 h 762000"/>
              <a:gd name="connisteX6" fmla="*/ 381000 w 762000"/>
              <a:gd name="connsiteY6" fmla="*/ 762000 h 762000"/>
              <a:gd name="connisteX7" fmla="*/ 0 w 762000"/>
              <a:gd name="connsiteY7" fmla="*/ 381000 h 762000"/>
              <a:gd name="connisteX8" fmla="*/ 0 w 762000"/>
              <a:gd name="connsiteY8" fmla="*/ 3810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62000" h="762000">
                <a:moveTo>
                  <a:pt x="0" y="381000"/>
                </a:moveTo>
                <a:cubicBezTo>
                  <a:pt x="0" y="170580"/>
                  <a:pt x="170580" y="0"/>
                  <a:pt x="381000" y="0"/>
                </a:cubicBezTo>
                <a:lnTo>
                  <a:pt x="381000" y="0"/>
                </a:lnTo>
                <a:cubicBezTo>
                  <a:pt x="591420" y="0"/>
                  <a:pt x="762000" y="170580"/>
                  <a:pt x="762000" y="381000"/>
                </a:cubicBezTo>
                <a:lnTo>
                  <a:pt x="762000" y="381000"/>
                </a:lnTo>
                <a:cubicBezTo>
                  <a:pt x="762000" y="591420"/>
                  <a:pt x="591420" y="762000"/>
                  <a:pt x="381000" y="762000"/>
                </a:cubicBez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lnTo>
                  <a:pt x="0" y="381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5" hasCustomPrompt="1"/>
            <p:custDataLst>
              <p:tags r:id="rId14"/>
            </p:custDataLst>
          </p:nvPr>
        </p:nvSpPr>
        <p:spPr>
          <a:xfrm>
            <a:off x="5892800" y="3911600"/>
            <a:ext cx="406400" cy="4064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4953000" y="46990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4953000" y="5156200"/>
            <a:ext cx="2286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2184400"/>
            <a:ext cx="10972800" cy="4064000"/>
          </a:xfrm>
          <a:custGeom>
            <a:avLst/>
            <a:gdLst>
              <a:gd name="connisteX0" fmla="*/ 0 w 10972800"/>
              <a:gd name="connsiteY0" fmla="*/ 203200 h 4064000"/>
              <a:gd name="connisteX1" fmla="*/ 203200 w 10972800"/>
              <a:gd name="connsiteY1" fmla="*/ 0 h 4064000"/>
              <a:gd name="connisteX2" fmla="*/ 10769600 w 10972800"/>
              <a:gd name="connsiteY2" fmla="*/ 0 h 4064000"/>
              <a:gd name="connisteX3" fmla="*/ 10972800 w 10972800"/>
              <a:gd name="connsiteY3" fmla="*/ 203200 h 4064000"/>
              <a:gd name="connisteX4" fmla="*/ 10972800 w 10972800"/>
              <a:gd name="connsiteY4" fmla="*/ 3860800 h 4064000"/>
              <a:gd name="connisteX5" fmla="*/ 10769600 w 10972800"/>
              <a:gd name="connsiteY5" fmla="*/ 4064000 h 4064000"/>
              <a:gd name="connisteX6" fmla="*/ 203200 w 10972800"/>
              <a:gd name="connsiteY6" fmla="*/ 4064000 h 4064000"/>
              <a:gd name="connisteX7" fmla="*/ 0 w 10972800"/>
              <a:gd name="connsiteY7" fmla="*/ 3860800 h 4064000"/>
              <a:gd name="connisteX8" fmla="*/ 0 w 10972800"/>
              <a:gd name="connsiteY8" fmla="*/ 203200 h 406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064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860800"/>
                </a:lnTo>
                <a:cubicBezTo>
                  <a:pt x="10972800" y="3973024"/>
                  <a:pt x="10881824" y="4064000"/>
                  <a:pt x="10769600" y="4064000"/>
                </a:cubicBezTo>
                <a:lnTo>
                  <a:pt x="203200" y="4064000"/>
                </a:lnTo>
                <a:cubicBezTo>
                  <a:pt x="90976" y="4064000"/>
                  <a:pt x="0" y="3973024"/>
                  <a:pt x="0" y="3860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4648200" y="609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800600" y="609600"/>
            <a:ext cx="678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1117600"/>
            <a:ext cx="6781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8_1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914400" y="1828800"/>
            <a:ext cx="28448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26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3688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4673600" y="1828800"/>
            <a:ext cx="28448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673600" y="426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6736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81280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8432800" y="1828800"/>
            <a:ext cx="28448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432800" y="426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4328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左叠-默认位置-并列-38_19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1524000"/>
            <a:ext cx="8432800" cy="1473200"/>
          </a:xfrm>
          <a:custGeom>
            <a:avLst/>
            <a:gdLst>
              <a:gd name="connisteX0" fmla="*/ 0 w 8432800"/>
              <a:gd name="connsiteY0" fmla="*/ 203200 h 1473200"/>
              <a:gd name="connisteX1" fmla="*/ 203200 w 8432800"/>
              <a:gd name="connsiteY1" fmla="*/ 0 h 1473200"/>
              <a:gd name="connisteX2" fmla="*/ 8432800 w 8432800"/>
              <a:gd name="connsiteY2" fmla="*/ 0 h 1473200"/>
              <a:gd name="connisteX3" fmla="*/ 8432800 w 8432800"/>
              <a:gd name="connsiteY3" fmla="*/ 1473200 h 1473200"/>
              <a:gd name="connisteX4" fmla="*/ 203200 w 8432800"/>
              <a:gd name="connsiteY4" fmla="*/ 1473200 h 1473200"/>
              <a:gd name="connisteX5" fmla="*/ 0 w 8432800"/>
              <a:gd name="connsiteY5" fmla="*/ 1270000 h 1473200"/>
              <a:gd name="connisteX6" fmla="*/ 0 w 8432800"/>
              <a:gd name="connsiteY6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8432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8432800" y="0"/>
                </a:lnTo>
                <a:lnTo>
                  <a:pt x="8432800" y="1473200"/>
                </a:ln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9042400" y="1524000"/>
            <a:ext cx="2540000" cy="1473200"/>
          </a:xfrm>
          <a:custGeom>
            <a:avLst/>
            <a:gdLst>
              <a:gd name="connisteX0" fmla="*/ 0 w 2540000"/>
              <a:gd name="connsiteY0" fmla="*/ 0 h 1473200"/>
              <a:gd name="connisteX1" fmla="*/ 2336800 w 2540000"/>
              <a:gd name="connsiteY1" fmla="*/ 0 h 1473200"/>
              <a:gd name="connisteX2" fmla="*/ 2540000 w 2540000"/>
              <a:gd name="connsiteY2" fmla="*/ 203200 h 1473200"/>
              <a:gd name="connisteX3" fmla="*/ 2540000 w 2540000"/>
              <a:gd name="connsiteY3" fmla="*/ 1270000 h 1473200"/>
              <a:gd name="connisteX4" fmla="*/ 2336800 w 2540000"/>
              <a:gd name="connsiteY4" fmla="*/ 1473200 h 1473200"/>
              <a:gd name="connisteX5" fmla="*/ 0 w 2540000"/>
              <a:gd name="connsiteY5" fmla="*/ 1473200 h 1473200"/>
              <a:gd name="connisteX6" fmla="*/ 0 w 2540000"/>
              <a:gd name="connsiteY6" fmla="*/ 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1473200">
                <a:moveTo>
                  <a:pt x="0" y="0"/>
                </a:moveTo>
                <a:lnTo>
                  <a:pt x="2336800" y="0"/>
                </a:lnTo>
                <a:cubicBezTo>
                  <a:pt x="2449024" y="0"/>
                  <a:pt x="2540000" y="90976"/>
                  <a:pt x="2540000" y="203200"/>
                </a:cubicBezTo>
                <a:lnTo>
                  <a:pt x="2540000" y="1270000"/>
                </a:lnTo>
                <a:cubicBezTo>
                  <a:pt x="2540000" y="1382224"/>
                  <a:pt x="2449024" y="1473200"/>
                  <a:pt x="2336800" y="1473200"/>
                </a:cubicBezTo>
                <a:lnTo>
                  <a:pt x="0" y="14732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1828800"/>
            <a:ext cx="782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387600"/>
            <a:ext cx="7823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609600" y="3149600"/>
            <a:ext cx="8432800" cy="1473200"/>
          </a:xfrm>
          <a:custGeom>
            <a:avLst/>
            <a:gdLst>
              <a:gd name="connisteX0" fmla="*/ 0 w 8432800"/>
              <a:gd name="connsiteY0" fmla="*/ 203200 h 1473200"/>
              <a:gd name="connisteX1" fmla="*/ 203200 w 8432800"/>
              <a:gd name="connsiteY1" fmla="*/ 0 h 1473200"/>
              <a:gd name="connisteX2" fmla="*/ 8432800 w 8432800"/>
              <a:gd name="connsiteY2" fmla="*/ 0 h 1473200"/>
              <a:gd name="connisteX3" fmla="*/ 8432800 w 8432800"/>
              <a:gd name="connsiteY3" fmla="*/ 1473200 h 1473200"/>
              <a:gd name="connisteX4" fmla="*/ 203200 w 8432800"/>
              <a:gd name="connsiteY4" fmla="*/ 1473200 h 1473200"/>
              <a:gd name="connisteX5" fmla="*/ 0 w 8432800"/>
              <a:gd name="connsiteY5" fmla="*/ 1270000 h 1473200"/>
              <a:gd name="connisteX6" fmla="*/ 0 w 8432800"/>
              <a:gd name="connsiteY6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8432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8432800" y="0"/>
                </a:lnTo>
                <a:lnTo>
                  <a:pt x="8432800" y="1473200"/>
                </a:ln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9042400" y="3149600"/>
            <a:ext cx="2540000" cy="1473200"/>
          </a:xfrm>
          <a:custGeom>
            <a:avLst/>
            <a:gdLst>
              <a:gd name="connisteX0" fmla="*/ 0 w 2540000"/>
              <a:gd name="connsiteY0" fmla="*/ 0 h 1473200"/>
              <a:gd name="connisteX1" fmla="*/ 2336800 w 2540000"/>
              <a:gd name="connsiteY1" fmla="*/ 0 h 1473200"/>
              <a:gd name="connisteX2" fmla="*/ 2540000 w 2540000"/>
              <a:gd name="connsiteY2" fmla="*/ 203200 h 1473200"/>
              <a:gd name="connisteX3" fmla="*/ 2540000 w 2540000"/>
              <a:gd name="connsiteY3" fmla="*/ 1270000 h 1473200"/>
              <a:gd name="connisteX4" fmla="*/ 2336800 w 2540000"/>
              <a:gd name="connsiteY4" fmla="*/ 1473200 h 1473200"/>
              <a:gd name="connisteX5" fmla="*/ 0 w 2540000"/>
              <a:gd name="connsiteY5" fmla="*/ 1473200 h 1473200"/>
              <a:gd name="connisteX6" fmla="*/ 0 w 2540000"/>
              <a:gd name="connsiteY6" fmla="*/ 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1473200">
                <a:moveTo>
                  <a:pt x="0" y="0"/>
                </a:moveTo>
                <a:lnTo>
                  <a:pt x="2336800" y="0"/>
                </a:lnTo>
                <a:cubicBezTo>
                  <a:pt x="2449024" y="0"/>
                  <a:pt x="2540000" y="90976"/>
                  <a:pt x="2540000" y="203200"/>
                </a:cubicBezTo>
                <a:lnTo>
                  <a:pt x="2540000" y="1270000"/>
                </a:lnTo>
                <a:cubicBezTo>
                  <a:pt x="2540000" y="1382224"/>
                  <a:pt x="2449024" y="1473200"/>
                  <a:pt x="2336800" y="1473200"/>
                </a:cubicBezTo>
                <a:lnTo>
                  <a:pt x="0" y="14732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914400" y="3454400"/>
            <a:ext cx="782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914400" y="4013200"/>
            <a:ext cx="7823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609600" y="4775200"/>
            <a:ext cx="8432800" cy="1473200"/>
          </a:xfrm>
          <a:custGeom>
            <a:avLst/>
            <a:gdLst>
              <a:gd name="connisteX0" fmla="*/ 0 w 8432800"/>
              <a:gd name="connsiteY0" fmla="*/ 203200 h 1473200"/>
              <a:gd name="connisteX1" fmla="*/ 203200 w 8432800"/>
              <a:gd name="connsiteY1" fmla="*/ 0 h 1473200"/>
              <a:gd name="connisteX2" fmla="*/ 8432800 w 8432800"/>
              <a:gd name="connsiteY2" fmla="*/ 0 h 1473200"/>
              <a:gd name="connisteX3" fmla="*/ 8432800 w 8432800"/>
              <a:gd name="connsiteY3" fmla="*/ 1473200 h 1473200"/>
              <a:gd name="connisteX4" fmla="*/ 203200 w 8432800"/>
              <a:gd name="connsiteY4" fmla="*/ 1473200 h 1473200"/>
              <a:gd name="connisteX5" fmla="*/ 0 w 8432800"/>
              <a:gd name="connsiteY5" fmla="*/ 1270000 h 1473200"/>
              <a:gd name="connisteX6" fmla="*/ 0 w 8432800"/>
              <a:gd name="connsiteY6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8432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8432800" y="0"/>
                </a:lnTo>
                <a:lnTo>
                  <a:pt x="8432800" y="1473200"/>
                </a:ln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9042400" y="4775200"/>
            <a:ext cx="2540000" cy="1473200"/>
          </a:xfrm>
          <a:custGeom>
            <a:avLst/>
            <a:gdLst>
              <a:gd name="connisteX0" fmla="*/ 0 w 2540000"/>
              <a:gd name="connsiteY0" fmla="*/ 0 h 1473200"/>
              <a:gd name="connisteX1" fmla="*/ 2336800 w 2540000"/>
              <a:gd name="connsiteY1" fmla="*/ 0 h 1473200"/>
              <a:gd name="connisteX2" fmla="*/ 2540000 w 2540000"/>
              <a:gd name="connsiteY2" fmla="*/ 203200 h 1473200"/>
              <a:gd name="connisteX3" fmla="*/ 2540000 w 2540000"/>
              <a:gd name="connsiteY3" fmla="*/ 1270000 h 1473200"/>
              <a:gd name="connisteX4" fmla="*/ 2336800 w 2540000"/>
              <a:gd name="connsiteY4" fmla="*/ 1473200 h 1473200"/>
              <a:gd name="connisteX5" fmla="*/ 0 w 2540000"/>
              <a:gd name="connsiteY5" fmla="*/ 1473200 h 1473200"/>
              <a:gd name="connisteX6" fmla="*/ 0 w 2540000"/>
              <a:gd name="connsiteY6" fmla="*/ 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1473200">
                <a:moveTo>
                  <a:pt x="0" y="0"/>
                </a:moveTo>
                <a:lnTo>
                  <a:pt x="2336800" y="0"/>
                </a:lnTo>
                <a:cubicBezTo>
                  <a:pt x="2449024" y="0"/>
                  <a:pt x="2540000" y="90976"/>
                  <a:pt x="2540000" y="203200"/>
                </a:cubicBezTo>
                <a:lnTo>
                  <a:pt x="2540000" y="1270000"/>
                </a:lnTo>
                <a:cubicBezTo>
                  <a:pt x="2540000" y="1382224"/>
                  <a:pt x="2449024" y="1473200"/>
                  <a:pt x="2336800" y="1473200"/>
                </a:cubicBezTo>
                <a:lnTo>
                  <a:pt x="0" y="14732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914400" y="5080000"/>
            <a:ext cx="782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14400" y="5638800"/>
            <a:ext cx="78232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8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idx="16388" hasCustomPrompt="1"/>
            <p:custDataLst>
              <p:tags r:id="rId6"/>
            </p:custDataLst>
          </p:nvPr>
        </p:nvSpPr>
        <p:spPr>
          <a:xfrm>
            <a:off x="5334000" y="1955800"/>
            <a:ext cx="1524000" cy="1524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3733800"/>
            <a:ext cx="1097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4292600"/>
            <a:ext cx="109728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4_2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35814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8"/>
            </p:custDataLst>
          </p:nvPr>
        </p:nvSpPr>
        <p:spPr>
          <a:xfrm>
            <a:off x="3886200" y="965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54600" y="9652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0546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7658100" y="6096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2"/>
            </p:custDataLst>
          </p:nvPr>
        </p:nvSpPr>
        <p:spPr>
          <a:xfrm>
            <a:off x="7962900" y="9652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9131300" y="9652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131300" y="14732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5"/>
            </p:custDataLst>
          </p:nvPr>
        </p:nvSpPr>
        <p:spPr>
          <a:xfrm>
            <a:off x="35814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6"/>
            </p:custDataLst>
          </p:nvPr>
        </p:nvSpPr>
        <p:spPr>
          <a:xfrm>
            <a:off x="3886200" y="3860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5054600" y="38608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50546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7658100" y="3505200"/>
            <a:ext cx="3924300" cy="2743200"/>
          </a:xfrm>
          <a:custGeom>
            <a:avLst/>
            <a:gdLst>
              <a:gd name="connisteX0" fmla="*/ 0 w 3924300"/>
              <a:gd name="connsiteY0" fmla="*/ 203200 h 2743200"/>
              <a:gd name="connisteX1" fmla="*/ 203200 w 3924300"/>
              <a:gd name="connsiteY1" fmla="*/ 0 h 2743200"/>
              <a:gd name="connisteX2" fmla="*/ 3721100 w 3924300"/>
              <a:gd name="connsiteY2" fmla="*/ 0 h 2743200"/>
              <a:gd name="connisteX3" fmla="*/ 3924300 w 3924300"/>
              <a:gd name="connsiteY3" fmla="*/ 203200 h 2743200"/>
              <a:gd name="connisteX4" fmla="*/ 3924300 w 3924300"/>
              <a:gd name="connsiteY4" fmla="*/ 2540000 h 2743200"/>
              <a:gd name="connisteX5" fmla="*/ 3721100 w 3924300"/>
              <a:gd name="connsiteY5" fmla="*/ 2743200 h 2743200"/>
              <a:gd name="connisteX6" fmla="*/ 203200 w 3924300"/>
              <a:gd name="connsiteY6" fmla="*/ 2743200 h 2743200"/>
              <a:gd name="connisteX7" fmla="*/ 0 w 3924300"/>
              <a:gd name="connsiteY7" fmla="*/ 2540000 h 2743200"/>
              <a:gd name="connisteX8" fmla="*/ 0 w 3924300"/>
              <a:gd name="connsiteY8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9243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721100" y="0"/>
                </a:lnTo>
                <a:cubicBezTo>
                  <a:pt x="3833324" y="0"/>
                  <a:pt x="3924300" y="90976"/>
                  <a:pt x="3924300" y="203200"/>
                </a:cubicBezTo>
                <a:lnTo>
                  <a:pt x="3924300" y="2540000"/>
                </a:lnTo>
                <a:cubicBezTo>
                  <a:pt x="3924300" y="2652224"/>
                  <a:pt x="3833324" y="2743200"/>
                  <a:pt x="3721100" y="2743200"/>
                </a:cubicBez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20"/>
            </p:custDataLst>
          </p:nvPr>
        </p:nvSpPr>
        <p:spPr>
          <a:xfrm>
            <a:off x="7962900" y="386080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9131300" y="3860800"/>
            <a:ext cx="21463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2"/>
            </p:custDataLst>
          </p:nvPr>
        </p:nvSpPr>
        <p:spPr>
          <a:xfrm>
            <a:off x="9131300" y="4368800"/>
            <a:ext cx="21463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4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88" hasCustomPrompt="1"/>
            <p:custDataLst>
              <p:tags r:id="rId6"/>
            </p:custDataLst>
          </p:nvPr>
        </p:nvSpPr>
        <p:spPr>
          <a:xfrm>
            <a:off x="609600" y="2336800"/>
            <a:ext cx="10972800" cy="3098800"/>
          </a:xfrm>
          <a:custGeom>
            <a:avLst/>
            <a:gdLst>
              <a:gd name="connisteX0" fmla="*/ 0 w 10972800"/>
              <a:gd name="connsiteY0" fmla="*/ 203200 h 3098800"/>
              <a:gd name="connisteX1" fmla="*/ 203200 w 10972800"/>
              <a:gd name="connsiteY1" fmla="*/ 0 h 3098800"/>
              <a:gd name="connisteX2" fmla="*/ 10769600 w 10972800"/>
              <a:gd name="connsiteY2" fmla="*/ 0 h 3098800"/>
              <a:gd name="connisteX3" fmla="*/ 10972800 w 10972800"/>
              <a:gd name="connsiteY3" fmla="*/ 203200 h 3098800"/>
              <a:gd name="connisteX4" fmla="*/ 10972800 w 10972800"/>
              <a:gd name="connsiteY4" fmla="*/ 2895600 h 3098800"/>
              <a:gd name="connisteX5" fmla="*/ 10769600 w 10972800"/>
              <a:gd name="connsiteY5" fmla="*/ 3098800 h 3098800"/>
              <a:gd name="connisteX6" fmla="*/ 203200 w 10972800"/>
              <a:gd name="connsiteY6" fmla="*/ 3098800 h 3098800"/>
              <a:gd name="connisteX7" fmla="*/ 0 w 10972800"/>
              <a:gd name="connsiteY7" fmla="*/ 2895600 h 3098800"/>
              <a:gd name="connisteX8" fmla="*/ 0 w 10972800"/>
              <a:gd name="connsiteY8" fmla="*/ 203200 h 309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09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895600"/>
                </a:lnTo>
                <a:cubicBezTo>
                  <a:pt x="10972800" y="3007824"/>
                  <a:pt x="10881824" y="3098800"/>
                  <a:pt x="10769600" y="3098800"/>
                </a:cubicBezTo>
                <a:lnTo>
                  <a:pt x="203200" y="3098800"/>
                </a:lnTo>
                <a:cubicBezTo>
                  <a:pt x="90976" y="3098800"/>
                  <a:pt x="0" y="3007824"/>
                  <a:pt x="0" y="289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3302000"/>
            <a:ext cx="10363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3860800"/>
            <a:ext cx="10363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39" y="516256"/>
            <a:ext cx="10515890" cy="13243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39" y="1935192"/>
            <a:ext cx="5163349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039" y="2818085"/>
            <a:ext cx="5163349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6931" y="1935192"/>
            <a:ext cx="5186998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6931" y="2818085"/>
            <a:ext cx="5186998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9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556000"/>
          </a:xfrm>
          <a:custGeom>
            <a:avLst/>
            <a:gdLst>
              <a:gd name="connisteX0" fmla="*/ 0 w 10972800"/>
              <a:gd name="connsiteY0" fmla="*/ 203200 h 3556000"/>
              <a:gd name="connisteX1" fmla="*/ 203200 w 10972800"/>
              <a:gd name="connsiteY1" fmla="*/ 0 h 3556000"/>
              <a:gd name="connisteX2" fmla="*/ 10769600 w 10972800"/>
              <a:gd name="connsiteY2" fmla="*/ 0 h 3556000"/>
              <a:gd name="connisteX3" fmla="*/ 10972800 w 10972800"/>
              <a:gd name="connsiteY3" fmla="*/ 203200 h 3556000"/>
              <a:gd name="connisteX4" fmla="*/ 10972800 w 10972800"/>
              <a:gd name="connsiteY4" fmla="*/ 3352800 h 3556000"/>
              <a:gd name="connisteX5" fmla="*/ 10769600 w 10972800"/>
              <a:gd name="connsiteY5" fmla="*/ 3556000 h 3556000"/>
              <a:gd name="connisteX6" fmla="*/ 203200 w 10972800"/>
              <a:gd name="connsiteY6" fmla="*/ 3556000 h 3556000"/>
              <a:gd name="connisteX7" fmla="*/ 0 w 10972800"/>
              <a:gd name="connsiteY7" fmla="*/ 3352800 h 3556000"/>
              <a:gd name="connisteX8" fmla="*/ 0 w 109728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352800"/>
                </a:lnTo>
                <a:cubicBezTo>
                  <a:pt x="10972800" y="3465024"/>
                  <a:pt x="10881824" y="3556000"/>
                  <a:pt x="107696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5384800"/>
            <a:ext cx="1097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943600"/>
            <a:ext cx="10972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7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2484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1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20828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6553200" y="3302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6553200" y="38608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553200" y="5080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553200" y="56388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3_1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17272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609600" y="2286000"/>
            <a:ext cx="3454400" cy="3759200"/>
          </a:xfrm>
          <a:custGeom>
            <a:avLst/>
            <a:gdLst>
              <a:gd name="connisteX0" fmla="*/ 0 w 3454400"/>
              <a:gd name="connsiteY0" fmla="*/ 203200 h 3759200"/>
              <a:gd name="connisteX1" fmla="*/ 203200 w 3454400"/>
              <a:gd name="connsiteY1" fmla="*/ 0 h 3759200"/>
              <a:gd name="connisteX2" fmla="*/ 3251200 w 3454400"/>
              <a:gd name="connsiteY2" fmla="*/ 0 h 3759200"/>
              <a:gd name="connisteX3" fmla="*/ 3454400 w 3454400"/>
              <a:gd name="connsiteY3" fmla="*/ 203200 h 3759200"/>
              <a:gd name="connisteX4" fmla="*/ 3454400 w 3454400"/>
              <a:gd name="connsiteY4" fmla="*/ 3556000 h 3759200"/>
              <a:gd name="connisteX5" fmla="*/ 3251200 w 3454400"/>
              <a:gd name="connsiteY5" fmla="*/ 3759200 h 3759200"/>
              <a:gd name="connisteX6" fmla="*/ 203200 w 3454400"/>
              <a:gd name="connsiteY6" fmla="*/ 3759200 h 3759200"/>
              <a:gd name="connisteX7" fmla="*/ 0 w 3454400"/>
              <a:gd name="connsiteY7" fmla="*/ 3556000 h 3759200"/>
              <a:gd name="connisteX8" fmla="*/ 0 w 3454400"/>
              <a:gd name="connsiteY8" fmla="*/ 203200 h 375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75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556000"/>
                </a:lnTo>
                <a:cubicBezTo>
                  <a:pt x="3454400" y="3668224"/>
                  <a:pt x="3363424" y="3759200"/>
                  <a:pt x="3251200" y="3759200"/>
                </a:cubicBezTo>
                <a:lnTo>
                  <a:pt x="203200" y="3759200"/>
                </a:lnTo>
                <a:cubicBezTo>
                  <a:pt x="90976" y="3759200"/>
                  <a:pt x="0" y="3668224"/>
                  <a:pt x="0" y="3556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946400"/>
            <a:ext cx="2844800" cy="2438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368800" y="17272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3" hasCustomPrompt="1"/>
            <p:custDataLst>
              <p:tags r:id="rId10"/>
            </p:custDataLst>
          </p:nvPr>
        </p:nvSpPr>
        <p:spPr>
          <a:xfrm>
            <a:off x="4368800" y="2286000"/>
            <a:ext cx="3454400" cy="3759200"/>
          </a:xfrm>
          <a:custGeom>
            <a:avLst/>
            <a:gdLst>
              <a:gd name="connisteX0" fmla="*/ 0 w 3454400"/>
              <a:gd name="connsiteY0" fmla="*/ 203200 h 3759200"/>
              <a:gd name="connisteX1" fmla="*/ 203200 w 3454400"/>
              <a:gd name="connsiteY1" fmla="*/ 0 h 3759200"/>
              <a:gd name="connisteX2" fmla="*/ 3251200 w 3454400"/>
              <a:gd name="connsiteY2" fmla="*/ 0 h 3759200"/>
              <a:gd name="connisteX3" fmla="*/ 3454400 w 3454400"/>
              <a:gd name="connsiteY3" fmla="*/ 203200 h 3759200"/>
              <a:gd name="connisteX4" fmla="*/ 3454400 w 3454400"/>
              <a:gd name="connsiteY4" fmla="*/ 3556000 h 3759200"/>
              <a:gd name="connisteX5" fmla="*/ 3251200 w 3454400"/>
              <a:gd name="connsiteY5" fmla="*/ 3759200 h 3759200"/>
              <a:gd name="connisteX6" fmla="*/ 203200 w 3454400"/>
              <a:gd name="connsiteY6" fmla="*/ 3759200 h 3759200"/>
              <a:gd name="connisteX7" fmla="*/ 0 w 3454400"/>
              <a:gd name="connsiteY7" fmla="*/ 3556000 h 3759200"/>
              <a:gd name="connisteX8" fmla="*/ 0 w 3454400"/>
              <a:gd name="connsiteY8" fmla="*/ 203200 h 375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75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556000"/>
                </a:lnTo>
                <a:cubicBezTo>
                  <a:pt x="3454400" y="3668224"/>
                  <a:pt x="3363424" y="3759200"/>
                  <a:pt x="3251200" y="3759200"/>
                </a:cubicBezTo>
                <a:lnTo>
                  <a:pt x="203200" y="3759200"/>
                </a:lnTo>
                <a:cubicBezTo>
                  <a:pt x="90976" y="3759200"/>
                  <a:pt x="0" y="3668224"/>
                  <a:pt x="0" y="3556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673600" y="2946400"/>
            <a:ext cx="2844800" cy="2438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128000" y="17272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4" hasCustomPrompt="1"/>
            <p:custDataLst>
              <p:tags r:id="rId13"/>
            </p:custDataLst>
          </p:nvPr>
        </p:nvSpPr>
        <p:spPr>
          <a:xfrm>
            <a:off x="8128000" y="2286000"/>
            <a:ext cx="3454400" cy="3759200"/>
          </a:xfrm>
          <a:custGeom>
            <a:avLst/>
            <a:gdLst>
              <a:gd name="connisteX0" fmla="*/ 0 w 3454400"/>
              <a:gd name="connsiteY0" fmla="*/ 203200 h 3759200"/>
              <a:gd name="connisteX1" fmla="*/ 203200 w 3454400"/>
              <a:gd name="connsiteY1" fmla="*/ 0 h 3759200"/>
              <a:gd name="connisteX2" fmla="*/ 3251200 w 3454400"/>
              <a:gd name="connsiteY2" fmla="*/ 0 h 3759200"/>
              <a:gd name="connisteX3" fmla="*/ 3454400 w 3454400"/>
              <a:gd name="connsiteY3" fmla="*/ 203200 h 3759200"/>
              <a:gd name="connisteX4" fmla="*/ 3454400 w 3454400"/>
              <a:gd name="connsiteY4" fmla="*/ 3556000 h 3759200"/>
              <a:gd name="connisteX5" fmla="*/ 3251200 w 3454400"/>
              <a:gd name="connsiteY5" fmla="*/ 3759200 h 3759200"/>
              <a:gd name="connisteX6" fmla="*/ 203200 w 3454400"/>
              <a:gd name="connsiteY6" fmla="*/ 3759200 h 3759200"/>
              <a:gd name="connisteX7" fmla="*/ 0 w 3454400"/>
              <a:gd name="connsiteY7" fmla="*/ 3556000 h 3759200"/>
              <a:gd name="connisteX8" fmla="*/ 0 w 3454400"/>
              <a:gd name="connsiteY8" fmla="*/ 203200 h 375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375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3556000"/>
                </a:lnTo>
                <a:cubicBezTo>
                  <a:pt x="3454400" y="3668224"/>
                  <a:pt x="3363424" y="3759200"/>
                  <a:pt x="3251200" y="3759200"/>
                </a:cubicBezTo>
                <a:lnTo>
                  <a:pt x="203200" y="3759200"/>
                </a:lnTo>
                <a:cubicBezTo>
                  <a:pt x="90976" y="3759200"/>
                  <a:pt x="0" y="3668224"/>
                  <a:pt x="0" y="3556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432800" y="2946400"/>
            <a:ext cx="2844800" cy="2438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4648200" y="1524000"/>
            <a:ext cx="6934200" cy="4724400"/>
          </a:xfrm>
          <a:custGeom>
            <a:avLst/>
            <a:gdLst>
              <a:gd name="connisteX0" fmla="*/ 0 w 6934200"/>
              <a:gd name="connsiteY0" fmla="*/ 0 h 4724400"/>
              <a:gd name="connisteX1" fmla="*/ 6731000 w 6934200"/>
              <a:gd name="connsiteY1" fmla="*/ 0 h 4724400"/>
              <a:gd name="connisteX2" fmla="*/ 6934200 w 6934200"/>
              <a:gd name="connsiteY2" fmla="*/ 203200 h 4724400"/>
              <a:gd name="connisteX3" fmla="*/ 6934200 w 6934200"/>
              <a:gd name="connsiteY3" fmla="*/ 4521200 h 4724400"/>
              <a:gd name="connisteX4" fmla="*/ 6731000 w 6934200"/>
              <a:gd name="connsiteY4" fmla="*/ 4724400 h 4724400"/>
              <a:gd name="connisteX5" fmla="*/ 0 w 6934200"/>
              <a:gd name="connsiteY5" fmla="*/ 4724400 h 4724400"/>
              <a:gd name="connisteX6" fmla="*/ 0 w 69342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0"/>
                </a:move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4521200"/>
                </a:lnTo>
                <a:cubicBezTo>
                  <a:pt x="6934200" y="4633424"/>
                  <a:pt x="6843224" y="4724400"/>
                  <a:pt x="67310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4038600 w 4038600"/>
              <a:gd name="connsiteY2" fmla="*/ 0 h 4724400"/>
              <a:gd name="connisteX3" fmla="*/ 4038600 w 4038600"/>
              <a:gd name="connsiteY3" fmla="*/ 4724400 h 4724400"/>
              <a:gd name="connisteX4" fmla="*/ 203200 w 4038600"/>
              <a:gd name="connsiteY4" fmla="*/ 4724400 h 4724400"/>
              <a:gd name="connisteX5" fmla="*/ 0 w 4038600"/>
              <a:gd name="connsiteY5" fmla="*/ 4521200 h 4724400"/>
              <a:gd name="connisteX6" fmla="*/ 0 w 40386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38600" y="0"/>
                </a:lnTo>
                <a:lnTo>
                  <a:pt x="40386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66800" y="33020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66800" y="3860800"/>
            <a:ext cx="3124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图下右内-装饰右叠-默认位置-并列-7_72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4648200" y="609600"/>
            <a:ext cx="6934200" cy="2641600"/>
          </a:xfrm>
          <a:custGeom>
            <a:avLst/>
            <a:gdLst>
              <a:gd name="connisteX0" fmla="*/ 0 w 6934200"/>
              <a:gd name="connsiteY0" fmla="*/ 203200 h 2641600"/>
              <a:gd name="connisteX1" fmla="*/ 203200 w 6934200"/>
              <a:gd name="connsiteY1" fmla="*/ 0 h 2641600"/>
              <a:gd name="connisteX2" fmla="*/ 6731000 w 6934200"/>
              <a:gd name="connsiteY2" fmla="*/ 0 h 2641600"/>
              <a:gd name="connisteX3" fmla="*/ 6934200 w 6934200"/>
              <a:gd name="connsiteY3" fmla="*/ 203200 h 2641600"/>
              <a:gd name="connisteX4" fmla="*/ 6934200 w 6934200"/>
              <a:gd name="connsiteY4" fmla="*/ 2641600 h 2641600"/>
              <a:gd name="connisteX5" fmla="*/ 0 w 6934200"/>
              <a:gd name="connsiteY5" fmla="*/ 2641600 h 2641600"/>
              <a:gd name="connisteX6" fmla="*/ 0 w 69342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4648200" y="3251200"/>
            <a:ext cx="6934200" cy="2997200"/>
          </a:xfrm>
          <a:custGeom>
            <a:avLst/>
            <a:gdLst>
              <a:gd name="connisteX0" fmla="*/ 0 w 6934200"/>
              <a:gd name="connsiteY0" fmla="*/ 0 h 2997200"/>
              <a:gd name="connisteX1" fmla="*/ 6934200 w 6934200"/>
              <a:gd name="connsiteY1" fmla="*/ 0 h 2997200"/>
              <a:gd name="connisteX2" fmla="*/ 6934200 w 6934200"/>
              <a:gd name="connsiteY2" fmla="*/ 2794000 h 2997200"/>
              <a:gd name="connisteX3" fmla="*/ 6731000 w 6934200"/>
              <a:gd name="connsiteY3" fmla="*/ 2997200 h 2997200"/>
              <a:gd name="connisteX4" fmla="*/ 203200 w 6934200"/>
              <a:gd name="connsiteY4" fmla="*/ 2997200 h 2997200"/>
              <a:gd name="connisteX5" fmla="*/ 0 w 6934200"/>
              <a:gd name="connsiteY5" fmla="*/ 2794000 h 2997200"/>
              <a:gd name="connisteX6" fmla="*/ 0 w 6934200"/>
              <a:gd name="connsiteY6" fmla="*/ 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97200">
                <a:moveTo>
                  <a:pt x="0" y="0"/>
                </a:moveTo>
                <a:lnTo>
                  <a:pt x="6934200" y="0"/>
                </a:lnTo>
                <a:lnTo>
                  <a:pt x="6934200" y="2794000"/>
                </a:lnTo>
                <a:cubicBezTo>
                  <a:pt x="6934200" y="2906224"/>
                  <a:pt x="6843224" y="2997200"/>
                  <a:pt x="67310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5560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114800"/>
            <a:ext cx="170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7264400" y="35560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7264400" y="4114800"/>
            <a:ext cx="170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9575800" y="35560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9575800" y="4114800"/>
            <a:ext cx="170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0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8001000" y="31496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8001000" y="3708400"/>
            <a:ext cx="312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左-默认位置-并列-34_33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idx="16394" hasCustomPrompt="1"/>
            <p:custDataLst>
              <p:tags r:id="rId6"/>
            </p:custDataLst>
          </p:nvPr>
        </p:nvSpPr>
        <p:spPr>
          <a:xfrm>
            <a:off x="609600" y="2336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2082800" y="22352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2082800" y="2743200"/>
            <a:ext cx="378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5" hasCustomPrompt="1"/>
            <p:custDataLst>
              <p:tags r:id="rId9"/>
            </p:custDataLst>
          </p:nvPr>
        </p:nvSpPr>
        <p:spPr>
          <a:xfrm>
            <a:off x="6324600" y="2336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797800" y="22352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7797800" y="2743200"/>
            <a:ext cx="378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09600" y="4216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2082800" y="41148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2082800" y="4622800"/>
            <a:ext cx="378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6324600" y="4216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7797800" y="41148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7797800" y="4622800"/>
            <a:ext cx="3784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9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6096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9304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438400"/>
            <a:ext cx="2781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40005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152900" y="19304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4152900" y="2438400"/>
            <a:ext cx="2781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6096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62000" y="4114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762000" y="4622800"/>
            <a:ext cx="2781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40005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4152900" y="4114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4152900" y="4622800"/>
            <a:ext cx="2781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7_1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9972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35560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4470400" y="29972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4470400" y="35560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8331200" y="29972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8331200" y="35560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无-颜色错位-并列-4_20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7188200" y="609600"/>
            <a:ext cx="4394200" cy="1778000"/>
          </a:xfrm>
          <a:custGeom>
            <a:avLst/>
            <a:gdLst>
              <a:gd name="connisteX0" fmla="*/ 0 w 4394200"/>
              <a:gd name="connsiteY0" fmla="*/ 0 h 1778000"/>
              <a:gd name="connisteX1" fmla="*/ 4191000 w 4394200"/>
              <a:gd name="connsiteY1" fmla="*/ 0 h 1778000"/>
              <a:gd name="connisteX2" fmla="*/ 4394200 w 4394200"/>
              <a:gd name="connsiteY2" fmla="*/ 203200 h 1778000"/>
              <a:gd name="connisteX3" fmla="*/ 4394200 w 4394200"/>
              <a:gd name="connsiteY3" fmla="*/ 1574800 h 1778000"/>
              <a:gd name="connisteX4" fmla="*/ 4191000 w 4394200"/>
              <a:gd name="connsiteY4" fmla="*/ 1778000 h 1778000"/>
              <a:gd name="connisteX5" fmla="*/ 0 w 4394200"/>
              <a:gd name="connsiteY5" fmla="*/ 1778000 h 1778000"/>
              <a:gd name="connisteX6" fmla="*/ 0 w 43942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1778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1574800"/>
                </a:lnTo>
                <a:cubicBezTo>
                  <a:pt x="4394200" y="1687024"/>
                  <a:pt x="4303224" y="1778000"/>
                  <a:pt x="4191000" y="1778000"/>
                </a:cubicBezTo>
                <a:lnTo>
                  <a:pt x="0" y="177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4648200" y="609600"/>
            <a:ext cx="2540000" cy="1778000"/>
          </a:xfrm>
          <a:custGeom>
            <a:avLst/>
            <a:gdLst>
              <a:gd name="connisteX0" fmla="*/ 0 w 2540000"/>
              <a:gd name="connsiteY0" fmla="*/ 203200 h 1778000"/>
              <a:gd name="connisteX1" fmla="*/ 203200 w 2540000"/>
              <a:gd name="connsiteY1" fmla="*/ 0 h 1778000"/>
              <a:gd name="connisteX2" fmla="*/ 2540000 w 2540000"/>
              <a:gd name="connsiteY2" fmla="*/ 0 h 1778000"/>
              <a:gd name="connisteX3" fmla="*/ 2540000 w 2540000"/>
              <a:gd name="connsiteY3" fmla="*/ 1778000 h 1778000"/>
              <a:gd name="connisteX4" fmla="*/ 203200 w 2540000"/>
              <a:gd name="connsiteY4" fmla="*/ 1778000 h 1778000"/>
              <a:gd name="connisteX5" fmla="*/ 0 w 2540000"/>
              <a:gd name="connsiteY5" fmla="*/ 1574800 h 1778000"/>
              <a:gd name="connisteX6" fmla="*/ 0 w 2540000"/>
              <a:gd name="connsiteY6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1778000"/>
                </a:ln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493000" y="9144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493000" y="1473200"/>
            <a:ext cx="378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7188200" y="2540000"/>
            <a:ext cx="4394200" cy="1778000"/>
          </a:xfrm>
          <a:custGeom>
            <a:avLst/>
            <a:gdLst>
              <a:gd name="connisteX0" fmla="*/ 0 w 4394200"/>
              <a:gd name="connsiteY0" fmla="*/ 0 h 1778000"/>
              <a:gd name="connisteX1" fmla="*/ 4191000 w 4394200"/>
              <a:gd name="connsiteY1" fmla="*/ 0 h 1778000"/>
              <a:gd name="connisteX2" fmla="*/ 4394200 w 4394200"/>
              <a:gd name="connsiteY2" fmla="*/ 203200 h 1778000"/>
              <a:gd name="connisteX3" fmla="*/ 4394200 w 4394200"/>
              <a:gd name="connsiteY3" fmla="*/ 1574800 h 1778000"/>
              <a:gd name="connisteX4" fmla="*/ 4191000 w 4394200"/>
              <a:gd name="connsiteY4" fmla="*/ 1778000 h 1778000"/>
              <a:gd name="connisteX5" fmla="*/ 0 w 4394200"/>
              <a:gd name="connsiteY5" fmla="*/ 1778000 h 1778000"/>
              <a:gd name="connisteX6" fmla="*/ 0 w 43942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1778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1574800"/>
                </a:lnTo>
                <a:cubicBezTo>
                  <a:pt x="4394200" y="1687024"/>
                  <a:pt x="4303224" y="1778000"/>
                  <a:pt x="4191000" y="1778000"/>
                </a:cubicBezTo>
                <a:lnTo>
                  <a:pt x="0" y="177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4648200" y="2540000"/>
            <a:ext cx="2540000" cy="1778000"/>
          </a:xfrm>
          <a:custGeom>
            <a:avLst/>
            <a:gdLst>
              <a:gd name="connisteX0" fmla="*/ 0 w 2540000"/>
              <a:gd name="connsiteY0" fmla="*/ 203200 h 1778000"/>
              <a:gd name="connisteX1" fmla="*/ 203200 w 2540000"/>
              <a:gd name="connsiteY1" fmla="*/ 0 h 1778000"/>
              <a:gd name="connisteX2" fmla="*/ 2540000 w 2540000"/>
              <a:gd name="connsiteY2" fmla="*/ 0 h 1778000"/>
              <a:gd name="connisteX3" fmla="*/ 2540000 w 2540000"/>
              <a:gd name="connsiteY3" fmla="*/ 1778000 h 1778000"/>
              <a:gd name="connisteX4" fmla="*/ 203200 w 2540000"/>
              <a:gd name="connsiteY4" fmla="*/ 1778000 h 1778000"/>
              <a:gd name="connisteX5" fmla="*/ 0 w 2540000"/>
              <a:gd name="connsiteY5" fmla="*/ 1574800 h 1778000"/>
              <a:gd name="connisteX6" fmla="*/ 0 w 2540000"/>
              <a:gd name="connsiteY6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1778000"/>
                </a:ln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493000" y="28448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493000" y="3403600"/>
            <a:ext cx="378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7188200" y="4470400"/>
            <a:ext cx="4394200" cy="1778000"/>
          </a:xfrm>
          <a:custGeom>
            <a:avLst/>
            <a:gdLst>
              <a:gd name="connisteX0" fmla="*/ 0 w 4394200"/>
              <a:gd name="connsiteY0" fmla="*/ 0 h 1778000"/>
              <a:gd name="connisteX1" fmla="*/ 4191000 w 4394200"/>
              <a:gd name="connsiteY1" fmla="*/ 0 h 1778000"/>
              <a:gd name="connisteX2" fmla="*/ 4394200 w 4394200"/>
              <a:gd name="connsiteY2" fmla="*/ 203200 h 1778000"/>
              <a:gd name="connisteX3" fmla="*/ 4394200 w 4394200"/>
              <a:gd name="connsiteY3" fmla="*/ 1574800 h 1778000"/>
              <a:gd name="connisteX4" fmla="*/ 4191000 w 4394200"/>
              <a:gd name="connsiteY4" fmla="*/ 1778000 h 1778000"/>
              <a:gd name="connisteX5" fmla="*/ 0 w 4394200"/>
              <a:gd name="connsiteY5" fmla="*/ 1778000 h 1778000"/>
              <a:gd name="connisteX6" fmla="*/ 0 w 43942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1778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1574800"/>
                </a:lnTo>
                <a:cubicBezTo>
                  <a:pt x="4394200" y="1687024"/>
                  <a:pt x="4303224" y="1778000"/>
                  <a:pt x="4191000" y="1778000"/>
                </a:cubicBezTo>
                <a:lnTo>
                  <a:pt x="0" y="177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4648200" y="4470400"/>
            <a:ext cx="2540000" cy="1778000"/>
          </a:xfrm>
          <a:custGeom>
            <a:avLst/>
            <a:gdLst>
              <a:gd name="connisteX0" fmla="*/ 0 w 2540000"/>
              <a:gd name="connsiteY0" fmla="*/ 203200 h 1778000"/>
              <a:gd name="connisteX1" fmla="*/ 203200 w 2540000"/>
              <a:gd name="connsiteY1" fmla="*/ 0 h 1778000"/>
              <a:gd name="connisteX2" fmla="*/ 2540000 w 2540000"/>
              <a:gd name="connsiteY2" fmla="*/ 0 h 1778000"/>
              <a:gd name="connisteX3" fmla="*/ 2540000 w 2540000"/>
              <a:gd name="connsiteY3" fmla="*/ 1778000 h 1778000"/>
              <a:gd name="connisteX4" fmla="*/ 203200 w 2540000"/>
              <a:gd name="connsiteY4" fmla="*/ 1778000 h 1778000"/>
              <a:gd name="connisteX5" fmla="*/ 0 w 2540000"/>
              <a:gd name="connsiteY5" fmla="*/ 1574800 h 1778000"/>
              <a:gd name="connisteX6" fmla="*/ 0 w 2540000"/>
              <a:gd name="connsiteY6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1778000"/>
                </a:ln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7493000" y="47752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7493000" y="5334000"/>
            <a:ext cx="378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4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548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87" hasCustomPrompt="1"/>
            <p:custDataLst>
              <p:tags r:id="rId6"/>
            </p:custDataLst>
          </p:nvPr>
        </p:nvSpPr>
        <p:spPr>
          <a:xfrm>
            <a:off x="46482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054600" y="1143000"/>
            <a:ext cx="6121400" cy="4572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9_1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3581400" y="609600"/>
            <a:ext cx="8001000" cy="5638800"/>
          </a:xfrm>
          <a:custGeom>
            <a:avLst/>
            <a:gdLst>
              <a:gd name="connisteX0" fmla="*/ 0 w 8001000"/>
              <a:gd name="connsiteY0" fmla="*/ 203200 h 5638800"/>
              <a:gd name="connisteX1" fmla="*/ 203200 w 8001000"/>
              <a:gd name="connsiteY1" fmla="*/ 0 h 5638800"/>
              <a:gd name="connisteX2" fmla="*/ 7797800 w 8001000"/>
              <a:gd name="connsiteY2" fmla="*/ 0 h 5638800"/>
              <a:gd name="connisteX3" fmla="*/ 8001000 w 8001000"/>
              <a:gd name="connsiteY3" fmla="*/ 203200 h 5638800"/>
              <a:gd name="connisteX4" fmla="*/ 8001000 w 8001000"/>
              <a:gd name="connsiteY4" fmla="*/ 5435600 h 5638800"/>
              <a:gd name="connisteX5" fmla="*/ 7797800 w 8001000"/>
              <a:gd name="connsiteY5" fmla="*/ 5638800 h 5638800"/>
              <a:gd name="connisteX6" fmla="*/ 203200 w 8001000"/>
              <a:gd name="connsiteY6" fmla="*/ 5638800 h 5638800"/>
              <a:gd name="connisteX7" fmla="*/ 0 w 8001000"/>
              <a:gd name="connsiteY7" fmla="*/ 5435600 h 5638800"/>
              <a:gd name="connisteX8" fmla="*/ 0 w 80010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80010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797800" y="0"/>
                </a:lnTo>
                <a:cubicBezTo>
                  <a:pt x="7910024" y="0"/>
                  <a:pt x="8001000" y="90976"/>
                  <a:pt x="8001000" y="203200"/>
                </a:cubicBezTo>
                <a:lnTo>
                  <a:pt x="8001000" y="5435600"/>
                </a:lnTo>
                <a:cubicBezTo>
                  <a:pt x="8001000" y="5547824"/>
                  <a:pt x="7910024" y="5638800"/>
                  <a:pt x="77978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4373033" y="14986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3987800" y="30226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987800" y="3530600"/>
            <a:ext cx="1989667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6972300" y="14986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87067" y="30226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587067" y="3530600"/>
            <a:ext cx="1989667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6" hasCustomPrompt="1"/>
            <p:custDataLst>
              <p:tags r:id="rId14"/>
            </p:custDataLst>
          </p:nvPr>
        </p:nvSpPr>
        <p:spPr>
          <a:xfrm>
            <a:off x="9571567" y="1498600"/>
            <a:ext cx="1219200" cy="12192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186333" y="3022600"/>
            <a:ext cx="1989667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186333" y="3530600"/>
            <a:ext cx="1989667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1_1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479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609600"/>
            <a:ext cx="10972800" cy="2336800"/>
          </a:xfrm>
          <a:custGeom>
            <a:avLst/>
            <a:gdLst>
              <a:gd name="connisteX0" fmla="*/ 0 w 10972800"/>
              <a:gd name="connsiteY0" fmla="*/ 203200 h 2336800"/>
              <a:gd name="connisteX1" fmla="*/ 203200 w 10972800"/>
              <a:gd name="connsiteY1" fmla="*/ 0 h 2336800"/>
              <a:gd name="connisteX2" fmla="*/ 10769600 w 10972800"/>
              <a:gd name="connsiteY2" fmla="*/ 0 h 2336800"/>
              <a:gd name="connisteX3" fmla="*/ 10972800 w 10972800"/>
              <a:gd name="connsiteY3" fmla="*/ 203200 h 2336800"/>
              <a:gd name="connisteX4" fmla="*/ 10972800 w 10972800"/>
              <a:gd name="connsiteY4" fmla="*/ 2133600 h 2336800"/>
              <a:gd name="connisteX5" fmla="*/ 10769600 w 10972800"/>
              <a:gd name="connsiteY5" fmla="*/ 2336800 h 2336800"/>
              <a:gd name="connisteX6" fmla="*/ 203200 w 10972800"/>
              <a:gd name="connsiteY6" fmla="*/ 2336800 h 2336800"/>
              <a:gd name="connisteX7" fmla="*/ 0 w 10972800"/>
              <a:gd name="connsiteY7" fmla="*/ 2133600 h 2336800"/>
              <a:gd name="connisteX8" fmla="*/ 0 w 10972800"/>
              <a:gd name="connsiteY8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33600"/>
                </a:lnTo>
                <a:cubicBezTo>
                  <a:pt x="10972800" y="2245824"/>
                  <a:pt x="10881824" y="2336800"/>
                  <a:pt x="107696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470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0292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470400" y="4470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4470400" y="50292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8331200" y="4470400"/>
            <a:ext cx="325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8331200" y="5029200"/>
            <a:ext cx="3251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叠-默认位置-并列-31_7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10972800" cy="2209800"/>
          </a:xfrm>
          <a:custGeom>
            <a:avLst/>
            <a:gdLst>
              <a:gd name="connisteX0" fmla="*/ 0 w 10972800"/>
              <a:gd name="connsiteY0" fmla="*/ 203200 h 2209800"/>
              <a:gd name="connisteX1" fmla="*/ 203200 w 10972800"/>
              <a:gd name="connsiteY1" fmla="*/ 0 h 2209800"/>
              <a:gd name="connisteX2" fmla="*/ 10769600 w 10972800"/>
              <a:gd name="connsiteY2" fmla="*/ 0 h 2209800"/>
              <a:gd name="connisteX3" fmla="*/ 10972800 w 10972800"/>
              <a:gd name="connsiteY3" fmla="*/ 203200 h 2209800"/>
              <a:gd name="connisteX4" fmla="*/ 10972800 w 10972800"/>
              <a:gd name="connsiteY4" fmla="*/ 2006600 h 2209800"/>
              <a:gd name="connisteX5" fmla="*/ 10769600 w 10972800"/>
              <a:gd name="connsiteY5" fmla="*/ 2209800 h 2209800"/>
              <a:gd name="connisteX6" fmla="*/ 203200 w 10972800"/>
              <a:gd name="connsiteY6" fmla="*/ 2209800 h 2209800"/>
              <a:gd name="connisteX7" fmla="*/ 0 w 10972800"/>
              <a:gd name="connsiteY7" fmla="*/ 2006600 h 2209800"/>
              <a:gd name="connisteX8" fmla="*/ 0 w 109728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06600"/>
                </a:lnTo>
                <a:cubicBezTo>
                  <a:pt x="10972800" y="2118824"/>
                  <a:pt x="10881824" y="2209800"/>
                  <a:pt x="107696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914400" y="18669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794000" y="2197100"/>
            <a:ext cx="84836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794000" y="2755900"/>
            <a:ext cx="84836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09600" y="4038600"/>
            <a:ext cx="10972800" cy="2209800"/>
          </a:xfrm>
          <a:custGeom>
            <a:avLst/>
            <a:gdLst>
              <a:gd name="connisteX0" fmla="*/ 0 w 10972800"/>
              <a:gd name="connsiteY0" fmla="*/ 203200 h 2209800"/>
              <a:gd name="connisteX1" fmla="*/ 203200 w 10972800"/>
              <a:gd name="connsiteY1" fmla="*/ 0 h 2209800"/>
              <a:gd name="connisteX2" fmla="*/ 10769600 w 10972800"/>
              <a:gd name="connsiteY2" fmla="*/ 0 h 2209800"/>
              <a:gd name="connisteX3" fmla="*/ 10972800 w 10972800"/>
              <a:gd name="connsiteY3" fmla="*/ 203200 h 2209800"/>
              <a:gd name="connisteX4" fmla="*/ 10972800 w 10972800"/>
              <a:gd name="connsiteY4" fmla="*/ 2006600 h 2209800"/>
              <a:gd name="connisteX5" fmla="*/ 10769600 w 10972800"/>
              <a:gd name="connsiteY5" fmla="*/ 2209800 h 2209800"/>
              <a:gd name="connisteX6" fmla="*/ 203200 w 10972800"/>
              <a:gd name="connsiteY6" fmla="*/ 2209800 h 2209800"/>
              <a:gd name="connisteX7" fmla="*/ 0 w 10972800"/>
              <a:gd name="connsiteY7" fmla="*/ 2006600 h 2209800"/>
              <a:gd name="connisteX8" fmla="*/ 0 w 109728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06600"/>
                </a:lnTo>
                <a:cubicBezTo>
                  <a:pt x="10972800" y="2118824"/>
                  <a:pt x="10881824" y="2209800"/>
                  <a:pt x="107696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914400" y="43815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2794000" y="4711700"/>
            <a:ext cx="84836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2794000" y="5270500"/>
            <a:ext cx="84836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8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52578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4038600 w 4038600"/>
              <a:gd name="connsiteY1" fmla="*/ 0 h 5638800"/>
              <a:gd name="connisteX2" fmla="*/ 4038600 w 4038600"/>
              <a:gd name="connsiteY2" fmla="*/ 5638800 h 5638800"/>
              <a:gd name="connisteX3" fmla="*/ 0 w 4038600"/>
              <a:gd name="connsiteY3" fmla="*/ 5638800 h 5638800"/>
              <a:gd name="connisteX4" fmla="*/ 0 w 4038600"/>
              <a:gd name="connsiteY4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4038600" h="5638800">
                <a:moveTo>
                  <a:pt x="0" y="0"/>
                </a:moveTo>
                <a:lnTo>
                  <a:pt x="4038600" y="0"/>
                </a:lnTo>
                <a:lnTo>
                  <a:pt x="4038600" y="5638800"/>
                </a:ln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5257800" y="1676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5410200" y="16764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2184400"/>
            <a:ext cx="6172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5257800" y="3403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5410200" y="34036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5410200" y="3911600"/>
            <a:ext cx="6172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52578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5410200" y="51308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410200" y="5638800"/>
            <a:ext cx="6172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3_2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6" hasCustomPrompt="1"/>
            <p:custDataLst>
              <p:tags r:id="rId6"/>
            </p:custDataLst>
          </p:nvPr>
        </p:nvSpPr>
        <p:spPr>
          <a:xfrm>
            <a:off x="609600" y="1524000"/>
            <a:ext cx="10972800" cy="2489200"/>
          </a:xfrm>
          <a:custGeom>
            <a:avLst/>
            <a:gdLst>
              <a:gd name="connisteX0" fmla="*/ 0 w 10972800"/>
              <a:gd name="connsiteY0" fmla="*/ 203200 h 2489200"/>
              <a:gd name="connisteX1" fmla="*/ 203200 w 10972800"/>
              <a:gd name="connsiteY1" fmla="*/ 0 h 2489200"/>
              <a:gd name="connisteX2" fmla="*/ 10769600 w 10972800"/>
              <a:gd name="connsiteY2" fmla="*/ 0 h 2489200"/>
              <a:gd name="connisteX3" fmla="*/ 10972800 w 10972800"/>
              <a:gd name="connsiteY3" fmla="*/ 203200 h 2489200"/>
              <a:gd name="connisteX4" fmla="*/ 10972800 w 10972800"/>
              <a:gd name="connsiteY4" fmla="*/ 2286000 h 2489200"/>
              <a:gd name="connisteX5" fmla="*/ 10769600 w 10972800"/>
              <a:gd name="connsiteY5" fmla="*/ 2489200 h 2489200"/>
              <a:gd name="connisteX6" fmla="*/ 203200 w 10972800"/>
              <a:gd name="connsiteY6" fmla="*/ 2489200 h 2489200"/>
              <a:gd name="connisteX7" fmla="*/ 0 w 10972800"/>
              <a:gd name="connsiteY7" fmla="*/ 2286000 h 2489200"/>
              <a:gd name="connisteX8" fmla="*/ 0 w 10972800"/>
              <a:gd name="connsiteY8" fmla="*/ 203200 h 248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48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286000"/>
                </a:lnTo>
                <a:cubicBezTo>
                  <a:pt x="10972800" y="2398224"/>
                  <a:pt x="10881824" y="2489200"/>
                  <a:pt x="10769600" y="2489200"/>
                </a:cubicBezTo>
                <a:lnTo>
                  <a:pt x="203200" y="2489200"/>
                </a:lnTo>
                <a:cubicBezTo>
                  <a:pt x="90976" y="2489200"/>
                  <a:pt x="0" y="2398224"/>
                  <a:pt x="0" y="228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4704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0292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2895600" y="44704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2895600" y="50292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5181600" y="44704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5181600" y="50292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7467600" y="44704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7467600" y="50292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9753600" y="4470400"/>
            <a:ext cx="182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9753600" y="5029200"/>
            <a:ext cx="1828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9_1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4013200"/>
            <a:ext cx="10972800" cy="2235200"/>
          </a:xfrm>
          <a:custGeom>
            <a:avLst/>
            <a:gdLst>
              <a:gd name="connisteX0" fmla="*/ 0 w 10972800"/>
              <a:gd name="connsiteY0" fmla="*/ 203200 h 2235200"/>
              <a:gd name="connisteX1" fmla="*/ 203200 w 10972800"/>
              <a:gd name="connsiteY1" fmla="*/ 0 h 2235200"/>
              <a:gd name="connisteX2" fmla="*/ 10769600 w 10972800"/>
              <a:gd name="connsiteY2" fmla="*/ 0 h 2235200"/>
              <a:gd name="connisteX3" fmla="*/ 10972800 w 10972800"/>
              <a:gd name="connsiteY3" fmla="*/ 203200 h 2235200"/>
              <a:gd name="connisteX4" fmla="*/ 10972800 w 10972800"/>
              <a:gd name="connsiteY4" fmla="*/ 2032000 h 2235200"/>
              <a:gd name="connisteX5" fmla="*/ 10769600 w 10972800"/>
              <a:gd name="connsiteY5" fmla="*/ 2235200 h 2235200"/>
              <a:gd name="connisteX6" fmla="*/ 203200 w 10972800"/>
              <a:gd name="connsiteY6" fmla="*/ 2235200 h 2235200"/>
              <a:gd name="connisteX7" fmla="*/ 0 w 10972800"/>
              <a:gd name="connsiteY7" fmla="*/ 2032000 h 2235200"/>
              <a:gd name="connisteX8" fmla="*/ 0 w 10972800"/>
              <a:gd name="connsiteY8" fmla="*/ 203200 h 223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3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32000"/>
                </a:lnTo>
                <a:cubicBezTo>
                  <a:pt x="10972800" y="2144224"/>
                  <a:pt x="10881824" y="2235200"/>
                  <a:pt x="10769600" y="2235200"/>
                </a:cubicBezTo>
                <a:lnTo>
                  <a:pt x="203200" y="2235200"/>
                </a:lnTo>
                <a:cubicBezTo>
                  <a:pt x="90976" y="2235200"/>
                  <a:pt x="0" y="2144224"/>
                  <a:pt x="0" y="2032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032000"/>
            <a:ext cx="5029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4008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2032000"/>
            <a:ext cx="5029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内下右图-装饰左-默认位置-并列-33_78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97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971800" cy="335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4191000" y="3403600"/>
            <a:ext cx="7391400" cy="2844800"/>
          </a:xfrm>
          <a:custGeom>
            <a:avLst/>
            <a:gdLst>
              <a:gd name="connisteX0" fmla="*/ 0 w 7391400"/>
              <a:gd name="connsiteY0" fmla="*/ 203200 h 2844800"/>
              <a:gd name="connisteX1" fmla="*/ 203200 w 7391400"/>
              <a:gd name="connsiteY1" fmla="*/ 0 h 2844800"/>
              <a:gd name="connisteX2" fmla="*/ 7188200 w 7391400"/>
              <a:gd name="connsiteY2" fmla="*/ 0 h 2844800"/>
              <a:gd name="connisteX3" fmla="*/ 7391400 w 7391400"/>
              <a:gd name="connsiteY3" fmla="*/ 203200 h 2844800"/>
              <a:gd name="connisteX4" fmla="*/ 7391400 w 7391400"/>
              <a:gd name="connsiteY4" fmla="*/ 2641600 h 2844800"/>
              <a:gd name="connisteX5" fmla="*/ 7188200 w 7391400"/>
              <a:gd name="connsiteY5" fmla="*/ 2844800 h 2844800"/>
              <a:gd name="connisteX6" fmla="*/ 203200 w 7391400"/>
              <a:gd name="connsiteY6" fmla="*/ 2844800 h 2844800"/>
              <a:gd name="connisteX7" fmla="*/ 0 w 7391400"/>
              <a:gd name="connsiteY7" fmla="*/ 2641600 h 2844800"/>
              <a:gd name="connisteX8" fmla="*/ 0 w 73914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73914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2641600"/>
                </a:lnTo>
                <a:cubicBezTo>
                  <a:pt x="7391400" y="2753824"/>
                  <a:pt x="7300424" y="2844800"/>
                  <a:pt x="71882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41910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343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343400" y="11176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68580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010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7010400" y="11176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95250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677400" y="609600"/>
            <a:ext cx="1905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677400" y="1117600"/>
            <a:ext cx="190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46990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609600"/>
            <a:ext cx="10972800" cy="3556000"/>
          </a:xfrm>
          <a:custGeom>
            <a:avLst/>
            <a:gdLst>
              <a:gd name="connisteX0" fmla="*/ 0 w 10972800"/>
              <a:gd name="connsiteY0" fmla="*/ 203200 h 3556000"/>
              <a:gd name="connisteX1" fmla="*/ 203200 w 10972800"/>
              <a:gd name="connsiteY1" fmla="*/ 0 h 3556000"/>
              <a:gd name="connisteX2" fmla="*/ 10769600 w 10972800"/>
              <a:gd name="connsiteY2" fmla="*/ 0 h 3556000"/>
              <a:gd name="connisteX3" fmla="*/ 10972800 w 10972800"/>
              <a:gd name="connsiteY3" fmla="*/ 203200 h 3556000"/>
              <a:gd name="connisteX4" fmla="*/ 10972800 w 10972800"/>
              <a:gd name="connsiteY4" fmla="*/ 3352800 h 3556000"/>
              <a:gd name="connisteX5" fmla="*/ 10769600 w 10972800"/>
              <a:gd name="connsiteY5" fmla="*/ 3556000 h 3556000"/>
              <a:gd name="connisteX6" fmla="*/ 203200 w 10972800"/>
              <a:gd name="connsiteY6" fmla="*/ 3556000 h 3556000"/>
              <a:gd name="connisteX7" fmla="*/ 0 w 10972800"/>
              <a:gd name="connsiteY7" fmla="*/ 3352800 h 3556000"/>
              <a:gd name="connisteX8" fmla="*/ 0 w 109728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352800"/>
                </a:lnTo>
                <a:cubicBezTo>
                  <a:pt x="10972800" y="3465024"/>
                  <a:pt x="10881824" y="3556000"/>
                  <a:pt x="107696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648200" y="4775200"/>
            <a:ext cx="693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648200" y="5334000"/>
            <a:ext cx="693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723122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1584" y="723123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184" y="2323322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-方向错位-并列-26_32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2133600" y="1524000"/>
            <a:ext cx="3810000" cy="2209800"/>
          </a:xfrm>
          <a:custGeom>
            <a:avLst/>
            <a:gdLst>
              <a:gd name="connisteX0" fmla="*/ 0 w 3810000"/>
              <a:gd name="connsiteY0" fmla="*/ 0 h 2209800"/>
              <a:gd name="connisteX1" fmla="*/ 3606800 w 3810000"/>
              <a:gd name="connsiteY1" fmla="*/ 0 h 2209800"/>
              <a:gd name="connisteX2" fmla="*/ 3810000 w 3810000"/>
              <a:gd name="connsiteY2" fmla="*/ 203200 h 2209800"/>
              <a:gd name="connisteX3" fmla="*/ 3810000 w 3810000"/>
              <a:gd name="connsiteY3" fmla="*/ 2006600 h 2209800"/>
              <a:gd name="connisteX4" fmla="*/ 3606800 w 3810000"/>
              <a:gd name="connsiteY4" fmla="*/ 2209800 h 2209800"/>
              <a:gd name="connisteX5" fmla="*/ 0 w 3810000"/>
              <a:gd name="connsiteY5" fmla="*/ 2209800 h 2209800"/>
              <a:gd name="connisteX6" fmla="*/ 0 w 381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0"/>
                </a:moveTo>
                <a:lnTo>
                  <a:pt x="3606800" y="0"/>
                </a:lnTo>
                <a:cubicBezTo>
                  <a:pt x="3719024" y="0"/>
                  <a:pt x="3810000" y="90976"/>
                  <a:pt x="3810000" y="203200"/>
                </a:cubicBezTo>
                <a:lnTo>
                  <a:pt x="3810000" y="2006600"/>
                </a:lnTo>
                <a:cubicBezTo>
                  <a:pt x="3810000" y="2118824"/>
                  <a:pt x="3719024" y="2209800"/>
                  <a:pt x="360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7"/>
            </p:custDataLst>
          </p:nvPr>
        </p:nvSpPr>
        <p:spPr>
          <a:xfrm>
            <a:off x="6096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524000 w 1524000"/>
              <a:gd name="connsiteY2" fmla="*/ 0 h 2209800"/>
              <a:gd name="connisteX3" fmla="*/ 1524000 w 1524000"/>
              <a:gd name="connsiteY3" fmla="*/ 2209800 h 2209800"/>
              <a:gd name="connisteX4" fmla="*/ 203200 w 1524000"/>
              <a:gd name="connsiteY4" fmla="*/ 2209800 h 2209800"/>
              <a:gd name="connisteX5" fmla="*/ 0 w 1524000"/>
              <a:gd name="connsiteY5" fmla="*/ 2006600 h 2209800"/>
              <a:gd name="connisteX6" fmla="*/ 0 w 1524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438400" y="20447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438400" y="2603500"/>
            <a:ext cx="3200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7772400" y="1524000"/>
            <a:ext cx="3810000" cy="2209800"/>
          </a:xfrm>
          <a:custGeom>
            <a:avLst/>
            <a:gdLst>
              <a:gd name="connisteX0" fmla="*/ 0 w 3810000"/>
              <a:gd name="connsiteY0" fmla="*/ 0 h 2209800"/>
              <a:gd name="connisteX1" fmla="*/ 3606800 w 3810000"/>
              <a:gd name="connsiteY1" fmla="*/ 0 h 2209800"/>
              <a:gd name="connisteX2" fmla="*/ 3810000 w 3810000"/>
              <a:gd name="connsiteY2" fmla="*/ 203200 h 2209800"/>
              <a:gd name="connisteX3" fmla="*/ 3810000 w 3810000"/>
              <a:gd name="connsiteY3" fmla="*/ 2006600 h 2209800"/>
              <a:gd name="connisteX4" fmla="*/ 3606800 w 3810000"/>
              <a:gd name="connsiteY4" fmla="*/ 2209800 h 2209800"/>
              <a:gd name="connisteX5" fmla="*/ 0 w 3810000"/>
              <a:gd name="connsiteY5" fmla="*/ 2209800 h 2209800"/>
              <a:gd name="connisteX6" fmla="*/ 0 w 381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0"/>
                </a:moveTo>
                <a:lnTo>
                  <a:pt x="3606800" y="0"/>
                </a:lnTo>
                <a:cubicBezTo>
                  <a:pt x="3719024" y="0"/>
                  <a:pt x="3810000" y="90976"/>
                  <a:pt x="3810000" y="203200"/>
                </a:cubicBezTo>
                <a:lnTo>
                  <a:pt x="3810000" y="2006600"/>
                </a:lnTo>
                <a:cubicBezTo>
                  <a:pt x="3810000" y="2118824"/>
                  <a:pt x="3719024" y="2209800"/>
                  <a:pt x="360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62484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524000 w 1524000"/>
              <a:gd name="connsiteY2" fmla="*/ 0 h 2209800"/>
              <a:gd name="connisteX3" fmla="*/ 1524000 w 1524000"/>
              <a:gd name="connsiteY3" fmla="*/ 2209800 h 2209800"/>
              <a:gd name="connisteX4" fmla="*/ 203200 w 1524000"/>
              <a:gd name="connsiteY4" fmla="*/ 2209800 h 2209800"/>
              <a:gd name="connisteX5" fmla="*/ 0 w 1524000"/>
              <a:gd name="connsiteY5" fmla="*/ 2006600 h 2209800"/>
              <a:gd name="connisteX6" fmla="*/ 0 w 1524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8077200" y="20447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077200" y="2603500"/>
            <a:ext cx="3200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609600" y="40386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5"/>
            </p:custDataLst>
          </p:nvPr>
        </p:nvSpPr>
        <p:spPr>
          <a:xfrm>
            <a:off x="44196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914400" y="4559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14400" y="5118100"/>
            <a:ext cx="3200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6248400" y="40386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100584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6553200" y="4559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6553200" y="5118100"/>
            <a:ext cx="3200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4_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384800 w 5588000"/>
              <a:gd name="connsiteY2" fmla="*/ 0 h 2209800"/>
              <a:gd name="connisteX3" fmla="*/ 5588000 w 5588000"/>
              <a:gd name="connsiteY3" fmla="*/ 203200 h 2209800"/>
              <a:gd name="connisteX4" fmla="*/ 5588000 w 5588000"/>
              <a:gd name="connsiteY4" fmla="*/ 2006600 h 2209800"/>
              <a:gd name="connisteX5" fmla="*/ 5384800 w 5588000"/>
              <a:gd name="connsiteY5" fmla="*/ 2209800 h 2209800"/>
              <a:gd name="connisteX6" fmla="*/ 203200 w 5588000"/>
              <a:gd name="connsiteY6" fmla="*/ 2209800 h 2209800"/>
              <a:gd name="connisteX7" fmla="*/ 0 w 5588000"/>
              <a:gd name="connsiteY7" fmla="*/ 2006600 h 2209800"/>
              <a:gd name="connisteX8" fmla="*/ 0 w 5588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02400" y="20447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02400" y="2603500"/>
            <a:ext cx="5080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内容占位符 14"/>
          <p:cNvSpPr>
            <a:spLocks noGrp="1"/>
          </p:cNvSpPr>
          <p:nvPr>
            <p:ph idx="16391" hasCustomPrompt="1"/>
            <p:custDataLst>
              <p:tags r:id="rId9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384800 w 5588000"/>
              <a:gd name="connsiteY2" fmla="*/ 0 h 2209800"/>
              <a:gd name="connisteX3" fmla="*/ 5588000 w 5588000"/>
              <a:gd name="connsiteY3" fmla="*/ 203200 h 2209800"/>
              <a:gd name="connisteX4" fmla="*/ 5588000 w 5588000"/>
              <a:gd name="connsiteY4" fmla="*/ 2006600 h 2209800"/>
              <a:gd name="connisteX5" fmla="*/ 5384800 w 5588000"/>
              <a:gd name="connsiteY5" fmla="*/ 2209800 h 2209800"/>
              <a:gd name="connisteX6" fmla="*/ 203200 w 5588000"/>
              <a:gd name="connsiteY6" fmla="*/ 2209800 h 2209800"/>
              <a:gd name="connisteX7" fmla="*/ 0 w 5588000"/>
              <a:gd name="connsiteY7" fmla="*/ 2006600 h 2209800"/>
              <a:gd name="connisteX8" fmla="*/ 0 w 5588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502400" y="45593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02400" y="5118100"/>
            <a:ext cx="5080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6"/>
            </p:custDataLst>
          </p:nvPr>
        </p:nvSpPr>
        <p:spPr>
          <a:xfrm>
            <a:off x="609600" y="279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648200" y="863600"/>
            <a:ext cx="50800" cy="1219200"/>
          </a:xfrm>
          <a:custGeom>
            <a:avLst/>
            <a:gdLst>
              <a:gd name="connisteX0" fmla="*/ 0 w 50800"/>
              <a:gd name="connsiteY0" fmla="*/ 25400 h 1219200"/>
              <a:gd name="connisteX1" fmla="*/ 25400 w 50800"/>
              <a:gd name="connsiteY1" fmla="*/ 0 h 1219200"/>
              <a:gd name="connisteX2" fmla="*/ 25400 w 50800"/>
              <a:gd name="connsiteY2" fmla="*/ 0 h 1219200"/>
              <a:gd name="connisteX3" fmla="*/ 50800 w 50800"/>
              <a:gd name="connsiteY3" fmla="*/ 25400 h 1219200"/>
              <a:gd name="connisteX4" fmla="*/ 50800 w 50800"/>
              <a:gd name="connsiteY4" fmla="*/ 1193800 h 1219200"/>
              <a:gd name="connisteX5" fmla="*/ 25400 w 50800"/>
              <a:gd name="connsiteY5" fmla="*/ 1219200 h 1219200"/>
              <a:gd name="connisteX6" fmla="*/ 25400 w 50800"/>
              <a:gd name="connsiteY6" fmla="*/ 1219200 h 1219200"/>
              <a:gd name="connisteX7" fmla="*/ 0 w 50800"/>
              <a:gd name="connsiteY7" fmla="*/ 1193800 h 1219200"/>
              <a:gd name="connisteX8" fmla="*/ 0 w 50800"/>
              <a:gd name="connsiteY8" fmla="*/ 254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219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193800"/>
                </a:lnTo>
                <a:cubicBezTo>
                  <a:pt x="50800" y="1207828"/>
                  <a:pt x="39428" y="1219200"/>
                  <a:pt x="25400" y="1219200"/>
                </a:cubicBezTo>
                <a:lnTo>
                  <a:pt x="25400" y="1219200"/>
                </a:lnTo>
                <a:cubicBezTo>
                  <a:pt x="11372" y="1219200"/>
                  <a:pt x="0" y="1207828"/>
                  <a:pt x="0" y="1193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800600" y="863600"/>
            <a:ext cx="6781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无-颜色错位-并列-2_9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197600" y="15240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6502400" y="18923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502400" y="2451100"/>
            <a:ext cx="4775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197600" y="40386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02400" y="44069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02400" y="4965700"/>
            <a:ext cx="4775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1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521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029200"/>
            <a:ext cx="5029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4008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4521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5029200"/>
            <a:ext cx="5029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1" name="组合 70"/>
          <p:cNvGrpSpPr/>
          <p:nvPr userDrawn="1">
            <p:custDataLst>
              <p:tags r:id="rId4"/>
            </p:custDataLst>
          </p:nvPr>
        </p:nvGrpSpPr>
        <p:grpSpPr>
          <a:xfrm>
            <a:off x="4736465" y="1978660"/>
            <a:ext cx="7458710" cy="3365500"/>
            <a:chOff x="7459" y="3116"/>
            <a:chExt cx="11746" cy="5300"/>
          </a:xfrm>
        </p:grpSpPr>
        <p:cxnSp>
          <p:nvCxnSpPr>
            <p:cNvPr id="12" name="直接连接符 11"/>
            <p:cNvCxnSpPr/>
            <p:nvPr>
              <p:custDataLst>
                <p:tags r:id="rId5"/>
              </p:custDataLst>
            </p:nvPr>
          </p:nvCxnSpPr>
          <p:spPr>
            <a:xfrm flipH="1" flipV="1">
              <a:off x="17171" y="4545"/>
              <a:ext cx="730" cy="43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6"/>
              </p:custDataLst>
            </p:nvPr>
          </p:nvCxnSpPr>
          <p:spPr>
            <a:xfrm flipH="1">
              <a:off x="14883" y="4545"/>
              <a:ext cx="2288" cy="1249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 flipV="1">
              <a:off x="17171" y="4185"/>
              <a:ext cx="1516" cy="905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13282" y="4185"/>
              <a:ext cx="3889" cy="2123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17171" y="3729"/>
              <a:ext cx="2034" cy="121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10"/>
              </p:custDataLst>
            </p:nvPr>
          </p:nvCxnSpPr>
          <p:spPr>
            <a:xfrm flipH="1">
              <a:off x="11074" y="3729"/>
              <a:ext cx="6097" cy="3327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17171" y="3116"/>
              <a:ext cx="2016" cy="1208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25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 flipH="1">
              <a:off x="7459" y="3116"/>
              <a:ext cx="9712" cy="5300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2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2"/>
          <p:cNvGrpSpPr/>
          <p:nvPr userDrawn="1">
            <p:custDataLst>
              <p:tags r:id="rId13"/>
            </p:custDataLst>
          </p:nvPr>
        </p:nvGrpSpPr>
        <p:grpSpPr>
          <a:xfrm>
            <a:off x="333375" y="6185535"/>
            <a:ext cx="722630" cy="124460"/>
            <a:chOff x="525" y="9741"/>
            <a:chExt cx="1138" cy="196"/>
          </a:xfrm>
        </p:grpSpPr>
        <p:sp>
          <p:nvSpPr>
            <p:cNvPr id="8" name="矩形 3"/>
            <p:cNvSpPr/>
            <p:nvPr>
              <p:custDataLst>
                <p:tags r:id="rId14"/>
              </p:custDataLst>
            </p:nvPr>
          </p:nvSpPr>
          <p:spPr>
            <a:xfrm>
              <a:off x="525" y="9741"/>
              <a:ext cx="196" cy="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9" name="矩形 4"/>
            <p:cNvSpPr/>
            <p:nvPr>
              <p:custDataLst>
                <p:tags r:id="rId15"/>
              </p:custDataLst>
            </p:nvPr>
          </p:nvSpPr>
          <p:spPr>
            <a:xfrm>
              <a:off x="839" y="9741"/>
              <a:ext cx="196" cy="19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0" name="矩形 5"/>
            <p:cNvSpPr/>
            <p:nvPr>
              <p:custDataLst>
                <p:tags r:id="rId16"/>
              </p:custDataLst>
            </p:nvPr>
          </p:nvSpPr>
          <p:spPr>
            <a:xfrm>
              <a:off x="1153" y="9741"/>
              <a:ext cx="196" cy="196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7"/>
              </p:custDataLst>
            </p:nvPr>
          </p:nvSpPr>
          <p:spPr>
            <a:xfrm>
              <a:off x="1467" y="9741"/>
              <a:ext cx="196" cy="196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</p:grpSp>
      <p:sp>
        <p:nvSpPr>
          <p:cNvPr id="25" name="标题 24"/>
          <p:cNvSpPr>
            <a:spLocks noGrp="1"/>
          </p:cNvSpPr>
          <p:nvPr>
            <p:ph type="title" idx="16385" hasCustomPrompt="1"/>
            <p:custDataLst>
              <p:tags r:id="rId18"/>
            </p:custDataLst>
          </p:nvPr>
        </p:nvSpPr>
        <p:spPr>
          <a:xfrm>
            <a:off x="1016000" y="3530600"/>
            <a:ext cx="6352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86" hasCustomPrompt="1"/>
            <p:custDataLst>
              <p:tags r:id="rId19"/>
            </p:custDataLst>
          </p:nvPr>
        </p:nvSpPr>
        <p:spPr>
          <a:xfrm>
            <a:off x="1016000" y="1905000"/>
            <a:ext cx="1527175" cy="1524000"/>
          </a:xfrm>
        </p:spPr>
        <p:txBody>
          <a:bodyPr vert="horz" wrap="none" lIns="0" tIns="0" rIns="0" bIns="0" anchor="ctr" anchorCtr="0">
            <a:normAutofit/>
          </a:bodyPr>
          <a:lstStyle>
            <a:lvl1pPr marL="0" indent="0" algn="l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9" hasCustomPrompt="1"/>
            <p:custDataLst>
              <p:tags r:id="rId8"/>
            </p:custDataLst>
          </p:nvPr>
        </p:nvSpPr>
        <p:spPr>
          <a:xfrm>
            <a:off x="4851400" y="1371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9946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1"/>
            </p:custDataLst>
          </p:nvPr>
        </p:nvSpPr>
        <p:spPr>
          <a:xfrm>
            <a:off x="8775700" y="1371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043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401" hasCustomPrompt="1"/>
            <p:custDataLst>
              <p:tags r:id="rId14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6"/>
            </p:custDataLst>
          </p:nvPr>
        </p:nvSpPr>
        <p:spPr>
          <a:xfrm>
            <a:off x="79946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7"/>
            </p:custDataLst>
          </p:nvPr>
        </p:nvSpPr>
        <p:spPr>
          <a:xfrm>
            <a:off x="87757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0043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6" hasCustomPrompt="1"/>
            <p:custDataLst>
              <p:tags r:id="rId19"/>
            </p:custDataLst>
          </p:nvPr>
        </p:nvSpPr>
        <p:spPr>
          <a:xfrm>
            <a:off x="4070350" y="48006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05</a:t>
            </a:r>
            <a:endParaRPr lang="zh-CN" altLang="en-US" smtClean="0"/>
          </a:p>
        </p:txBody>
      </p:sp>
      <p:sp>
        <p:nvSpPr>
          <p:cNvPr id="26" name="装饰  5"/>
          <p:cNvSpPr>
            <a:spLocks noGrp="1"/>
          </p:cNvSpPr>
          <p:nvPr>
            <p:ph type="body" idx="16403" hasCustomPrompt="1"/>
            <p:custDataLst>
              <p:tags r:id="rId20"/>
            </p:custDataLst>
          </p:nvPr>
        </p:nvSpPr>
        <p:spPr>
          <a:xfrm>
            <a:off x="4851400" y="47244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5080000" y="46482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8" hasCustomPrompt="1"/>
            <p:custDataLst>
              <p:tags r:id="rId22"/>
            </p:custDataLst>
          </p:nvPr>
        </p:nvSpPr>
        <p:spPr>
          <a:xfrm>
            <a:off x="7994650" y="48006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06</a:t>
            </a:r>
            <a:endParaRPr lang="zh-CN" altLang="en-US" smtClean="0"/>
          </a:p>
        </p:txBody>
      </p:sp>
      <p:sp>
        <p:nvSpPr>
          <p:cNvPr id="29" name="装饰  8"/>
          <p:cNvSpPr>
            <a:spLocks noGrp="1"/>
          </p:cNvSpPr>
          <p:nvPr>
            <p:ph type="body" idx="16404" hasCustomPrompt="1"/>
            <p:custDataLst>
              <p:tags r:id="rId23"/>
            </p:custDataLst>
          </p:nvPr>
        </p:nvSpPr>
        <p:spPr>
          <a:xfrm>
            <a:off x="8775700" y="47244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9004300" y="46482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 userDrawn="1">
            <p:ph type="title" hasCustomPrompt="1"/>
            <p:custDataLst>
              <p:tags r:id="rId4"/>
            </p:custDataLst>
          </p:nvPr>
        </p:nvSpPr>
        <p:spPr>
          <a:xfrm>
            <a:off x="8754110" y="643890"/>
            <a:ext cx="3038475" cy="1149350"/>
          </a:xfrm>
        </p:spPr>
        <p:txBody>
          <a:bodyPr vert="horz" wrap="square" anchor="b">
            <a:normAutofit/>
          </a:bodyPr>
          <a:lstStyle>
            <a:lvl1pPr algn="ctr">
              <a:defRPr kumimoji="0" lang="zh-CN" altLang="en-US" sz="6000" b="1" i="0" u="none" strike="noStrike" kern="1200" cap="none" spc="0" normalizeH="0" baseline="0" noProof="1">
                <a:solidFill>
                  <a:srgbClr val="FFFFFF"/>
                </a:solidFill>
                <a:latin typeface="+mj-lt"/>
                <a:ea typeface="+mj-ea"/>
                <a:cs typeface="MiSans Medium" panose="00000600000000000000" charset="-122"/>
                <a:sym typeface="+mn-ea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84" y="523097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4" y="523097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3" hasCustomPrompt="1"/>
            <p:custDataLst>
              <p:tags r:id="rId5"/>
            </p:custDataLst>
          </p:nvPr>
        </p:nvSpPr>
        <p:spPr>
          <a:xfrm>
            <a:off x="695960" y="1301750"/>
            <a:ext cx="10799088" cy="405553"/>
          </a:xfrm>
        </p:spPr>
        <p:txBody>
          <a:bodyPr/>
          <a:lstStyle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单击此处编辑副标题</a:t>
            </a:r>
            <a:endParaRPr lang="zh-CN" altLang="en-US" smtClean="0"/>
          </a:p>
        </p:txBody>
      </p:sp>
      <p:sp>
        <p:nvSpPr>
          <p:cNvPr id="7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11" name="日期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1651000"/>
            <a:ext cx="6097058" cy="4572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20XX YEAR</a:t>
            </a:r>
            <a:endParaRPr lang="zh-CN" altLang="en-US" dirty="0"/>
          </a:p>
        </p:txBody>
      </p:sp>
      <p:sp>
        <p:nvSpPr>
          <p:cNvPr id="7" name="标题 5"/>
          <p:cNvSpPr>
            <a:spLocks noGrp="1"/>
          </p:cNvSpPr>
          <p:nvPr>
            <p:ph type="ctrTitle" idx="16385" hasCustomPrompt="1"/>
            <p:custDataLst>
              <p:tags r:id="rId9"/>
            </p:custDataLst>
          </p:nvPr>
        </p:nvSpPr>
        <p:spPr>
          <a:xfrm>
            <a:off x="1016000" y="2159000"/>
            <a:ext cx="6352646" cy="25400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00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19" name="署名占位符 10"/>
          <p:cNvSpPr>
            <a:spLocks noGrp="1"/>
          </p:cNvSpPr>
          <p:nvPr>
            <p:ph type="body" sz="quarter" idx="16387" hasCustomPrompt="1"/>
            <p:custDataLst>
              <p:tags r:id="rId10"/>
            </p:custDataLst>
          </p:nvPr>
        </p:nvSpPr>
        <p:spPr>
          <a:xfrm>
            <a:off x="1016000" y="4749800"/>
            <a:ext cx="2540882" cy="533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-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1" name="组合 70"/>
          <p:cNvGrpSpPr/>
          <p:nvPr userDrawn="1">
            <p:custDataLst>
              <p:tags r:id="rId4"/>
            </p:custDataLst>
          </p:nvPr>
        </p:nvGrpSpPr>
        <p:grpSpPr>
          <a:xfrm>
            <a:off x="4736465" y="1978660"/>
            <a:ext cx="7458710" cy="3365500"/>
            <a:chOff x="7459" y="3116"/>
            <a:chExt cx="11746" cy="5300"/>
          </a:xfrm>
        </p:grpSpPr>
        <p:cxnSp>
          <p:nvCxnSpPr>
            <p:cNvPr id="12" name="直接连接符 11"/>
            <p:cNvCxnSpPr/>
            <p:nvPr>
              <p:custDataLst>
                <p:tags r:id="rId5"/>
              </p:custDataLst>
            </p:nvPr>
          </p:nvCxnSpPr>
          <p:spPr>
            <a:xfrm flipH="1" flipV="1">
              <a:off x="17171" y="4545"/>
              <a:ext cx="730" cy="43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6"/>
              </p:custDataLst>
            </p:nvPr>
          </p:nvCxnSpPr>
          <p:spPr>
            <a:xfrm flipH="1">
              <a:off x="14883" y="4545"/>
              <a:ext cx="2288" cy="1249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 flipV="1">
              <a:off x="17171" y="4185"/>
              <a:ext cx="1516" cy="905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13282" y="4185"/>
              <a:ext cx="3889" cy="2123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17171" y="3729"/>
              <a:ext cx="2034" cy="121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10"/>
              </p:custDataLst>
            </p:nvPr>
          </p:nvCxnSpPr>
          <p:spPr>
            <a:xfrm flipH="1">
              <a:off x="11074" y="3729"/>
              <a:ext cx="6097" cy="3327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17171" y="3116"/>
              <a:ext cx="2016" cy="1208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25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 flipH="1">
              <a:off x="7459" y="3116"/>
              <a:ext cx="9712" cy="5300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2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2"/>
          <p:cNvGrpSpPr/>
          <p:nvPr userDrawn="1">
            <p:custDataLst>
              <p:tags r:id="rId13"/>
            </p:custDataLst>
          </p:nvPr>
        </p:nvGrpSpPr>
        <p:grpSpPr>
          <a:xfrm>
            <a:off x="333375" y="6185535"/>
            <a:ext cx="722630" cy="124460"/>
            <a:chOff x="525" y="9741"/>
            <a:chExt cx="1138" cy="196"/>
          </a:xfrm>
        </p:grpSpPr>
        <p:sp>
          <p:nvSpPr>
            <p:cNvPr id="8" name="矩形 3"/>
            <p:cNvSpPr/>
            <p:nvPr>
              <p:custDataLst>
                <p:tags r:id="rId14"/>
              </p:custDataLst>
            </p:nvPr>
          </p:nvSpPr>
          <p:spPr>
            <a:xfrm>
              <a:off x="525" y="9741"/>
              <a:ext cx="196" cy="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9" name="矩形 4"/>
            <p:cNvSpPr/>
            <p:nvPr>
              <p:custDataLst>
                <p:tags r:id="rId15"/>
              </p:custDataLst>
            </p:nvPr>
          </p:nvSpPr>
          <p:spPr>
            <a:xfrm>
              <a:off x="839" y="9741"/>
              <a:ext cx="196" cy="19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0" name="矩形 5"/>
            <p:cNvSpPr/>
            <p:nvPr>
              <p:custDataLst>
                <p:tags r:id="rId16"/>
              </p:custDataLst>
            </p:nvPr>
          </p:nvSpPr>
          <p:spPr>
            <a:xfrm>
              <a:off x="1153" y="9741"/>
              <a:ext cx="196" cy="196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7"/>
              </p:custDataLst>
            </p:nvPr>
          </p:nvSpPr>
          <p:spPr>
            <a:xfrm>
              <a:off x="1467" y="9741"/>
              <a:ext cx="196" cy="196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</p:grpSp>
      <p:sp>
        <p:nvSpPr>
          <p:cNvPr id="25" name="标题 24"/>
          <p:cNvSpPr>
            <a:spLocks noGrp="1"/>
          </p:cNvSpPr>
          <p:nvPr>
            <p:ph type="title" idx="17826049" hasCustomPrompt="1"/>
            <p:custDataLst>
              <p:tags r:id="rId18"/>
            </p:custDataLst>
          </p:nvPr>
        </p:nvSpPr>
        <p:spPr>
          <a:xfrm>
            <a:off x="1016000" y="3530600"/>
            <a:ext cx="6352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7826561" hasCustomPrompt="1"/>
            <p:custDataLst>
              <p:tags r:id="rId19"/>
            </p:custDataLst>
          </p:nvPr>
        </p:nvSpPr>
        <p:spPr>
          <a:xfrm>
            <a:off x="1016000" y="1905000"/>
            <a:ext cx="1527175" cy="1524000"/>
          </a:xfrm>
        </p:spPr>
        <p:txBody>
          <a:bodyPr vert="horz" wrap="none" lIns="0" tIns="0" rIns="0" bIns="0" anchor="ctr" anchorCtr="0">
            <a:normAutofit/>
          </a:bodyPr>
          <a:lstStyle>
            <a:lvl1pPr marL="0" indent="0" algn="l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-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body" idx="17826305" hasCustomPrompt="1"/>
            <p:custDataLst>
              <p:tags r:id="rId8"/>
            </p:custDataLst>
          </p:nvPr>
        </p:nvSpPr>
        <p:spPr>
          <a:xfrm>
            <a:off x="1016000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7826049" hasCustomPrompt="1"/>
            <p:custDataLst>
              <p:tags r:id="rId9"/>
            </p:custDataLst>
          </p:nvPr>
        </p:nvSpPr>
        <p:spPr>
          <a:xfrm>
            <a:off x="1016000" y="3175000"/>
            <a:ext cx="5451122" cy="1016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6" Type="http://schemas.openxmlformats.org/officeDocument/2006/relationships/theme" Target="../theme/theme2.xml"/><Relationship Id="rId95" Type="http://schemas.openxmlformats.org/officeDocument/2006/relationships/tags" Target="../tags/tag1074.xml"/><Relationship Id="rId94" Type="http://schemas.openxmlformats.org/officeDocument/2006/relationships/tags" Target="../tags/tag1073.xml"/><Relationship Id="rId93" Type="http://schemas.openxmlformats.org/officeDocument/2006/relationships/tags" Target="../tags/tag1072.xml"/><Relationship Id="rId92" Type="http://schemas.openxmlformats.org/officeDocument/2006/relationships/tags" Target="../tags/tag1071.xml"/><Relationship Id="rId91" Type="http://schemas.openxmlformats.org/officeDocument/2006/relationships/tags" Target="../tags/tag1070.xml"/><Relationship Id="rId90" Type="http://schemas.openxmlformats.org/officeDocument/2006/relationships/tags" Target="../tags/tag1069.xml"/><Relationship Id="rId9" Type="http://schemas.openxmlformats.org/officeDocument/2006/relationships/slideLayout" Target="../slideLayouts/slideLayout19.xml"/><Relationship Id="rId89" Type="http://schemas.openxmlformats.org/officeDocument/2006/relationships/tags" Target="../tags/tag1068.xml"/><Relationship Id="rId88" Type="http://schemas.openxmlformats.org/officeDocument/2006/relationships/tags" Target="../tags/tag1067.xml"/><Relationship Id="rId87" Type="http://schemas.openxmlformats.org/officeDocument/2006/relationships/slideLayout" Target="../slideLayouts/slideLayout97.xml"/><Relationship Id="rId86" Type="http://schemas.openxmlformats.org/officeDocument/2006/relationships/slideLayout" Target="../slideLayouts/slideLayout96.xml"/><Relationship Id="rId85" Type="http://schemas.openxmlformats.org/officeDocument/2006/relationships/slideLayout" Target="../slideLayouts/slideLayout95.xml"/><Relationship Id="rId84" Type="http://schemas.openxmlformats.org/officeDocument/2006/relationships/slideLayout" Target="../slideLayouts/slideLayout94.xml"/><Relationship Id="rId83" Type="http://schemas.openxmlformats.org/officeDocument/2006/relationships/slideLayout" Target="../slideLayouts/slideLayout93.xml"/><Relationship Id="rId82" Type="http://schemas.openxmlformats.org/officeDocument/2006/relationships/slideLayout" Target="../slideLayouts/slideLayout92.xml"/><Relationship Id="rId81" Type="http://schemas.openxmlformats.org/officeDocument/2006/relationships/slideLayout" Target="../slideLayouts/slideLayout91.xml"/><Relationship Id="rId80" Type="http://schemas.openxmlformats.org/officeDocument/2006/relationships/slideLayout" Target="../slideLayouts/slideLayout90.xml"/><Relationship Id="rId8" Type="http://schemas.openxmlformats.org/officeDocument/2006/relationships/slideLayout" Target="../slideLayouts/slideLayout18.xml"/><Relationship Id="rId79" Type="http://schemas.openxmlformats.org/officeDocument/2006/relationships/slideLayout" Target="../slideLayouts/slideLayout89.xml"/><Relationship Id="rId78" Type="http://schemas.openxmlformats.org/officeDocument/2006/relationships/slideLayout" Target="../slideLayouts/slideLayout88.xml"/><Relationship Id="rId77" Type="http://schemas.openxmlformats.org/officeDocument/2006/relationships/slideLayout" Target="../slideLayouts/slideLayout87.xml"/><Relationship Id="rId76" Type="http://schemas.openxmlformats.org/officeDocument/2006/relationships/slideLayout" Target="../slideLayouts/slideLayout86.xml"/><Relationship Id="rId75" Type="http://schemas.openxmlformats.org/officeDocument/2006/relationships/slideLayout" Target="../slideLayouts/slideLayout85.xml"/><Relationship Id="rId74" Type="http://schemas.openxmlformats.org/officeDocument/2006/relationships/slideLayout" Target="../slideLayouts/slideLayout84.xml"/><Relationship Id="rId73" Type="http://schemas.openxmlformats.org/officeDocument/2006/relationships/slideLayout" Target="../slideLayouts/slideLayout83.xml"/><Relationship Id="rId72" Type="http://schemas.openxmlformats.org/officeDocument/2006/relationships/slideLayout" Target="../slideLayouts/slideLayout82.xml"/><Relationship Id="rId71" Type="http://schemas.openxmlformats.org/officeDocument/2006/relationships/slideLayout" Target="../slideLayouts/slideLayout81.xml"/><Relationship Id="rId70" Type="http://schemas.openxmlformats.org/officeDocument/2006/relationships/slideLayout" Target="../slideLayouts/slideLayout80.xml"/><Relationship Id="rId7" Type="http://schemas.openxmlformats.org/officeDocument/2006/relationships/slideLayout" Target="../slideLayouts/slideLayout17.xml"/><Relationship Id="rId69" Type="http://schemas.openxmlformats.org/officeDocument/2006/relationships/slideLayout" Target="../slideLayouts/slideLayout79.xml"/><Relationship Id="rId68" Type="http://schemas.openxmlformats.org/officeDocument/2006/relationships/slideLayout" Target="../slideLayouts/slideLayout78.xml"/><Relationship Id="rId67" Type="http://schemas.openxmlformats.org/officeDocument/2006/relationships/slideLayout" Target="../slideLayouts/slideLayout77.xml"/><Relationship Id="rId66" Type="http://schemas.openxmlformats.org/officeDocument/2006/relationships/slideLayout" Target="../slideLayouts/slideLayout76.xml"/><Relationship Id="rId65" Type="http://schemas.openxmlformats.org/officeDocument/2006/relationships/slideLayout" Target="../slideLayouts/slideLayout75.xml"/><Relationship Id="rId64" Type="http://schemas.openxmlformats.org/officeDocument/2006/relationships/slideLayout" Target="../slideLayouts/slideLayout74.xml"/><Relationship Id="rId63" Type="http://schemas.openxmlformats.org/officeDocument/2006/relationships/slideLayout" Target="../slideLayouts/slideLayout73.xml"/><Relationship Id="rId62" Type="http://schemas.openxmlformats.org/officeDocument/2006/relationships/slideLayout" Target="../slideLayouts/slideLayout72.xml"/><Relationship Id="rId61" Type="http://schemas.openxmlformats.org/officeDocument/2006/relationships/slideLayout" Target="../slideLayouts/slideLayout71.xml"/><Relationship Id="rId60" Type="http://schemas.openxmlformats.org/officeDocument/2006/relationships/slideLayout" Target="../slideLayouts/slideLayout70.xml"/><Relationship Id="rId6" Type="http://schemas.openxmlformats.org/officeDocument/2006/relationships/slideLayout" Target="../slideLayouts/slideLayout16.xml"/><Relationship Id="rId59" Type="http://schemas.openxmlformats.org/officeDocument/2006/relationships/slideLayout" Target="../slideLayouts/slideLayout69.xml"/><Relationship Id="rId58" Type="http://schemas.openxmlformats.org/officeDocument/2006/relationships/slideLayout" Target="../slideLayouts/slideLayout68.xml"/><Relationship Id="rId57" Type="http://schemas.openxmlformats.org/officeDocument/2006/relationships/slideLayout" Target="../slideLayouts/slideLayout67.xml"/><Relationship Id="rId56" Type="http://schemas.openxmlformats.org/officeDocument/2006/relationships/slideLayout" Target="../slideLayouts/slideLayout66.xml"/><Relationship Id="rId55" Type="http://schemas.openxmlformats.org/officeDocument/2006/relationships/slideLayout" Target="../slideLayouts/slideLayout65.xml"/><Relationship Id="rId54" Type="http://schemas.openxmlformats.org/officeDocument/2006/relationships/slideLayout" Target="../slideLayouts/slideLayout64.xml"/><Relationship Id="rId53" Type="http://schemas.openxmlformats.org/officeDocument/2006/relationships/slideLayout" Target="../slideLayouts/slideLayout63.xml"/><Relationship Id="rId52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61.xml"/><Relationship Id="rId50" Type="http://schemas.openxmlformats.org/officeDocument/2006/relationships/slideLayout" Target="../slideLayouts/slideLayout60.xml"/><Relationship Id="rId5" Type="http://schemas.openxmlformats.org/officeDocument/2006/relationships/slideLayout" Target="../slideLayouts/slideLayout15.xml"/><Relationship Id="rId49" Type="http://schemas.openxmlformats.org/officeDocument/2006/relationships/slideLayout" Target="../slideLayouts/slideLayout59.xml"/><Relationship Id="rId48" Type="http://schemas.openxmlformats.org/officeDocument/2006/relationships/slideLayout" Target="../slideLayouts/slideLayout58.xml"/><Relationship Id="rId47" Type="http://schemas.openxmlformats.org/officeDocument/2006/relationships/slideLayout" Target="../slideLayouts/slideLayout57.xml"/><Relationship Id="rId46" Type="http://schemas.openxmlformats.org/officeDocument/2006/relationships/slideLayout" Target="../slideLayouts/slideLayout56.xml"/><Relationship Id="rId45" Type="http://schemas.openxmlformats.org/officeDocument/2006/relationships/slideLayout" Target="../slideLayouts/slideLayout55.xml"/><Relationship Id="rId44" Type="http://schemas.openxmlformats.org/officeDocument/2006/relationships/slideLayout" Target="../slideLayouts/slideLayout54.xml"/><Relationship Id="rId43" Type="http://schemas.openxmlformats.org/officeDocument/2006/relationships/slideLayout" Target="../slideLayouts/slideLayout53.xml"/><Relationship Id="rId42" Type="http://schemas.openxmlformats.org/officeDocument/2006/relationships/slideLayout" Target="../slideLayouts/slideLayout52.xml"/><Relationship Id="rId41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14.xml"/><Relationship Id="rId39" Type="http://schemas.openxmlformats.org/officeDocument/2006/relationships/slideLayout" Target="../slideLayouts/slideLayout49.xml"/><Relationship Id="rId38" Type="http://schemas.openxmlformats.org/officeDocument/2006/relationships/slideLayout" Target="../slideLayouts/slideLayout48.xml"/><Relationship Id="rId37" Type="http://schemas.openxmlformats.org/officeDocument/2006/relationships/slideLayout" Target="../slideLayouts/slideLayout47.xml"/><Relationship Id="rId36" Type="http://schemas.openxmlformats.org/officeDocument/2006/relationships/slideLayout" Target="../slideLayouts/slideLayout46.xml"/><Relationship Id="rId35" Type="http://schemas.openxmlformats.org/officeDocument/2006/relationships/slideLayout" Target="../slideLayouts/slideLayout45.xml"/><Relationship Id="rId34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42.xml"/><Relationship Id="rId31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0.xml"/><Relationship Id="rId3" Type="http://schemas.openxmlformats.org/officeDocument/2006/relationships/slideLayout" Target="../slideLayouts/slideLayout13.xml"/><Relationship Id="rId29" Type="http://schemas.openxmlformats.org/officeDocument/2006/relationships/slideLayout" Target="../slideLayouts/slideLayout39.xml"/><Relationship Id="rId28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68" y="5231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68" y="19836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8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90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1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9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矩形 6"/>
          <p:cNvSpPr/>
          <p:nvPr userDrawn="1">
            <p:custDataLst>
              <p:tags r:id="rId93"/>
            </p:custDataLst>
          </p:nvPr>
        </p:nvSpPr>
        <p:spPr>
          <a:xfrm>
            <a:off x="0" y="6721475"/>
            <a:ext cx="12192000" cy="13716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3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9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9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  <p:sldLayoutId id="2147483706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  <p:sldLayoutId id="2147483714" r:id="rId55"/>
    <p:sldLayoutId id="2147483715" r:id="rId56"/>
    <p:sldLayoutId id="2147483716" r:id="rId57"/>
    <p:sldLayoutId id="2147483717" r:id="rId58"/>
    <p:sldLayoutId id="2147483718" r:id="rId59"/>
    <p:sldLayoutId id="2147483719" r:id="rId60"/>
    <p:sldLayoutId id="2147483720" r:id="rId61"/>
    <p:sldLayoutId id="2147483721" r:id="rId62"/>
    <p:sldLayoutId id="2147483722" r:id="rId63"/>
    <p:sldLayoutId id="2147483723" r:id="rId64"/>
    <p:sldLayoutId id="2147483724" r:id="rId65"/>
    <p:sldLayoutId id="2147483725" r:id="rId66"/>
    <p:sldLayoutId id="2147483726" r:id="rId67"/>
    <p:sldLayoutId id="2147483727" r:id="rId68"/>
    <p:sldLayoutId id="2147483728" r:id="rId69"/>
    <p:sldLayoutId id="2147483729" r:id="rId70"/>
    <p:sldLayoutId id="2147483730" r:id="rId71"/>
    <p:sldLayoutId id="2147483731" r:id="rId72"/>
    <p:sldLayoutId id="2147483732" r:id="rId73"/>
    <p:sldLayoutId id="2147483733" r:id="rId74"/>
    <p:sldLayoutId id="2147483734" r:id="rId75"/>
    <p:sldLayoutId id="2147483735" r:id="rId76"/>
    <p:sldLayoutId id="2147483736" r:id="rId77"/>
    <p:sldLayoutId id="2147483737" r:id="rId78"/>
    <p:sldLayoutId id="2147483738" r:id="rId79"/>
    <p:sldLayoutId id="2147483739" r:id="rId80"/>
    <p:sldLayoutId id="2147483740" r:id="rId81"/>
    <p:sldLayoutId id="2147483741" r:id="rId82"/>
    <p:sldLayoutId id="2147483742" r:id="rId83"/>
    <p:sldLayoutId id="2147483743" r:id="rId84"/>
    <p:sldLayoutId id="2147483744" r:id="rId85"/>
    <p:sldLayoutId id="2147483745" r:id="rId86"/>
    <p:sldLayoutId id="2147483746" r:id="rId8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u="none" kern="1200" spc="0">
          <a:solidFill>
            <a:schemeClr val="tx1"/>
          </a:solidFill>
          <a:effectLst/>
          <a:uFill>
            <a:solidFill>
              <a:schemeClr val="bg1"/>
            </a:solidFill>
          </a:u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5.xml"/><Relationship Id="rId2" Type="http://schemas.openxmlformats.org/officeDocument/2006/relationships/tags" Target="../tags/tag1076.xml"/><Relationship Id="rId1" Type="http://schemas.openxmlformats.org/officeDocument/2006/relationships/tags" Target="../tags/tag1075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154.xml"/><Relationship Id="rId2" Type="http://schemas.openxmlformats.org/officeDocument/2006/relationships/tags" Target="../tags/tag1153.xml"/><Relationship Id="rId1" Type="http://schemas.openxmlformats.org/officeDocument/2006/relationships/tags" Target="../tags/tag115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161.xml"/><Relationship Id="rId8" Type="http://schemas.openxmlformats.org/officeDocument/2006/relationships/tags" Target="../tags/tag1160.xml"/><Relationship Id="rId7" Type="http://schemas.openxmlformats.org/officeDocument/2006/relationships/image" Target="../media/image9.jpeg"/><Relationship Id="rId6" Type="http://schemas.openxmlformats.org/officeDocument/2006/relationships/tags" Target="../tags/tag1159.xml"/><Relationship Id="rId5" Type="http://schemas.openxmlformats.org/officeDocument/2006/relationships/tags" Target="../tags/tag1158.xml"/><Relationship Id="rId4" Type="http://schemas.openxmlformats.org/officeDocument/2006/relationships/tags" Target="../tags/tag1157.xml"/><Relationship Id="rId3" Type="http://schemas.openxmlformats.org/officeDocument/2006/relationships/image" Target="../media/image8.jpeg"/><Relationship Id="rId2" Type="http://schemas.openxmlformats.org/officeDocument/2006/relationships/tags" Target="../tags/tag1156.xml"/><Relationship Id="rId11" Type="http://schemas.openxmlformats.org/officeDocument/2006/relationships/slideLayout" Target="../slideLayouts/slideLayout81.xml"/><Relationship Id="rId10" Type="http://schemas.openxmlformats.org/officeDocument/2006/relationships/tags" Target="../tags/tag1162.xml"/><Relationship Id="rId1" Type="http://schemas.openxmlformats.org/officeDocument/2006/relationships/tags" Target="../tags/tag1155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165.xml"/><Relationship Id="rId2" Type="http://schemas.openxmlformats.org/officeDocument/2006/relationships/tags" Target="../tags/tag1164.xml"/><Relationship Id="rId1" Type="http://schemas.openxmlformats.org/officeDocument/2006/relationships/tags" Target="../tags/tag116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174.xml"/><Relationship Id="rId8" Type="http://schemas.openxmlformats.org/officeDocument/2006/relationships/tags" Target="../tags/tag1173.xml"/><Relationship Id="rId7" Type="http://schemas.openxmlformats.org/officeDocument/2006/relationships/tags" Target="../tags/tag1172.xml"/><Relationship Id="rId6" Type="http://schemas.openxmlformats.org/officeDocument/2006/relationships/tags" Target="../tags/tag1171.xml"/><Relationship Id="rId5" Type="http://schemas.openxmlformats.org/officeDocument/2006/relationships/tags" Target="../tags/tag1170.xml"/><Relationship Id="rId4" Type="http://schemas.openxmlformats.org/officeDocument/2006/relationships/tags" Target="../tags/tag1169.xml"/><Relationship Id="rId3" Type="http://schemas.openxmlformats.org/officeDocument/2006/relationships/tags" Target="../tags/tag1168.xml"/><Relationship Id="rId2" Type="http://schemas.openxmlformats.org/officeDocument/2006/relationships/tags" Target="../tags/tag1167.xml"/><Relationship Id="rId17" Type="http://schemas.openxmlformats.org/officeDocument/2006/relationships/slideLayout" Target="../slideLayouts/slideLayout80.xml"/><Relationship Id="rId16" Type="http://schemas.openxmlformats.org/officeDocument/2006/relationships/tags" Target="../tags/tag1179.xml"/><Relationship Id="rId15" Type="http://schemas.openxmlformats.org/officeDocument/2006/relationships/image" Target="../media/image11.png"/><Relationship Id="rId14" Type="http://schemas.openxmlformats.org/officeDocument/2006/relationships/image" Target="../media/image10.png"/><Relationship Id="rId13" Type="http://schemas.openxmlformats.org/officeDocument/2006/relationships/tags" Target="../tags/tag1178.xml"/><Relationship Id="rId12" Type="http://schemas.openxmlformats.org/officeDocument/2006/relationships/tags" Target="../tags/tag1177.xml"/><Relationship Id="rId11" Type="http://schemas.openxmlformats.org/officeDocument/2006/relationships/tags" Target="../tags/tag1176.xml"/><Relationship Id="rId10" Type="http://schemas.openxmlformats.org/officeDocument/2006/relationships/tags" Target="../tags/tag1175.xml"/><Relationship Id="rId1" Type="http://schemas.openxmlformats.org/officeDocument/2006/relationships/tags" Target="../tags/tag116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7" Type="http://schemas.openxmlformats.org/officeDocument/2006/relationships/tags" Target="../tags/tag118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tags" Target="../tags/tag1183.xml"/><Relationship Id="rId3" Type="http://schemas.openxmlformats.org/officeDocument/2006/relationships/tags" Target="../tags/tag1182.xml"/><Relationship Id="rId2" Type="http://schemas.openxmlformats.org/officeDocument/2006/relationships/tags" Target="../tags/tag1181.xml"/><Relationship Id="rId1" Type="http://schemas.openxmlformats.org/officeDocument/2006/relationships/tags" Target="../tags/tag1180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193.xml"/><Relationship Id="rId8" Type="http://schemas.openxmlformats.org/officeDocument/2006/relationships/tags" Target="../tags/tag1192.xml"/><Relationship Id="rId7" Type="http://schemas.openxmlformats.org/officeDocument/2006/relationships/tags" Target="../tags/tag1191.xml"/><Relationship Id="rId6" Type="http://schemas.openxmlformats.org/officeDocument/2006/relationships/tags" Target="../tags/tag1190.xml"/><Relationship Id="rId5" Type="http://schemas.openxmlformats.org/officeDocument/2006/relationships/tags" Target="../tags/tag1189.xml"/><Relationship Id="rId4" Type="http://schemas.openxmlformats.org/officeDocument/2006/relationships/tags" Target="../tags/tag1188.xml"/><Relationship Id="rId3" Type="http://schemas.openxmlformats.org/officeDocument/2006/relationships/tags" Target="../tags/tag1187.xml"/><Relationship Id="rId2" Type="http://schemas.openxmlformats.org/officeDocument/2006/relationships/tags" Target="../tags/tag1186.xml"/><Relationship Id="rId17" Type="http://schemas.openxmlformats.org/officeDocument/2006/relationships/slideLayout" Target="../slideLayouts/slideLayout78.xml"/><Relationship Id="rId16" Type="http://schemas.openxmlformats.org/officeDocument/2006/relationships/tags" Target="../tags/tag1196.xml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tags" Target="../tags/tag1195.xml"/><Relationship Id="rId10" Type="http://schemas.openxmlformats.org/officeDocument/2006/relationships/tags" Target="../tags/tag1194.xml"/><Relationship Id="rId1" Type="http://schemas.openxmlformats.org/officeDocument/2006/relationships/tags" Target="../tags/tag118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204.xml"/><Relationship Id="rId8" Type="http://schemas.openxmlformats.org/officeDocument/2006/relationships/image" Target="../media/image18.png"/><Relationship Id="rId7" Type="http://schemas.openxmlformats.org/officeDocument/2006/relationships/tags" Target="../tags/tag1203.xml"/><Relationship Id="rId6" Type="http://schemas.openxmlformats.org/officeDocument/2006/relationships/tags" Target="../tags/tag1202.xml"/><Relationship Id="rId5" Type="http://schemas.openxmlformats.org/officeDocument/2006/relationships/tags" Target="../tags/tag1201.xml"/><Relationship Id="rId4" Type="http://schemas.openxmlformats.org/officeDocument/2006/relationships/tags" Target="../tags/tag1200.xml"/><Relationship Id="rId3" Type="http://schemas.openxmlformats.org/officeDocument/2006/relationships/tags" Target="../tags/tag1199.xml"/><Relationship Id="rId2" Type="http://schemas.openxmlformats.org/officeDocument/2006/relationships/tags" Target="../tags/tag1198.xml"/><Relationship Id="rId10" Type="http://schemas.openxmlformats.org/officeDocument/2006/relationships/slideLayout" Target="../slideLayouts/slideLayout77.xml"/><Relationship Id="rId1" Type="http://schemas.openxmlformats.org/officeDocument/2006/relationships/tags" Target="../tags/tag119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213.xml"/><Relationship Id="rId8" Type="http://schemas.openxmlformats.org/officeDocument/2006/relationships/tags" Target="../tags/tag1212.xml"/><Relationship Id="rId7" Type="http://schemas.openxmlformats.org/officeDocument/2006/relationships/tags" Target="../tags/tag1211.xml"/><Relationship Id="rId6" Type="http://schemas.openxmlformats.org/officeDocument/2006/relationships/tags" Target="../tags/tag1210.xml"/><Relationship Id="rId5" Type="http://schemas.openxmlformats.org/officeDocument/2006/relationships/tags" Target="../tags/tag1209.xml"/><Relationship Id="rId4" Type="http://schemas.openxmlformats.org/officeDocument/2006/relationships/tags" Target="../tags/tag1208.xml"/><Relationship Id="rId3" Type="http://schemas.openxmlformats.org/officeDocument/2006/relationships/tags" Target="../tags/tag1207.xml"/><Relationship Id="rId2" Type="http://schemas.openxmlformats.org/officeDocument/2006/relationships/tags" Target="../tags/tag1206.xml"/><Relationship Id="rId15" Type="http://schemas.openxmlformats.org/officeDocument/2006/relationships/slideLayout" Target="../slideLayouts/slideLayout76.xml"/><Relationship Id="rId14" Type="http://schemas.openxmlformats.org/officeDocument/2006/relationships/tags" Target="../tags/tag1216.xml"/><Relationship Id="rId13" Type="http://schemas.openxmlformats.org/officeDocument/2006/relationships/image" Target="../media/image20.png"/><Relationship Id="rId12" Type="http://schemas.openxmlformats.org/officeDocument/2006/relationships/image" Target="../media/image19.png"/><Relationship Id="rId11" Type="http://schemas.openxmlformats.org/officeDocument/2006/relationships/tags" Target="../tags/tag1215.xml"/><Relationship Id="rId10" Type="http://schemas.openxmlformats.org/officeDocument/2006/relationships/tags" Target="../tags/tag1214.xml"/><Relationship Id="rId1" Type="http://schemas.openxmlformats.org/officeDocument/2006/relationships/tags" Target="../tags/tag120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225.xml"/><Relationship Id="rId8" Type="http://schemas.openxmlformats.org/officeDocument/2006/relationships/tags" Target="../tags/tag1224.xml"/><Relationship Id="rId7" Type="http://schemas.openxmlformats.org/officeDocument/2006/relationships/tags" Target="../tags/tag1223.xml"/><Relationship Id="rId6" Type="http://schemas.openxmlformats.org/officeDocument/2006/relationships/tags" Target="../tags/tag1222.xml"/><Relationship Id="rId5" Type="http://schemas.openxmlformats.org/officeDocument/2006/relationships/tags" Target="../tags/tag1221.xml"/><Relationship Id="rId4" Type="http://schemas.openxmlformats.org/officeDocument/2006/relationships/tags" Target="../tags/tag1220.xml"/><Relationship Id="rId3" Type="http://schemas.openxmlformats.org/officeDocument/2006/relationships/tags" Target="../tags/tag1219.xml"/><Relationship Id="rId2" Type="http://schemas.openxmlformats.org/officeDocument/2006/relationships/tags" Target="../tags/tag1218.xml"/><Relationship Id="rId14" Type="http://schemas.openxmlformats.org/officeDocument/2006/relationships/slideLayout" Target="../slideLayouts/slideLayout75.xml"/><Relationship Id="rId13" Type="http://schemas.openxmlformats.org/officeDocument/2006/relationships/tags" Target="../tags/tag1228.xml"/><Relationship Id="rId12" Type="http://schemas.openxmlformats.org/officeDocument/2006/relationships/image" Target="../media/image21.png"/><Relationship Id="rId11" Type="http://schemas.openxmlformats.org/officeDocument/2006/relationships/tags" Target="../tags/tag1227.xml"/><Relationship Id="rId10" Type="http://schemas.openxmlformats.org/officeDocument/2006/relationships/tags" Target="../tags/tag1226.xml"/><Relationship Id="rId1" Type="http://schemas.openxmlformats.org/officeDocument/2006/relationships/tags" Target="../tags/tag121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jpeg"/><Relationship Id="rId8" Type="http://schemas.openxmlformats.org/officeDocument/2006/relationships/tags" Target="../tags/tag1235.xml"/><Relationship Id="rId7" Type="http://schemas.openxmlformats.org/officeDocument/2006/relationships/tags" Target="../tags/tag1234.xml"/><Relationship Id="rId6" Type="http://schemas.openxmlformats.org/officeDocument/2006/relationships/tags" Target="../tags/tag1233.xml"/><Relationship Id="rId5" Type="http://schemas.openxmlformats.org/officeDocument/2006/relationships/tags" Target="../tags/tag1232.xml"/><Relationship Id="rId4" Type="http://schemas.openxmlformats.org/officeDocument/2006/relationships/image" Target="../media/image22.jpeg"/><Relationship Id="rId3" Type="http://schemas.openxmlformats.org/officeDocument/2006/relationships/tags" Target="../tags/tag1231.xml"/><Relationship Id="rId2" Type="http://schemas.openxmlformats.org/officeDocument/2006/relationships/tags" Target="../tags/tag1230.xml"/><Relationship Id="rId13" Type="http://schemas.openxmlformats.org/officeDocument/2006/relationships/slideLayout" Target="../slideLayouts/slideLayout74.xml"/><Relationship Id="rId12" Type="http://schemas.openxmlformats.org/officeDocument/2006/relationships/tags" Target="../tags/tag1238.xml"/><Relationship Id="rId11" Type="http://schemas.openxmlformats.org/officeDocument/2006/relationships/tags" Target="../tags/tag1237.xml"/><Relationship Id="rId10" Type="http://schemas.openxmlformats.org/officeDocument/2006/relationships/tags" Target="../tags/tag1236.xml"/><Relationship Id="rId1" Type="http://schemas.openxmlformats.org/officeDocument/2006/relationships/tags" Target="../tags/tag122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85.xml"/><Relationship Id="rId8" Type="http://schemas.openxmlformats.org/officeDocument/2006/relationships/tags" Target="../tags/tag1084.xml"/><Relationship Id="rId7" Type="http://schemas.openxmlformats.org/officeDocument/2006/relationships/tags" Target="../tags/tag1083.xml"/><Relationship Id="rId6" Type="http://schemas.openxmlformats.org/officeDocument/2006/relationships/tags" Target="../tags/tag1082.xml"/><Relationship Id="rId5" Type="http://schemas.openxmlformats.org/officeDocument/2006/relationships/tags" Target="../tags/tag1081.xml"/><Relationship Id="rId4" Type="http://schemas.openxmlformats.org/officeDocument/2006/relationships/tags" Target="../tags/tag1080.xml"/><Relationship Id="rId3" Type="http://schemas.openxmlformats.org/officeDocument/2006/relationships/tags" Target="../tags/tag1079.xml"/><Relationship Id="rId22" Type="http://schemas.openxmlformats.org/officeDocument/2006/relationships/slideLayout" Target="../slideLayouts/slideLayout86.xml"/><Relationship Id="rId21" Type="http://schemas.openxmlformats.org/officeDocument/2006/relationships/tags" Target="../tags/tag1097.xml"/><Relationship Id="rId20" Type="http://schemas.openxmlformats.org/officeDocument/2006/relationships/tags" Target="../tags/tag1096.xml"/><Relationship Id="rId2" Type="http://schemas.openxmlformats.org/officeDocument/2006/relationships/tags" Target="../tags/tag1078.xml"/><Relationship Id="rId19" Type="http://schemas.openxmlformats.org/officeDocument/2006/relationships/tags" Target="../tags/tag1095.xml"/><Relationship Id="rId18" Type="http://schemas.openxmlformats.org/officeDocument/2006/relationships/tags" Target="../tags/tag1094.xml"/><Relationship Id="rId17" Type="http://schemas.openxmlformats.org/officeDocument/2006/relationships/tags" Target="../tags/tag1093.xml"/><Relationship Id="rId16" Type="http://schemas.openxmlformats.org/officeDocument/2006/relationships/tags" Target="../tags/tag1092.xml"/><Relationship Id="rId15" Type="http://schemas.openxmlformats.org/officeDocument/2006/relationships/tags" Target="../tags/tag1091.xml"/><Relationship Id="rId14" Type="http://schemas.openxmlformats.org/officeDocument/2006/relationships/tags" Target="../tags/tag1090.xml"/><Relationship Id="rId13" Type="http://schemas.openxmlformats.org/officeDocument/2006/relationships/tags" Target="../tags/tag1089.xml"/><Relationship Id="rId12" Type="http://schemas.openxmlformats.org/officeDocument/2006/relationships/tags" Target="../tags/tag1088.xml"/><Relationship Id="rId11" Type="http://schemas.openxmlformats.org/officeDocument/2006/relationships/tags" Target="../tags/tag1087.xml"/><Relationship Id="rId10" Type="http://schemas.openxmlformats.org/officeDocument/2006/relationships/tags" Target="../tags/tag1086.xml"/><Relationship Id="rId1" Type="http://schemas.openxmlformats.org/officeDocument/2006/relationships/tags" Target="../tags/tag1077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tags" Target="../tags/tag1245.xml"/><Relationship Id="rId6" Type="http://schemas.openxmlformats.org/officeDocument/2006/relationships/tags" Target="../tags/tag1244.xml"/><Relationship Id="rId5" Type="http://schemas.openxmlformats.org/officeDocument/2006/relationships/tags" Target="../tags/tag1243.xml"/><Relationship Id="rId4" Type="http://schemas.openxmlformats.org/officeDocument/2006/relationships/tags" Target="../tags/tag1242.xml"/><Relationship Id="rId3" Type="http://schemas.openxmlformats.org/officeDocument/2006/relationships/tags" Target="../tags/tag1241.xml"/><Relationship Id="rId2" Type="http://schemas.openxmlformats.org/officeDocument/2006/relationships/tags" Target="../tags/tag1240.xml"/><Relationship Id="rId11" Type="http://schemas.openxmlformats.org/officeDocument/2006/relationships/slideLayout" Target="../slideLayouts/slideLayout73.xml"/><Relationship Id="rId10" Type="http://schemas.openxmlformats.org/officeDocument/2006/relationships/tags" Target="../tags/tag1246.xml"/><Relationship Id="rId1" Type="http://schemas.openxmlformats.org/officeDocument/2006/relationships/tags" Target="../tags/tag1239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253.xml"/><Relationship Id="rId8" Type="http://schemas.openxmlformats.org/officeDocument/2006/relationships/tags" Target="../tags/tag1252.xml"/><Relationship Id="rId7" Type="http://schemas.openxmlformats.org/officeDocument/2006/relationships/tags" Target="../tags/tag125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tags" Target="../tags/tag1250.xml"/><Relationship Id="rId3" Type="http://schemas.openxmlformats.org/officeDocument/2006/relationships/tags" Target="../tags/tag1249.xml"/><Relationship Id="rId20" Type="http://schemas.openxmlformats.org/officeDocument/2006/relationships/slideLayout" Target="../slideLayouts/slideLayout72.xml"/><Relationship Id="rId2" Type="http://schemas.openxmlformats.org/officeDocument/2006/relationships/tags" Target="../tags/tag1248.xml"/><Relationship Id="rId19" Type="http://schemas.openxmlformats.org/officeDocument/2006/relationships/tags" Target="../tags/tag1259.xml"/><Relationship Id="rId18" Type="http://schemas.openxmlformats.org/officeDocument/2006/relationships/tags" Target="../tags/tag1258.xml"/><Relationship Id="rId17" Type="http://schemas.openxmlformats.org/officeDocument/2006/relationships/tags" Target="../tags/tag1257.xml"/><Relationship Id="rId16" Type="http://schemas.openxmlformats.org/officeDocument/2006/relationships/image" Target="../media/image31.svg"/><Relationship Id="rId15" Type="http://schemas.openxmlformats.org/officeDocument/2006/relationships/image" Target="../media/image30.png"/><Relationship Id="rId14" Type="http://schemas.openxmlformats.org/officeDocument/2006/relationships/tags" Target="../tags/tag1256.xml"/><Relationship Id="rId13" Type="http://schemas.openxmlformats.org/officeDocument/2006/relationships/tags" Target="../tags/tag1255.xml"/><Relationship Id="rId12" Type="http://schemas.openxmlformats.org/officeDocument/2006/relationships/tags" Target="../tags/tag1254.xml"/><Relationship Id="rId11" Type="http://schemas.openxmlformats.org/officeDocument/2006/relationships/image" Target="../media/image29.svg"/><Relationship Id="rId10" Type="http://schemas.openxmlformats.org/officeDocument/2006/relationships/image" Target="../media/image28.png"/><Relationship Id="rId1" Type="http://schemas.openxmlformats.org/officeDocument/2006/relationships/tags" Target="../tags/tag1247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1.xml"/><Relationship Id="rId4" Type="http://schemas.openxmlformats.org/officeDocument/2006/relationships/tags" Target="../tags/tag1263.xml"/><Relationship Id="rId3" Type="http://schemas.openxmlformats.org/officeDocument/2006/relationships/tags" Target="../tags/tag1262.xml"/><Relationship Id="rId2" Type="http://schemas.openxmlformats.org/officeDocument/2006/relationships/tags" Target="../tags/tag1261.xml"/><Relationship Id="rId1" Type="http://schemas.openxmlformats.org/officeDocument/2006/relationships/tags" Target="../tags/tag1260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272.xml"/><Relationship Id="rId8" Type="http://schemas.openxmlformats.org/officeDocument/2006/relationships/tags" Target="../tags/tag1271.xml"/><Relationship Id="rId7" Type="http://schemas.openxmlformats.org/officeDocument/2006/relationships/tags" Target="../tags/tag1270.xml"/><Relationship Id="rId6" Type="http://schemas.openxmlformats.org/officeDocument/2006/relationships/tags" Target="../tags/tag1269.xml"/><Relationship Id="rId5" Type="http://schemas.openxmlformats.org/officeDocument/2006/relationships/tags" Target="../tags/tag1268.xml"/><Relationship Id="rId4" Type="http://schemas.openxmlformats.org/officeDocument/2006/relationships/tags" Target="../tags/tag1267.xml"/><Relationship Id="rId3" Type="http://schemas.openxmlformats.org/officeDocument/2006/relationships/tags" Target="../tags/tag1266.xml"/><Relationship Id="rId2" Type="http://schemas.openxmlformats.org/officeDocument/2006/relationships/tags" Target="../tags/tag1265.xml"/><Relationship Id="rId17" Type="http://schemas.openxmlformats.org/officeDocument/2006/relationships/slideLayout" Target="../slideLayouts/slideLayout70.xml"/><Relationship Id="rId16" Type="http://schemas.openxmlformats.org/officeDocument/2006/relationships/tags" Target="../tags/tag1276.xml"/><Relationship Id="rId15" Type="http://schemas.openxmlformats.org/officeDocument/2006/relationships/image" Target="../media/image14.png"/><Relationship Id="rId14" Type="http://schemas.openxmlformats.org/officeDocument/2006/relationships/image" Target="../media/image33.png"/><Relationship Id="rId13" Type="http://schemas.openxmlformats.org/officeDocument/2006/relationships/tags" Target="../tags/tag1275.xml"/><Relationship Id="rId12" Type="http://schemas.openxmlformats.org/officeDocument/2006/relationships/image" Target="../media/image32.png"/><Relationship Id="rId11" Type="http://schemas.openxmlformats.org/officeDocument/2006/relationships/tags" Target="../tags/tag1274.xml"/><Relationship Id="rId10" Type="http://schemas.openxmlformats.org/officeDocument/2006/relationships/tags" Target="../tags/tag1273.xml"/><Relationship Id="rId1" Type="http://schemas.openxmlformats.org/officeDocument/2006/relationships/tags" Target="../tags/tag1264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15.png"/><Relationship Id="rId7" Type="http://schemas.openxmlformats.org/officeDocument/2006/relationships/tags" Target="../tags/tag1283.xml"/><Relationship Id="rId6" Type="http://schemas.openxmlformats.org/officeDocument/2006/relationships/tags" Target="../tags/tag1282.xml"/><Relationship Id="rId5" Type="http://schemas.openxmlformats.org/officeDocument/2006/relationships/tags" Target="../tags/tag1281.xml"/><Relationship Id="rId4" Type="http://schemas.openxmlformats.org/officeDocument/2006/relationships/tags" Target="../tags/tag1280.xml"/><Relationship Id="rId3" Type="http://schemas.openxmlformats.org/officeDocument/2006/relationships/tags" Target="../tags/tag1279.xml"/><Relationship Id="rId2" Type="http://schemas.openxmlformats.org/officeDocument/2006/relationships/tags" Target="../tags/tag1278.xml"/><Relationship Id="rId11" Type="http://schemas.openxmlformats.org/officeDocument/2006/relationships/slideLayout" Target="../slideLayouts/slideLayout69.xml"/><Relationship Id="rId10" Type="http://schemas.openxmlformats.org/officeDocument/2006/relationships/tags" Target="../tags/tag1284.xml"/><Relationship Id="rId1" Type="http://schemas.openxmlformats.org/officeDocument/2006/relationships/tags" Target="../tags/tag1277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292.xml"/><Relationship Id="rId8" Type="http://schemas.openxmlformats.org/officeDocument/2006/relationships/tags" Target="../tags/tag1291.xml"/><Relationship Id="rId7" Type="http://schemas.openxmlformats.org/officeDocument/2006/relationships/tags" Target="../tags/tag1290.xml"/><Relationship Id="rId6" Type="http://schemas.openxmlformats.org/officeDocument/2006/relationships/tags" Target="../tags/tag1289.xml"/><Relationship Id="rId5" Type="http://schemas.openxmlformats.org/officeDocument/2006/relationships/tags" Target="../tags/tag1288.xml"/><Relationship Id="rId4" Type="http://schemas.openxmlformats.org/officeDocument/2006/relationships/tags" Target="../tags/tag1287.xml"/><Relationship Id="rId3" Type="http://schemas.openxmlformats.org/officeDocument/2006/relationships/image" Target="../media/image35.png"/><Relationship Id="rId2" Type="http://schemas.openxmlformats.org/officeDocument/2006/relationships/tags" Target="../tags/tag1286.xml"/><Relationship Id="rId17" Type="http://schemas.openxmlformats.org/officeDocument/2006/relationships/slideLayout" Target="../slideLayouts/slideLayout68.xml"/><Relationship Id="rId16" Type="http://schemas.openxmlformats.org/officeDocument/2006/relationships/tags" Target="../tags/tag1299.xml"/><Relationship Id="rId15" Type="http://schemas.openxmlformats.org/officeDocument/2006/relationships/tags" Target="../tags/tag1298.xml"/><Relationship Id="rId14" Type="http://schemas.openxmlformats.org/officeDocument/2006/relationships/tags" Target="../tags/tag1297.xml"/><Relationship Id="rId13" Type="http://schemas.openxmlformats.org/officeDocument/2006/relationships/tags" Target="../tags/tag1296.xml"/><Relationship Id="rId12" Type="http://schemas.openxmlformats.org/officeDocument/2006/relationships/tags" Target="../tags/tag1295.xml"/><Relationship Id="rId11" Type="http://schemas.openxmlformats.org/officeDocument/2006/relationships/tags" Target="../tags/tag1294.xml"/><Relationship Id="rId10" Type="http://schemas.openxmlformats.org/officeDocument/2006/relationships/tags" Target="../tags/tag1293.xml"/><Relationship Id="rId1" Type="http://schemas.openxmlformats.org/officeDocument/2006/relationships/tags" Target="../tags/tag1285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306.xml"/><Relationship Id="rId8" Type="http://schemas.openxmlformats.org/officeDocument/2006/relationships/tags" Target="../tags/tag1305.xml"/><Relationship Id="rId7" Type="http://schemas.openxmlformats.org/officeDocument/2006/relationships/image" Target="../media/image37.jpeg"/><Relationship Id="rId6" Type="http://schemas.openxmlformats.org/officeDocument/2006/relationships/tags" Target="../tags/tag1304.xml"/><Relationship Id="rId5" Type="http://schemas.openxmlformats.org/officeDocument/2006/relationships/tags" Target="../tags/tag1303.xml"/><Relationship Id="rId4" Type="http://schemas.openxmlformats.org/officeDocument/2006/relationships/tags" Target="../tags/tag1302.xml"/><Relationship Id="rId3" Type="http://schemas.openxmlformats.org/officeDocument/2006/relationships/image" Target="../media/image36.jpeg"/><Relationship Id="rId2" Type="http://schemas.openxmlformats.org/officeDocument/2006/relationships/tags" Target="../tags/tag1301.xml"/><Relationship Id="rId19" Type="http://schemas.openxmlformats.org/officeDocument/2006/relationships/slideLayout" Target="../slideLayouts/slideLayout67.xml"/><Relationship Id="rId18" Type="http://schemas.openxmlformats.org/officeDocument/2006/relationships/tags" Target="../tags/tag1313.xml"/><Relationship Id="rId17" Type="http://schemas.openxmlformats.org/officeDocument/2006/relationships/tags" Target="../tags/tag1312.xml"/><Relationship Id="rId16" Type="http://schemas.openxmlformats.org/officeDocument/2006/relationships/tags" Target="../tags/tag1311.xml"/><Relationship Id="rId15" Type="http://schemas.openxmlformats.org/officeDocument/2006/relationships/image" Target="../media/image39.jpeg"/><Relationship Id="rId14" Type="http://schemas.openxmlformats.org/officeDocument/2006/relationships/tags" Target="../tags/tag1310.xml"/><Relationship Id="rId13" Type="http://schemas.openxmlformats.org/officeDocument/2006/relationships/tags" Target="../tags/tag1309.xml"/><Relationship Id="rId12" Type="http://schemas.openxmlformats.org/officeDocument/2006/relationships/tags" Target="../tags/tag1308.xml"/><Relationship Id="rId11" Type="http://schemas.openxmlformats.org/officeDocument/2006/relationships/image" Target="../media/image38.jpeg"/><Relationship Id="rId10" Type="http://schemas.openxmlformats.org/officeDocument/2006/relationships/tags" Target="../tags/tag1307.xml"/><Relationship Id="rId1" Type="http://schemas.openxmlformats.org/officeDocument/2006/relationships/tags" Target="../tags/tag130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7" Type="http://schemas.openxmlformats.org/officeDocument/2006/relationships/tags" Target="../tags/tag131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tags" Target="../tags/tag1317.xml"/><Relationship Id="rId3" Type="http://schemas.openxmlformats.org/officeDocument/2006/relationships/tags" Target="../tags/tag1316.xml"/><Relationship Id="rId2" Type="http://schemas.openxmlformats.org/officeDocument/2006/relationships/tags" Target="../tags/tag1315.xml"/><Relationship Id="rId1" Type="http://schemas.openxmlformats.org/officeDocument/2006/relationships/tags" Target="../tags/tag1314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tags" Target="../tags/tag1326.xml"/><Relationship Id="rId7" Type="http://schemas.openxmlformats.org/officeDocument/2006/relationships/tags" Target="../tags/tag1325.xml"/><Relationship Id="rId6" Type="http://schemas.openxmlformats.org/officeDocument/2006/relationships/tags" Target="../tags/tag1324.xml"/><Relationship Id="rId5" Type="http://schemas.openxmlformats.org/officeDocument/2006/relationships/tags" Target="../tags/tag1323.xml"/><Relationship Id="rId4" Type="http://schemas.openxmlformats.org/officeDocument/2006/relationships/tags" Target="../tags/tag1322.xml"/><Relationship Id="rId3" Type="http://schemas.openxmlformats.org/officeDocument/2006/relationships/tags" Target="../tags/tag1321.xml"/><Relationship Id="rId2" Type="http://schemas.openxmlformats.org/officeDocument/2006/relationships/tags" Target="../tags/tag1320.xml"/><Relationship Id="rId14" Type="http://schemas.openxmlformats.org/officeDocument/2006/relationships/slideLayout" Target="../slideLayouts/slideLayout65.xml"/><Relationship Id="rId13" Type="http://schemas.openxmlformats.org/officeDocument/2006/relationships/tags" Target="../tags/tag1327.xml"/><Relationship Id="rId12" Type="http://schemas.openxmlformats.org/officeDocument/2006/relationships/image" Target="../media/image44.png"/><Relationship Id="rId11" Type="http://schemas.openxmlformats.org/officeDocument/2006/relationships/image" Target="../media/image16.png"/><Relationship Id="rId10" Type="http://schemas.openxmlformats.org/officeDocument/2006/relationships/image" Target="../media/image43.png"/><Relationship Id="rId1" Type="http://schemas.openxmlformats.org/officeDocument/2006/relationships/tags" Target="../tags/tag131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7" Type="http://schemas.openxmlformats.org/officeDocument/2006/relationships/tags" Target="../tags/tag1333.xml"/><Relationship Id="rId6" Type="http://schemas.openxmlformats.org/officeDocument/2006/relationships/tags" Target="../tags/tag1332.xml"/><Relationship Id="rId5" Type="http://schemas.openxmlformats.org/officeDocument/2006/relationships/tags" Target="../tags/tag1331.xml"/><Relationship Id="rId4" Type="http://schemas.openxmlformats.org/officeDocument/2006/relationships/tags" Target="../tags/tag1330.xml"/><Relationship Id="rId3" Type="http://schemas.openxmlformats.org/officeDocument/2006/relationships/image" Target="../media/image45.jpeg"/><Relationship Id="rId2" Type="http://schemas.openxmlformats.org/officeDocument/2006/relationships/tags" Target="../tags/tag1329.xml"/><Relationship Id="rId1" Type="http://schemas.openxmlformats.org/officeDocument/2006/relationships/tags" Target="../tags/tag132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06.xml"/><Relationship Id="rId8" Type="http://schemas.openxmlformats.org/officeDocument/2006/relationships/tags" Target="../tags/tag1105.xml"/><Relationship Id="rId7" Type="http://schemas.openxmlformats.org/officeDocument/2006/relationships/tags" Target="../tags/tag1104.xml"/><Relationship Id="rId6" Type="http://schemas.openxmlformats.org/officeDocument/2006/relationships/tags" Target="../tags/tag1103.xml"/><Relationship Id="rId5" Type="http://schemas.openxmlformats.org/officeDocument/2006/relationships/tags" Target="../tags/tag1102.xml"/><Relationship Id="rId4" Type="http://schemas.openxmlformats.org/officeDocument/2006/relationships/tags" Target="../tags/tag1101.xml"/><Relationship Id="rId3" Type="http://schemas.openxmlformats.org/officeDocument/2006/relationships/tags" Target="../tags/tag1100.xml"/><Relationship Id="rId22" Type="http://schemas.openxmlformats.org/officeDocument/2006/relationships/slideLayout" Target="../slideLayouts/slideLayout86.xml"/><Relationship Id="rId21" Type="http://schemas.openxmlformats.org/officeDocument/2006/relationships/tags" Target="../tags/tag1118.xml"/><Relationship Id="rId20" Type="http://schemas.openxmlformats.org/officeDocument/2006/relationships/tags" Target="../tags/tag1117.xml"/><Relationship Id="rId2" Type="http://schemas.openxmlformats.org/officeDocument/2006/relationships/tags" Target="../tags/tag1099.xml"/><Relationship Id="rId19" Type="http://schemas.openxmlformats.org/officeDocument/2006/relationships/tags" Target="../tags/tag1116.xml"/><Relationship Id="rId18" Type="http://schemas.openxmlformats.org/officeDocument/2006/relationships/tags" Target="../tags/tag1115.xml"/><Relationship Id="rId17" Type="http://schemas.openxmlformats.org/officeDocument/2006/relationships/tags" Target="../tags/tag1114.xml"/><Relationship Id="rId16" Type="http://schemas.openxmlformats.org/officeDocument/2006/relationships/tags" Target="../tags/tag1113.xml"/><Relationship Id="rId15" Type="http://schemas.openxmlformats.org/officeDocument/2006/relationships/tags" Target="../tags/tag1112.xml"/><Relationship Id="rId14" Type="http://schemas.openxmlformats.org/officeDocument/2006/relationships/tags" Target="../tags/tag1111.xml"/><Relationship Id="rId13" Type="http://schemas.openxmlformats.org/officeDocument/2006/relationships/tags" Target="../tags/tag1110.xml"/><Relationship Id="rId12" Type="http://schemas.openxmlformats.org/officeDocument/2006/relationships/tags" Target="../tags/tag1109.xml"/><Relationship Id="rId11" Type="http://schemas.openxmlformats.org/officeDocument/2006/relationships/tags" Target="../tags/tag1108.xml"/><Relationship Id="rId10" Type="http://schemas.openxmlformats.org/officeDocument/2006/relationships/tags" Target="../tags/tag1107.xml"/><Relationship Id="rId1" Type="http://schemas.openxmlformats.org/officeDocument/2006/relationships/tags" Target="../tags/tag1098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342.xml"/><Relationship Id="rId8" Type="http://schemas.openxmlformats.org/officeDocument/2006/relationships/tags" Target="../tags/tag1341.xml"/><Relationship Id="rId7" Type="http://schemas.openxmlformats.org/officeDocument/2006/relationships/tags" Target="../tags/tag1340.xml"/><Relationship Id="rId6" Type="http://schemas.openxmlformats.org/officeDocument/2006/relationships/tags" Target="../tags/tag1339.xml"/><Relationship Id="rId5" Type="http://schemas.openxmlformats.org/officeDocument/2006/relationships/tags" Target="../tags/tag1338.xml"/><Relationship Id="rId4" Type="http://schemas.openxmlformats.org/officeDocument/2006/relationships/tags" Target="../tags/tag1337.xml"/><Relationship Id="rId3" Type="http://schemas.openxmlformats.org/officeDocument/2006/relationships/tags" Target="../tags/tag1336.xml"/><Relationship Id="rId2" Type="http://schemas.openxmlformats.org/officeDocument/2006/relationships/tags" Target="../tags/tag1335.xml"/><Relationship Id="rId12" Type="http://schemas.openxmlformats.org/officeDocument/2006/relationships/slideLayout" Target="../slideLayouts/slideLayout63.xml"/><Relationship Id="rId11" Type="http://schemas.openxmlformats.org/officeDocument/2006/relationships/tags" Target="../tags/tag1344.xml"/><Relationship Id="rId10" Type="http://schemas.openxmlformats.org/officeDocument/2006/relationships/tags" Target="../tags/tag1343.xml"/><Relationship Id="rId1" Type="http://schemas.openxmlformats.org/officeDocument/2006/relationships/tags" Target="../tags/tag1334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352.xml"/><Relationship Id="rId8" Type="http://schemas.openxmlformats.org/officeDocument/2006/relationships/tags" Target="../tags/tag1351.xml"/><Relationship Id="rId7" Type="http://schemas.openxmlformats.org/officeDocument/2006/relationships/tags" Target="../tags/tag1350.xml"/><Relationship Id="rId6" Type="http://schemas.openxmlformats.org/officeDocument/2006/relationships/tags" Target="../tags/tag1349.xml"/><Relationship Id="rId5" Type="http://schemas.openxmlformats.org/officeDocument/2006/relationships/tags" Target="../tags/tag1348.xml"/><Relationship Id="rId4" Type="http://schemas.openxmlformats.org/officeDocument/2006/relationships/tags" Target="../tags/tag1347.xml"/><Relationship Id="rId3" Type="http://schemas.openxmlformats.org/officeDocument/2006/relationships/image" Target="../media/image46.jpeg"/><Relationship Id="rId2" Type="http://schemas.openxmlformats.org/officeDocument/2006/relationships/tags" Target="../tags/tag1346.xml"/><Relationship Id="rId11" Type="http://schemas.openxmlformats.org/officeDocument/2006/relationships/slideLayout" Target="../slideLayouts/slideLayout62.xml"/><Relationship Id="rId10" Type="http://schemas.openxmlformats.org/officeDocument/2006/relationships/tags" Target="../tags/tag1353.xml"/><Relationship Id="rId1" Type="http://schemas.openxmlformats.org/officeDocument/2006/relationships/tags" Target="../tags/tag1345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356.xml"/><Relationship Id="rId2" Type="http://schemas.openxmlformats.org/officeDocument/2006/relationships/tags" Target="../tags/tag1355.xml"/><Relationship Id="rId1" Type="http://schemas.openxmlformats.org/officeDocument/2006/relationships/tags" Target="../tags/tag1354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1364.xml"/><Relationship Id="rId8" Type="http://schemas.openxmlformats.org/officeDocument/2006/relationships/tags" Target="../tags/tag1363.xml"/><Relationship Id="rId7" Type="http://schemas.openxmlformats.org/officeDocument/2006/relationships/tags" Target="../tags/tag1362.xml"/><Relationship Id="rId6" Type="http://schemas.openxmlformats.org/officeDocument/2006/relationships/tags" Target="../tags/tag1361.xml"/><Relationship Id="rId5" Type="http://schemas.openxmlformats.org/officeDocument/2006/relationships/tags" Target="../tags/tag1360.xml"/><Relationship Id="rId4" Type="http://schemas.openxmlformats.org/officeDocument/2006/relationships/image" Target="../media/image47.jpeg"/><Relationship Id="rId3" Type="http://schemas.openxmlformats.org/officeDocument/2006/relationships/tags" Target="../tags/tag1359.xml"/><Relationship Id="rId2" Type="http://schemas.openxmlformats.org/officeDocument/2006/relationships/tags" Target="../tags/tag1358.xml"/><Relationship Id="rId13" Type="http://schemas.openxmlformats.org/officeDocument/2006/relationships/slideLayout" Target="../slideLayouts/slideLayout61.xml"/><Relationship Id="rId12" Type="http://schemas.openxmlformats.org/officeDocument/2006/relationships/tags" Target="../tags/tag1366.xml"/><Relationship Id="rId11" Type="http://schemas.openxmlformats.org/officeDocument/2006/relationships/image" Target="../media/image48.png"/><Relationship Id="rId10" Type="http://schemas.openxmlformats.org/officeDocument/2006/relationships/tags" Target="../tags/tag1365.xml"/><Relationship Id="rId1" Type="http://schemas.openxmlformats.org/officeDocument/2006/relationships/tags" Target="../tags/tag1357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0.xml"/><Relationship Id="rId6" Type="http://schemas.openxmlformats.org/officeDocument/2006/relationships/tags" Target="../tags/tag1371.xml"/><Relationship Id="rId5" Type="http://schemas.openxmlformats.org/officeDocument/2006/relationships/image" Target="../media/image49.png"/><Relationship Id="rId4" Type="http://schemas.openxmlformats.org/officeDocument/2006/relationships/tags" Target="../tags/tag1370.xml"/><Relationship Id="rId3" Type="http://schemas.openxmlformats.org/officeDocument/2006/relationships/tags" Target="../tags/tag1369.xml"/><Relationship Id="rId2" Type="http://schemas.openxmlformats.org/officeDocument/2006/relationships/tags" Target="../tags/tag1368.xml"/><Relationship Id="rId1" Type="http://schemas.openxmlformats.org/officeDocument/2006/relationships/tags" Target="../tags/tag136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7" Type="http://schemas.openxmlformats.org/officeDocument/2006/relationships/tags" Target="../tags/tag1376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tags" Target="../tags/tag1375.xml"/><Relationship Id="rId3" Type="http://schemas.openxmlformats.org/officeDocument/2006/relationships/tags" Target="../tags/tag1374.xml"/><Relationship Id="rId2" Type="http://schemas.openxmlformats.org/officeDocument/2006/relationships/tags" Target="../tags/tag1373.xml"/><Relationship Id="rId1" Type="http://schemas.openxmlformats.org/officeDocument/2006/relationships/tags" Target="../tags/tag1372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7.xml"/><Relationship Id="rId5" Type="http://schemas.openxmlformats.org/officeDocument/2006/relationships/tags" Target="../tags/tag1379.xml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tags" Target="../tags/tag1378.xml"/><Relationship Id="rId1" Type="http://schemas.openxmlformats.org/officeDocument/2006/relationships/tags" Target="../tags/tag1377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6.xml"/><Relationship Id="rId6" Type="http://schemas.openxmlformats.org/officeDocument/2006/relationships/tags" Target="../tags/tag1383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tags" Target="../tags/tag1382.xml"/><Relationship Id="rId2" Type="http://schemas.openxmlformats.org/officeDocument/2006/relationships/tags" Target="../tags/tag1381.xml"/><Relationship Id="rId1" Type="http://schemas.openxmlformats.org/officeDocument/2006/relationships/tags" Target="../tags/tag1380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391.xml"/><Relationship Id="rId8" Type="http://schemas.openxmlformats.org/officeDocument/2006/relationships/tags" Target="../tags/tag1390.xml"/><Relationship Id="rId7" Type="http://schemas.openxmlformats.org/officeDocument/2006/relationships/tags" Target="../tags/tag1389.xml"/><Relationship Id="rId6" Type="http://schemas.openxmlformats.org/officeDocument/2006/relationships/tags" Target="../tags/tag1388.xml"/><Relationship Id="rId5" Type="http://schemas.openxmlformats.org/officeDocument/2006/relationships/tags" Target="../tags/tag1387.xml"/><Relationship Id="rId4" Type="http://schemas.openxmlformats.org/officeDocument/2006/relationships/image" Target="../media/image56.jpeg"/><Relationship Id="rId3" Type="http://schemas.openxmlformats.org/officeDocument/2006/relationships/tags" Target="../tags/tag1386.xml"/><Relationship Id="rId2" Type="http://schemas.openxmlformats.org/officeDocument/2006/relationships/tags" Target="../tags/tag1385.xml"/><Relationship Id="rId16" Type="http://schemas.openxmlformats.org/officeDocument/2006/relationships/slideLayout" Target="../slideLayouts/slideLayout55.xml"/><Relationship Id="rId15" Type="http://schemas.openxmlformats.org/officeDocument/2006/relationships/tags" Target="../tags/tag1395.xml"/><Relationship Id="rId14" Type="http://schemas.openxmlformats.org/officeDocument/2006/relationships/image" Target="../media/image58.png"/><Relationship Id="rId13" Type="http://schemas.openxmlformats.org/officeDocument/2006/relationships/image" Target="../media/image57.png"/><Relationship Id="rId12" Type="http://schemas.openxmlformats.org/officeDocument/2006/relationships/tags" Target="../tags/tag1394.xml"/><Relationship Id="rId11" Type="http://schemas.openxmlformats.org/officeDocument/2006/relationships/tags" Target="../tags/tag1393.xml"/><Relationship Id="rId10" Type="http://schemas.openxmlformats.org/officeDocument/2006/relationships/tags" Target="../tags/tag1392.xml"/><Relationship Id="rId1" Type="http://schemas.openxmlformats.org/officeDocument/2006/relationships/tags" Target="../tags/tag1384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7" Type="http://schemas.openxmlformats.org/officeDocument/2006/relationships/tags" Target="../tags/tag1401.xml"/><Relationship Id="rId6" Type="http://schemas.openxmlformats.org/officeDocument/2006/relationships/tags" Target="../tags/tag1400.xml"/><Relationship Id="rId5" Type="http://schemas.openxmlformats.org/officeDocument/2006/relationships/tags" Target="../tags/tag1399.xml"/><Relationship Id="rId4" Type="http://schemas.openxmlformats.org/officeDocument/2006/relationships/tags" Target="../tags/tag1398.xml"/><Relationship Id="rId3" Type="http://schemas.openxmlformats.org/officeDocument/2006/relationships/image" Target="../media/image59.jpeg"/><Relationship Id="rId2" Type="http://schemas.openxmlformats.org/officeDocument/2006/relationships/tags" Target="../tags/tag1397.xml"/><Relationship Id="rId1" Type="http://schemas.openxmlformats.org/officeDocument/2006/relationships/tags" Target="../tags/tag139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121.xml"/><Relationship Id="rId2" Type="http://schemas.openxmlformats.org/officeDocument/2006/relationships/tags" Target="../tags/tag1120.xml"/><Relationship Id="rId1" Type="http://schemas.openxmlformats.org/officeDocument/2006/relationships/tags" Target="../tags/tag1119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1407.xml"/><Relationship Id="rId8" Type="http://schemas.openxmlformats.org/officeDocument/2006/relationships/image" Target="../media/image62.png"/><Relationship Id="rId7" Type="http://schemas.openxmlformats.org/officeDocument/2006/relationships/image" Target="../media/image61.png"/><Relationship Id="rId6" Type="http://schemas.openxmlformats.org/officeDocument/2006/relationships/image" Target="../media/image60.png"/><Relationship Id="rId5" Type="http://schemas.openxmlformats.org/officeDocument/2006/relationships/tags" Target="../tags/tag1406.xml"/><Relationship Id="rId4" Type="http://schemas.openxmlformats.org/officeDocument/2006/relationships/tags" Target="../tags/tag1405.xml"/><Relationship Id="rId3" Type="http://schemas.openxmlformats.org/officeDocument/2006/relationships/tags" Target="../tags/tag1404.xml"/><Relationship Id="rId2" Type="http://schemas.openxmlformats.org/officeDocument/2006/relationships/tags" Target="../tags/tag1403.xml"/><Relationship Id="rId10" Type="http://schemas.openxmlformats.org/officeDocument/2006/relationships/slideLayout" Target="../slideLayouts/slideLayout53.xml"/><Relationship Id="rId1" Type="http://schemas.openxmlformats.org/officeDocument/2006/relationships/tags" Target="../tags/tag1402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416.xml"/><Relationship Id="rId8" Type="http://schemas.openxmlformats.org/officeDocument/2006/relationships/tags" Target="../tags/tag1415.xml"/><Relationship Id="rId7" Type="http://schemas.openxmlformats.org/officeDocument/2006/relationships/tags" Target="../tags/tag1414.xml"/><Relationship Id="rId6" Type="http://schemas.openxmlformats.org/officeDocument/2006/relationships/tags" Target="../tags/tag1413.xml"/><Relationship Id="rId5" Type="http://schemas.openxmlformats.org/officeDocument/2006/relationships/tags" Target="../tags/tag1412.xml"/><Relationship Id="rId4" Type="http://schemas.openxmlformats.org/officeDocument/2006/relationships/tags" Target="../tags/tag1411.xml"/><Relationship Id="rId3" Type="http://schemas.openxmlformats.org/officeDocument/2006/relationships/tags" Target="../tags/tag1410.xml"/><Relationship Id="rId23" Type="http://schemas.openxmlformats.org/officeDocument/2006/relationships/slideLayout" Target="../slideLayouts/slideLayout51.xml"/><Relationship Id="rId22" Type="http://schemas.openxmlformats.org/officeDocument/2006/relationships/tags" Target="../tags/tag1429.xml"/><Relationship Id="rId21" Type="http://schemas.openxmlformats.org/officeDocument/2006/relationships/tags" Target="../tags/tag1428.xml"/><Relationship Id="rId20" Type="http://schemas.openxmlformats.org/officeDocument/2006/relationships/tags" Target="../tags/tag1427.xml"/><Relationship Id="rId2" Type="http://schemas.openxmlformats.org/officeDocument/2006/relationships/tags" Target="../tags/tag1409.xml"/><Relationship Id="rId19" Type="http://schemas.openxmlformats.org/officeDocument/2006/relationships/tags" Target="../tags/tag1426.xml"/><Relationship Id="rId18" Type="http://schemas.openxmlformats.org/officeDocument/2006/relationships/tags" Target="../tags/tag1425.xml"/><Relationship Id="rId17" Type="http://schemas.openxmlformats.org/officeDocument/2006/relationships/tags" Target="../tags/tag1424.xml"/><Relationship Id="rId16" Type="http://schemas.openxmlformats.org/officeDocument/2006/relationships/tags" Target="../tags/tag1423.xml"/><Relationship Id="rId15" Type="http://schemas.openxmlformats.org/officeDocument/2006/relationships/tags" Target="../tags/tag1422.xml"/><Relationship Id="rId14" Type="http://schemas.openxmlformats.org/officeDocument/2006/relationships/tags" Target="../tags/tag1421.xml"/><Relationship Id="rId13" Type="http://schemas.openxmlformats.org/officeDocument/2006/relationships/tags" Target="../tags/tag1420.xml"/><Relationship Id="rId12" Type="http://schemas.openxmlformats.org/officeDocument/2006/relationships/tags" Target="../tags/tag1419.xml"/><Relationship Id="rId11" Type="http://schemas.openxmlformats.org/officeDocument/2006/relationships/tags" Target="../tags/tag1418.xml"/><Relationship Id="rId10" Type="http://schemas.openxmlformats.org/officeDocument/2006/relationships/tags" Target="../tags/tag1417.xml"/><Relationship Id="rId1" Type="http://schemas.openxmlformats.org/officeDocument/2006/relationships/tags" Target="../tags/tag1408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7.xml"/><Relationship Id="rId5" Type="http://schemas.openxmlformats.org/officeDocument/2006/relationships/tags" Target="../tags/tag1431.xml"/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tags" Target="../tags/tag1430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434.xml"/><Relationship Id="rId2" Type="http://schemas.openxmlformats.org/officeDocument/2006/relationships/tags" Target="../tags/tag1433.xml"/><Relationship Id="rId1" Type="http://schemas.openxmlformats.org/officeDocument/2006/relationships/tags" Target="../tags/tag1432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1443.xml"/><Relationship Id="rId8" Type="http://schemas.openxmlformats.org/officeDocument/2006/relationships/tags" Target="../tags/tag1442.xml"/><Relationship Id="rId7" Type="http://schemas.openxmlformats.org/officeDocument/2006/relationships/tags" Target="../tags/tag1441.xml"/><Relationship Id="rId6" Type="http://schemas.openxmlformats.org/officeDocument/2006/relationships/tags" Target="../tags/tag1440.xml"/><Relationship Id="rId5" Type="http://schemas.openxmlformats.org/officeDocument/2006/relationships/tags" Target="../tags/tag1439.xml"/><Relationship Id="rId4" Type="http://schemas.openxmlformats.org/officeDocument/2006/relationships/tags" Target="../tags/tag1438.xml"/><Relationship Id="rId3" Type="http://schemas.openxmlformats.org/officeDocument/2006/relationships/tags" Target="../tags/tag1437.xml"/><Relationship Id="rId2" Type="http://schemas.openxmlformats.org/officeDocument/2006/relationships/tags" Target="../tags/tag1436.xml"/><Relationship Id="rId12" Type="http://schemas.openxmlformats.org/officeDocument/2006/relationships/slideLayout" Target="../slideLayouts/slideLayout50.xml"/><Relationship Id="rId11" Type="http://schemas.openxmlformats.org/officeDocument/2006/relationships/tags" Target="../tags/tag1444.xml"/><Relationship Id="rId10" Type="http://schemas.openxmlformats.org/officeDocument/2006/relationships/image" Target="../media/image66.png"/><Relationship Id="rId1" Type="http://schemas.openxmlformats.org/officeDocument/2006/relationships/tags" Target="../tags/tag1435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49.xml"/><Relationship Id="rId7" Type="http://schemas.openxmlformats.org/officeDocument/2006/relationships/tags" Target="../tags/tag1449.xml"/><Relationship Id="rId6" Type="http://schemas.openxmlformats.org/officeDocument/2006/relationships/image" Target="../media/image67.emf"/><Relationship Id="rId5" Type="http://schemas.openxmlformats.org/officeDocument/2006/relationships/oleObject" Target="../embeddings/Document1.doc"/><Relationship Id="rId4" Type="http://schemas.openxmlformats.org/officeDocument/2006/relationships/tags" Target="../tags/tag1448.xml"/><Relationship Id="rId3" Type="http://schemas.openxmlformats.org/officeDocument/2006/relationships/tags" Target="../tags/tag1447.xml"/><Relationship Id="rId2" Type="http://schemas.openxmlformats.org/officeDocument/2006/relationships/tags" Target="../tags/tag1446.xml"/><Relationship Id="rId1" Type="http://schemas.openxmlformats.org/officeDocument/2006/relationships/tags" Target="../tags/tag1445.xml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9.xml"/><Relationship Id="rId6" Type="http://schemas.openxmlformats.org/officeDocument/2006/relationships/tags" Target="../tags/tag1454.xml"/><Relationship Id="rId5" Type="http://schemas.openxmlformats.org/officeDocument/2006/relationships/tags" Target="../tags/tag1453.xml"/><Relationship Id="rId4" Type="http://schemas.openxmlformats.org/officeDocument/2006/relationships/tags" Target="../tags/tag1452.xml"/><Relationship Id="rId3" Type="http://schemas.openxmlformats.org/officeDocument/2006/relationships/image" Target="../media/image68.jpeg"/><Relationship Id="rId2" Type="http://schemas.openxmlformats.org/officeDocument/2006/relationships/tags" Target="../tags/tag1451.xml"/><Relationship Id="rId1" Type="http://schemas.openxmlformats.org/officeDocument/2006/relationships/tags" Target="../tags/tag1450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image" Target="../media/image70.png"/><Relationship Id="rId8" Type="http://schemas.openxmlformats.org/officeDocument/2006/relationships/image" Target="../media/image69.png"/><Relationship Id="rId7" Type="http://schemas.openxmlformats.org/officeDocument/2006/relationships/tags" Target="../tags/tag1461.xml"/><Relationship Id="rId6" Type="http://schemas.openxmlformats.org/officeDocument/2006/relationships/tags" Target="../tags/tag1460.xml"/><Relationship Id="rId5" Type="http://schemas.openxmlformats.org/officeDocument/2006/relationships/tags" Target="../tags/tag1459.xml"/><Relationship Id="rId4" Type="http://schemas.openxmlformats.org/officeDocument/2006/relationships/tags" Target="../tags/tag1458.xml"/><Relationship Id="rId3" Type="http://schemas.openxmlformats.org/officeDocument/2006/relationships/tags" Target="../tags/tag1457.xml"/><Relationship Id="rId2" Type="http://schemas.openxmlformats.org/officeDocument/2006/relationships/tags" Target="../tags/tag1456.xml"/><Relationship Id="rId14" Type="http://schemas.openxmlformats.org/officeDocument/2006/relationships/slideLayout" Target="../slideLayouts/slideLayout48.xml"/><Relationship Id="rId13" Type="http://schemas.openxmlformats.org/officeDocument/2006/relationships/tags" Target="../tags/tag1464.xml"/><Relationship Id="rId12" Type="http://schemas.openxmlformats.org/officeDocument/2006/relationships/image" Target="../media/image71.png"/><Relationship Id="rId11" Type="http://schemas.openxmlformats.org/officeDocument/2006/relationships/tags" Target="../tags/tag1463.xml"/><Relationship Id="rId10" Type="http://schemas.openxmlformats.org/officeDocument/2006/relationships/tags" Target="../tags/tag1462.xml"/><Relationship Id="rId1" Type="http://schemas.openxmlformats.org/officeDocument/2006/relationships/tags" Target="../tags/tag1455.xml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7.xml"/><Relationship Id="rId6" Type="http://schemas.openxmlformats.org/officeDocument/2006/relationships/tags" Target="../tags/tag1469.xml"/><Relationship Id="rId5" Type="http://schemas.openxmlformats.org/officeDocument/2006/relationships/image" Target="../media/image72.png"/><Relationship Id="rId4" Type="http://schemas.openxmlformats.org/officeDocument/2006/relationships/tags" Target="../tags/tag1468.xml"/><Relationship Id="rId3" Type="http://schemas.openxmlformats.org/officeDocument/2006/relationships/tags" Target="../tags/tag1467.xml"/><Relationship Id="rId2" Type="http://schemas.openxmlformats.org/officeDocument/2006/relationships/tags" Target="../tags/tag1466.xml"/><Relationship Id="rId1" Type="http://schemas.openxmlformats.org/officeDocument/2006/relationships/tags" Target="../tags/tag1465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472.xml"/><Relationship Id="rId2" Type="http://schemas.openxmlformats.org/officeDocument/2006/relationships/tags" Target="../tags/tag1471.xml"/><Relationship Id="rId1" Type="http://schemas.openxmlformats.org/officeDocument/2006/relationships/tags" Target="../tags/tag147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129.xml"/><Relationship Id="rId8" Type="http://schemas.openxmlformats.org/officeDocument/2006/relationships/tags" Target="../tags/tag1128.xml"/><Relationship Id="rId7" Type="http://schemas.openxmlformats.org/officeDocument/2006/relationships/tags" Target="../tags/tag1127.xml"/><Relationship Id="rId6" Type="http://schemas.openxmlformats.org/officeDocument/2006/relationships/tags" Target="../tags/tag1126.xml"/><Relationship Id="rId5" Type="http://schemas.openxmlformats.org/officeDocument/2006/relationships/tags" Target="../tags/tag1125.xml"/><Relationship Id="rId4" Type="http://schemas.openxmlformats.org/officeDocument/2006/relationships/tags" Target="../tags/tag1124.xml"/><Relationship Id="rId3" Type="http://schemas.openxmlformats.org/officeDocument/2006/relationships/image" Target="../media/image4.jpeg"/><Relationship Id="rId2" Type="http://schemas.openxmlformats.org/officeDocument/2006/relationships/tags" Target="../tags/tag1123.xml"/><Relationship Id="rId11" Type="http://schemas.openxmlformats.org/officeDocument/2006/relationships/slideLayout" Target="../slideLayouts/slideLayout84.xml"/><Relationship Id="rId10" Type="http://schemas.openxmlformats.org/officeDocument/2006/relationships/tags" Target="../tags/tag1130.xml"/><Relationship Id="rId1" Type="http://schemas.openxmlformats.org/officeDocument/2006/relationships/tags" Target="../tags/tag1122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1480.xml"/><Relationship Id="rId8" Type="http://schemas.openxmlformats.org/officeDocument/2006/relationships/tags" Target="../tags/tag1479.xml"/><Relationship Id="rId7" Type="http://schemas.openxmlformats.org/officeDocument/2006/relationships/tags" Target="../tags/tag1478.xml"/><Relationship Id="rId6" Type="http://schemas.openxmlformats.org/officeDocument/2006/relationships/tags" Target="../tags/tag1477.xml"/><Relationship Id="rId5" Type="http://schemas.openxmlformats.org/officeDocument/2006/relationships/tags" Target="../tags/tag1476.xml"/><Relationship Id="rId4" Type="http://schemas.openxmlformats.org/officeDocument/2006/relationships/image" Target="../media/image73.jpeg"/><Relationship Id="rId3" Type="http://schemas.openxmlformats.org/officeDocument/2006/relationships/tags" Target="../tags/tag1475.xml"/><Relationship Id="rId2" Type="http://schemas.openxmlformats.org/officeDocument/2006/relationships/tags" Target="../tags/tag1474.xml"/><Relationship Id="rId13" Type="http://schemas.openxmlformats.org/officeDocument/2006/relationships/slideLayout" Target="../slideLayouts/slideLayout46.xml"/><Relationship Id="rId12" Type="http://schemas.openxmlformats.org/officeDocument/2006/relationships/tags" Target="../tags/tag1482.xml"/><Relationship Id="rId11" Type="http://schemas.openxmlformats.org/officeDocument/2006/relationships/image" Target="../media/image74.png"/><Relationship Id="rId10" Type="http://schemas.openxmlformats.org/officeDocument/2006/relationships/tags" Target="../tags/tag1481.xml"/><Relationship Id="rId1" Type="http://schemas.openxmlformats.org/officeDocument/2006/relationships/tags" Target="../tags/tag1473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tags" Target="../tags/tag1488.xml"/><Relationship Id="rId7" Type="http://schemas.openxmlformats.org/officeDocument/2006/relationships/image" Target="../media/image76.png"/><Relationship Id="rId6" Type="http://schemas.openxmlformats.org/officeDocument/2006/relationships/tags" Target="../tags/tag1487.xml"/><Relationship Id="rId5" Type="http://schemas.openxmlformats.org/officeDocument/2006/relationships/tags" Target="../tags/tag1486.xml"/><Relationship Id="rId4" Type="http://schemas.openxmlformats.org/officeDocument/2006/relationships/tags" Target="../tags/tag1485.xml"/><Relationship Id="rId3" Type="http://schemas.openxmlformats.org/officeDocument/2006/relationships/image" Target="../media/image75.jpeg"/><Relationship Id="rId2" Type="http://schemas.openxmlformats.org/officeDocument/2006/relationships/tags" Target="../tags/tag1484.xml"/><Relationship Id="rId1" Type="http://schemas.openxmlformats.org/officeDocument/2006/relationships/tags" Target="../tags/tag1483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8.png"/><Relationship Id="rId8" Type="http://schemas.openxmlformats.org/officeDocument/2006/relationships/image" Target="../media/image77.png"/><Relationship Id="rId7" Type="http://schemas.openxmlformats.org/officeDocument/2006/relationships/tags" Target="../tags/tag1495.xml"/><Relationship Id="rId6" Type="http://schemas.openxmlformats.org/officeDocument/2006/relationships/tags" Target="../tags/tag1494.xml"/><Relationship Id="rId5" Type="http://schemas.openxmlformats.org/officeDocument/2006/relationships/tags" Target="../tags/tag1493.xml"/><Relationship Id="rId4" Type="http://schemas.openxmlformats.org/officeDocument/2006/relationships/tags" Target="../tags/tag1492.xml"/><Relationship Id="rId3" Type="http://schemas.openxmlformats.org/officeDocument/2006/relationships/tags" Target="../tags/tag1491.xml"/><Relationship Id="rId2" Type="http://schemas.openxmlformats.org/officeDocument/2006/relationships/tags" Target="../tags/tag1490.xml"/><Relationship Id="rId12" Type="http://schemas.openxmlformats.org/officeDocument/2006/relationships/slideLayout" Target="../slideLayouts/slideLayout44.xml"/><Relationship Id="rId11" Type="http://schemas.openxmlformats.org/officeDocument/2006/relationships/tags" Target="../tags/tag1496.xml"/><Relationship Id="rId10" Type="http://schemas.openxmlformats.org/officeDocument/2006/relationships/image" Target="../media/image79.png"/><Relationship Id="rId1" Type="http://schemas.openxmlformats.org/officeDocument/2006/relationships/tags" Target="../tags/tag1489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1505.xml"/><Relationship Id="rId8" Type="http://schemas.openxmlformats.org/officeDocument/2006/relationships/tags" Target="../tags/tag1504.xml"/><Relationship Id="rId7" Type="http://schemas.openxmlformats.org/officeDocument/2006/relationships/tags" Target="../tags/tag1503.xml"/><Relationship Id="rId6" Type="http://schemas.openxmlformats.org/officeDocument/2006/relationships/tags" Target="../tags/tag1502.xml"/><Relationship Id="rId5" Type="http://schemas.openxmlformats.org/officeDocument/2006/relationships/tags" Target="../tags/tag1501.xml"/><Relationship Id="rId4" Type="http://schemas.openxmlformats.org/officeDocument/2006/relationships/tags" Target="../tags/tag1500.xml"/><Relationship Id="rId3" Type="http://schemas.openxmlformats.org/officeDocument/2006/relationships/tags" Target="../tags/tag1499.xml"/><Relationship Id="rId2" Type="http://schemas.openxmlformats.org/officeDocument/2006/relationships/tags" Target="../tags/tag1498.xml"/><Relationship Id="rId19" Type="http://schemas.openxmlformats.org/officeDocument/2006/relationships/slideLayout" Target="../slideLayouts/slideLayout43.xml"/><Relationship Id="rId18" Type="http://schemas.openxmlformats.org/officeDocument/2006/relationships/tags" Target="../tags/tag1507.xml"/><Relationship Id="rId17" Type="http://schemas.openxmlformats.org/officeDocument/2006/relationships/image" Target="../media/image86.png"/><Relationship Id="rId16" Type="http://schemas.openxmlformats.org/officeDocument/2006/relationships/image" Target="../media/image85.png"/><Relationship Id="rId15" Type="http://schemas.openxmlformats.org/officeDocument/2006/relationships/image" Target="../media/image84.png"/><Relationship Id="rId14" Type="http://schemas.openxmlformats.org/officeDocument/2006/relationships/image" Target="../media/image83.png"/><Relationship Id="rId13" Type="http://schemas.openxmlformats.org/officeDocument/2006/relationships/image" Target="../media/image82.png"/><Relationship Id="rId12" Type="http://schemas.openxmlformats.org/officeDocument/2006/relationships/image" Target="../media/image81.png"/><Relationship Id="rId11" Type="http://schemas.openxmlformats.org/officeDocument/2006/relationships/image" Target="../media/image80.png"/><Relationship Id="rId10" Type="http://schemas.openxmlformats.org/officeDocument/2006/relationships/tags" Target="../tags/tag1506.xml"/><Relationship Id="rId1" Type="http://schemas.openxmlformats.org/officeDocument/2006/relationships/tags" Target="../tags/tag1497.xml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7.xml"/><Relationship Id="rId5" Type="http://schemas.openxmlformats.org/officeDocument/2006/relationships/tags" Target="../tags/tag1510.xml"/><Relationship Id="rId4" Type="http://schemas.openxmlformats.org/officeDocument/2006/relationships/image" Target="../media/image88.png"/><Relationship Id="rId3" Type="http://schemas.openxmlformats.org/officeDocument/2006/relationships/image" Target="../media/image87.png"/><Relationship Id="rId2" Type="http://schemas.openxmlformats.org/officeDocument/2006/relationships/tags" Target="../tags/tag1509.xml"/><Relationship Id="rId1" Type="http://schemas.openxmlformats.org/officeDocument/2006/relationships/tags" Target="../tags/tag1508.xml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7.xml"/><Relationship Id="rId4" Type="http://schemas.openxmlformats.org/officeDocument/2006/relationships/tags" Target="../tags/tag1513.xml"/><Relationship Id="rId3" Type="http://schemas.openxmlformats.org/officeDocument/2006/relationships/image" Target="../media/image89.png"/><Relationship Id="rId2" Type="http://schemas.openxmlformats.org/officeDocument/2006/relationships/tags" Target="../tags/tag1512.xml"/><Relationship Id="rId1" Type="http://schemas.openxmlformats.org/officeDocument/2006/relationships/tags" Target="../tags/tag1511.xml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7.xml"/><Relationship Id="rId5" Type="http://schemas.openxmlformats.org/officeDocument/2006/relationships/tags" Target="../tags/tag1516.xml"/><Relationship Id="rId4" Type="http://schemas.openxmlformats.org/officeDocument/2006/relationships/image" Target="../media/image91.png"/><Relationship Id="rId3" Type="http://schemas.openxmlformats.org/officeDocument/2006/relationships/image" Target="../media/image90.png"/><Relationship Id="rId2" Type="http://schemas.openxmlformats.org/officeDocument/2006/relationships/tags" Target="../tags/tag1515.xml"/><Relationship Id="rId1" Type="http://schemas.openxmlformats.org/officeDocument/2006/relationships/tags" Target="../tags/tag1514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7" Type="http://schemas.openxmlformats.org/officeDocument/2006/relationships/tags" Target="../tags/tag1522.xml"/><Relationship Id="rId6" Type="http://schemas.openxmlformats.org/officeDocument/2006/relationships/tags" Target="../tags/tag1521.xml"/><Relationship Id="rId5" Type="http://schemas.openxmlformats.org/officeDocument/2006/relationships/tags" Target="../tags/tag1520.xml"/><Relationship Id="rId4" Type="http://schemas.openxmlformats.org/officeDocument/2006/relationships/tags" Target="../tags/tag1519.xml"/><Relationship Id="rId3" Type="http://schemas.openxmlformats.org/officeDocument/2006/relationships/image" Target="../media/image92.jpeg"/><Relationship Id="rId2" Type="http://schemas.openxmlformats.org/officeDocument/2006/relationships/tags" Target="../tags/tag1518.xml"/><Relationship Id="rId1" Type="http://schemas.openxmlformats.org/officeDocument/2006/relationships/tags" Target="../tags/tag1517.xml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525.xml"/><Relationship Id="rId2" Type="http://schemas.openxmlformats.org/officeDocument/2006/relationships/tags" Target="../tags/tag1524.xml"/><Relationship Id="rId1" Type="http://schemas.openxmlformats.org/officeDocument/2006/relationships/tags" Target="../tags/tag1523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7" Type="http://schemas.openxmlformats.org/officeDocument/2006/relationships/tags" Target="../tags/tag1531.xml"/><Relationship Id="rId6" Type="http://schemas.openxmlformats.org/officeDocument/2006/relationships/image" Target="../media/image93.png"/><Relationship Id="rId5" Type="http://schemas.openxmlformats.org/officeDocument/2006/relationships/tags" Target="../tags/tag1530.xml"/><Relationship Id="rId4" Type="http://schemas.openxmlformats.org/officeDocument/2006/relationships/tags" Target="../tags/tag1529.xml"/><Relationship Id="rId3" Type="http://schemas.openxmlformats.org/officeDocument/2006/relationships/tags" Target="../tags/tag1528.xml"/><Relationship Id="rId2" Type="http://schemas.openxmlformats.org/officeDocument/2006/relationships/tags" Target="../tags/tag1527.xml"/><Relationship Id="rId1" Type="http://schemas.openxmlformats.org/officeDocument/2006/relationships/tags" Target="../tags/tag152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133.xml"/><Relationship Id="rId2" Type="http://schemas.openxmlformats.org/officeDocument/2006/relationships/tags" Target="../tags/tag1132.xml"/><Relationship Id="rId1" Type="http://schemas.openxmlformats.org/officeDocument/2006/relationships/tags" Target="../tags/tag1131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image" Target="../media/image95.png"/><Relationship Id="rId8" Type="http://schemas.openxmlformats.org/officeDocument/2006/relationships/image" Target="../media/image94.png"/><Relationship Id="rId7" Type="http://schemas.openxmlformats.org/officeDocument/2006/relationships/tags" Target="../tags/tag1538.xml"/><Relationship Id="rId6" Type="http://schemas.openxmlformats.org/officeDocument/2006/relationships/tags" Target="../tags/tag1537.xml"/><Relationship Id="rId5" Type="http://schemas.openxmlformats.org/officeDocument/2006/relationships/tags" Target="../tags/tag1536.xml"/><Relationship Id="rId4" Type="http://schemas.openxmlformats.org/officeDocument/2006/relationships/tags" Target="../tags/tag1535.xml"/><Relationship Id="rId3" Type="http://schemas.openxmlformats.org/officeDocument/2006/relationships/tags" Target="../tags/tag1534.xml"/><Relationship Id="rId2" Type="http://schemas.openxmlformats.org/officeDocument/2006/relationships/tags" Target="../tags/tag1533.xml"/><Relationship Id="rId11" Type="http://schemas.openxmlformats.org/officeDocument/2006/relationships/slideLayout" Target="../slideLayouts/slideLayout33.xml"/><Relationship Id="rId10" Type="http://schemas.openxmlformats.org/officeDocument/2006/relationships/tags" Target="../tags/tag1539.xml"/><Relationship Id="rId1" Type="http://schemas.openxmlformats.org/officeDocument/2006/relationships/tags" Target="../tags/tag1532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tags" Target="../tags/tag1547.xml"/><Relationship Id="rId8" Type="http://schemas.openxmlformats.org/officeDocument/2006/relationships/image" Target="../media/image96.png"/><Relationship Id="rId7" Type="http://schemas.openxmlformats.org/officeDocument/2006/relationships/tags" Target="../tags/tag1546.xml"/><Relationship Id="rId6" Type="http://schemas.openxmlformats.org/officeDocument/2006/relationships/tags" Target="../tags/tag1545.xml"/><Relationship Id="rId5" Type="http://schemas.openxmlformats.org/officeDocument/2006/relationships/tags" Target="../tags/tag1544.xml"/><Relationship Id="rId4" Type="http://schemas.openxmlformats.org/officeDocument/2006/relationships/tags" Target="../tags/tag1543.xml"/><Relationship Id="rId3" Type="http://schemas.openxmlformats.org/officeDocument/2006/relationships/tags" Target="../tags/tag1542.xml"/><Relationship Id="rId2" Type="http://schemas.openxmlformats.org/officeDocument/2006/relationships/tags" Target="../tags/tag1541.xml"/><Relationship Id="rId10" Type="http://schemas.openxmlformats.org/officeDocument/2006/relationships/slideLayout" Target="../slideLayouts/slideLayout32.xml"/><Relationship Id="rId1" Type="http://schemas.openxmlformats.org/officeDocument/2006/relationships/tags" Target="../tags/tag1540.xml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tags" Target="../tags/tag1556.xml"/><Relationship Id="rId8" Type="http://schemas.openxmlformats.org/officeDocument/2006/relationships/tags" Target="../tags/tag1555.xml"/><Relationship Id="rId7" Type="http://schemas.openxmlformats.org/officeDocument/2006/relationships/tags" Target="../tags/tag1554.xml"/><Relationship Id="rId6" Type="http://schemas.openxmlformats.org/officeDocument/2006/relationships/tags" Target="../tags/tag1553.xml"/><Relationship Id="rId5" Type="http://schemas.openxmlformats.org/officeDocument/2006/relationships/tags" Target="../tags/tag1552.xml"/><Relationship Id="rId4" Type="http://schemas.openxmlformats.org/officeDocument/2006/relationships/tags" Target="../tags/tag1551.xml"/><Relationship Id="rId3" Type="http://schemas.openxmlformats.org/officeDocument/2006/relationships/tags" Target="../tags/tag1550.xml"/><Relationship Id="rId2" Type="http://schemas.openxmlformats.org/officeDocument/2006/relationships/tags" Target="../tags/tag1549.xml"/><Relationship Id="rId12" Type="http://schemas.openxmlformats.org/officeDocument/2006/relationships/slideLayout" Target="../slideLayouts/slideLayout31.xml"/><Relationship Id="rId11" Type="http://schemas.openxmlformats.org/officeDocument/2006/relationships/tags" Target="../tags/tag1557.xml"/><Relationship Id="rId10" Type="http://schemas.openxmlformats.org/officeDocument/2006/relationships/image" Target="../media/image97.png"/><Relationship Id="rId1" Type="http://schemas.openxmlformats.org/officeDocument/2006/relationships/tags" Target="../tags/tag1548.xml"/></Relationships>
</file>

<file path=ppt/slides/_rels/slide6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0.xml"/><Relationship Id="rId6" Type="http://schemas.openxmlformats.org/officeDocument/2006/relationships/tags" Target="../tags/tag1562.xml"/><Relationship Id="rId5" Type="http://schemas.openxmlformats.org/officeDocument/2006/relationships/image" Target="../media/image98.png"/><Relationship Id="rId4" Type="http://schemas.openxmlformats.org/officeDocument/2006/relationships/tags" Target="../tags/tag1561.xml"/><Relationship Id="rId3" Type="http://schemas.openxmlformats.org/officeDocument/2006/relationships/tags" Target="../tags/tag1560.xml"/><Relationship Id="rId2" Type="http://schemas.openxmlformats.org/officeDocument/2006/relationships/tags" Target="../tags/tag1559.xml"/><Relationship Id="rId1" Type="http://schemas.openxmlformats.org/officeDocument/2006/relationships/tags" Target="../tags/tag1558.xml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565.xml"/><Relationship Id="rId2" Type="http://schemas.openxmlformats.org/officeDocument/2006/relationships/tags" Target="../tags/tag1564.xml"/><Relationship Id="rId1" Type="http://schemas.openxmlformats.org/officeDocument/2006/relationships/tags" Target="../tags/tag1563.xml"/></Relationships>
</file>

<file path=ppt/slides/_rels/slide65.xml.rels><?xml version="1.0" encoding="UTF-8" standalone="yes"?>
<Relationships xmlns="http://schemas.openxmlformats.org/package/2006/relationships"><Relationship Id="rId9" Type="http://schemas.openxmlformats.org/officeDocument/2006/relationships/tags" Target="../tags/tag1574.xml"/><Relationship Id="rId8" Type="http://schemas.openxmlformats.org/officeDocument/2006/relationships/tags" Target="../tags/tag1573.xml"/><Relationship Id="rId7" Type="http://schemas.openxmlformats.org/officeDocument/2006/relationships/tags" Target="../tags/tag1572.xml"/><Relationship Id="rId6" Type="http://schemas.openxmlformats.org/officeDocument/2006/relationships/tags" Target="../tags/tag1571.xml"/><Relationship Id="rId5" Type="http://schemas.openxmlformats.org/officeDocument/2006/relationships/tags" Target="../tags/tag1570.xml"/><Relationship Id="rId4" Type="http://schemas.openxmlformats.org/officeDocument/2006/relationships/tags" Target="../tags/tag1569.xml"/><Relationship Id="rId3" Type="http://schemas.openxmlformats.org/officeDocument/2006/relationships/tags" Target="../tags/tag1568.xml"/><Relationship Id="rId2" Type="http://schemas.openxmlformats.org/officeDocument/2006/relationships/tags" Target="../tags/tag1567.xml"/><Relationship Id="rId14" Type="http://schemas.openxmlformats.org/officeDocument/2006/relationships/slideLayout" Target="../slideLayouts/slideLayout29.xml"/><Relationship Id="rId13" Type="http://schemas.openxmlformats.org/officeDocument/2006/relationships/tags" Target="../tags/tag1576.xml"/><Relationship Id="rId12" Type="http://schemas.openxmlformats.org/officeDocument/2006/relationships/image" Target="../media/image100.png"/><Relationship Id="rId11" Type="http://schemas.openxmlformats.org/officeDocument/2006/relationships/image" Target="../media/image99.png"/><Relationship Id="rId10" Type="http://schemas.openxmlformats.org/officeDocument/2006/relationships/tags" Target="../tags/tag1575.xml"/><Relationship Id="rId1" Type="http://schemas.openxmlformats.org/officeDocument/2006/relationships/tags" Target="../tags/tag1566.xml"/></Relationships>
</file>

<file path=ppt/slides/_rels/slide6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tags" Target="../tags/tag1581.xml"/><Relationship Id="rId5" Type="http://schemas.openxmlformats.org/officeDocument/2006/relationships/image" Target="../media/image101.png"/><Relationship Id="rId4" Type="http://schemas.openxmlformats.org/officeDocument/2006/relationships/tags" Target="../tags/tag1580.xml"/><Relationship Id="rId3" Type="http://schemas.openxmlformats.org/officeDocument/2006/relationships/tags" Target="../tags/tag1579.xml"/><Relationship Id="rId2" Type="http://schemas.openxmlformats.org/officeDocument/2006/relationships/tags" Target="../tags/tag1578.xml"/><Relationship Id="rId1" Type="http://schemas.openxmlformats.org/officeDocument/2006/relationships/tags" Target="../tags/tag1577.xml"/></Relationships>
</file>

<file path=ppt/slides/_rels/slide6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0.xml"/><Relationship Id="rId5" Type="http://schemas.openxmlformats.org/officeDocument/2006/relationships/tags" Target="../tags/tag1585.xml"/><Relationship Id="rId4" Type="http://schemas.openxmlformats.org/officeDocument/2006/relationships/image" Target="../media/image102.png"/><Relationship Id="rId3" Type="http://schemas.openxmlformats.org/officeDocument/2006/relationships/tags" Target="../tags/tag1584.xml"/><Relationship Id="rId2" Type="http://schemas.openxmlformats.org/officeDocument/2006/relationships/tags" Target="../tags/tag1583.xml"/><Relationship Id="rId1" Type="http://schemas.openxmlformats.org/officeDocument/2006/relationships/tags" Target="../tags/tag1582.xml"/></Relationships>
</file>

<file path=ppt/slides/_rels/slide68.xml.rels><?xml version="1.0" encoding="UTF-8" standalone="yes"?>
<Relationships xmlns="http://schemas.openxmlformats.org/package/2006/relationships"><Relationship Id="rId9" Type="http://schemas.openxmlformats.org/officeDocument/2006/relationships/tags" Target="../tags/tag1593.xml"/><Relationship Id="rId8" Type="http://schemas.openxmlformats.org/officeDocument/2006/relationships/tags" Target="../tags/tag1592.xml"/><Relationship Id="rId7" Type="http://schemas.openxmlformats.org/officeDocument/2006/relationships/tags" Target="../tags/tag1591.xml"/><Relationship Id="rId6" Type="http://schemas.openxmlformats.org/officeDocument/2006/relationships/tags" Target="../tags/tag1590.xml"/><Relationship Id="rId5" Type="http://schemas.openxmlformats.org/officeDocument/2006/relationships/image" Target="../media/image103.jpeg"/><Relationship Id="rId4" Type="http://schemas.openxmlformats.org/officeDocument/2006/relationships/tags" Target="../tags/tag1589.xml"/><Relationship Id="rId3" Type="http://schemas.openxmlformats.org/officeDocument/2006/relationships/tags" Target="../tags/tag1588.xml"/><Relationship Id="rId2" Type="http://schemas.openxmlformats.org/officeDocument/2006/relationships/tags" Target="../tags/tag1587.xml"/><Relationship Id="rId13" Type="http://schemas.openxmlformats.org/officeDocument/2006/relationships/slideLayout" Target="../slideLayouts/slideLayout27.xml"/><Relationship Id="rId12" Type="http://schemas.openxmlformats.org/officeDocument/2006/relationships/tags" Target="../tags/tag1595.xml"/><Relationship Id="rId11" Type="http://schemas.openxmlformats.org/officeDocument/2006/relationships/image" Target="../media/image104.png"/><Relationship Id="rId10" Type="http://schemas.openxmlformats.org/officeDocument/2006/relationships/tags" Target="../tags/tag1594.xml"/><Relationship Id="rId1" Type="http://schemas.openxmlformats.org/officeDocument/2006/relationships/tags" Target="../tags/tag1586.xml"/></Relationships>
</file>

<file path=ppt/slides/_rels/slide6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tags" Target="../tags/tag1598.xml"/><Relationship Id="rId4" Type="http://schemas.openxmlformats.org/officeDocument/2006/relationships/image" Target="../media/image106.png"/><Relationship Id="rId3" Type="http://schemas.openxmlformats.org/officeDocument/2006/relationships/image" Target="../media/image105.png"/><Relationship Id="rId2" Type="http://schemas.openxmlformats.org/officeDocument/2006/relationships/tags" Target="../tags/tag1597.xml"/><Relationship Id="rId1" Type="http://schemas.openxmlformats.org/officeDocument/2006/relationships/tags" Target="../tags/tag159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jpeg"/><Relationship Id="rId8" Type="http://schemas.openxmlformats.org/officeDocument/2006/relationships/tags" Target="../tags/tag1140.xml"/><Relationship Id="rId7" Type="http://schemas.openxmlformats.org/officeDocument/2006/relationships/tags" Target="../tags/tag1139.xml"/><Relationship Id="rId6" Type="http://schemas.openxmlformats.org/officeDocument/2006/relationships/tags" Target="../tags/tag1138.xml"/><Relationship Id="rId5" Type="http://schemas.openxmlformats.org/officeDocument/2006/relationships/tags" Target="../tags/tag1137.xml"/><Relationship Id="rId4" Type="http://schemas.openxmlformats.org/officeDocument/2006/relationships/image" Target="../media/image5.jpeg"/><Relationship Id="rId3" Type="http://schemas.openxmlformats.org/officeDocument/2006/relationships/tags" Target="../tags/tag1136.xml"/><Relationship Id="rId2" Type="http://schemas.openxmlformats.org/officeDocument/2006/relationships/tags" Target="../tags/tag1135.xml"/><Relationship Id="rId13" Type="http://schemas.openxmlformats.org/officeDocument/2006/relationships/slideLayout" Target="../slideLayouts/slideLayout83.xml"/><Relationship Id="rId12" Type="http://schemas.openxmlformats.org/officeDocument/2006/relationships/tags" Target="../tags/tag1143.xml"/><Relationship Id="rId11" Type="http://schemas.openxmlformats.org/officeDocument/2006/relationships/tags" Target="../tags/tag1142.xml"/><Relationship Id="rId10" Type="http://schemas.openxmlformats.org/officeDocument/2006/relationships/tags" Target="../tags/tag1141.xml"/><Relationship Id="rId1" Type="http://schemas.openxmlformats.org/officeDocument/2006/relationships/tags" Target="../tags/tag1134.xml"/></Relationships>
</file>

<file path=ppt/slides/_rels/slide7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8.jpeg"/><Relationship Id="rId8" Type="http://schemas.openxmlformats.org/officeDocument/2006/relationships/tags" Target="../tags/tag1605.xml"/><Relationship Id="rId7" Type="http://schemas.openxmlformats.org/officeDocument/2006/relationships/tags" Target="../tags/tag1604.xml"/><Relationship Id="rId6" Type="http://schemas.openxmlformats.org/officeDocument/2006/relationships/tags" Target="../tags/tag1603.xml"/><Relationship Id="rId5" Type="http://schemas.openxmlformats.org/officeDocument/2006/relationships/tags" Target="../tags/tag1602.xml"/><Relationship Id="rId4" Type="http://schemas.openxmlformats.org/officeDocument/2006/relationships/image" Target="../media/image107.jpeg"/><Relationship Id="rId3" Type="http://schemas.openxmlformats.org/officeDocument/2006/relationships/tags" Target="../tags/tag1601.xml"/><Relationship Id="rId2" Type="http://schemas.openxmlformats.org/officeDocument/2006/relationships/tags" Target="../tags/tag1600.xml"/><Relationship Id="rId18" Type="http://schemas.openxmlformats.org/officeDocument/2006/relationships/slideLayout" Target="../slideLayouts/slideLayout25.xml"/><Relationship Id="rId17" Type="http://schemas.openxmlformats.org/officeDocument/2006/relationships/tags" Target="../tags/tag1612.xml"/><Relationship Id="rId16" Type="http://schemas.openxmlformats.org/officeDocument/2006/relationships/tags" Target="../tags/tag1611.xml"/><Relationship Id="rId15" Type="http://schemas.openxmlformats.org/officeDocument/2006/relationships/tags" Target="../tags/tag1610.xml"/><Relationship Id="rId14" Type="http://schemas.openxmlformats.org/officeDocument/2006/relationships/image" Target="../media/image109.jpeg"/><Relationship Id="rId13" Type="http://schemas.openxmlformats.org/officeDocument/2006/relationships/tags" Target="../tags/tag1609.xml"/><Relationship Id="rId12" Type="http://schemas.openxmlformats.org/officeDocument/2006/relationships/tags" Target="../tags/tag1608.xml"/><Relationship Id="rId11" Type="http://schemas.openxmlformats.org/officeDocument/2006/relationships/tags" Target="../tags/tag1607.xml"/><Relationship Id="rId10" Type="http://schemas.openxmlformats.org/officeDocument/2006/relationships/tags" Target="../tags/tag1606.xml"/><Relationship Id="rId1" Type="http://schemas.openxmlformats.org/officeDocument/2006/relationships/tags" Target="../tags/tag1599.xml"/></Relationships>
</file>

<file path=ppt/slides/_rels/slide7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tags" Target="../tags/tag1618.xml"/><Relationship Id="rId7" Type="http://schemas.openxmlformats.org/officeDocument/2006/relationships/tags" Target="../tags/tag1617.xml"/><Relationship Id="rId6" Type="http://schemas.openxmlformats.org/officeDocument/2006/relationships/tags" Target="../tags/tag1616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Relationship Id="rId3" Type="http://schemas.openxmlformats.org/officeDocument/2006/relationships/tags" Target="../tags/tag1615.xml"/><Relationship Id="rId24" Type="http://schemas.openxmlformats.org/officeDocument/2006/relationships/slideLayout" Target="../slideLayouts/slideLayout24.xml"/><Relationship Id="rId23" Type="http://schemas.openxmlformats.org/officeDocument/2006/relationships/tags" Target="../tags/tag1627.xml"/><Relationship Id="rId22" Type="http://schemas.openxmlformats.org/officeDocument/2006/relationships/tags" Target="../tags/tag1626.xml"/><Relationship Id="rId21" Type="http://schemas.openxmlformats.org/officeDocument/2006/relationships/tags" Target="../tags/tag1625.xml"/><Relationship Id="rId20" Type="http://schemas.openxmlformats.org/officeDocument/2006/relationships/image" Target="../media/image111.svg"/><Relationship Id="rId2" Type="http://schemas.openxmlformats.org/officeDocument/2006/relationships/tags" Target="../tags/tag1614.xml"/><Relationship Id="rId19" Type="http://schemas.openxmlformats.org/officeDocument/2006/relationships/image" Target="../media/image110.png"/><Relationship Id="rId18" Type="http://schemas.openxmlformats.org/officeDocument/2006/relationships/tags" Target="../tags/tag1624.xml"/><Relationship Id="rId17" Type="http://schemas.openxmlformats.org/officeDocument/2006/relationships/tags" Target="../tags/tag1623.xml"/><Relationship Id="rId16" Type="http://schemas.openxmlformats.org/officeDocument/2006/relationships/tags" Target="../tags/tag1622.xml"/><Relationship Id="rId15" Type="http://schemas.openxmlformats.org/officeDocument/2006/relationships/image" Target="../media/image31.svg"/><Relationship Id="rId14" Type="http://schemas.openxmlformats.org/officeDocument/2006/relationships/image" Target="../media/image30.png"/><Relationship Id="rId13" Type="http://schemas.openxmlformats.org/officeDocument/2006/relationships/tags" Target="../tags/tag1621.xml"/><Relationship Id="rId12" Type="http://schemas.openxmlformats.org/officeDocument/2006/relationships/tags" Target="../tags/tag1620.xml"/><Relationship Id="rId11" Type="http://schemas.openxmlformats.org/officeDocument/2006/relationships/tags" Target="../tags/tag1619.xml"/><Relationship Id="rId10" Type="http://schemas.openxmlformats.org/officeDocument/2006/relationships/image" Target="../media/image29.svg"/><Relationship Id="rId1" Type="http://schemas.openxmlformats.org/officeDocument/2006/relationships/tags" Target="../tags/tag1613.xml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630.xml"/><Relationship Id="rId2" Type="http://schemas.openxmlformats.org/officeDocument/2006/relationships/tags" Target="../tags/tag1629.xml"/><Relationship Id="rId1" Type="http://schemas.openxmlformats.org/officeDocument/2006/relationships/tags" Target="../tags/tag1628.xml"/></Relationships>
</file>

<file path=ppt/slides/_rels/slide73.xml.rels><?xml version="1.0" encoding="UTF-8" standalone="yes"?>
<Relationships xmlns="http://schemas.openxmlformats.org/package/2006/relationships"><Relationship Id="rId9" Type="http://schemas.openxmlformats.org/officeDocument/2006/relationships/tags" Target="../tags/tag1637.xml"/><Relationship Id="rId8" Type="http://schemas.openxmlformats.org/officeDocument/2006/relationships/tags" Target="../tags/tag1636.xml"/><Relationship Id="rId7" Type="http://schemas.openxmlformats.org/officeDocument/2006/relationships/tags" Target="../tags/tag1635.xml"/><Relationship Id="rId6" Type="http://schemas.openxmlformats.org/officeDocument/2006/relationships/tags" Target="../tags/tag1634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Relationship Id="rId3" Type="http://schemas.openxmlformats.org/officeDocument/2006/relationships/tags" Target="../tags/tag1633.xml"/><Relationship Id="rId28" Type="http://schemas.openxmlformats.org/officeDocument/2006/relationships/slideLayout" Target="../slideLayouts/slideLayout23.xml"/><Relationship Id="rId27" Type="http://schemas.openxmlformats.org/officeDocument/2006/relationships/tags" Target="../tags/tag1648.xml"/><Relationship Id="rId26" Type="http://schemas.openxmlformats.org/officeDocument/2006/relationships/image" Target="../media/image112.png"/><Relationship Id="rId25" Type="http://schemas.openxmlformats.org/officeDocument/2006/relationships/tags" Target="../tags/tag1647.xml"/><Relationship Id="rId24" Type="http://schemas.openxmlformats.org/officeDocument/2006/relationships/tags" Target="../tags/tag1646.xml"/><Relationship Id="rId23" Type="http://schemas.openxmlformats.org/officeDocument/2006/relationships/image" Target="../media/image111.svg"/><Relationship Id="rId22" Type="http://schemas.openxmlformats.org/officeDocument/2006/relationships/image" Target="../media/image110.png"/><Relationship Id="rId21" Type="http://schemas.openxmlformats.org/officeDocument/2006/relationships/tags" Target="../tags/tag1645.xml"/><Relationship Id="rId20" Type="http://schemas.openxmlformats.org/officeDocument/2006/relationships/tags" Target="../tags/tag1644.xml"/><Relationship Id="rId2" Type="http://schemas.openxmlformats.org/officeDocument/2006/relationships/tags" Target="../tags/tag1632.xml"/><Relationship Id="rId19" Type="http://schemas.openxmlformats.org/officeDocument/2006/relationships/tags" Target="../tags/tag1643.xml"/><Relationship Id="rId18" Type="http://schemas.openxmlformats.org/officeDocument/2006/relationships/tags" Target="../tags/tag1642.xml"/><Relationship Id="rId17" Type="http://schemas.openxmlformats.org/officeDocument/2006/relationships/image" Target="../media/image31.svg"/><Relationship Id="rId16" Type="http://schemas.openxmlformats.org/officeDocument/2006/relationships/image" Target="../media/image30.png"/><Relationship Id="rId15" Type="http://schemas.openxmlformats.org/officeDocument/2006/relationships/tags" Target="../tags/tag1641.xml"/><Relationship Id="rId14" Type="http://schemas.openxmlformats.org/officeDocument/2006/relationships/tags" Target="../tags/tag1640.xml"/><Relationship Id="rId13" Type="http://schemas.openxmlformats.org/officeDocument/2006/relationships/tags" Target="../tags/tag1639.xml"/><Relationship Id="rId12" Type="http://schemas.openxmlformats.org/officeDocument/2006/relationships/tags" Target="../tags/tag1638.xml"/><Relationship Id="rId11" Type="http://schemas.openxmlformats.org/officeDocument/2006/relationships/image" Target="../media/image29.svg"/><Relationship Id="rId10" Type="http://schemas.openxmlformats.org/officeDocument/2006/relationships/image" Target="../media/image28.png"/><Relationship Id="rId1" Type="http://schemas.openxmlformats.org/officeDocument/2006/relationships/tags" Target="../tags/tag1631.xml"/></Relationships>
</file>

<file path=ppt/slides/_rels/slide74.xml.rels><?xml version="1.0" encoding="UTF-8" standalone="yes"?>
<Relationships xmlns="http://schemas.openxmlformats.org/package/2006/relationships"><Relationship Id="rId9" Type="http://schemas.openxmlformats.org/officeDocument/2006/relationships/tags" Target="../tags/tag1655.xml"/><Relationship Id="rId8" Type="http://schemas.openxmlformats.org/officeDocument/2006/relationships/tags" Target="../tags/tag1654.xml"/><Relationship Id="rId7" Type="http://schemas.openxmlformats.org/officeDocument/2006/relationships/tags" Target="../tags/tag1653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tags" Target="../tags/tag1652.xml"/><Relationship Id="rId32" Type="http://schemas.openxmlformats.org/officeDocument/2006/relationships/slideLayout" Target="../slideLayouts/slideLayout22.xml"/><Relationship Id="rId31" Type="http://schemas.openxmlformats.org/officeDocument/2006/relationships/tags" Target="../tags/tag1669.xml"/><Relationship Id="rId30" Type="http://schemas.openxmlformats.org/officeDocument/2006/relationships/image" Target="../media/image118.png"/><Relationship Id="rId3" Type="http://schemas.openxmlformats.org/officeDocument/2006/relationships/tags" Target="../tags/tag1651.xml"/><Relationship Id="rId29" Type="http://schemas.openxmlformats.org/officeDocument/2006/relationships/image" Target="../media/image117.png"/><Relationship Id="rId28" Type="http://schemas.openxmlformats.org/officeDocument/2006/relationships/tags" Target="../tags/tag1668.xml"/><Relationship Id="rId27" Type="http://schemas.openxmlformats.org/officeDocument/2006/relationships/tags" Target="../tags/tag1667.xml"/><Relationship Id="rId26" Type="http://schemas.openxmlformats.org/officeDocument/2006/relationships/image" Target="../media/image116.svg"/><Relationship Id="rId25" Type="http://schemas.openxmlformats.org/officeDocument/2006/relationships/image" Target="../media/image115.png"/><Relationship Id="rId24" Type="http://schemas.openxmlformats.org/officeDocument/2006/relationships/tags" Target="../tags/tag1666.xml"/><Relationship Id="rId23" Type="http://schemas.openxmlformats.org/officeDocument/2006/relationships/tags" Target="../tags/tag1665.xml"/><Relationship Id="rId22" Type="http://schemas.openxmlformats.org/officeDocument/2006/relationships/tags" Target="../tags/tag1664.xml"/><Relationship Id="rId21" Type="http://schemas.openxmlformats.org/officeDocument/2006/relationships/tags" Target="../tags/tag1663.xml"/><Relationship Id="rId20" Type="http://schemas.openxmlformats.org/officeDocument/2006/relationships/tags" Target="../tags/tag1662.xml"/><Relationship Id="rId2" Type="http://schemas.openxmlformats.org/officeDocument/2006/relationships/tags" Target="../tags/tag1650.xml"/><Relationship Id="rId19" Type="http://schemas.openxmlformats.org/officeDocument/2006/relationships/image" Target="../media/image31.svg"/><Relationship Id="rId18" Type="http://schemas.openxmlformats.org/officeDocument/2006/relationships/image" Target="../media/image30.png"/><Relationship Id="rId17" Type="http://schemas.openxmlformats.org/officeDocument/2006/relationships/tags" Target="../tags/tag1661.xml"/><Relationship Id="rId16" Type="http://schemas.openxmlformats.org/officeDocument/2006/relationships/tags" Target="../tags/tag1660.xml"/><Relationship Id="rId15" Type="http://schemas.openxmlformats.org/officeDocument/2006/relationships/tags" Target="../tags/tag1659.xml"/><Relationship Id="rId14" Type="http://schemas.openxmlformats.org/officeDocument/2006/relationships/tags" Target="../tags/tag1658.xml"/><Relationship Id="rId13" Type="http://schemas.openxmlformats.org/officeDocument/2006/relationships/tags" Target="../tags/tag1657.xml"/><Relationship Id="rId12" Type="http://schemas.openxmlformats.org/officeDocument/2006/relationships/image" Target="../media/image114.svg"/><Relationship Id="rId11" Type="http://schemas.openxmlformats.org/officeDocument/2006/relationships/image" Target="../media/image113.png"/><Relationship Id="rId10" Type="http://schemas.openxmlformats.org/officeDocument/2006/relationships/tags" Target="../tags/tag1656.xml"/><Relationship Id="rId1" Type="http://schemas.openxmlformats.org/officeDocument/2006/relationships/tags" Target="../tags/tag1649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7" Type="http://schemas.openxmlformats.org/officeDocument/2006/relationships/tags" Target="../tags/tag167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Relationship Id="rId3" Type="http://schemas.openxmlformats.org/officeDocument/2006/relationships/image" Target="../media/image119.png"/><Relationship Id="rId2" Type="http://schemas.openxmlformats.org/officeDocument/2006/relationships/tags" Target="../tags/tag1671.xml"/><Relationship Id="rId1" Type="http://schemas.openxmlformats.org/officeDocument/2006/relationships/tags" Target="../tags/tag1670.xml"/></Relationships>
</file>

<file path=ppt/slides/_rels/slide7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7.xml"/><Relationship Id="rId5" Type="http://schemas.openxmlformats.org/officeDocument/2006/relationships/tags" Target="../tags/tag1675.xml"/><Relationship Id="rId4" Type="http://schemas.openxmlformats.org/officeDocument/2006/relationships/image" Target="../media/image124.png"/><Relationship Id="rId3" Type="http://schemas.openxmlformats.org/officeDocument/2006/relationships/image" Target="../media/image123.png"/><Relationship Id="rId2" Type="http://schemas.openxmlformats.org/officeDocument/2006/relationships/tags" Target="../tags/tag1674.xml"/><Relationship Id="rId1" Type="http://schemas.openxmlformats.org/officeDocument/2006/relationships/tags" Target="../tags/tag1673.xml"/></Relationships>
</file>

<file path=ppt/slides/_rels/slide77.xml.rels><?xml version="1.0" encoding="UTF-8" standalone="yes"?>
<Relationships xmlns="http://schemas.openxmlformats.org/package/2006/relationships"><Relationship Id="rId9" Type="http://schemas.openxmlformats.org/officeDocument/2006/relationships/tags" Target="../tags/tag1684.xml"/><Relationship Id="rId8" Type="http://schemas.openxmlformats.org/officeDocument/2006/relationships/tags" Target="../tags/tag1683.xml"/><Relationship Id="rId7" Type="http://schemas.openxmlformats.org/officeDocument/2006/relationships/tags" Target="../tags/tag1682.xml"/><Relationship Id="rId6" Type="http://schemas.openxmlformats.org/officeDocument/2006/relationships/tags" Target="../tags/tag1681.xml"/><Relationship Id="rId5" Type="http://schemas.openxmlformats.org/officeDocument/2006/relationships/tags" Target="../tags/tag1680.xml"/><Relationship Id="rId4" Type="http://schemas.openxmlformats.org/officeDocument/2006/relationships/tags" Target="../tags/tag1679.xml"/><Relationship Id="rId3" Type="http://schemas.openxmlformats.org/officeDocument/2006/relationships/tags" Target="../tags/tag1678.xml"/><Relationship Id="rId2" Type="http://schemas.openxmlformats.org/officeDocument/2006/relationships/tags" Target="../tags/tag1677.xml"/><Relationship Id="rId18" Type="http://schemas.openxmlformats.org/officeDocument/2006/relationships/slideLayout" Target="../slideLayouts/slideLayout17.xml"/><Relationship Id="rId17" Type="http://schemas.openxmlformats.org/officeDocument/2006/relationships/tags" Target="../tags/tag1689.xml"/><Relationship Id="rId16" Type="http://schemas.openxmlformats.org/officeDocument/2006/relationships/image" Target="../media/image127.png"/><Relationship Id="rId15" Type="http://schemas.openxmlformats.org/officeDocument/2006/relationships/tags" Target="../tags/tag1688.xml"/><Relationship Id="rId14" Type="http://schemas.openxmlformats.org/officeDocument/2006/relationships/image" Target="../media/image126.png"/><Relationship Id="rId13" Type="http://schemas.openxmlformats.org/officeDocument/2006/relationships/tags" Target="../tags/tag1687.xml"/><Relationship Id="rId12" Type="http://schemas.openxmlformats.org/officeDocument/2006/relationships/image" Target="../media/image125.png"/><Relationship Id="rId11" Type="http://schemas.openxmlformats.org/officeDocument/2006/relationships/tags" Target="../tags/tag1686.xml"/><Relationship Id="rId10" Type="http://schemas.openxmlformats.org/officeDocument/2006/relationships/tags" Target="../tags/tag1685.xml"/><Relationship Id="rId1" Type="http://schemas.openxmlformats.org/officeDocument/2006/relationships/tags" Target="../tags/tag1676.xml"/></Relationships>
</file>

<file path=ppt/slides/_rels/slide78.xml.rels><?xml version="1.0" encoding="UTF-8" standalone="yes"?>
<Relationships xmlns="http://schemas.openxmlformats.org/package/2006/relationships"><Relationship Id="rId9" Type="http://schemas.openxmlformats.org/officeDocument/2006/relationships/tags" Target="../tags/tag1698.xml"/><Relationship Id="rId8" Type="http://schemas.openxmlformats.org/officeDocument/2006/relationships/tags" Target="../tags/tag1697.xml"/><Relationship Id="rId7" Type="http://schemas.openxmlformats.org/officeDocument/2006/relationships/tags" Target="../tags/tag1696.xml"/><Relationship Id="rId6" Type="http://schemas.openxmlformats.org/officeDocument/2006/relationships/tags" Target="../tags/tag1695.xml"/><Relationship Id="rId5" Type="http://schemas.openxmlformats.org/officeDocument/2006/relationships/tags" Target="../tags/tag1694.xml"/><Relationship Id="rId4" Type="http://schemas.openxmlformats.org/officeDocument/2006/relationships/tags" Target="../tags/tag1693.xml"/><Relationship Id="rId3" Type="http://schemas.openxmlformats.org/officeDocument/2006/relationships/tags" Target="../tags/tag1692.xml"/><Relationship Id="rId22" Type="http://schemas.openxmlformats.org/officeDocument/2006/relationships/slideLayout" Target="../slideLayouts/slideLayout16.xml"/><Relationship Id="rId21" Type="http://schemas.openxmlformats.org/officeDocument/2006/relationships/tags" Target="../tags/tag1707.xml"/><Relationship Id="rId20" Type="http://schemas.openxmlformats.org/officeDocument/2006/relationships/image" Target="../media/image130.png"/><Relationship Id="rId2" Type="http://schemas.openxmlformats.org/officeDocument/2006/relationships/tags" Target="../tags/tag1691.xml"/><Relationship Id="rId19" Type="http://schemas.openxmlformats.org/officeDocument/2006/relationships/image" Target="../media/image129.png"/><Relationship Id="rId18" Type="http://schemas.openxmlformats.org/officeDocument/2006/relationships/image" Target="../media/image128.png"/><Relationship Id="rId17" Type="http://schemas.openxmlformats.org/officeDocument/2006/relationships/tags" Target="../tags/tag1706.xml"/><Relationship Id="rId16" Type="http://schemas.openxmlformats.org/officeDocument/2006/relationships/tags" Target="../tags/tag1705.xml"/><Relationship Id="rId15" Type="http://schemas.openxmlformats.org/officeDocument/2006/relationships/tags" Target="../tags/tag1704.xml"/><Relationship Id="rId14" Type="http://schemas.openxmlformats.org/officeDocument/2006/relationships/tags" Target="../tags/tag1703.xml"/><Relationship Id="rId13" Type="http://schemas.openxmlformats.org/officeDocument/2006/relationships/tags" Target="../tags/tag1702.xml"/><Relationship Id="rId12" Type="http://schemas.openxmlformats.org/officeDocument/2006/relationships/tags" Target="../tags/tag1701.xml"/><Relationship Id="rId11" Type="http://schemas.openxmlformats.org/officeDocument/2006/relationships/tags" Target="../tags/tag1700.xml"/><Relationship Id="rId10" Type="http://schemas.openxmlformats.org/officeDocument/2006/relationships/tags" Target="../tags/tag1699.xml"/><Relationship Id="rId1" Type="http://schemas.openxmlformats.org/officeDocument/2006/relationships/tags" Target="../tags/tag1690.xml"/></Relationships>
</file>

<file path=ppt/slides/_rels/slide79.xml.rels><?xml version="1.0" encoding="UTF-8" standalone="yes"?>
<Relationships xmlns="http://schemas.openxmlformats.org/package/2006/relationships"><Relationship Id="rId9" Type="http://schemas.openxmlformats.org/officeDocument/2006/relationships/tags" Target="../tags/tag1716.xml"/><Relationship Id="rId8" Type="http://schemas.openxmlformats.org/officeDocument/2006/relationships/tags" Target="../tags/tag1715.xml"/><Relationship Id="rId7" Type="http://schemas.openxmlformats.org/officeDocument/2006/relationships/tags" Target="../tags/tag1714.xml"/><Relationship Id="rId6" Type="http://schemas.openxmlformats.org/officeDocument/2006/relationships/tags" Target="../tags/tag1713.xml"/><Relationship Id="rId5" Type="http://schemas.openxmlformats.org/officeDocument/2006/relationships/tags" Target="../tags/tag1712.xml"/><Relationship Id="rId4" Type="http://schemas.openxmlformats.org/officeDocument/2006/relationships/tags" Target="../tags/tag1711.xml"/><Relationship Id="rId3" Type="http://schemas.openxmlformats.org/officeDocument/2006/relationships/tags" Target="../tags/tag1710.xml"/><Relationship Id="rId2" Type="http://schemas.openxmlformats.org/officeDocument/2006/relationships/tags" Target="../tags/tag1709.xml"/><Relationship Id="rId17" Type="http://schemas.openxmlformats.org/officeDocument/2006/relationships/slideLayout" Target="../slideLayouts/slideLayout44.xml"/><Relationship Id="rId16" Type="http://schemas.openxmlformats.org/officeDocument/2006/relationships/tags" Target="../tags/tag1718.xml"/><Relationship Id="rId15" Type="http://schemas.openxmlformats.org/officeDocument/2006/relationships/image" Target="../media/image135.png"/><Relationship Id="rId14" Type="http://schemas.openxmlformats.org/officeDocument/2006/relationships/image" Target="../media/image134.png"/><Relationship Id="rId13" Type="http://schemas.openxmlformats.org/officeDocument/2006/relationships/image" Target="../media/image133.png"/><Relationship Id="rId12" Type="http://schemas.openxmlformats.org/officeDocument/2006/relationships/image" Target="../media/image132.png"/><Relationship Id="rId11" Type="http://schemas.openxmlformats.org/officeDocument/2006/relationships/image" Target="../media/image131.png"/><Relationship Id="rId10" Type="http://schemas.openxmlformats.org/officeDocument/2006/relationships/tags" Target="../tags/tag1717.xml"/><Relationship Id="rId1" Type="http://schemas.openxmlformats.org/officeDocument/2006/relationships/tags" Target="../tags/tag170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146.xml"/><Relationship Id="rId2" Type="http://schemas.openxmlformats.org/officeDocument/2006/relationships/tags" Target="../tags/tag1145.xml"/><Relationship Id="rId1" Type="http://schemas.openxmlformats.org/officeDocument/2006/relationships/tags" Target="../tags/tag1144.xml"/></Relationships>
</file>

<file path=ppt/slides/_rels/slide80.xml.rels><?xml version="1.0" encoding="UTF-8" standalone="yes"?>
<Relationships xmlns="http://schemas.openxmlformats.org/package/2006/relationships"><Relationship Id="rId9" Type="http://schemas.openxmlformats.org/officeDocument/2006/relationships/tags" Target="../tags/tag1726.xml"/><Relationship Id="rId8" Type="http://schemas.openxmlformats.org/officeDocument/2006/relationships/image" Target="../media/image136.png"/><Relationship Id="rId7" Type="http://schemas.openxmlformats.org/officeDocument/2006/relationships/tags" Target="../tags/tag1725.xml"/><Relationship Id="rId6" Type="http://schemas.openxmlformats.org/officeDocument/2006/relationships/tags" Target="../tags/tag1724.xml"/><Relationship Id="rId5" Type="http://schemas.openxmlformats.org/officeDocument/2006/relationships/tags" Target="../tags/tag1723.xml"/><Relationship Id="rId4" Type="http://schemas.openxmlformats.org/officeDocument/2006/relationships/tags" Target="../tags/tag1722.xml"/><Relationship Id="rId3" Type="http://schemas.openxmlformats.org/officeDocument/2006/relationships/tags" Target="../tags/tag1721.xml"/><Relationship Id="rId2" Type="http://schemas.openxmlformats.org/officeDocument/2006/relationships/tags" Target="../tags/tag1720.xml"/><Relationship Id="rId10" Type="http://schemas.openxmlformats.org/officeDocument/2006/relationships/slideLayout" Target="../slideLayouts/slideLayout15.xml"/><Relationship Id="rId1" Type="http://schemas.openxmlformats.org/officeDocument/2006/relationships/tags" Target="../tags/tag1719.xml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5.xml"/><Relationship Id="rId3" Type="http://schemas.openxmlformats.org/officeDocument/2006/relationships/tags" Target="../tags/tag1729.xml"/><Relationship Id="rId2" Type="http://schemas.openxmlformats.org/officeDocument/2006/relationships/tags" Target="../tags/tag1728.xml"/><Relationship Id="rId1" Type="http://schemas.openxmlformats.org/officeDocument/2006/relationships/tags" Target="../tags/tag1727.xml"/></Relationships>
</file>

<file path=ppt/slides/_rels/slide82.xml.rels><?xml version="1.0" encoding="UTF-8" standalone="yes"?>
<Relationships xmlns="http://schemas.openxmlformats.org/package/2006/relationships"><Relationship Id="rId9" Type="http://schemas.openxmlformats.org/officeDocument/2006/relationships/tags" Target="../tags/tag1737.xml"/><Relationship Id="rId8" Type="http://schemas.openxmlformats.org/officeDocument/2006/relationships/tags" Target="../tags/tag1736.xml"/><Relationship Id="rId7" Type="http://schemas.openxmlformats.org/officeDocument/2006/relationships/tags" Target="../tags/tag1735.xml"/><Relationship Id="rId6" Type="http://schemas.openxmlformats.org/officeDocument/2006/relationships/tags" Target="../tags/tag1734.xml"/><Relationship Id="rId5" Type="http://schemas.openxmlformats.org/officeDocument/2006/relationships/tags" Target="../tags/tag1733.xml"/><Relationship Id="rId4" Type="http://schemas.openxmlformats.org/officeDocument/2006/relationships/image" Target="../media/image137.jpeg"/><Relationship Id="rId3" Type="http://schemas.openxmlformats.org/officeDocument/2006/relationships/tags" Target="../tags/tag1732.xml"/><Relationship Id="rId2" Type="http://schemas.openxmlformats.org/officeDocument/2006/relationships/tags" Target="../tags/tag1731.xml"/><Relationship Id="rId13" Type="http://schemas.openxmlformats.org/officeDocument/2006/relationships/slideLayout" Target="../slideLayouts/slideLayout83.xml"/><Relationship Id="rId12" Type="http://schemas.openxmlformats.org/officeDocument/2006/relationships/tags" Target="../tags/tag1739.xml"/><Relationship Id="rId11" Type="http://schemas.openxmlformats.org/officeDocument/2006/relationships/image" Target="../media/image138.png"/><Relationship Id="rId10" Type="http://schemas.openxmlformats.org/officeDocument/2006/relationships/tags" Target="../tags/tag1738.xml"/><Relationship Id="rId1" Type="http://schemas.openxmlformats.org/officeDocument/2006/relationships/tags" Target="../tags/tag1730.xml"/></Relationships>
</file>

<file path=ppt/slides/_rels/slide8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742.xml"/><Relationship Id="rId3" Type="http://schemas.openxmlformats.org/officeDocument/2006/relationships/image" Target="../media/image139.png"/><Relationship Id="rId2" Type="http://schemas.openxmlformats.org/officeDocument/2006/relationships/tags" Target="../tags/tag1741.xml"/><Relationship Id="rId1" Type="http://schemas.openxmlformats.org/officeDocument/2006/relationships/tags" Target="../tags/tag1740.xml"/></Relationships>
</file>

<file path=ppt/slides/_rels/slide84.xml.rels><?xml version="1.0" encoding="UTF-8" standalone="yes"?>
<Relationships xmlns="http://schemas.openxmlformats.org/package/2006/relationships"><Relationship Id="rId9" Type="http://schemas.openxmlformats.org/officeDocument/2006/relationships/tags" Target="../tags/tag1749.xml"/><Relationship Id="rId8" Type="http://schemas.openxmlformats.org/officeDocument/2006/relationships/tags" Target="../tags/tag1748.xml"/><Relationship Id="rId7" Type="http://schemas.openxmlformats.org/officeDocument/2006/relationships/tags" Target="../tags/tag1747.xml"/><Relationship Id="rId6" Type="http://schemas.openxmlformats.org/officeDocument/2006/relationships/tags" Target="../tags/tag1746.xml"/><Relationship Id="rId5" Type="http://schemas.openxmlformats.org/officeDocument/2006/relationships/image" Target="../media/image141.svg"/><Relationship Id="rId4" Type="http://schemas.openxmlformats.org/officeDocument/2006/relationships/image" Target="../media/image140.png"/><Relationship Id="rId3" Type="http://schemas.openxmlformats.org/officeDocument/2006/relationships/tags" Target="../tags/tag1745.xml"/><Relationship Id="rId2" Type="http://schemas.openxmlformats.org/officeDocument/2006/relationships/tags" Target="../tags/tag1744.xml"/><Relationship Id="rId17" Type="http://schemas.openxmlformats.org/officeDocument/2006/relationships/slideLayout" Target="../slideLayouts/slideLayout12.xml"/><Relationship Id="rId16" Type="http://schemas.openxmlformats.org/officeDocument/2006/relationships/tags" Target="../tags/tag1753.xml"/><Relationship Id="rId15" Type="http://schemas.openxmlformats.org/officeDocument/2006/relationships/image" Target="../media/image142.png"/><Relationship Id="rId14" Type="http://schemas.openxmlformats.org/officeDocument/2006/relationships/tags" Target="../tags/tag1752.xml"/><Relationship Id="rId13" Type="http://schemas.openxmlformats.org/officeDocument/2006/relationships/tags" Target="../tags/tag1751.xml"/><Relationship Id="rId12" Type="http://schemas.openxmlformats.org/officeDocument/2006/relationships/tags" Target="../tags/tag1750.xml"/><Relationship Id="rId11" Type="http://schemas.openxmlformats.org/officeDocument/2006/relationships/image" Target="../media/image114.svg"/><Relationship Id="rId10" Type="http://schemas.openxmlformats.org/officeDocument/2006/relationships/image" Target="../media/image113.png"/><Relationship Id="rId1" Type="http://schemas.openxmlformats.org/officeDocument/2006/relationships/tags" Target="../tags/tag1743.xml"/></Relationships>
</file>

<file path=ppt/slides/_rels/slide8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756.xml"/><Relationship Id="rId2" Type="http://schemas.openxmlformats.org/officeDocument/2006/relationships/tags" Target="../tags/tag1755.xml"/><Relationship Id="rId1" Type="http://schemas.openxmlformats.org/officeDocument/2006/relationships/tags" Target="../tags/tag1754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2.xml"/><Relationship Id="rId6" Type="http://schemas.openxmlformats.org/officeDocument/2006/relationships/tags" Target="../tags/tag1151.xml"/><Relationship Id="rId5" Type="http://schemas.openxmlformats.org/officeDocument/2006/relationships/tags" Target="../tags/tag1150.xml"/><Relationship Id="rId4" Type="http://schemas.openxmlformats.org/officeDocument/2006/relationships/tags" Target="../tags/tag1149.xml"/><Relationship Id="rId3" Type="http://schemas.openxmlformats.org/officeDocument/2006/relationships/image" Target="../media/image7.jpeg"/><Relationship Id="rId2" Type="http://schemas.openxmlformats.org/officeDocument/2006/relationships/tags" Target="../tags/tag1148.xml"/><Relationship Id="rId1" Type="http://schemas.openxmlformats.org/officeDocument/2006/relationships/tags" Target="../tags/tag11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5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项目二 绘制简单机械图形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素质目标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AutoCAD绘图技能提升</a:t>
            </a:r>
            <a:endParaRPr lang="zh-CN" altLang="en-US"/>
          </a:p>
        </p:txBody>
      </p:sp>
      <p:pic>
        <p:nvPicPr>
          <p:cNvPr id="3" name="内容占位符 2" descr="7caba522-9aa0-11f0-8195-7e84fd11bd32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48" b="48"/>
          <a:stretch>
            <a:fillRect/>
          </a:stretch>
        </p:blipFill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384800 w 5588000"/>
              <a:gd name="connsiteY2" fmla="*/ 0 h 2209800"/>
              <a:gd name="connisteX3" fmla="*/ 5588000 w 5588000"/>
              <a:gd name="connsiteY3" fmla="*/ 203200 h 2209800"/>
              <a:gd name="connisteX4" fmla="*/ 5588000 w 5588000"/>
              <a:gd name="connsiteY4" fmla="*/ 2006600 h 2209800"/>
              <a:gd name="connisteX5" fmla="*/ 5384800 w 5588000"/>
              <a:gd name="connsiteY5" fmla="*/ 2209800 h 2209800"/>
              <a:gd name="connisteX6" fmla="*/ 203200 w 5588000"/>
              <a:gd name="connsiteY6" fmla="*/ 2209800 h 2209800"/>
              <a:gd name="connisteX7" fmla="*/ 0 w 5588000"/>
              <a:gd name="connsiteY7" fmla="*/ 2006600 h 2209800"/>
              <a:gd name="connisteX8" fmla="*/ 0 w 5588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AutoCAD技能提升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掌握直线、圆、平面图形绘制，参数化绘图、多段线和样条曲线命令，培养扎实技术基础与细致绘图习惯。</a:t>
            </a:r>
            <a:endParaRPr lang="zh-CN" altLang="en-US"/>
          </a:p>
        </p:txBody>
      </p:sp>
      <p:pic>
        <p:nvPicPr>
          <p:cNvPr id="6" name="内容占位符 5" descr="7caba5e0-9aa0-11f0-8195-7e84fd11bd32"/>
          <p:cNvPicPr>
            <a:picLocks noChangeAspect="1"/>
          </p:cNvPicPr>
          <p:nvPr>
            <p:ph idx="16391"/>
            <p:custDataLst>
              <p:tags r:id="rId6"/>
            </p:custDataLst>
          </p:nvPr>
        </p:nvPicPr>
        <p:blipFill>
          <a:blip r:embed="rId7"/>
          <a:srcRect t="48" b="48"/>
          <a:stretch>
            <a:fillRect/>
          </a:stretch>
        </p:blipFill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384800 w 5588000"/>
              <a:gd name="connsiteY2" fmla="*/ 0 h 2209800"/>
              <a:gd name="connisteX3" fmla="*/ 5588000 w 5588000"/>
              <a:gd name="connsiteY3" fmla="*/ 203200 h 2209800"/>
              <a:gd name="connisteX4" fmla="*/ 5588000 w 5588000"/>
              <a:gd name="connsiteY4" fmla="*/ 2006600 h 2209800"/>
              <a:gd name="connisteX5" fmla="*/ 5384800 w 5588000"/>
              <a:gd name="connsiteY5" fmla="*/ 2209800 h 2209800"/>
              <a:gd name="connisteX6" fmla="*/ 203200 w 5588000"/>
              <a:gd name="connsiteY6" fmla="*/ 2209800 h 2209800"/>
              <a:gd name="connisteX7" fmla="*/ 0 w 5588000"/>
              <a:gd name="connsiteY7" fmla="*/ 2006600 h 2209800"/>
              <a:gd name="connisteX8" fmla="*/ 0 w 5588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创新思维培养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通过AutoCAD实践，强化创新思维，提升解决问题能力，适应复杂绘图需求。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任务一  绘制螺栓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05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92760" y="88900"/>
            <a:ext cx="10972800" cy="609600"/>
          </a:xfrm>
        </p:spPr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>
          <a:xfrm>
            <a:off x="492760" y="1219200"/>
            <a:ext cx="3810000" cy="2209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609600" y="1371600"/>
            <a:ext cx="3200400" cy="406400"/>
          </a:xfrm>
        </p:spPr>
        <p:txBody>
          <a:bodyPr/>
          <a:p>
            <a:r>
              <a:rPr lang="zh-CN" altLang="en-US"/>
              <a:t>螺栓图形绘制基础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797560" y="2179320"/>
            <a:ext cx="3200400" cy="609600"/>
          </a:xfrm>
        </p:spPr>
        <p:txBody>
          <a:bodyPr/>
          <a:p>
            <a:r>
              <a:rPr lang="zh-CN" altLang="en-US" sz="1400"/>
              <a:t>螺栓图形以直线绘制，含九种图线类型，遵循国标。</a:t>
            </a:r>
            <a:endParaRPr lang="zh-CN" altLang="en-US" sz="1400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5"/>
            </p:custDataLst>
          </p:nvPr>
        </p:nvSpPr>
        <p:spPr>
          <a:xfrm>
            <a:off x="7772400" y="1263650"/>
            <a:ext cx="3810000" cy="2209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8077200" y="1485900"/>
            <a:ext cx="3200400" cy="406400"/>
          </a:xfrm>
        </p:spPr>
        <p:txBody>
          <a:bodyPr/>
          <a:p>
            <a:r>
              <a:rPr lang="zh-CN" altLang="en-US"/>
              <a:t>图层工具的应用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8077200" y="2063750"/>
            <a:ext cx="3200400" cy="609600"/>
          </a:xfrm>
        </p:spPr>
        <p:txBody>
          <a:bodyPr>
            <a:normAutofit fontScale="90000"/>
          </a:bodyPr>
          <a:p>
            <a:r>
              <a:rPr lang="zh-CN" altLang="en-US"/>
              <a:t>AutoCAD图层工具通过统一颜色线型分类分层，提升绘图效率并省存空间。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8"/>
            <p:custDataLst>
              <p:tags r:id="rId8"/>
            </p:custDataLst>
          </p:nvPr>
        </p:nvSpPr>
        <p:spPr>
          <a:xfrm>
            <a:off x="492760" y="4024630"/>
            <a:ext cx="3810000" cy="2209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视图层次管理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 sz="1400"/>
              <a:t>视图层次管理通过分层图层分离对象属性，便于高效编辑管理。</a:t>
            </a:r>
            <a:endParaRPr lang="zh-CN" altLang="en-US" sz="1400"/>
          </a:p>
        </p:txBody>
      </p:sp>
      <p:sp>
        <p:nvSpPr>
          <p:cNvPr id="15" name="装饰  3"/>
          <p:cNvSpPr>
            <a:spLocks noGrp="1"/>
          </p:cNvSpPr>
          <p:nvPr>
            <p:ph type="body" idx="16400"/>
            <p:custDataLst>
              <p:tags r:id="rId11"/>
            </p:custDataLst>
          </p:nvPr>
        </p:nvSpPr>
        <p:spPr>
          <a:xfrm>
            <a:off x="7772400" y="3911600"/>
            <a:ext cx="3810000" cy="2209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>
          <a:xfrm>
            <a:off x="8077200" y="4152900"/>
            <a:ext cx="3200400" cy="406400"/>
          </a:xfrm>
        </p:spPr>
        <p:txBody>
          <a:bodyPr/>
          <a:p>
            <a:r>
              <a:rPr lang="zh-CN" altLang="en-US"/>
              <a:t>图层特性的设置与应用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>
          <a:xfrm>
            <a:off x="8077200" y="4838700"/>
            <a:ext cx="3200400" cy="609600"/>
          </a:xfrm>
        </p:spPr>
        <p:txBody>
          <a:bodyPr/>
          <a:p>
            <a:r>
              <a:rPr lang="zh-CN" altLang="en-US" sz="1400"/>
              <a:t>图层设置需配置颜色、线型并应用直线命令管理图形。</a:t>
            </a:r>
            <a:endParaRPr lang="zh-CN" altLang="en-US" sz="1400"/>
          </a:p>
        </p:txBody>
      </p:sp>
      <p:pic>
        <p:nvPicPr>
          <p:cNvPr id="4" name="图片 31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62880" y="892810"/>
            <a:ext cx="1243965" cy="2580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33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302760" y="4152900"/>
            <a:ext cx="3575685" cy="23514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6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设置图层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创建中心线图层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通过图层管理器新建图层并命名为“中心线”。</a:t>
            </a:r>
            <a:endParaRPr lang="zh-CN" altLang="en-US"/>
          </a:p>
        </p:txBody>
      </p:sp>
      <p:pic>
        <p:nvPicPr>
          <p:cNvPr id="3" name="图片 337"/>
          <p:cNvPicPr>
            <a:picLocks noChangeAspect="1"/>
          </p:cNvPicPr>
          <p:nvPr>
            <p:ph idx="16388"/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21005" y="915035"/>
            <a:ext cx="4639310" cy="2513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09600" y="353790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indent="0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“图层特性管理器”对话框 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-214748237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9600" y="915035"/>
            <a:ext cx="4683125" cy="2548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491480" y="346297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更改图层名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设置图层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设置中心线图层属性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颜色设置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单击“中心线”图层对应的颜色选项，打开“选择颜色”对话框，选定红色后单击确认返回图层特性管理器。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线型配置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进入“选择线型”对话框，点击加载并选择CENTER线型，确认后返回管理器界面完成线型设置。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线宽调整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通过“线宽”对话框选择0.09mm选项，确认退出后完成图层线宽参数配置。</a:t>
            </a:r>
            <a:endParaRPr lang="zh-CN" altLang="en-US"/>
          </a:p>
        </p:txBody>
      </p:sp>
      <p:pic>
        <p:nvPicPr>
          <p:cNvPr id="4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7035" y="3930650"/>
            <a:ext cx="2212340" cy="2158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81643" y="4446588"/>
            <a:ext cx="2469515" cy="1572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173355" y="6089015"/>
            <a:ext cx="1121791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339725" indent="114300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“选择颜色”对话框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                 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“选择线型”对话框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                    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加载新线型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                       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选择线宽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-214748237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648960" y="4321810"/>
            <a:ext cx="2468880" cy="17487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610918" y="4151630"/>
            <a:ext cx="1555115" cy="18681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6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设置图层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创建轮廓线和细实线图层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创建黑色轮廓线（0.30mm）和蓝色细实线（0.09mm）图层，均设为开启。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设置当前图层为中心线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选择"中心线"图层，点击"置为当前"按钮，关闭对话框。</a:t>
            </a:r>
            <a:endParaRPr lang="zh-CN" altLang="en-US"/>
          </a:p>
        </p:txBody>
      </p:sp>
      <p:pic>
        <p:nvPicPr>
          <p:cNvPr id="3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13050" y="3011170"/>
            <a:ext cx="5491480" cy="2970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3131820" y="611219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设置图层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83845" y="179705"/>
            <a:ext cx="10972800" cy="609600"/>
          </a:xfrm>
        </p:spPr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 fontScale="80000"/>
          </a:bodyPr>
          <a:p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绘制中心线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z="1100"/>
              <a:t>调用LINE命令，输入坐标（40,25）和（40,-145）绘制中心线。</a:t>
            </a:r>
            <a:endParaRPr lang="zh-CN" altLang="en-US" sz="11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 fontScale="80000"/>
          </a:bodyPr>
          <a:p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绘制螺帽外框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z="1100"/>
              <a:t>通过直线工具按坐标绘制并闭合，完成螺帽外框绘制。</a:t>
            </a:r>
            <a:endParaRPr lang="zh-CN" altLang="en-US" sz="1100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 fontScale="80000"/>
          </a:bodyPr>
          <a:p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完成螺帽绘制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z="1100"/>
              <a:t>绘制两条垂直线段于（25,0）和（55,0）向下30单位。</a:t>
            </a:r>
            <a:endParaRPr lang="zh-CN" altLang="en-US" sz="1100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en-US" altLang="zh-CN">
                <a:sym typeface="+mn-ea"/>
              </a:rPr>
              <a:t>5</a:t>
            </a:r>
            <a:r>
              <a:rPr lang="zh-CN" altLang="en-US">
                <a:sym typeface="+mn-ea"/>
              </a:rPr>
              <a:t>．</a:t>
            </a:r>
            <a:r>
              <a:rPr lang="zh-CN" altLang="en-US"/>
              <a:t>绘制螺杆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z="1100"/>
              <a:t>通过直线工具输入坐标点绘制螺杆结构。</a:t>
            </a:r>
            <a:endParaRPr lang="zh-CN" altLang="en-US" sz="110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/>
        <p:txBody>
          <a:bodyPr/>
          <a:p>
            <a:r>
              <a:rPr lang="en-US" altLang="zh-CN"/>
              <a:t>6</a:t>
            </a:r>
            <a:r>
              <a:rPr lang="zh-CN" altLang="en-US"/>
              <a:t>．</a:t>
            </a:r>
            <a:r>
              <a:rPr lang="zh-CN" altLang="en-US"/>
              <a:t>绘制螺纹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1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使用直线工具在细实线层绘制两点，坐标分别为（22.56,-30）至（@0,-100）和（57.44,-30）至（@0,-100）。</a:t>
            </a: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4060" y="1320165"/>
            <a:ext cx="4447540" cy="26200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856605" y="1320165"/>
            <a:ext cx="1356995" cy="258762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7</a:t>
            </a:r>
            <a:r>
              <a:rPr lang="zh-CN" altLang="en-US"/>
              <a:t>．</a:t>
            </a:r>
            <a:r>
              <a:rPr lang="zh-CN" altLang="en-US"/>
              <a:t>显示线宽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显示/隐藏线宽功能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单击状态栏上的“显示/隐藏线宽”按钮，显示图线线宽，最终结果如图2-13所示。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AutoCAD数据输入方法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AutoCAD数据输入：坐标精确繁琐，鼠标快捷欠准，对称图形建议坐标法。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图层使用技巧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图层使用技巧：统一图元属性为“按图层设置”，便于调整，确保清晰高效。</a:t>
            </a:r>
            <a:endParaRPr lang="zh-CN" altLang="en-US"/>
          </a:p>
        </p:txBody>
      </p:sp>
      <p:pic>
        <p:nvPicPr>
          <p:cNvPr id="14" name="内容占位符 13"/>
          <p:cNvPicPr>
            <a:picLocks noChangeAspect="1"/>
          </p:cNvPicPr>
          <p:nvPr>
            <p:ph idx="16392"/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536700" y="991870"/>
            <a:ext cx="2254250" cy="464693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图层特性管理器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797d4329-9aa0-11f0-a100-c64cdb1661bd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4583" r="36389"/>
          <a:stretch>
            <a:fillRect/>
          </a:stretch>
        </p:blipFill>
        <p:spPr>
          <a:xfrm>
            <a:off x="914400" y="18669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图层创建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通过图层特性管理器，用户可轻松创建新图层，定制化工作流程，提升绘图效率。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797d4672-9aa0-11f0-a100-c64cdb1661bd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l="16667" r="16667"/>
          <a:stretch>
            <a:fillRect/>
          </a:stretch>
        </p:blipFill>
        <p:spPr>
          <a:xfrm>
            <a:off x="914400" y="43815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颜色与线型设置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利用图层特性管理器，可精细调整图层颜色及线型，实现图纸视觉效果的优化与统一。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学习情境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400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知识目标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40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能力目标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2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素质目标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6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05</a:t>
            </a:r>
            <a:endParaRPr lang="zh-CN" altLang="en-US"/>
          </a:p>
        </p:txBody>
      </p:sp>
      <p:sp>
        <p:nvSpPr>
          <p:cNvPr id="17" name="装饰  5"/>
          <p:cNvSpPr>
            <a:spLocks noGrp="1"/>
          </p:cNvSpPr>
          <p:nvPr>
            <p:ph type="body" idx="16403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任务一  绘制螺栓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8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06</a:t>
            </a:r>
            <a:endParaRPr lang="zh-CN" altLang="en-US"/>
          </a:p>
        </p:txBody>
      </p:sp>
      <p:sp>
        <p:nvSpPr>
          <p:cNvPr id="20" name="装饰  8"/>
          <p:cNvSpPr>
            <a:spLocks noGrp="1"/>
          </p:cNvSpPr>
          <p:nvPr>
            <p:ph type="body" idx="16404"/>
            <p:custDataLst>
              <p:tags r:id="rId1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20"/>
            </p:custDataLst>
          </p:nvPr>
        </p:nvSpPr>
        <p:spPr/>
        <p:txBody>
          <a:bodyPr/>
          <a:p>
            <a:r>
              <a:rPr lang="zh-CN" altLang="en-US"/>
              <a:t>任务二  绘制垫圈</a:t>
            </a:r>
            <a:endParaRPr lang="zh-CN" altLang="en-US"/>
          </a:p>
        </p:txBody>
      </p:sp>
    </p:spTree>
    <p:custDataLst>
      <p:tags r:id="rId2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图层特性管理器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“新建特性过滤器”按钮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显示“图层过滤器特性”对话框，如图所示。从中可以基于一个或多个图层特性创建图层过滤器。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2200"/>
              <a:t>（</a:t>
            </a:r>
            <a:r>
              <a:rPr lang="en-US" altLang="zh-CN" sz="2200"/>
              <a:t>2</a:t>
            </a:r>
            <a:r>
              <a:rPr lang="zh-CN" altLang="en-US" sz="2200"/>
              <a:t>）</a:t>
            </a:r>
            <a:r>
              <a:rPr lang="zh-CN" altLang="en-US" sz="2200"/>
              <a:t>“新建组过滤器”按钮</a:t>
            </a:r>
            <a:endParaRPr lang="zh-CN" altLang="en-US" sz="22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创建一个图层过滤器，其中包含用户选定并添加到该过滤器的图层。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“图层状态管理器”按钮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图层状态管理器按钮用于保存和恢复图层设置至命名状态。</a:t>
            </a:r>
            <a:endParaRPr lang="zh-CN" altLang="en-US"/>
          </a:p>
        </p:txBody>
      </p:sp>
      <p:pic>
        <p:nvPicPr>
          <p:cNvPr id="3" name="图片 -214748237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" y="743585"/>
            <a:ext cx="3341370" cy="20904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-214748237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70575" y="328295"/>
            <a:ext cx="2600960" cy="25057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知识点详解：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图层特性管理器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“新建图层”按钮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4" name="图片占位符 13" descr="1"/>
          <p:cNvPicPr>
            <a:picLocks noChangeAspect="1"/>
          </p:cNvPicPr>
          <p:nvPr>
            <p:ph type="pic" idx="16394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73245" y="1498600"/>
            <a:ext cx="1219200" cy="12192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图层创建方法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单击新建图层按钮，图层列表显示“图层1”，支持自定义命名。选中现有图层后输入多个名称（以逗号分隔）可批量生成。</a:t>
            </a:r>
            <a:endParaRPr lang="zh-CN" altLang="en-US"/>
          </a:p>
        </p:txBody>
      </p:sp>
      <p:pic>
        <p:nvPicPr>
          <p:cNvPr id="16" name="图片占位符 15" descr="2"/>
          <p:cNvPicPr>
            <a:picLocks noChangeAspect="1"/>
          </p:cNvPicPr>
          <p:nvPr>
            <p:ph type="pic" idx="16395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972300" y="1498600"/>
            <a:ext cx="1219200" cy="12192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命名规则说明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图层名称允许字母、数字、空格及特殊符号，最长255字符。名称需唯一，避免重复以确保操作准确性。</a:t>
            </a:r>
            <a:endParaRPr lang="zh-CN" altLang="en-US"/>
          </a:p>
        </p:txBody>
      </p:sp>
      <p:pic>
        <p:nvPicPr>
          <p:cNvPr id="15" name="图片占位符 14" descr="3"/>
          <p:cNvPicPr>
            <a:picLocks noChangeAspect="1"/>
          </p:cNvPicPr>
          <p:nvPr>
            <p:ph type="pic" idx="16396"/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571355" y="1498600"/>
            <a:ext cx="1219200" cy="12192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特性继承机制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新建图层默认继承当前选中图层的属性（颜色、线型、开关状态等），若未选中则启用系统预设参数。</a:t>
            </a:r>
            <a:endParaRPr lang="zh-CN" altLang="en-US"/>
          </a:p>
        </p:txBody>
      </p:sp>
    </p:spTree>
    <p:custDataLst>
      <p:tags r:id="rId19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图层特性管理器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87"/>
            <p:custDataLst>
              <p:tags r:id="rId2"/>
            </p:custDataLst>
          </p:nvPr>
        </p:nvSpPr>
        <p:spPr>
          <a:xfrm>
            <a:off x="4648200" y="906780"/>
            <a:ext cx="6934200" cy="5638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70000"/>
          </a:bodyPr>
          <a:p>
            <a:pPr>
              <a:spcBef>
                <a:spcPct val="42000"/>
              </a:spcBef>
              <a:spcAft>
                <a:spcPct val="42000"/>
              </a:spcAft>
            </a:pPr>
            <a:r>
              <a:rPr lang="zh-CN" altLang="en-US" sz="2400"/>
              <a:t>（</a:t>
            </a:r>
            <a:r>
              <a:rPr lang="en-US" altLang="zh-CN" sz="2400"/>
              <a:t>5</a:t>
            </a:r>
            <a:r>
              <a:rPr lang="zh-CN" altLang="en-US" sz="2400"/>
              <a:t>）</a:t>
            </a:r>
            <a:r>
              <a:rPr lang="zh-CN" altLang="en-US" sz="2400"/>
              <a:t>“删除图层”按钮</a:t>
            </a:r>
            <a:endParaRPr lang="zh-CN" altLang="en-US" sz="2400"/>
          </a:p>
          <a:p>
            <a:pPr>
              <a:spcAft>
                <a:spcPct val="63000"/>
              </a:spcAft>
            </a:pPr>
            <a:r>
              <a:rPr lang="zh-CN" altLang="en-US"/>
              <a:t>：删除所选图层。在图层列表中选中某一图层，然后单击此按钮，可把该图层删除。</a:t>
            </a:r>
            <a:endParaRPr lang="zh-CN" altLang="en-US"/>
          </a:p>
          <a:p>
            <a:pPr>
              <a:spcBef>
                <a:spcPct val="42000"/>
              </a:spcBef>
              <a:spcAft>
                <a:spcPct val="42000"/>
              </a:spcAft>
            </a:pPr>
            <a:r>
              <a:rPr lang="zh-CN" altLang="en-US" sz="2400"/>
              <a:t>（</a:t>
            </a:r>
            <a:r>
              <a:rPr lang="en-US" altLang="zh-CN" sz="2400"/>
              <a:t>6</a:t>
            </a:r>
            <a:r>
              <a:rPr lang="zh-CN" altLang="en-US" sz="2400"/>
              <a:t>）</a:t>
            </a:r>
            <a:r>
              <a:rPr lang="zh-CN" altLang="en-US" sz="2400"/>
              <a:t>“置为当前”按钮</a:t>
            </a:r>
            <a:endParaRPr lang="zh-CN" altLang="en-US" sz="2400"/>
          </a:p>
          <a:p>
            <a:pPr>
              <a:spcAft>
                <a:spcPct val="63000"/>
              </a:spcAft>
            </a:pPr>
            <a:r>
              <a:rPr lang="zh-CN" altLang="en-US"/>
              <a:t>点击按钮或双击图层名设置当前图层，名称存于CLAYER系统变量。</a:t>
            </a:r>
            <a:endParaRPr lang="zh-CN" altLang="en-US"/>
          </a:p>
          <a:p>
            <a:pPr>
              <a:spcBef>
                <a:spcPct val="42000"/>
              </a:spcBef>
              <a:spcAft>
                <a:spcPct val="42000"/>
              </a:spcAft>
            </a:pPr>
            <a:r>
              <a:rPr lang="zh-CN" altLang="en-US" sz="2400"/>
              <a:t>（</a:t>
            </a:r>
            <a:r>
              <a:rPr lang="en-US" altLang="zh-CN" sz="2400"/>
              <a:t>7</a:t>
            </a:r>
            <a:r>
              <a:rPr lang="zh-CN" altLang="en-US" sz="2400"/>
              <a:t>）</a:t>
            </a:r>
            <a:r>
              <a:rPr lang="zh-CN" altLang="en-US" sz="2400"/>
              <a:t>“搜索图层”文本框：在输入字符后，将按照名称快速搜索图层列表中的图层。当关闭“图层特性管理器”对话框时，不会保持搜索结果</a:t>
            </a:r>
            <a:endParaRPr lang="zh-CN" altLang="en-US" sz="2400"/>
          </a:p>
          <a:p>
            <a:pPr>
              <a:spcAft>
                <a:spcPct val="63000"/>
              </a:spcAft>
            </a:pPr>
            <a:endParaRPr lang="zh-CN" altLang="en-US"/>
          </a:p>
          <a:p>
            <a:pPr>
              <a:spcBef>
                <a:spcPct val="42000"/>
              </a:spcBef>
              <a:spcAft>
                <a:spcPct val="42000"/>
              </a:spcAft>
            </a:pPr>
            <a:r>
              <a:rPr lang="zh-CN" altLang="en-US" sz="2400"/>
              <a:t>（</a:t>
            </a:r>
            <a:r>
              <a:rPr lang="en-US" altLang="zh-CN" sz="2400"/>
              <a:t>8</a:t>
            </a:r>
            <a:r>
              <a:rPr lang="zh-CN" altLang="en-US" sz="2400"/>
              <a:t>）</a:t>
            </a:r>
            <a:r>
              <a:rPr lang="zh-CN" altLang="en-US" sz="2400"/>
              <a:t>“反转过滤器”复选框：选中此复选框，显示所有不满足搜索条件的图层</a:t>
            </a:r>
            <a:endParaRPr lang="zh-CN" altLang="en-US" sz="2400"/>
          </a:p>
          <a:p>
            <a:pPr>
              <a:spcBef>
                <a:spcPct val="42000"/>
              </a:spcBef>
              <a:spcAft>
                <a:spcPct val="63000"/>
              </a:spcAft>
            </a:pP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27025" y="101600"/>
            <a:ext cx="6455410" cy="508635"/>
          </a:xfrm>
        </p:spPr>
        <p:txBody>
          <a:bodyPr>
            <a:normAutofit/>
          </a:bodyPr>
          <a:p>
            <a:r>
              <a:rPr lang="zh-CN" altLang="en-US" sz="2800"/>
              <a:t>知识点详解：</a:t>
            </a:r>
            <a:r>
              <a:rPr lang="en-US" altLang="zh-CN" sz="2800"/>
              <a:t>1</a:t>
            </a:r>
            <a:r>
              <a:rPr lang="zh-CN" altLang="en-US" sz="2800"/>
              <a:t>．</a:t>
            </a:r>
            <a:r>
              <a:rPr lang="zh-CN" altLang="en-US" sz="2800"/>
              <a:t>图层特性管理器</a:t>
            </a:r>
            <a:endParaRPr lang="zh-CN" altLang="en-US" sz="28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149860" y="914400"/>
            <a:ext cx="1329055" cy="2489835"/>
          </a:xfrm>
        </p:spPr>
        <p:txBody>
          <a:bodyPr>
            <a:normAutofit/>
          </a:bodyPr>
          <a:p>
            <a:pPr lvl="0"/>
            <a:r>
              <a:rPr lang="zh-CN" altLang="en-US"/>
              <a:t>（</a:t>
            </a:r>
            <a:r>
              <a:rPr lang="en-US" altLang="zh-CN"/>
              <a:t>9</a:t>
            </a:r>
            <a:r>
              <a:rPr lang="zh-CN" altLang="en-US"/>
              <a:t>）图层列表区：显示图层及特性。单击图标修改特性。右击空白区用快捷菜单选所有图层。列含义如下：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en-US" altLang="en-US"/>
              <a:t>①</a:t>
            </a:r>
            <a:r>
              <a:rPr lang="zh-CN" altLang="en-US"/>
              <a:t>图层名称显示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显示图层名称，修改前需选中使其高亮显示，便于后续操作。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en-US" altLang="en-US"/>
              <a:t>②</a:t>
            </a:r>
            <a:r>
              <a:rPr lang="en-US" altLang="zh-CN"/>
              <a:t> </a:t>
            </a:r>
            <a:r>
              <a:rPr lang="zh-CN" altLang="en-US"/>
              <a:t>状态图标功能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关闭、锁定、冻结及不打印图标用于切换功能状态，具体说明参考表2-1。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en-US" altLang="en-US"/>
              <a:t>③</a:t>
            </a:r>
            <a:r>
              <a:rPr lang="en-US" altLang="zh-CN"/>
              <a:t> </a:t>
            </a:r>
            <a:r>
              <a:rPr lang="zh-CN" altLang="en-US"/>
              <a:t>颜色设置方法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单击颜色图标调出选择对话框，支持自定义颜色调整以区分图层。</a:t>
            </a:r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88185" y="726440"/>
            <a:ext cx="4996180" cy="3286760"/>
          </a:xfrm>
          <a:prstGeom prst="rect">
            <a:avLst/>
          </a:prstGeom>
        </p:spPr>
      </p:pic>
      <p:pic>
        <p:nvPicPr>
          <p:cNvPr id="20" name="内容占位符 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42595" y="4470400"/>
            <a:ext cx="2632710" cy="1960880"/>
          </a:xfrm>
          <a:prstGeom prst="rect">
            <a:avLst/>
          </a:prstGeom>
        </p:spPr>
      </p:pic>
      <p:pic>
        <p:nvPicPr>
          <p:cNvPr id="21" name="图片 6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913505" y="4318000"/>
            <a:ext cx="2284730" cy="2225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4243070" y="6543675"/>
            <a:ext cx="1955165" cy="146685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 fontAlgn="base">
              <a:lnSpc>
                <a:spcPts val="156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“选择颜色”对话框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6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图层特性管理器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1746250"/>
            <a:ext cx="3251200" cy="406400"/>
          </a:xfrm>
        </p:spPr>
        <p:txBody>
          <a:bodyPr/>
          <a:p>
            <a:r>
              <a:rPr lang="en-US" altLang="en-US"/>
              <a:t>④</a:t>
            </a:r>
            <a:r>
              <a:rPr lang="en-US" altLang="zh-CN"/>
              <a:t> </a:t>
            </a:r>
            <a:r>
              <a:rPr lang="zh-CN" altLang="en-US"/>
              <a:t>线型修改步骤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695960" y="2336800"/>
            <a:ext cx="3251200" cy="1219200"/>
          </a:xfrm>
        </p:spPr>
        <p:txBody>
          <a:bodyPr/>
          <a:p>
            <a:r>
              <a:rPr lang="zh-CN" altLang="en-US"/>
              <a:t>点击线型选项打开选择界面，从预设列表中选取所需线型样式。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4470400" y="1746250"/>
            <a:ext cx="3251200" cy="406400"/>
          </a:xfrm>
        </p:spPr>
        <p:txBody>
          <a:bodyPr/>
          <a:p>
            <a:r>
              <a:rPr lang="en-US" altLang="en-US"/>
              <a:t>⑤</a:t>
            </a:r>
            <a:r>
              <a:rPr lang="zh-CN" altLang="en-US"/>
              <a:t>线宽配置说明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xfrm>
            <a:off x="4556760" y="2477770"/>
            <a:ext cx="3251200" cy="1219200"/>
          </a:xfrm>
        </p:spPr>
        <p:txBody>
          <a:bodyPr/>
          <a:p>
            <a:r>
              <a:rPr lang="zh-CN" altLang="en-US"/>
              <a:t>通过对话框调整线宽值，显示新旧参数，系统默认值由LWDEFAULT变量定义。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>
          <a:xfrm>
            <a:off x="8244840" y="1746250"/>
            <a:ext cx="3251200" cy="406400"/>
          </a:xfrm>
        </p:spPr>
        <p:txBody>
          <a:bodyPr/>
          <a:p>
            <a:r>
              <a:rPr lang="en-US" altLang="en-US"/>
              <a:t>⑥</a:t>
            </a:r>
            <a:r>
              <a:rPr lang="en-US" altLang="zh-CN"/>
              <a:t> </a:t>
            </a:r>
            <a:r>
              <a:rPr lang="zh-CN" altLang="en-US"/>
              <a:t>打印样式调整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>
          <a:xfrm>
            <a:off x="8417560" y="2477770"/>
            <a:ext cx="3251200" cy="1219200"/>
          </a:xfrm>
        </p:spPr>
        <p:txBody>
          <a:bodyPr/>
          <a:p>
            <a:r>
              <a:rPr lang="zh-CN" altLang="en-US"/>
              <a:t>修改打印样式以设置图形输出属性，确保打印效果符合设计需求。</a:t>
            </a:r>
            <a:endParaRPr lang="zh-CN" altLang="en-US"/>
          </a:p>
        </p:txBody>
      </p:sp>
      <p:pic>
        <p:nvPicPr>
          <p:cNvPr id="9" name="图片 -214748237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" y="3556000"/>
            <a:ext cx="3596640" cy="22910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3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44235" y="3282950"/>
            <a:ext cx="2124075" cy="2564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1499870" y="5847080"/>
            <a:ext cx="7940675" cy="460375"/>
          </a:xfrm>
          <a:prstGeom prst="rect">
            <a:avLst/>
          </a:prstGeom>
        </p:spPr>
        <p:txBody>
          <a:bodyPr>
            <a:noAutofit/>
          </a:bodyPr>
          <a:p>
            <a:pPr algn="just" defTabSz="266700" fontAlgn="base">
              <a:lnSpc>
                <a:spcPts val="1560"/>
              </a:lnSpc>
              <a:buClrTx/>
              <a:buSzTx/>
              <a:buFontTx/>
            </a:pP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“选择线型”对话框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                  “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线宽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对话框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知识点详解：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“特性”工具栏</a:t>
            </a:r>
            <a:endParaRPr lang="zh-CN" altLang="en-US"/>
          </a:p>
        </p:txBody>
      </p:sp>
      <p:pic>
        <p:nvPicPr>
          <p:cNvPr id="18" name="内容占位符 17" descr="/data/temp/781fabc1-9aa0-11f0-8195-7e84fd11bd32.PNG781fabc1-9aa0-11f0-8195-7e84fd11bd32"/>
          <p:cNvPicPr>
            <a:picLocks noChangeAspect="1"/>
          </p:cNvPicPr>
          <p:nvPr>
            <p:ph idx="16394"/>
            <p:custDataLst>
              <p:tags r:id="rId2"/>
            </p:custDataLst>
          </p:nvPr>
        </p:nvPicPr>
        <p:blipFill>
          <a:blip r:embed="rId3"/>
          <a:srcRect t="-13870" b="-13870"/>
          <a:stretch>
            <a:fillRect/>
          </a:stretch>
        </p:blipFill>
        <p:spPr>
          <a:xfrm>
            <a:off x="7543800" y="609600"/>
            <a:ext cx="4038600" cy="5638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特性面板功能概述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AutoCAD提供“特性”面板，用户通过工具图标快速查看和修改对象的图层、颜色、线型及线宽等属性。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属性显示机制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在绘图区选择对象后，面板自动显示其当前图层、颜色、线型等属性，支持实时编辑。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编辑功能优化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通过面板可直接调整对象颜色、线型、线宽，修改后立即生效，无需切换界面。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打印样式控制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面板集成打印样式设置，允许用户自定义打印样式参数，确保输出效果与显示一致。</a:t>
            </a:r>
            <a:endParaRPr lang="zh-CN" altLang="en-US"/>
          </a:p>
        </p:txBody>
      </p:sp>
    </p:spTree>
    <p:custDataLst>
      <p:tags r:id="rId16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“特性”工具栏</a:t>
            </a:r>
            <a:endParaRPr lang="zh-CN" altLang="en-US"/>
          </a:p>
        </p:txBody>
      </p:sp>
      <p:pic>
        <p:nvPicPr>
          <p:cNvPr id="3" name="图片占位符 2" descr="7c0b5e7b-9aa0-11f0-b0dc-ee4a451d144d"/>
          <p:cNvPicPr>
            <a:picLocks noChangeAspect="1"/>
          </p:cNvPicPr>
          <p:nvPr>
            <p:ph type="pic" idx="16394"/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609600" y="2336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2200"/>
              <a:t>（</a:t>
            </a:r>
            <a:r>
              <a:rPr lang="en-US" altLang="zh-CN" sz="2200"/>
              <a:t>1</a:t>
            </a:r>
            <a:r>
              <a:rPr lang="zh-CN" altLang="en-US" sz="2200"/>
              <a:t>）</a:t>
            </a:r>
            <a:r>
              <a:rPr lang="zh-CN" altLang="en-US" sz="2200"/>
              <a:t>“颜色控制”下拉列表框</a:t>
            </a:r>
            <a:endParaRPr lang="zh-CN" altLang="en-US" sz="2200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通过下拉列表选择颜色，修改后绘图使用选定色，不影响图层设置。</a:t>
            </a:r>
            <a:endParaRPr lang="zh-CN" altLang="en-US"/>
          </a:p>
        </p:txBody>
      </p:sp>
      <p:pic>
        <p:nvPicPr>
          <p:cNvPr id="6" name="图片占位符 5" descr="7c0b6198-9aa0-11f0-b0dc-ee4a451d144d"/>
          <p:cNvPicPr>
            <a:picLocks noChangeAspect="1"/>
          </p:cNvPicPr>
          <p:nvPr>
            <p:ph type="pic" idx="16395"/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6324600" y="2336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2200"/>
              <a:t>（</a:t>
            </a:r>
            <a:r>
              <a:rPr lang="en-US" altLang="zh-CN" sz="2200"/>
              <a:t>2</a:t>
            </a:r>
            <a:r>
              <a:rPr lang="zh-CN" altLang="en-US" sz="2200"/>
              <a:t>）</a:t>
            </a:r>
            <a:r>
              <a:rPr lang="zh-CN" altLang="en-US" sz="2200"/>
              <a:t>“线型控制”下拉列表框</a:t>
            </a:r>
            <a:endParaRPr lang="zh-CN" altLang="en-US" sz="2200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单击选择线型，全局生效但不影响图层设置。</a:t>
            </a:r>
            <a:endParaRPr lang="zh-CN" altLang="en-US"/>
          </a:p>
        </p:txBody>
      </p:sp>
      <p:pic>
        <p:nvPicPr>
          <p:cNvPr id="9" name="图片占位符 8" descr="7c0b5d6c-9aa0-11f0-b0dc-ee4a451d144d"/>
          <p:cNvPicPr>
            <a:picLocks noChangeAspect="1"/>
          </p:cNvPicPr>
          <p:nvPr>
            <p:ph type="pic" idx="16396"/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609600" y="4216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 sz="2200"/>
              <a:t>（</a:t>
            </a:r>
            <a:r>
              <a:rPr lang="en-US" altLang="zh-CN" sz="2200"/>
              <a:t>3</a:t>
            </a:r>
            <a:r>
              <a:rPr lang="zh-CN" altLang="en-US" sz="2200"/>
              <a:t>）</a:t>
            </a:r>
            <a:r>
              <a:rPr lang="zh-CN" altLang="en-US" sz="2200"/>
              <a:t>“线宽”下拉列表框</a:t>
            </a:r>
            <a:endParaRPr lang="zh-CN" altLang="en-US" sz="22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通过下拉列表选择线宽，修改后不影响图层设置。</a:t>
            </a:r>
            <a:endParaRPr lang="zh-CN" altLang="en-US"/>
          </a:p>
        </p:txBody>
      </p:sp>
      <p:pic>
        <p:nvPicPr>
          <p:cNvPr id="12" name="图片占位符 11" descr="7c0b5da5-9aa0-11f0-b0dc-ee4a451d144d"/>
          <p:cNvPicPr>
            <a:picLocks noChangeAspect="1"/>
          </p:cNvPicPr>
          <p:nvPr>
            <p:ph type="pic" idx="16397"/>
            <p:custDataLst>
              <p:tags r:id="rId14"/>
            </p:custDataLst>
          </p:nvPr>
        </p:nvPicPr>
        <p:blipFill>
          <a:blip r:embed="rId15"/>
          <a:srcRect/>
          <a:stretch>
            <a:fillRect/>
          </a:stretch>
        </p:blipFill>
        <p:spPr>
          <a:xfrm>
            <a:off x="6324600" y="4216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6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“打印类型控制”下拉列表框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单击右侧的下拉按钮，可弹出一下拉列表，用户可从中选择一种打印样式使之成为当前打印样式。</a:t>
            </a:r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93370" y="217170"/>
            <a:ext cx="10972800" cy="321945"/>
          </a:xfrm>
        </p:spPr>
        <p:txBody>
          <a:bodyPr>
            <a:normAutofit fontScale="90000"/>
          </a:bodyPr>
          <a:p>
            <a:r>
              <a:rPr lang="zh-CN" altLang="en-US"/>
              <a:t>知识点详解：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图层的线型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>
          <a:xfrm>
            <a:off x="542290" y="1005840"/>
            <a:ext cx="6597650" cy="126301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542290" y="1187450"/>
            <a:ext cx="31242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图线的型式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783590" y="1767840"/>
            <a:ext cx="6071235" cy="598170"/>
          </a:xfrm>
        </p:spPr>
        <p:txBody>
          <a:bodyPr/>
          <a:p>
            <a:r>
              <a:rPr lang="zh-CN" altLang="en-US"/>
              <a:t>国家标准规定机械图线型式、线宽及应用，如粗细实线、虚线等。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445" y="2540000"/>
            <a:ext cx="6215380" cy="3442970"/>
          </a:xfrm>
          <a:prstGeom prst="rect">
            <a:avLst/>
          </a:prstGeom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8685" y="2897505"/>
            <a:ext cx="4359910" cy="3083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7139940" y="598265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图线用途示例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94335" y="245745"/>
            <a:ext cx="3429000" cy="1219200"/>
          </a:xfrm>
        </p:spPr>
        <p:txBody>
          <a:bodyPr>
            <a:normAutofit fontScale="90000"/>
          </a:bodyPr>
          <a:p>
            <a:r>
              <a:rPr lang="zh-CN" altLang="en-US" sz="2800"/>
              <a:t>知识点详解：</a:t>
            </a:r>
            <a:r>
              <a:rPr lang="en-US" altLang="zh-CN" sz="2800"/>
              <a:t>3</a:t>
            </a:r>
            <a:r>
              <a:rPr lang="zh-CN" altLang="en-US" sz="2800"/>
              <a:t>．图层的线型</a:t>
            </a:r>
            <a:r>
              <a:rPr lang="en-US" altLang="zh-CN" sz="2800"/>
              <a:t>  </a:t>
            </a:r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）图线的画法</a:t>
            </a:r>
            <a:endParaRPr lang="zh-CN" altLang="en-US" sz="2800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图线规范标准</a:t>
            </a:r>
            <a:endParaRPr lang="zh-CN" altLang="en-US" sz="19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同一图样中同类图线宽度应一致，虚线、点划线间隔需大致相等，平行线间距不小于粗实线两倍宽度且最小为0.7mm。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中心线绘制要求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圆心需为线段交点，点划线两端应为完整线段，中心线超出轮廓线2-5mm，小图形可用细实线替代复杂线型。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线型管理设置</a:t>
            </a:r>
            <a:endParaRPr lang="zh-CN" altLang="en-US" sz="19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通过“图层特性管理器”设置线型，加载前需在LIN文件中定义，标准线型存于acad.lin，避免使用0.18mm线宽。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71315" y="738505"/>
            <a:ext cx="3849370" cy="21894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68665" y="1147445"/>
            <a:ext cx="3651250" cy="1780540"/>
          </a:xfrm>
          <a:prstGeom prst="rect">
            <a:avLst/>
          </a:prstGeom>
        </p:spPr>
      </p:pic>
      <p:pic>
        <p:nvPicPr>
          <p:cNvPr id="3" name="图片 7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7215" y="1687830"/>
            <a:ext cx="2914015" cy="2064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854710" y="3752215"/>
            <a:ext cx="2636520" cy="210185"/>
          </a:xfrm>
          <a:prstGeom prst="rect">
            <a:avLst/>
          </a:prstGeom>
        </p:spPr>
        <p:txBody>
          <a:bodyPr>
            <a:noAutofit/>
          </a:bodyPr>
          <a:p>
            <a:pPr indent="0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“加载或重载线型”对话框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7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2140" y="4114800"/>
            <a:ext cx="2879090" cy="1983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854710" y="6249670"/>
            <a:ext cx="2290445" cy="460375"/>
          </a:xfrm>
          <a:prstGeom prst="rect">
            <a:avLst/>
          </a:prstGeom>
        </p:spPr>
        <p:txBody>
          <a:bodyPr>
            <a:noAutofit/>
          </a:bodyPr>
          <a:p>
            <a:pPr lvl="0" algn="ctr" defTabSz="266700" fontAlgn="base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“线型管理器”对话框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</a:t>
            </a:r>
            <a:endParaRPr lang="zh-CN" altLang="en-US"/>
          </a:p>
        </p:txBody>
      </p:sp>
      <p:pic>
        <p:nvPicPr>
          <p:cNvPr id="3" name="内容占位符 2" descr="7c547d08-9aa0-11f0-ab12-d2193324a0f1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945" b="945"/>
          <a:stretch>
            <a:fillRect/>
          </a:stretch>
        </p:blipFill>
        <p:spPr>
          <a:xfrm>
            <a:off x="4648200" y="1524000"/>
            <a:ext cx="6934200" cy="4724400"/>
          </a:xfrm>
          <a:custGeom>
            <a:avLst/>
            <a:gdLst>
              <a:gd name="connisteX0" fmla="*/ 0 w 6934200"/>
              <a:gd name="connsiteY0" fmla="*/ 0 h 4724400"/>
              <a:gd name="connisteX1" fmla="*/ 6731000 w 6934200"/>
              <a:gd name="connsiteY1" fmla="*/ 0 h 4724400"/>
              <a:gd name="connisteX2" fmla="*/ 6934200 w 6934200"/>
              <a:gd name="connsiteY2" fmla="*/ 203200 h 4724400"/>
              <a:gd name="connisteX3" fmla="*/ 6934200 w 6934200"/>
              <a:gd name="connsiteY3" fmla="*/ 4521200 h 4724400"/>
              <a:gd name="connisteX4" fmla="*/ 6731000 w 6934200"/>
              <a:gd name="connsiteY4" fmla="*/ 4724400 h 4724400"/>
              <a:gd name="connisteX5" fmla="*/ 0 w 6934200"/>
              <a:gd name="connsiteY5" fmla="*/ 4724400 h 4724400"/>
              <a:gd name="connisteX6" fmla="*/ 0 w 69342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0"/>
                </a:move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4521200"/>
                </a:lnTo>
                <a:cubicBezTo>
                  <a:pt x="6934200" y="4633424"/>
                  <a:pt x="6843224" y="4724400"/>
                  <a:pt x="67310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颜色的设置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AutoCAD通过菜单或命令设置颜色，区分图层与对象。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07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任务三  绘制盘根压盖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08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400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任务四  绘制方头平键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09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40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任务五  绘制M8螺母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10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2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任务六  绘制螺丝刀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6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11</a:t>
            </a:r>
            <a:endParaRPr lang="zh-CN" altLang="en-US"/>
          </a:p>
        </p:txBody>
      </p:sp>
      <p:sp>
        <p:nvSpPr>
          <p:cNvPr id="17" name="装饰  5"/>
          <p:cNvSpPr>
            <a:spLocks noGrp="1"/>
          </p:cNvSpPr>
          <p:nvPr>
            <p:ph type="body" idx="16403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任务七  绘制泵轴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8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12</a:t>
            </a:r>
            <a:endParaRPr lang="zh-CN" altLang="en-US"/>
          </a:p>
        </p:txBody>
      </p:sp>
      <p:sp>
        <p:nvSpPr>
          <p:cNvPr id="20" name="装饰  8"/>
          <p:cNvSpPr>
            <a:spLocks noGrp="1"/>
          </p:cNvSpPr>
          <p:nvPr>
            <p:ph type="body" idx="16404"/>
            <p:custDataLst>
              <p:tags r:id="rId1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20"/>
            </p:custDataLst>
          </p:nvPr>
        </p:nvSpPr>
        <p:spPr/>
        <p:txBody>
          <a:bodyPr/>
          <a:p>
            <a:r>
              <a:rPr lang="zh-CN" altLang="en-US"/>
              <a:t>上机实验</a:t>
            </a:r>
            <a:endParaRPr lang="zh-CN" altLang="en-US"/>
          </a:p>
        </p:txBody>
      </p:sp>
    </p:spTree>
    <p:custDataLst>
      <p:tags r:id="rId2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线宽的设置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国标图线宽度规定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国标规定电气工程图线分粗细，粗线0.5</a:t>
            </a:r>
            <a:r>
              <a:rPr lang="en-US" altLang="zh-CN"/>
              <a:t>~</a:t>
            </a:r>
            <a:r>
              <a:rPr lang="zh-CN" altLang="en-US"/>
              <a:t>2mm，细线为b/2，推荐系列含0.18-2mm。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AutoCAD线宽设置方法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3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通过菜单栏或命令行输入LINEWEIGHT命令，打开线宽设置对话框进行调整。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显示线宽问题及解决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4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显示线宽问题：检查显示线宽按钮并确保设置≥0.30mm。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6</a:t>
            </a:r>
            <a:r>
              <a:rPr lang="zh-CN" altLang="en-US"/>
              <a:t>．</a:t>
            </a:r>
            <a:r>
              <a:rPr lang="zh-CN" altLang="en-US"/>
              <a:t>“直线”命令</a:t>
            </a:r>
            <a:endParaRPr lang="zh-CN" altLang="en-US"/>
          </a:p>
        </p:txBody>
      </p:sp>
      <p:pic>
        <p:nvPicPr>
          <p:cNvPr id="3" name="内容占位符 2" descr="78a019d4-9aa0-11f0-a100-c64cdb1661bd"/>
          <p:cNvPicPr>
            <a:picLocks noChangeAspect="1"/>
          </p:cNvPicPr>
          <p:nvPr>
            <p:ph idx="16392"/>
            <p:custDataLst>
              <p:tags r:id="rId2"/>
            </p:custDataLst>
          </p:nvPr>
        </p:nvPicPr>
        <p:blipFill>
          <a:blip r:embed="rId3"/>
          <a:srcRect l="7258" r="5645"/>
          <a:stretch>
            <a:fillRect/>
          </a:stretch>
        </p:blipFill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绘制直线基础操作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按Enter继承上次终点，圆弧时生成相切直线。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多段直线与封闭图形绘制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用户指定多个端点绘制多段独立直线，输入C连接首尾形成封闭图形。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直线段修改与特殊绘制模式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支持删除最近直线段，正交模式限制水平/垂直，动态输入可选。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任务二  绘制垫圈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06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79313da3-9aa0-11f0-ab12-d2193324a0f1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13155" b="13155"/>
          <a:stretch>
            <a:fillRect/>
          </a:stretch>
        </p:blipFill>
        <p:spPr>
          <a:xfrm>
            <a:off x="6096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机械零件知识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挡圈简化压力分布，保护表面免受损伤，圆命令绘图基础，曲线应用广泛。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图层管理技巧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两线型需图层区分，六圆利用圆命令多模式绘制，如图2-26展示复杂图形构造。</a:t>
            </a:r>
            <a:endParaRPr lang="zh-CN" altLang="en-US"/>
          </a:p>
        </p:txBody>
      </p:sp>
      <p:pic>
        <p:nvPicPr>
          <p:cNvPr id="8" name="图片 1"/>
          <p:cNvPicPr>
            <a:picLocks noChangeAspect="1"/>
          </p:cNvPicPr>
          <p:nvPr>
            <p:ph type="pic" idx="16393"/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092950" y="1143000"/>
            <a:ext cx="3068955" cy="294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8215630" y="4089400"/>
            <a:ext cx="139954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垫圈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设置图层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单击图层特性按钮，新建"中心线"和"轮廓线"图层。</a:t>
            </a:r>
            <a:endParaRPr lang="zh-CN" altLang="en-US"/>
          </a:p>
        </p:txBody>
      </p:sp>
      <p:pic>
        <p:nvPicPr>
          <p:cNvPr id="3" name="图片 320"/>
          <p:cNvPicPr>
            <a:picLocks noChangeAspect="1"/>
          </p:cNvPicPr>
          <p:nvPr>
            <p:ph idx="16388"/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04820" y="1639570"/>
            <a:ext cx="6181725" cy="33242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绘制中心线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88"/>
            <p:custDataLst>
              <p:tags r:id="rId2"/>
            </p:custDataLst>
          </p:nvPr>
        </p:nvSpPr>
        <p:spPr>
          <a:xfrm>
            <a:off x="609600" y="2049145"/>
            <a:ext cx="10972800" cy="3098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785495" y="2367280"/>
            <a:ext cx="103632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启用对象捕捉功能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1115695" y="3112770"/>
            <a:ext cx="2728595" cy="1400175"/>
          </a:xfrm>
        </p:spPr>
        <p:txBody>
          <a:bodyPr/>
          <a:p>
            <a:r>
              <a:rPr lang="zh-CN" altLang="en-US"/>
              <a:t>启用对象捕捉功能，右键菜单选择设置并全选模式。</a:t>
            </a:r>
            <a:endParaRPr lang="zh-CN" altLang="en-US"/>
          </a:p>
        </p:txBody>
      </p:sp>
      <p:pic>
        <p:nvPicPr>
          <p:cNvPr id="6" name="图片 3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9475" y="1844040"/>
            <a:ext cx="1002665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2935" y="2049145"/>
            <a:ext cx="3666490" cy="3221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418330" y="5411470"/>
            <a:ext cx="7437755" cy="2914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42900" algn="just" defTabSz="266700">
              <a:lnSpc>
                <a:spcPts val="1560"/>
              </a:lnSpc>
              <a:spcBef>
                <a:spcPts val="200"/>
              </a:spcBef>
              <a:spcAft>
                <a:spcPts val="60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快捷菜单 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                    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“草图设置”对话框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>
                <a:sym typeface="+mn-ea"/>
              </a:rPr>
              <a:t>操作步骤：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．绘制中心线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1301750"/>
            <a:ext cx="3913505" cy="4873625"/>
          </a:xfrm>
        </p:spPr>
        <p:txBody>
          <a:bodyPr/>
          <a:p>
            <a:r>
              <a:rPr lang="zh-CN" altLang="en-US" sz="1800"/>
              <a:t>（</a:t>
            </a:r>
            <a:r>
              <a:rPr lang="en-US" altLang="zh-CN" sz="1800"/>
              <a:t>2</a:t>
            </a:r>
            <a:r>
              <a:rPr lang="zh-CN" altLang="en-US" sz="1800"/>
              <a:t>）将当前图层设置为</a:t>
            </a:r>
            <a:r>
              <a:rPr lang="en-US" altLang="zh-CN" sz="1800"/>
              <a:t>“</a:t>
            </a:r>
            <a:r>
              <a:rPr lang="zh-CN" altLang="en-US" sz="1800"/>
              <a:t>中心线</a:t>
            </a:r>
            <a:r>
              <a:rPr lang="en-US" altLang="zh-CN" sz="1800"/>
              <a:t>”</a:t>
            </a:r>
            <a:r>
              <a:rPr lang="zh-CN" altLang="en-US" sz="1800"/>
              <a:t>图层。单击</a:t>
            </a:r>
            <a:r>
              <a:rPr lang="en-US" altLang="zh-CN" sz="1800"/>
              <a:t>“</a:t>
            </a:r>
            <a:r>
              <a:rPr lang="zh-CN" altLang="en-US" sz="1800"/>
              <a:t>默认</a:t>
            </a:r>
            <a:r>
              <a:rPr lang="en-US" altLang="zh-CN" sz="1800"/>
              <a:t>”</a:t>
            </a:r>
            <a:r>
              <a:rPr lang="zh-CN" altLang="en-US" sz="1800"/>
              <a:t>选项卡</a:t>
            </a:r>
            <a:r>
              <a:rPr lang="en-US" altLang="zh-CN" sz="1800"/>
              <a:t>“</a:t>
            </a:r>
            <a:r>
              <a:rPr lang="zh-CN" altLang="en-US" sz="1800"/>
              <a:t>绘图</a:t>
            </a:r>
            <a:r>
              <a:rPr lang="en-US" altLang="zh-CN" sz="1800"/>
              <a:t>”</a:t>
            </a:r>
            <a:r>
              <a:rPr lang="zh-CN" altLang="en-US" sz="1800"/>
              <a:t>面板中的</a:t>
            </a:r>
            <a:r>
              <a:rPr lang="en-US" altLang="zh-CN" sz="1800"/>
              <a:t>“</a:t>
            </a:r>
            <a:r>
              <a:rPr lang="zh-CN" altLang="en-US" sz="1800"/>
              <a:t>直线</a:t>
            </a:r>
            <a:r>
              <a:rPr lang="en-US" altLang="zh-CN" sz="1800"/>
              <a:t>”</a:t>
            </a:r>
            <a:r>
              <a:rPr lang="zh-CN" altLang="en-US" sz="1800"/>
              <a:t>按钮，命令行提示与操作如下：</a:t>
            </a:r>
            <a:endParaRPr lang="zh-CN" altLang="en-US" sz="1800"/>
          </a:p>
          <a:p>
            <a:endParaRPr lang="zh-CN" altLang="en-US" sz="1800"/>
          </a:p>
          <a:p>
            <a:endParaRPr lang="zh-CN" altLang="en-US" sz="1800"/>
          </a:p>
          <a:p>
            <a:r>
              <a:rPr lang="zh-CN" altLang="en-US" sz="1800"/>
              <a:t>注意</a:t>
            </a:r>
            <a:endParaRPr lang="zh-CN" altLang="en-US" sz="1800"/>
          </a:p>
          <a:p>
            <a:r>
              <a:rPr lang="en-US" altLang="zh-CN" sz="1800"/>
              <a:t>“</a:t>
            </a:r>
            <a:r>
              <a:rPr lang="zh-CN" altLang="en-US" sz="1800"/>
              <a:t>捕捉自</a:t>
            </a:r>
            <a:r>
              <a:rPr lang="en-US" altLang="zh-CN" sz="1800"/>
              <a:t>”</a:t>
            </a:r>
            <a:r>
              <a:rPr lang="zh-CN" altLang="en-US" sz="1800"/>
              <a:t>功能快捷键为按住</a:t>
            </a:r>
            <a:r>
              <a:rPr lang="en-US" altLang="zh-CN" sz="1800"/>
              <a:t>Shift</a:t>
            </a:r>
            <a:r>
              <a:rPr lang="zh-CN" altLang="en-US" sz="1800"/>
              <a:t>键，同时单击鼠标右键，可以弹出快捷对话框。</a:t>
            </a:r>
            <a:endParaRPr lang="zh-CN" altLang="en-US" sz="1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5830" y="1301750"/>
            <a:ext cx="5486400" cy="2321560"/>
          </a:xfrm>
          <a:prstGeom prst="rect">
            <a:avLst/>
          </a:prstGeom>
        </p:spPr>
      </p:pic>
      <p:pic>
        <p:nvPicPr>
          <p:cNvPr id="5" name="图片 8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165" y="4092575"/>
            <a:ext cx="4965065" cy="1102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294245" y="5352415"/>
            <a:ext cx="1543050" cy="27749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 fontAlgn="base">
              <a:lnSpc>
                <a:spcPts val="156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捕捉中点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绘制同心圆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圆的绘制方法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914400" y="2387600"/>
            <a:ext cx="2821305" cy="3510915"/>
          </a:xfrm>
        </p:spPr>
        <p:txBody>
          <a:bodyPr/>
          <a:p>
            <a:pPr lvl="0"/>
            <a:r>
              <a:rPr lang="zh-CN" altLang="en-US"/>
              <a:t>转换图层为</a:t>
            </a:r>
            <a:r>
              <a:rPr lang="en-US" altLang="zh-CN"/>
              <a:t>“</a:t>
            </a:r>
            <a:r>
              <a:rPr lang="zh-CN" altLang="en-US"/>
              <a:t>轮廓线</a:t>
            </a:r>
            <a:r>
              <a:rPr lang="en-US" altLang="zh-CN"/>
              <a:t>”</a:t>
            </a:r>
            <a:r>
              <a:rPr lang="zh-CN" altLang="en-US"/>
              <a:t>。输入</a:t>
            </a:r>
            <a:r>
              <a:rPr lang="en-US" altLang="zh-CN"/>
              <a:t>“CIRCLE”</a:t>
            </a:r>
            <a:r>
              <a:rPr lang="zh-CN" altLang="en-US"/>
              <a:t>或选菜单</a:t>
            </a:r>
            <a:r>
              <a:rPr lang="en-US" altLang="zh-CN"/>
              <a:t>“</a:t>
            </a:r>
            <a:r>
              <a:rPr lang="zh-CN" altLang="en-US"/>
              <a:t>绘图</a:t>
            </a:r>
            <a:r>
              <a:rPr lang="en-US" altLang="zh-CN"/>
              <a:t>”→“</a:t>
            </a:r>
            <a:r>
              <a:rPr lang="zh-CN" altLang="en-US"/>
              <a:t>圆</a:t>
            </a:r>
            <a:r>
              <a:rPr lang="en-US" altLang="zh-CN"/>
              <a:t>”→“</a:t>
            </a:r>
            <a:r>
              <a:rPr lang="zh-CN" altLang="en-US"/>
              <a:t>圆心，半径</a:t>
            </a:r>
            <a:r>
              <a:rPr lang="en-US" altLang="zh-CN"/>
              <a:t>”</a:t>
            </a:r>
            <a:r>
              <a:rPr lang="zh-CN" altLang="en-US"/>
              <a:t>或单击</a:t>
            </a:r>
            <a:r>
              <a:rPr lang="en-US" altLang="zh-CN"/>
              <a:t>“</a:t>
            </a:r>
            <a:r>
              <a:rPr lang="zh-CN" altLang="en-US"/>
              <a:t>绘图</a:t>
            </a:r>
            <a:r>
              <a:rPr lang="en-US" altLang="zh-CN"/>
              <a:t>”</a:t>
            </a:r>
            <a:r>
              <a:rPr lang="zh-CN" altLang="en-US"/>
              <a:t>面板</a:t>
            </a:r>
            <a:r>
              <a:rPr lang="en-US" altLang="zh-CN"/>
              <a:t>“</a:t>
            </a:r>
            <a:r>
              <a:rPr lang="zh-CN" altLang="en-US"/>
              <a:t>圆</a:t>
            </a:r>
            <a:r>
              <a:rPr lang="en-US" altLang="zh-CN"/>
              <a:t>”</a:t>
            </a:r>
            <a:r>
              <a:rPr lang="zh-CN" altLang="en-US"/>
              <a:t>按钮。</a:t>
            </a:r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6550" y="1619250"/>
            <a:ext cx="7465060" cy="202628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8855" y="4078605"/>
            <a:ext cx="5384800" cy="24130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274955"/>
            <a:ext cx="10972800" cy="609600"/>
          </a:xfrm>
        </p:spPr>
        <p:txBody>
          <a:bodyPr/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绘制定位孔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7bf6fa6b-9aa0-11f0-aed6-da357bb8cca3"/>
          <p:cNvPicPr>
            <a:picLocks noChangeAspect="1"/>
          </p:cNvPicPr>
          <p:nvPr>
            <p:ph type="pic" idx="16393"/>
            <p:custDataLst>
              <p:tags r:id="rId3"/>
            </p:custDataLst>
          </p:nvPr>
        </p:nvPicPr>
        <p:blipFill>
          <a:blip r:embed="rId4"/>
          <a:srcRect l="298" b="298"/>
          <a:stretch>
            <a:fillRect/>
          </a:stretch>
        </p:blipFill>
        <p:spPr>
          <a:xfrm>
            <a:off x="914400" y="1828800"/>
            <a:ext cx="2844800" cy="21336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绘制圆至中心线层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将半径120圆移至中心线层，结果如图示。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>
          <a:xfrm>
            <a:off x="4368800" y="4112260"/>
            <a:ext cx="3454400" cy="213614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执行圆命令绘制小圆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单击“默认”选项卡“绘图”面板中的“圆”按钮，命令行提示与操作如下：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0"/>
            </p:custDataLst>
          </p:nvPr>
        </p:nvSpPr>
        <p:spPr>
          <a:xfrm>
            <a:off x="8128000" y="4112260"/>
            <a:ext cx="3454400" cy="205041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绘制其余小圆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采用相同方法，以交点为圆心绘制三个半径为20的圆。</a:t>
            </a: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57700" y="5715000"/>
            <a:ext cx="6988810" cy="8559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51120" y="1530985"/>
            <a:ext cx="5342890" cy="234759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pic>
        <p:nvPicPr>
          <p:cNvPr id="3" name="内容占位符 2" descr="7c708f6a-9aa0-11f0-aed6-da357bb8cca3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909" r="909"/>
          <a:stretch>
            <a:fillRect/>
          </a:stretch>
        </p:blipFill>
        <p:spPr>
          <a:xfrm>
            <a:off x="609600" y="2184400"/>
            <a:ext cx="10972800" cy="4064000"/>
          </a:xfrm>
          <a:custGeom>
            <a:avLst/>
            <a:gdLst>
              <a:gd name="connisteX0" fmla="*/ 0 w 10972800"/>
              <a:gd name="connsiteY0" fmla="*/ 203200 h 4064000"/>
              <a:gd name="connisteX1" fmla="*/ 203200 w 10972800"/>
              <a:gd name="connsiteY1" fmla="*/ 0 h 4064000"/>
              <a:gd name="connisteX2" fmla="*/ 10769600 w 10972800"/>
              <a:gd name="connsiteY2" fmla="*/ 0 h 4064000"/>
              <a:gd name="connisteX3" fmla="*/ 10972800 w 10972800"/>
              <a:gd name="connsiteY3" fmla="*/ 203200 h 4064000"/>
              <a:gd name="connisteX4" fmla="*/ 10972800 w 10972800"/>
              <a:gd name="connsiteY4" fmla="*/ 3860800 h 4064000"/>
              <a:gd name="connisteX5" fmla="*/ 10769600 w 10972800"/>
              <a:gd name="connsiteY5" fmla="*/ 4064000 h 4064000"/>
              <a:gd name="connisteX6" fmla="*/ 203200 w 10972800"/>
              <a:gd name="connsiteY6" fmla="*/ 4064000 h 4064000"/>
              <a:gd name="connisteX7" fmla="*/ 0 w 10972800"/>
              <a:gd name="connsiteY7" fmla="*/ 3860800 h 4064000"/>
              <a:gd name="connisteX8" fmla="*/ 0 w 10972800"/>
              <a:gd name="connsiteY8" fmla="*/ 203200 h 406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064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860800"/>
                </a:lnTo>
                <a:cubicBezTo>
                  <a:pt x="10972800" y="3973024"/>
                  <a:pt x="10881824" y="4064000"/>
                  <a:pt x="10769600" y="4064000"/>
                </a:cubicBezTo>
                <a:lnTo>
                  <a:pt x="203200" y="4064000"/>
                </a:lnTo>
                <a:cubicBezTo>
                  <a:pt x="90976" y="4064000"/>
                  <a:pt x="0" y="3973024"/>
                  <a:pt x="0" y="3860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显示线宽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单击状态栏上的“显示/隐藏线宽”按钮
，显示图线线宽。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学习情境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50520" y="289560"/>
            <a:ext cx="4161790" cy="802640"/>
          </a:xfrm>
        </p:spPr>
        <p:txBody>
          <a:bodyPr/>
          <a:p>
            <a:r>
              <a:rPr lang="zh-CN" altLang="en-US" sz="2800"/>
              <a:t>知识点详解：</a:t>
            </a:r>
            <a:r>
              <a:rPr lang="en-US" altLang="zh-CN" sz="2800"/>
              <a:t>1</a:t>
            </a:r>
            <a:r>
              <a:rPr lang="zh-CN" altLang="en-US" sz="2800"/>
              <a:t>．</a:t>
            </a:r>
            <a:r>
              <a:rPr lang="zh-CN" altLang="en-US" sz="2800"/>
              <a:t>绘制圆</a:t>
            </a:r>
            <a:endParaRPr lang="zh-CN" altLang="en-US" sz="28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350520" y="977900"/>
            <a:ext cx="8517890" cy="520700"/>
          </a:xfrm>
        </p:spPr>
        <p:txBody>
          <a:bodyPr>
            <a:normAutofit/>
          </a:bodyPr>
          <a:p>
            <a:r>
              <a:rPr lang="zh-CN" altLang="en-US" sz="2000"/>
              <a:t>在上面任务绘制圆的命令行提示中，各个选项含义如下</a:t>
            </a:r>
            <a:endParaRPr lang="zh-CN" altLang="en-US" sz="2000"/>
          </a:p>
        </p:txBody>
      </p:sp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>
          <a:xfrm>
            <a:off x="350520" y="1498600"/>
            <a:ext cx="4535170" cy="485521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425450" y="1819910"/>
            <a:ext cx="4331335" cy="594995"/>
          </a:xfrm>
          <a:noFill/>
        </p:spPr>
        <p:txBody>
          <a:bodyPr vert="horz" lIns="0" tIns="0" rIns="0" bIns="0" rtlCol="0" anchor="t">
            <a:normAutofit/>
          </a:bodyPr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）三点</a:t>
            </a:r>
            <a:r>
              <a:rPr lang="en-US" altLang="zh-CN">
                <a:sym typeface="+mn-ea"/>
              </a:rPr>
              <a:t>(3P)</a:t>
            </a:r>
            <a:r>
              <a:rPr lang="zh-CN" altLang="en-US">
                <a:sym typeface="+mn-ea"/>
              </a:rPr>
              <a:t>。用指定圆周上三点的方法画圆。</a:t>
            </a:r>
            <a:endParaRPr lang="zh-CN" altLang="en-US"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2920" y="2471420"/>
            <a:ext cx="4253865" cy="587375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 lnSpcReduction="10000"/>
          </a:bodyPr>
          <a:p>
            <a:pPr lvl="0" algn="l">
              <a:lnSpc>
                <a:spcPct val="125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1600">
                <a:sym typeface="+mn-ea"/>
              </a:rPr>
              <a:t>（</a:t>
            </a:r>
            <a:r>
              <a:rPr lang="zh-CN" altLang="en-US" sz="1600">
                <a:sym typeface="+mn-ea"/>
              </a:rPr>
              <a:t>2</a:t>
            </a:r>
            <a:r>
              <a:rPr lang="zh-CN" altLang="en-US" sz="1600">
                <a:sym typeface="+mn-ea"/>
              </a:rPr>
              <a:t>）两点</a:t>
            </a:r>
            <a:r>
              <a:rPr lang="zh-CN" altLang="en-US" sz="1600">
                <a:sym typeface="+mn-ea"/>
              </a:rPr>
              <a:t>(2P)</a:t>
            </a:r>
            <a:r>
              <a:rPr lang="zh-CN" altLang="en-US" sz="1600">
                <a:sym typeface="+mn-ea"/>
              </a:rPr>
              <a:t>。指定直径的两端点画圆。</a:t>
            </a:r>
            <a:endParaRPr lang="zh-CN" altLang="en-US" sz="1600">
              <a:sym typeface="+mn-ea"/>
            </a:endParaRPr>
          </a:p>
        </p:txBody>
      </p:sp>
      <p:sp>
        <p:nvSpPr>
          <p:cNvPr id="19" name="文本占位符 6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513715" y="3077210"/>
            <a:ext cx="3998595" cy="2596515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 lnSpcReduction="10000"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b="0" kern="1200" spc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zh-CN" altLang="en-US">
                <a:solidFill>
                  <a:schemeClr val="tx1"/>
                </a:solidFill>
                <a:sym typeface="+mn-ea"/>
              </a:rPr>
              <a:t>（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3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）切点、切点、半径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(T)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。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指定两相切对象后给半径画圆。图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2-35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a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）～（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d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）示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切点、切点、半径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”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画圆情形（加黑圆为最后绘制的圆）。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pPr lvl="0" algn="l">
              <a:buClrTx/>
              <a:buSzTx/>
            </a:pPr>
            <a:endParaRPr lang="zh-CN" altLang="en-US">
              <a:solidFill>
                <a:schemeClr val="tx1"/>
              </a:solidFill>
              <a:sym typeface="+mn-ea"/>
            </a:endParaRPr>
          </a:p>
          <a:p>
            <a:pPr lvl="0" algn="l">
              <a:buClrTx/>
              <a:buSzTx/>
            </a:pPr>
            <a:endParaRPr lang="zh-CN" altLang="en-US">
              <a:solidFill>
                <a:schemeClr val="tx1"/>
              </a:solidFill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>
                <a:solidFill>
                  <a:schemeClr val="tx1"/>
                </a:solidFill>
                <a:sym typeface="+mn-ea"/>
              </a:rPr>
              <a:t>菜单栏中还有一种独特的绘制圆的方法，选择菜单栏中的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绘图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”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→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圆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”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→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相切、相切、相切</a:t>
            </a:r>
            <a:r>
              <a:rPr lang="en-US" altLang="zh-CN">
                <a:solidFill>
                  <a:schemeClr val="tx1"/>
                </a:solidFill>
                <a:sym typeface="+mn-ea"/>
              </a:rPr>
              <a:t>”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命令，如图所示。</a:t>
            </a: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8800" y="1498600"/>
            <a:ext cx="5295265" cy="1718310"/>
          </a:xfrm>
          <a:prstGeom prst="rect">
            <a:avLst/>
          </a:prstGeom>
        </p:spPr>
      </p:pic>
      <p:pic>
        <p:nvPicPr>
          <p:cNvPr id="4" name="图片 -214748237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7810" y="3604895"/>
            <a:ext cx="1908175" cy="234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5337810" y="6178868"/>
            <a:ext cx="5080000" cy="275590"/>
          </a:xfrm>
          <a:prstGeom prst="rect">
            <a:avLst/>
          </a:prstGeom>
        </p:spPr>
        <p:txBody>
          <a:bodyPr>
            <a:spAutoFit/>
          </a:bodyPr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利用菜单相关功能绘制圆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                  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绘制结果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321" descr="17256974936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98435" y="4296093"/>
            <a:ext cx="2078990" cy="16579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知识点详解：对象捕捉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40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对象捕捉功能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AutoCAD支持通过命令行、工具栏及右键菜单实现特殊点捕捉，涵盖圆心、端点、中点等类型，具体参照表2-3所示。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402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操作方法分类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三种执行方式包括：输入命令参数、调用工具栏图标或右键快捷菜单，精准定位平行线等复杂结构的几何特征点。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403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命令方式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绘图时，当在命令行中提示输入一点时，输入相应特殊位置点命令，如表2-3所示，然后根据提示操作即可。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4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7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工具栏方式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6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对象捕捉工具栏通过按钮提示辅助用户快速定位捕捉点。</a:t>
            </a:r>
            <a:endParaRPr lang="zh-CN" altLang="en-US"/>
          </a:p>
        </p:txBody>
      </p:sp>
      <p:sp>
        <p:nvSpPr>
          <p:cNvPr id="19" name="装饰  7"/>
          <p:cNvSpPr>
            <a:spLocks noGrp="1"/>
          </p:cNvSpPr>
          <p:nvPr>
            <p:ph type="body" idx="16405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400"/>
            <p:custDataLst>
              <p:tags r:id="rId19"/>
            </p:custDataLst>
          </p:nvPr>
        </p:nvSpPr>
        <p:spPr/>
        <p:txBody>
          <a:bodyPr/>
          <a:p>
            <a:r>
              <a:rPr lang="zh-CN" altLang="en-US"/>
              <a:t>05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8"/>
            <p:custDataLst>
              <p:tags r:id="rId20"/>
            </p:custDataLst>
          </p:nvPr>
        </p:nvSpPr>
        <p:spPr/>
        <p:txBody>
          <a:bodyPr/>
          <a:p>
            <a:r>
              <a:rPr lang="zh-CN" altLang="en-US"/>
              <a:t>快捷菜单方式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9"/>
            <p:custDataLst>
              <p:tags r:id="rId21"/>
            </p:custDataLst>
          </p:nvPr>
        </p:nvSpPr>
        <p:spPr/>
        <p:txBody>
          <a:bodyPr/>
          <a:p>
            <a:r>
              <a:rPr lang="zh-CN" altLang="en-US"/>
              <a:t>Shift+右键激活快捷菜单，调用AutoCAD对象捕捉模式，按提示操作。</a:t>
            </a:r>
            <a:endParaRPr lang="zh-CN" altLang="en-US"/>
          </a:p>
        </p:txBody>
      </p:sp>
    </p:spTree>
    <p:custDataLst>
      <p:tags r:id="rId22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1185" y="219075"/>
            <a:ext cx="5837555" cy="5885180"/>
          </a:xfrm>
          <a:prstGeom prst="rect">
            <a:avLst/>
          </a:prstGeom>
        </p:spPr>
      </p:pic>
      <p:pic>
        <p:nvPicPr>
          <p:cNvPr id="2" name="图片 3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7415" y="789305"/>
            <a:ext cx="4427855" cy="621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392160" y="1410970"/>
            <a:ext cx="2075815" cy="191770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 fontAlgn="base">
              <a:lnSpc>
                <a:spcPts val="156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“对象捕捉”工具栏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3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4720" y="2025015"/>
            <a:ext cx="1913255" cy="3432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938895" y="5643880"/>
            <a:ext cx="1529080" cy="460375"/>
          </a:xfrm>
          <a:prstGeom prst="rect">
            <a:avLst/>
          </a:prstGeom>
        </p:spPr>
        <p:txBody>
          <a:bodyPr>
            <a:noAutofit/>
          </a:bodyPr>
          <a:p>
            <a:pPr lvl="0" algn="just" defTabSz="266700" fontAlgn="base">
              <a:lnSpc>
                <a:spcPts val="1560"/>
              </a:lnSpc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对象捕捉快捷菜单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任务三  绘制盘根压盖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07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盘根压盖功能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>
          <a:xfrm>
            <a:off x="2133600" y="3073400"/>
            <a:ext cx="4129405" cy="908685"/>
          </a:xfrm>
        </p:spPr>
        <p:txBody>
          <a:bodyPr/>
          <a:p>
            <a:r>
              <a:rPr lang="zh-CN" altLang="en-US"/>
              <a:t>在机械密封中，盘根压盖确保盘根与轴紧密贴合，形成迷宫式密封，有效阻止介质泄漏。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3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定位销绘图练习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>
          <a:xfrm>
            <a:off x="2133600" y="4902200"/>
            <a:ext cx="3961765" cy="1296035"/>
          </a:xfrm>
        </p:spPr>
        <p:txBody>
          <a:bodyPr/>
          <a:p>
            <a:r>
              <a:rPr lang="zh-CN" altLang="en-US"/>
              <a:t>通过绘制定位销，熟练掌握“圆弧”命令，目标图形如图所示，强化机械制图技能。</a:t>
            </a:r>
            <a:endParaRPr lang="zh-CN" altLang="en-US"/>
          </a:p>
        </p:txBody>
      </p:sp>
      <p:pic>
        <p:nvPicPr>
          <p:cNvPr id="11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95795" y="2667000"/>
            <a:ext cx="3592195" cy="24904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设置图层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创建粗实线（0.30mm）和红色CENTER中心线图层，其余属性默认。</a:t>
            </a:r>
            <a:endParaRPr lang="zh-CN" altLang="en-US"/>
          </a:p>
        </p:txBody>
      </p:sp>
      <p:graphicFrame>
        <p:nvGraphicFramePr>
          <p:cNvPr id="8" name="Object 268"/>
          <p:cNvGraphicFramePr>
            <a:graphicFrameLocks noChangeAspect="1"/>
          </p:cNvGraphicFramePr>
          <p:nvPr/>
        </p:nvGraphicFramePr>
        <p:xfrm>
          <a:off x="2341245" y="1911985"/>
          <a:ext cx="6782435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6648450" imgH="2190750" progId="Word.Document.8">
                  <p:embed/>
                </p:oleObj>
              </mc:Choice>
              <mc:Fallback>
                <p:oleObj name="" r:id="rId5" imgW="6648450" imgH="2190750" progId="Word.Document.8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6"/>
                      <a:srcRect l="798" t="1300" r="24060" b="316"/>
                      <a:stretch>
                        <a:fillRect/>
                      </a:stretch>
                    </p:blipFill>
                    <p:spPr>
                      <a:xfrm>
                        <a:off x="2341245" y="1911985"/>
                        <a:ext cx="6782435" cy="2667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2894965" y="4579302"/>
            <a:ext cx="5080000" cy="291465"/>
          </a:xfrm>
          <a:prstGeom prst="rect">
            <a:avLst/>
          </a:prstGeom>
        </p:spPr>
        <p:txBody>
          <a:bodyPr>
            <a:spAutoFit/>
          </a:bodyPr>
          <a:p>
            <a:pPr algn="ctr" defTabSz="266700">
              <a:lnSpc>
                <a:spcPts val="1560"/>
              </a:lnSpc>
              <a:spcBef>
                <a:spcPts val="300"/>
              </a:spcBef>
              <a:spcAft>
                <a:spcPts val="900"/>
              </a:spcAft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“图层特性管理器”选项板</a:t>
            </a:r>
            <a:endParaRPr lang="zh-CN" altLang="en-US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21945" y="4699000"/>
            <a:ext cx="3816350" cy="1219200"/>
          </a:xfrm>
          <a:noFill/>
        </p:spPr>
        <p:txBody>
          <a:bodyPr vert="horz" lIns="0" tIns="0" rIns="0" bIns="0" rtlCol="0" anchor="t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 sz="2800">
                <a:sym typeface="+mn-ea"/>
              </a:rPr>
              <a:t>操作步骤：</a:t>
            </a:r>
            <a:r>
              <a:rPr lang="zh-CN" altLang="en-US" sz="2800">
                <a:sym typeface="+mn-ea"/>
              </a:rPr>
              <a:t>2</a:t>
            </a:r>
            <a:r>
              <a:rPr lang="zh-CN" altLang="en-US" sz="2800">
                <a:sym typeface="+mn-ea"/>
              </a:rPr>
              <a:t>．</a:t>
            </a:r>
            <a:r>
              <a:rPr lang="zh-CN" altLang="en-US" sz="2800">
                <a:sym typeface="+mn-ea"/>
              </a:rPr>
              <a:t>绘制图形</a:t>
            </a:r>
            <a:endParaRPr lang="zh-CN" altLang="en-US" sz="2800">
              <a:sym typeface="+mn-ea"/>
            </a:endParaRPr>
          </a:p>
        </p:txBody>
      </p:sp>
      <p:pic>
        <p:nvPicPr>
          <p:cNvPr id="3" name="内容占位符 2" descr="7dfce06f-9aa0-11f0-8eee-0a8f23b83154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1852" b="1852"/>
          <a:stretch>
            <a:fillRect/>
          </a:stretch>
        </p:blipFill>
        <p:spPr>
          <a:xfrm>
            <a:off x="609600" y="609600"/>
            <a:ext cx="10972800" cy="3556000"/>
          </a:xfrm>
          <a:custGeom>
            <a:avLst/>
            <a:gdLst>
              <a:gd name="connisteX0" fmla="*/ 0 w 10972800"/>
              <a:gd name="connsiteY0" fmla="*/ 203200 h 3556000"/>
              <a:gd name="connisteX1" fmla="*/ 203200 w 10972800"/>
              <a:gd name="connsiteY1" fmla="*/ 0 h 3556000"/>
              <a:gd name="connisteX2" fmla="*/ 10769600 w 10972800"/>
              <a:gd name="connsiteY2" fmla="*/ 0 h 3556000"/>
              <a:gd name="connisteX3" fmla="*/ 10972800 w 10972800"/>
              <a:gd name="connsiteY3" fmla="*/ 203200 h 3556000"/>
              <a:gd name="connisteX4" fmla="*/ 10972800 w 10972800"/>
              <a:gd name="connsiteY4" fmla="*/ 3352800 h 3556000"/>
              <a:gd name="connisteX5" fmla="*/ 10769600 w 10972800"/>
              <a:gd name="connsiteY5" fmla="*/ 3556000 h 3556000"/>
              <a:gd name="connisteX6" fmla="*/ 203200 w 10972800"/>
              <a:gd name="connsiteY6" fmla="*/ 3556000 h 3556000"/>
              <a:gd name="connisteX7" fmla="*/ 0 w 10972800"/>
              <a:gd name="connsiteY7" fmla="*/ 3352800 h 3556000"/>
              <a:gd name="connisteX8" fmla="*/ 0 w 109728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352800"/>
                </a:lnTo>
                <a:cubicBezTo>
                  <a:pt x="10972800" y="3465024"/>
                  <a:pt x="10881824" y="3556000"/>
                  <a:pt x="107696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设置与绘制中心线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设置中心线图层后，用直线工具按坐标绘制四条对称线。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12090" y="342900"/>
            <a:ext cx="4486910" cy="1219200"/>
          </a:xfrm>
        </p:spPr>
        <p:txBody>
          <a:bodyPr/>
          <a:p>
            <a:r>
              <a:rPr lang="zh-CN" altLang="en-US" sz="2800"/>
              <a:t>操作步骤：</a:t>
            </a:r>
            <a:r>
              <a:rPr lang="en-US" altLang="zh-CN" sz="2800"/>
              <a:t>2</a:t>
            </a:r>
            <a:r>
              <a:rPr lang="zh-CN" altLang="en-US" sz="2800"/>
              <a:t>．</a:t>
            </a:r>
            <a:r>
              <a:rPr lang="zh-CN" altLang="en-US" sz="2800"/>
              <a:t>绘制图形</a:t>
            </a:r>
            <a:endParaRPr lang="zh-CN" altLang="en-US" sz="28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1562100"/>
            <a:ext cx="3429000" cy="3962400"/>
          </a:xfrm>
        </p:spPr>
        <p:txBody>
          <a:bodyPr>
            <a:normAutofit/>
          </a:bodyPr>
          <a:p>
            <a:r>
              <a:rPr lang="zh-CN" altLang="en-US"/>
              <a:t>绘制圆与直线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>
          <a:xfrm>
            <a:off x="5855970" y="609600"/>
            <a:ext cx="5726430" cy="562864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5956300" y="749300"/>
            <a:ext cx="4241800" cy="406400"/>
          </a:xfrm>
        </p:spPr>
        <p:txBody>
          <a:bodyPr/>
          <a:p>
            <a:r>
              <a:rPr lang="zh-CN" altLang="en-US"/>
              <a:t>圆绘制步骤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5956300" y="1308100"/>
            <a:ext cx="5564505" cy="1109980"/>
          </a:xfrm>
        </p:spPr>
        <p:txBody>
          <a:bodyPr/>
          <a:p>
            <a:r>
              <a:rPr lang="zh-CN" altLang="en-US"/>
              <a:t>将“粗实线”设为当前图层，通过“默认”选项卡的“圆”命令绘制圆心（0,0）半径30和25的圆，再绘制圆心（-45,0）和（45,0）半径6的圆。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5956300" y="2418080"/>
            <a:ext cx="4241800" cy="406400"/>
          </a:xfrm>
        </p:spPr>
        <p:txBody>
          <a:bodyPr/>
          <a:p>
            <a:r>
              <a:rPr lang="zh-CN" altLang="en-US"/>
              <a:t>直线绘制步骤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5956300" y="2957195"/>
            <a:ext cx="5277485" cy="1828800"/>
          </a:xfrm>
        </p:spPr>
        <p:txBody>
          <a:bodyPr/>
          <a:p>
            <a:r>
              <a:rPr lang="zh-CN" altLang="en-US"/>
              <a:t>使用“直线”按钮绘制四条线段，端点坐标分别为（-45,15）与（-25.98,15）、（-45,-15）与（-25.98,-15）、（45,15）与（25.98,15）、（45,-15）与（25.98,-15）。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" y="2106930"/>
            <a:ext cx="2221230" cy="14744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2005" y="2052320"/>
            <a:ext cx="2103120" cy="1529080"/>
          </a:xfrm>
          <a:prstGeom prst="rect">
            <a:avLst/>
          </a:prstGeom>
        </p:spPr>
      </p:pic>
      <p:sp>
        <p:nvSpPr>
          <p:cNvPr id="18" name="文本占位符 4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5956300" y="4086860"/>
            <a:ext cx="4775200" cy="406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zh-CN" altLang="en-US">
                <a:solidFill>
                  <a:srgbClr val="FFFFFF"/>
                </a:solidFill>
                <a:sym typeface="+mn-ea"/>
              </a:rPr>
              <a:t>绘制圆弧与技巧</a:t>
            </a: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19" name="文本占位符 5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5956300" y="4785995"/>
            <a:ext cx="5191760" cy="6096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zh-CN" altLang="en-US">
                <a:solidFill>
                  <a:srgbClr val="FFFFFF"/>
                </a:solidFill>
                <a:sym typeface="+mn-ea"/>
              </a:rPr>
              <a:t>绘制圆弧时注意曲率方向，按逆时针顺序避免凹凸相反。</a:t>
            </a: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56105" y="4017645"/>
            <a:ext cx="2698750" cy="187706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88900"/>
            <a:ext cx="10972800" cy="609600"/>
          </a:xfrm>
        </p:spPr>
        <p:txBody>
          <a:bodyPr/>
          <a:p>
            <a:r>
              <a:rPr lang="zh-CN" altLang="en-US"/>
              <a:t>知识点详解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>
          <a:xfrm>
            <a:off x="609600" y="975995"/>
            <a:ext cx="3257550" cy="218122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>
          <a:xfrm>
            <a:off x="914400" y="1123315"/>
            <a:ext cx="4775200" cy="406400"/>
          </a:xfrm>
        </p:spPr>
        <p:txBody>
          <a:bodyPr/>
          <a:p>
            <a:r>
              <a:rPr lang="zh-CN" altLang="en-US"/>
              <a:t>圆弧绘制选项详解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>
          <a:xfrm>
            <a:off x="914400" y="1776095"/>
            <a:ext cx="2388235" cy="1011555"/>
          </a:xfrm>
        </p:spPr>
        <p:txBody>
          <a:bodyPr/>
          <a:p>
            <a:r>
              <a:rPr lang="zh-CN" altLang="en-US"/>
              <a:t>命令行圆弧绘制含11种方式，"连续"模式自动相切仅需端点。</a:t>
            </a: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1670" y="698500"/>
            <a:ext cx="6598285" cy="584708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任务四  绘制方头平键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08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机械图形绘制教程</a:t>
            </a:r>
            <a:endParaRPr lang="zh-CN" altLang="en-US"/>
          </a:p>
        </p:txBody>
      </p:sp>
      <p:pic>
        <p:nvPicPr>
          <p:cNvPr id="3" name="内容占位符 2" descr="7aa23a09-9aa0-11f0-a100-c64cdb1661bd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1309" b="1309"/>
          <a:stretch>
            <a:fillRect/>
          </a:stretch>
        </p:blipFill>
        <p:spPr>
          <a:xfrm>
            <a:off x="609600" y="15240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AutoCAD绘图工具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学习使用AutoCAD的绘图工具，掌握绘制简单机械图形的方法，包括直线、圆、弧等基本图形的绘制。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机械图形绘制步骤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按照项目指导，逐步掌握如何利用AutoCAD的功能进行机械图形的绘制，包括尺寸标注、图形编辑等高级操作。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7f6991ed-9aa0-11f0-9257-e63377c9a8e1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3353" b="3353"/>
          <a:stretch>
            <a:fillRect/>
          </a:stretch>
        </p:blipFill>
        <p:spPr>
          <a:xfrm>
            <a:off x="7010400" y="1524000"/>
            <a:ext cx="4572000" cy="2209800"/>
          </a:xfrm>
          <a:custGeom>
            <a:avLst/>
            <a:gdLst>
              <a:gd name="connisteX0" fmla="*/ 0 w 4572000"/>
              <a:gd name="connsiteY0" fmla="*/ 0 h 2209800"/>
              <a:gd name="connisteX1" fmla="*/ 4368800 w 4572000"/>
              <a:gd name="connsiteY1" fmla="*/ 0 h 2209800"/>
              <a:gd name="connisteX2" fmla="*/ 4572000 w 4572000"/>
              <a:gd name="connsiteY2" fmla="*/ 203200 h 2209800"/>
              <a:gd name="connisteX3" fmla="*/ 4572000 w 4572000"/>
              <a:gd name="connsiteY3" fmla="*/ 2006600 h 2209800"/>
              <a:gd name="connisteX4" fmla="*/ 4368800 w 4572000"/>
              <a:gd name="connsiteY4" fmla="*/ 2209800 h 2209800"/>
              <a:gd name="connisteX5" fmla="*/ 0 w 4572000"/>
              <a:gd name="connsiteY5" fmla="*/ 2209800 h 2209800"/>
              <a:gd name="connisteX6" fmla="*/ 0 w 4572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572000" h="2209800">
                <a:moveTo>
                  <a:pt x="0" y="0"/>
                </a:moveTo>
                <a:lnTo>
                  <a:pt x="4368800" y="0"/>
                </a:lnTo>
                <a:cubicBezTo>
                  <a:pt x="4481024" y="0"/>
                  <a:pt x="4572000" y="90976"/>
                  <a:pt x="4572000" y="203200"/>
                </a:cubicBezTo>
                <a:lnTo>
                  <a:pt x="4572000" y="2006600"/>
                </a:lnTo>
                <a:cubicBezTo>
                  <a:pt x="4572000" y="2118824"/>
                  <a:pt x="4481024" y="2209800"/>
                  <a:pt x="4368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方头平键介绍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方头平键为平键类别，用于机械零件轴向定位，设计简易。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绘制方法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运用“矩形”与“直线”命令，结合“构造线”、“对象捕捉”和“对象追踪”技巧，实现精准快速绘图。</a:t>
            </a:r>
            <a:endParaRPr lang="zh-CN" altLang="en-US"/>
          </a:p>
        </p:txBody>
      </p:sp>
      <p:pic>
        <p:nvPicPr>
          <p:cNvPr id="8" name="图片 277"/>
          <p:cNvPicPr>
            <a:picLocks noChangeAspect="1"/>
          </p:cNvPicPr>
          <p:nvPr>
            <p:ph type="pic" idx="16393"/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99515" y="4406900"/>
            <a:ext cx="3017520" cy="12052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2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pic>
        <p:nvPicPr>
          <p:cNvPr id="3" name="内容占位符 2" descr="7f64773f-9aa0-11f0-b0dc-ee4a451d144d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296" b="296"/>
          <a:stretch>
            <a:fillRect/>
          </a:stretch>
        </p:blipFill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绘制主视图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点击矩形按钮，输入两点坐标（0,30）和（@100,11）绘制。</a:t>
            </a:r>
            <a:endParaRPr lang="zh-CN" altLang="en-US"/>
          </a:p>
        </p:txBody>
      </p:sp>
      <p:pic>
        <p:nvPicPr>
          <p:cNvPr id="7" name="图片 279"/>
          <p:cNvPicPr>
            <a:picLocks noChangeAspect="1"/>
          </p:cNvPicPr>
          <p:nvPr/>
        </p:nvPicPr>
        <p:blipFill>
          <a:blip r:embed="rId7"/>
          <a:srcRect b="6097"/>
          <a:stretch>
            <a:fillRect/>
          </a:stretch>
        </p:blipFill>
        <p:spPr>
          <a:xfrm>
            <a:off x="7579360" y="5588000"/>
            <a:ext cx="3281680" cy="4140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绘制主视图棱线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）绘制主视图棱线。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同时打开状态栏上的</a:t>
            </a:r>
            <a:r>
              <a:rPr lang="en-US" altLang="zh-CN"/>
              <a:t>“</a:t>
            </a:r>
            <a:r>
              <a:rPr lang="zh-CN" altLang="en-US"/>
              <a:t>按指定角度限制光标</a:t>
            </a:r>
            <a:r>
              <a:rPr lang="en-US" altLang="zh-CN"/>
              <a:t>”</a:t>
            </a:r>
            <a:r>
              <a:rPr lang="zh-CN" altLang="en-US"/>
              <a:t>（即极轴追踪）按钮和</a:t>
            </a:r>
            <a:r>
              <a:rPr lang="en-US" altLang="zh-CN"/>
              <a:t>“</a:t>
            </a:r>
            <a:r>
              <a:rPr lang="zh-CN" altLang="en-US"/>
              <a:t>将光标捕捉到二维参考点</a:t>
            </a:r>
            <a:r>
              <a:rPr lang="en-US" altLang="zh-CN"/>
              <a:t>”</a:t>
            </a:r>
            <a:r>
              <a:rPr lang="zh-CN" altLang="en-US"/>
              <a:t>（即对象捕捉）按钮，启动对象捕捉功能。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绘制直线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4622800" y="2032000"/>
            <a:ext cx="7195820" cy="443230"/>
          </a:xfrm>
        </p:spPr>
        <p:txBody>
          <a:bodyPr/>
          <a:p>
            <a:r>
              <a:rPr lang="zh-CN" altLang="en-US"/>
              <a:t>单击</a:t>
            </a:r>
            <a:r>
              <a:rPr lang="en-US" altLang="zh-CN"/>
              <a:t>“</a:t>
            </a:r>
            <a:r>
              <a:rPr lang="zh-CN" altLang="en-US"/>
              <a:t>默认</a:t>
            </a:r>
            <a:r>
              <a:rPr lang="en-US" altLang="zh-CN"/>
              <a:t>”</a:t>
            </a:r>
            <a:r>
              <a:rPr lang="zh-CN" altLang="en-US"/>
              <a:t>选项卡</a:t>
            </a:r>
            <a:r>
              <a:rPr lang="en-US" altLang="zh-CN"/>
              <a:t>“</a:t>
            </a:r>
            <a:r>
              <a:rPr lang="zh-CN" altLang="en-US"/>
              <a:t>绘图</a:t>
            </a:r>
            <a:r>
              <a:rPr lang="en-US" altLang="zh-CN"/>
              <a:t>”</a:t>
            </a:r>
            <a:r>
              <a:rPr lang="zh-CN" altLang="en-US"/>
              <a:t>面板中的</a:t>
            </a:r>
            <a:r>
              <a:rPr lang="en-US" altLang="zh-CN"/>
              <a:t>“</a:t>
            </a:r>
            <a:r>
              <a:rPr lang="zh-CN" altLang="en-US"/>
              <a:t>直线</a:t>
            </a:r>
            <a:r>
              <a:rPr lang="en-US" altLang="zh-CN"/>
              <a:t>”</a:t>
            </a:r>
            <a:r>
              <a:rPr lang="zh-CN" altLang="en-US"/>
              <a:t>按钮，绘制直线，命令行提示与操作如下。</a:t>
            </a: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22800" y="2475230"/>
            <a:ext cx="5956935" cy="16802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9185" y="3352800"/>
            <a:ext cx="2761615" cy="88773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5810" y="4700270"/>
            <a:ext cx="6826250" cy="103568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114300"/>
            <a:ext cx="10972800" cy="609600"/>
          </a:xfrm>
        </p:spPr>
        <p:txBody>
          <a:bodyPr/>
          <a:p>
            <a:r>
              <a:rPr lang="zh-CN" altLang="en-US" sz="2800"/>
              <a:t>操作步骤</a:t>
            </a:r>
            <a:endParaRPr lang="zh-CN" altLang="en-US" sz="2800"/>
          </a:p>
        </p:txBody>
      </p:sp>
      <p:sp>
        <p:nvSpPr>
          <p:cNvPr id="3" name="装饰  1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>
          <a:xfrm>
            <a:off x="509270" y="857885"/>
            <a:ext cx="4918075" cy="568896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609600" y="927100"/>
            <a:ext cx="32512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设置极轴追踪功能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877570" y="1504950"/>
            <a:ext cx="4659630" cy="515620"/>
          </a:xfrm>
        </p:spPr>
        <p:txBody>
          <a:bodyPr/>
          <a:p>
            <a:r>
              <a:rPr lang="zh-CN" altLang="en-US"/>
              <a:t>设置极轴追踪增量角为90°，启用仅正交追踪。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609600" y="1917700"/>
            <a:ext cx="32512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绘制俯视图外形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909955" y="2514600"/>
            <a:ext cx="4516755" cy="623570"/>
          </a:xfrm>
        </p:spPr>
        <p:txBody>
          <a:bodyPr/>
          <a:p>
            <a:r>
              <a:rPr lang="zh-CN" altLang="en-US"/>
              <a:t>使用矩形工具，以左下角为起点，输入坐标（@100,18）完成俯视图绘制。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609600" y="3429000"/>
            <a:ext cx="32512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绘制俯视图棱线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>
          <a:xfrm>
            <a:off x="909955" y="4063365"/>
            <a:ext cx="4329430" cy="339725"/>
          </a:xfrm>
        </p:spPr>
        <p:txBody>
          <a:bodyPr/>
          <a:p>
            <a:r>
              <a:rPr lang="zh-CN" altLang="en-US"/>
              <a:t>使用基点捕捉绘制俯视图棱线，偏移距离设为2。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>
          <a:xfrm>
            <a:off x="719455" y="4631055"/>
            <a:ext cx="32512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绘制左视图构造线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10"/>
            </p:custDataLst>
          </p:nvPr>
        </p:nvSpPr>
        <p:spPr>
          <a:xfrm>
            <a:off x="909955" y="5328285"/>
            <a:ext cx="4157980" cy="1028700"/>
          </a:xfrm>
        </p:spPr>
        <p:txBody>
          <a:bodyPr/>
          <a:p>
            <a:r>
              <a:rPr lang="zh-CN" altLang="en-US"/>
              <a:t>通过捕捉交点绘制水平及竖直构造线，完成左视图构造线绘制。</a:t>
            </a:r>
            <a:endParaRPr lang="zh-CN" altLang="en-US"/>
          </a:p>
        </p:txBody>
      </p:sp>
      <p:pic>
        <p:nvPicPr>
          <p:cNvPr id="4" name="图片 3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85815" y="1095058"/>
            <a:ext cx="1743710" cy="238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6100445" y="1419225"/>
            <a:ext cx="1529080" cy="196215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绘制主视图棱线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28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77548" y="2455228"/>
            <a:ext cx="2461895" cy="82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6551930" y="3284220"/>
            <a:ext cx="1284605" cy="348615"/>
          </a:xfrm>
          <a:prstGeom prst="rect">
            <a:avLst/>
          </a:prstGeom>
        </p:spPr>
        <p:txBody>
          <a:bodyPr>
            <a:noAutofit/>
          </a:bodyPr>
          <a:p>
            <a:pPr algn="just" defTabSz="266700">
              <a:buClrTx/>
              <a:buSzTx/>
              <a:buFontTx/>
            </a:pP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追踪对象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" name="图片 30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590915" y="114300"/>
            <a:ext cx="2859405" cy="2499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文本框 24"/>
          <p:cNvSpPr txBox="1"/>
          <p:nvPr/>
        </p:nvSpPr>
        <p:spPr>
          <a:xfrm>
            <a:off x="9125585" y="2712085"/>
            <a:ext cx="1786890" cy="337185"/>
          </a:xfrm>
          <a:prstGeom prst="rect">
            <a:avLst/>
          </a:prstGeom>
        </p:spPr>
        <p:txBody>
          <a:bodyPr>
            <a:noAutofit/>
          </a:bodyPr>
          <a:p>
            <a:pPr algn="just" defTabSz="266700">
              <a:buClrTx/>
              <a:buSzTx/>
              <a:buFontTx/>
            </a:pP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“极轴追踪”选项卡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1" name="图片 287"/>
          <p:cNvPicPr>
            <a:picLocks noChangeAspect="1"/>
          </p:cNvPicPr>
          <p:nvPr/>
        </p:nvPicPr>
        <p:blipFill>
          <a:blip r:embed="rId14"/>
          <a:srcRect b="5310"/>
          <a:stretch>
            <a:fillRect/>
          </a:stretch>
        </p:blipFill>
        <p:spPr>
          <a:xfrm>
            <a:off x="6269990" y="3865563"/>
            <a:ext cx="1847850" cy="7943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-214748236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148128" y="3817938"/>
            <a:ext cx="1776095" cy="77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6677025" y="4660265"/>
            <a:ext cx="5080000" cy="491490"/>
          </a:xfrm>
          <a:prstGeom prst="rect">
            <a:avLst/>
          </a:prstGeom>
        </p:spPr>
        <p:txBody>
          <a:bodyPr>
            <a:noAutofit/>
          </a:bodyPr>
          <a:p>
            <a:pPr algn="just" defTabSz="266700">
              <a:buClrTx/>
              <a:buSzTx/>
              <a:buFontTx/>
            </a:pP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绘制俯视图 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                   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绘制俯视图棱线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5" name="图片 29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209665" y="5151755"/>
            <a:ext cx="2381250" cy="8597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29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732645" y="5114925"/>
            <a:ext cx="798830" cy="797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文本框 26"/>
          <p:cNvSpPr txBox="1"/>
          <p:nvPr/>
        </p:nvSpPr>
        <p:spPr>
          <a:xfrm>
            <a:off x="6551930" y="6193155"/>
            <a:ext cx="5080000" cy="491490"/>
          </a:xfrm>
          <a:prstGeom prst="rect">
            <a:avLst/>
          </a:prstGeom>
        </p:spPr>
        <p:txBody>
          <a:bodyPr>
            <a:noAutofit/>
          </a:bodyPr>
          <a:p>
            <a:pPr lvl="0" algn="just" defTabSz="266700">
              <a:buClrTx/>
              <a:buSzTx/>
              <a:buFontTx/>
            </a:pP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绘制左视图构造线 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          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完成左视图构造线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>
                <a:sym typeface="+mn-ea"/>
              </a:rPr>
              <a:t>操作步骤：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 sz="1800"/>
              <a:t>（</a:t>
            </a:r>
            <a:r>
              <a:rPr lang="en-US" altLang="zh-CN" sz="1800"/>
              <a:t>8</a:t>
            </a:r>
            <a:r>
              <a:rPr lang="zh-CN" altLang="en-US" sz="1800"/>
              <a:t>）绘制左视图。单击</a:t>
            </a:r>
            <a:r>
              <a:rPr lang="en-US" altLang="zh-CN" sz="1800"/>
              <a:t>“</a:t>
            </a:r>
            <a:r>
              <a:rPr lang="zh-CN" altLang="en-US" sz="1800"/>
              <a:t>默认</a:t>
            </a:r>
            <a:r>
              <a:rPr lang="en-US" altLang="zh-CN" sz="1800"/>
              <a:t>”</a:t>
            </a:r>
            <a:r>
              <a:rPr lang="zh-CN" altLang="en-US" sz="1800"/>
              <a:t>选项卡</a:t>
            </a:r>
            <a:r>
              <a:rPr lang="en-US" altLang="zh-CN" sz="1800"/>
              <a:t>“</a:t>
            </a:r>
            <a:r>
              <a:rPr lang="zh-CN" altLang="en-US" sz="1800"/>
              <a:t>绘图</a:t>
            </a:r>
            <a:r>
              <a:rPr lang="en-US" altLang="zh-CN" sz="1800"/>
              <a:t>”</a:t>
            </a:r>
            <a:r>
              <a:rPr lang="zh-CN" altLang="en-US" sz="1800"/>
              <a:t>面板中的</a:t>
            </a:r>
            <a:r>
              <a:rPr lang="en-US" altLang="zh-CN" sz="1800"/>
              <a:t>“</a:t>
            </a:r>
            <a:r>
              <a:rPr lang="zh-CN" altLang="en-US" sz="1800"/>
              <a:t>矩形</a:t>
            </a:r>
            <a:r>
              <a:rPr lang="en-US" altLang="zh-CN" sz="1800"/>
              <a:t>”</a:t>
            </a:r>
            <a:r>
              <a:rPr lang="zh-CN" altLang="en-US" sz="1800"/>
              <a:t>按钮，绘制矩形，命令行提示与操作如下。</a:t>
            </a:r>
            <a:endParaRPr lang="zh-CN" altLang="en-US" sz="1800"/>
          </a:p>
          <a:p>
            <a:endParaRPr lang="zh-CN" altLang="en-US" sz="1800"/>
          </a:p>
          <a:p>
            <a:endParaRPr lang="zh-CN" altLang="en-US" sz="1800"/>
          </a:p>
          <a:p>
            <a:endParaRPr lang="zh-CN" altLang="en-US" sz="1800"/>
          </a:p>
          <a:p>
            <a:endParaRPr lang="zh-CN" altLang="en-US" sz="1800"/>
          </a:p>
          <a:p>
            <a:r>
              <a:rPr lang="zh-CN" altLang="en-US" sz="1800"/>
              <a:t>（</a:t>
            </a:r>
            <a:r>
              <a:rPr lang="en-US" altLang="zh-CN" sz="1800"/>
              <a:t>9</a:t>
            </a:r>
            <a:r>
              <a:rPr lang="zh-CN" altLang="en-US" sz="1800"/>
              <a:t>）删除辅助线。单击</a:t>
            </a:r>
            <a:r>
              <a:rPr lang="en-US" altLang="zh-CN" sz="1800"/>
              <a:t>“</a:t>
            </a:r>
            <a:r>
              <a:rPr lang="zh-CN" altLang="en-US" sz="1800"/>
              <a:t>默认</a:t>
            </a:r>
            <a:r>
              <a:rPr lang="en-US" altLang="zh-CN" sz="1800"/>
              <a:t>”</a:t>
            </a:r>
            <a:r>
              <a:rPr lang="zh-CN" altLang="en-US" sz="1800"/>
              <a:t>选项卡</a:t>
            </a:r>
            <a:r>
              <a:rPr lang="en-US" altLang="zh-CN" sz="1800"/>
              <a:t>“</a:t>
            </a:r>
            <a:r>
              <a:rPr lang="zh-CN" altLang="en-US" sz="1800"/>
              <a:t>修改</a:t>
            </a:r>
            <a:r>
              <a:rPr lang="en-US" altLang="zh-CN" sz="1800"/>
              <a:t>”</a:t>
            </a:r>
            <a:r>
              <a:rPr lang="zh-CN" altLang="en-US" sz="1800"/>
              <a:t>面板中的</a:t>
            </a:r>
            <a:r>
              <a:rPr lang="en-US" altLang="zh-CN" sz="1800"/>
              <a:t>“</a:t>
            </a:r>
            <a:r>
              <a:rPr lang="zh-CN" altLang="en-US" sz="1800"/>
              <a:t>删除</a:t>
            </a:r>
            <a:r>
              <a:rPr lang="en-US" altLang="zh-CN" sz="1800"/>
              <a:t>”</a:t>
            </a:r>
            <a:r>
              <a:rPr lang="zh-CN" altLang="en-US" sz="1800"/>
              <a:t>按钮，删除构造线，最终结果如图所示。</a:t>
            </a:r>
            <a:endParaRPr lang="zh-CN" altLang="en-US" sz="1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025" y="1804670"/>
            <a:ext cx="6922135" cy="19678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2375" y="4497070"/>
            <a:ext cx="8034655" cy="186182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5960" y="-45"/>
            <a:ext cx="10800000" cy="720000"/>
          </a:xfrm>
        </p:spPr>
        <p:txBody>
          <a:bodyPr/>
          <a:p>
            <a:r>
              <a:rPr lang="zh-CN" altLang="en-US" sz="2800" b="0">
                <a:sym typeface="+mn-ea"/>
              </a:rPr>
              <a:t>知识点详解：</a:t>
            </a:r>
            <a:r>
              <a:rPr lang="en-US" altLang="zh-CN" sz="2800" b="0">
                <a:sym typeface="+mn-ea"/>
              </a:rPr>
              <a:t>1</a:t>
            </a:r>
            <a:r>
              <a:rPr lang="zh-CN" altLang="en-US" sz="2800" b="0">
                <a:sym typeface="+mn-ea"/>
              </a:rPr>
              <a:t>．矩形</a:t>
            </a:r>
            <a:endParaRPr lang="zh-CN" altLang="en-US" sz="2800" b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93370" y="928370"/>
            <a:ext cx="10800080" cy="5577840"/>
          </a:xfrm>
        </p:spPr>
        <p:txBody>
          <a:bodyPr>
            <a:normAutofit fontScale="80000"/>
          </a:bodyPr>
          <a:p>
            <a:r>
              <a:rPr lang="zh-CN" altLang="en-US"/>
              <a:t>在上面任务绘制矩形的命令行提示中，各个选项含义如下：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）第一个角点：通过指定两个角点确定矩形，如图（</a:t>
            </a:r>
            <a:r>
              <a:rPr lang="en-US" altLang="zh-CN"/>
              <a:t>a</a:t>
            </a:r>
            <a:r>
              <a:rPr lang="zh-CN" altLang="en-US"/>
              <a:t>）所示。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）倒角</a:t>
            </a:r>
            <a:r>
              <a:rPr lang="en-US" altLang="zh-CN"/>
              <a:t>(C)</a:t>
            </a:r>
            <a:r>
              <a:rPr lang="zh-CN" altLang="en-US"/>
              <a:t>：指定倒角距离，绘制带倒角矩形如图（</a:t>
            </a:r>
            <a:r>
              <a:rPr lang="en-US" altLang="zh-CN"/>
              <a:t>b</a:t>
            </a:r>
            <a:r>
              <a:rPr lang="zh-CN" altLang="en-US"/>
              <a:t>），角点逆、顺时针倒角可同可异，第一倒角距为逆时针距，第二倒角距为顺时针距。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）标高</a:t>
            </a:r>
            <a:r>
              <a:rPr lang="en-US" altLang="zh-CN"/>
              <a:t>(E)</a:t>
            </a:r>
            <a:r>
              <a:rPr lang="zh-CN" altLang="en-US"/>
              <a:t>：指定矩形标高（</a:t>
            </a:r>
            <a:r>
              <a:rPr lang="en-US" altLang="zh-CN"/>
              <a:t>Z</a:t>
            </a:r>
            <a:r>
              <a:rPr lang="zh-CN" altLang="en-US"/>
              <a:t>坐标），即把矩形画在标高为</a:t>
            </a:r>
            <a:r>
              <a:rPr lang="en-US" altLang="zh-CN"/>
              <a:t>Z</a:t>
            </a:r>
            <a:r>
              <a:rPr lang="zh-CN" altLang="en-US"/>
              <a:t>，和</a:t>
            </a:r>
            <a:r>
              <a:rPr lang="en-US" altLang="zh-CN"/>
              <a:t>XOY</a:t>
            </a:r>
            <a:r>
              <a:rPr lang="zh-CN" altLang="en-US"/>
              <a:t>坐标面平行的平面上，并作为后续矩形的标高值。</a:t>
            </a:r>
            <a:r>
              <a:rPr lang="en-US" altLang="zh-CN"/>
              <a:t> </a:t>
            </a:r>
            <a:endParaRPr lang="en-US" altLang="zh-CN"/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）圆角</a:t>
            </a:r>
            <a:r>
              <a:rPr lang="en-US" altLang="zh-CN"/>
              <a:t>(F)</a:t>
            </a:r>
            <a:r>
              <a:rPr lang="zh-CN" altLang="en-US"/>
              <a:t>：指定圆角半径，绘制带圆角的矩形，如图（</a:t>
            </a:r>
            <a:r>
              <a:rPr lang="en-US" altLang="zh-CN"/>
              <a:t>c</a:t>
            </a:r>
            <a:r>
              <a:rPr lang="zh-CN" altLang="en-US"/>
              <a:t>）所示。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）厚度</a:t>
            </a:r>
            <a:r>
              <a:rPr lang="en-US" altLang="zh-CN"/>
              <a:t>(T)</a:t>
            </a:r>
            <a:r>
              <a:rPr lang="zh-CN" altLang="en-US"/>
              <a:t>：指定矩形的厚度，如图（</a:t>
            </a:r>
            <a:r>
              <a:rPr lang="en-US" altLang="zh-CN"/>
              <a:t>d</a:t>
            </a:r>
            <a:r>
              <a:rPr lang="zh-CN" altLang="en-US"/>
              <a:t>）所示。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）宽度</a:t>
            </a:r>
            <a:r>
              <a:rPr lang="en-US" altLang="zh-CN"/>
              <a:t>(W)</a:t>
            </a:r>
            <a:r>
              <a:rPr lang="zh-CN" altLang="en-US"/>
              <a:t>：指定线宽，如图（</a:t>
            </a:r>
            <a:r>
              <a:rPr lang="en-US" altLang="zh-CN"/>
              <a:t>e</a:t>
            </a:r>
            <a:r>
              <a:rPr lang="zh-CN" altLang="en-US"/>
              <a:t>）所示。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）尺寸</a:t>
            </a:r>
            <a:r>
              <a:rPr lang="en-US" altLang="zh-CN"/>
              <a:t>(D)</a:t>
            </a:r>
            <a:r>
              <a:rPr lang="zh-CN" altLang="en-US"/>
              <a:t>：使用长和宽创建矩形。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）面积（</a:t>
            </a:r>
            <a:r>
              <a:rPr lang="en-US" altLang="zh-CN"/>
              <a:t>A</a:t>
            </a:r>
            <a:r>
              <a:rPr lang="zh-CN" altLang="en-US"/>
              <a:t>）：指定面积和长或宽创建矩形。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9275" y="3896995"/>
            <a:ext cx="3605530" cy="26092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5960" y="158705"/>
            <a:ext cx="10800000" cy="720000"/>
          </a:xfrm>
        </p:spPr>
        <p:txBody>
          <a:bodyPr/>
          <a:p>
            <a:r>
              <a:rPr lang="zh-CN" altLang="en-US" b="0">
                <a:sym typeface="+mn-ea"/>
              </a:rPr>
              <a:t>知识点详解：</a:t>
            </a:r>
            <a:r>
              <a:rPr lang="en-US" altLang="zh-CN" b="0">
                <a:sym typeface="+mn-ea"/>
              </a:rPr>
              <a:t>2</a:t>
            </a:r>
            <a:r>
              <a:rPr lang="zh-CN" altLang="en-US" b="0">
                <a:sym typeface="+mn-ea"/>
              </a:rPr>
              <a:t>．</a:t>
            </a:r>
            <a:r>
              <a:rPr lang="zh-CN" altLang="en-US" b="0">
                <a:sym typeface="+mn-ea"/>
              </a:rPr>
              <a:t>构造线</a:t>
            </a:r>
            <a:endParaRPr lang="zh-CN" altLang="en-US" b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8635" y="992504"/>
            <a:ext cx="10800000" cy="4873625"/>
          </a:xfrm>
        </p:spPr>
        <p:txBody>
          <a:bodyPr>
            <a:normAutofit/>
          </a:bodyPr>
          <a:p>
            <a:r>
              <a:rPr lang="zh-CN" altLang="en-US" sz="1800"/>
              <a:t>在上面任务绘制构造线的命令行提示中，各个选项含义如下：</a:t>
            </a:r>
            <a:endParaRPr lang="zh-CN" altLang="en-US" sz="1800"/>
          </a:p>
          <a:p>
            <a:r>
              <a:rPr lang="zh-CN" altLang="en-US" sz="1800"/>
              <a:t>（</a:t>
            </a:r>
            <a:r>
              <a:rPr lang="en-US" altLang="zh-CN" sz="1800"/>
              <a:t>1</a:t>
            </a:r>
            <a:r>
              <a:rPr lang="zh-CN" altLang="en-US" sz="1800"/>
              <a:t>）指定点：用于绘制通过指定两点的构造线，如图（</a:t>
            </a:r>
            <a:r>
              <a:rPr lang="en-US" altLang="zh-CN" sz="1800"/>
              <a:t>a</a:t>
            </a:r>
            <a:r>
              <a:rPr lang="zh-CN" altLang="en-US" sz="1800"/>
              <a:t>）所示。</a:t>
            </a:r>
            <a:endParaRPr lang="zh-CN" altLang="en-US" sz="1800"/>
          </a:p>
          <a:p>
            <a:r>
              <a:rPr lang="zh-CN" altLang="en-US" sz="1800"/>
              <a:t>（</a:t>
            </a:r>
            <a:r>
              <a:rPr lang="en-US" altLang="zh-CN" sz="1800"/>
              <a:t>2</a:t>
            </a:r>
            <a:r>
              <a:rPr lang="zh-CN" altLang="en-US" sz="1800"/>
              <a:t>）水平</a:t>
            </a:r>
            <a:r>
              <a:rPr lang="en-US" altLang="zh-CN" sz="1800"/>
              <a:t>(H)</a:t>
            </a:r>
            <a:r>
              <a:rPr lang="zh-CN" altLang="en-US" sz="1800"/>
              <a:t>：绘制通过指定点的水平构造线，如图（</a:t>
            </a:r>
            <a:r>
              <a:rPr lang="en-US" altLang="zh-CN" sz="1800"/>
              <a:t>b</a:t>
            </a:r>
            <a:r>
              <a:rPr lang="zh-CN" altLang="en-US" sz="1800"/>
              <a:t>）所示。</a:t>
            </a:r>
            <a:endParaRPr lang="zh-CN" altLang="en-US" sz="1800"/>
          </a:p>
          <a:p>
            <a:r>
              <a:rPr lang="zh-CN" altLang="en-US" sz="1800"/>
              <a:t>（</a:t>
            </a:r>
            <a:r>
              <a:rPr lang="en-US" altLang="zh-CN" sz="1800"/>
              <a:t>3</a:t>
            </a:r>
            <a:r>
              <a:rPr lang="zh-CN" altLang="en-US" sz="1800"/>
              <a:t>）垂直</a:t>
            </a:r>
            <a:r>
              <a:rPr lang="en-US" altLang="zh-CN" sz="1800"/>
              <a:t>(V)</a:t>
            </a:r>
            <a:r>
              <a:rPr lang="zh-CN" altLang="en-US" sz="1800"/>
              <a:t>：绘制通过指定点的垂直构造线，如图（</a:t>
            </a:r>
            <a:r>
              <a:rPr lang="en-US" altLang="zh-CN" sz="1800"/>
              <a:t>c</a:t>
            </a:r>
            <a:r>
              <a:rPr lang="zh-CN" altLang="en-US" sz="1800"/>
              <a:t>）所示。</a:t>
            </a:r>
            <a:endParaRPr lang="zh-CN" altLang="en-US" sz="1800"/>
          </a:p>
          <a:p>
            <a:r>
              <a:rPr lang="zh-CN" altLang="en-US" sz="1800"/>
              <a:t>（</a:t>
            </a:r>
            <a:r>
              <a:rPr lang="en-US" altLang="zh-CN" sz="1800"/>
              <a:t>4</a:t>
            </a:r>
            <a:r>
              <a:rPr lang="zh-CN" altLang="en-US" sz="1800"/>
              <a:t>）角度</a:t>
            </a:r>
            <a:r>
              <a:rPr lang="en-US" altLang="zh-CN" sz="1800"/>
              <a:t>(A)</a:t>
            </a:r>
            <a:r>
              <a:rPr lang="zh-CN" altLang="en-US" sz="1800"/>
              <a:t>：绘制沿指定方向或与指定直线之间的夹角为指定角度的构造线，如图</a:t>
            </a:r>
            <a:r>
              <a:rPr lang="en-US" altLang="en-US" sz="1800"/>
              <a:t> </a:t>
            </a:r>
            <a:r>
              <a:rPr lang="zh-CN" altLang="en-US" sz="1800"/>
              <a:t>（</a:t>
            </a:r>
            <a:r>
              <a:rPr lang="en-US" altLang="zh-CN" sz="1800"/>
              <a:t>d</a:t>
            </a:r>
            <a:r>
              <a:rPr lang="zh-CN" altLang="en-US" sz="1800"/>
              <a:t>）所示。</a:t>
            </a:r>
            <a:endParaRPr lang="zh-CN" altLang="en-US" sz="1800"/>
          </a:p>
          <a:p>
            <a:r>
              <a:rPr lang="zh-CN" altLang="en-US" sz="1800"/>
              <a:t>（</a:t>
            </a:r>
            <a:r>
              <a:rPr lang="en-US" altLang="zh-CN" sz="1800"/>
              <a:t>5</a:t>
            </a:r>
            <a:r>
              <a:rPr lang="zh-CN" altLang="en-US" sz="1800"/>
              <a:t>）二等分</a:t>
            </a:r>
            <a:r>
              <a:rPr lang="en-US" altLang="zh-CN" sz="1800"/>
              <a:t>(B)</a:t>
            </a:r>
            <a:r>
              <a:rPr lang="zh-CN" altLang="en-US" sz="1800"/>
              <a:t>：绘制平分由指定</a:t>
            </a:r>
            <a:r>
              <a:rPr lang="en-US" altLang="zh-CN" sz="1800"/>
              <a:t>3</a:t>
            </a:r>
            <a:r>
              <a:rPr lang="zh-CN" altLang="en-US" sz="1800"/>
              <a:t>点所确定的角的构造线，如图（</a:t>
            </a:r>
            <a:r>
              <a:rPr lang="en-US" altLang="zh-CN" sz="1800"/>
              <a:t>e</a:t>
            </a:r>
            <a:r>
              <a:rPr lang="zh-CN" altLang="en-US" sz="1800"/>
              <a:t>）所示。</a:t>
            </a:r>
            <a:endParaRPr lang="zh-CN" altLang="en-US" sz="1800"/>
          </a:p>
          <a:p>
            <a:r>
              <a:rPr lang="zh-CN" altLang="en-US" sz="1800"/>
              <a:t>（</a:t>
            </a:r>
            <a:r>
              <a:rPr lang="en-US" altLang="zh-CN" sz="1800"/>
              <a:t>6</a:t>
            </a:r>
            <a:r>
              <a:rPr lang="zh-CN" altLang="en-US" sz="1800"/>
              <a:t>）偏移</a:t>
            </a:r>
            <a:r>
              <a:rPr lang="en-US" altLang="zh-CN" sz="1800"/>
              <a:t>(O)</a:t>
            </a:r>
            <a:r>
              <a:rPr lang="zh-CN" altLang="en-US" sz="1800"/>
              <a:t>：绘制与指定直线平行的构造线，如图（</a:t>
            </a:r>
            <a:r>
              <a:rPr lang="en-US" altLang="zh-CN" sz="1800"/>
              <a:t>f</a:t>
            </a:r>
            <a:r>
              <a:rPr lang="zh-CN" altLang="en-US" sz="1800"/>
              <a:t>）所示。</a:t>
            </a:r>
            <a:endParaRPr lang="zh-CN" altLang="en-US" sz="1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775" y="4450080"/>
            <a:ext cx="5036185" cy="1813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4545" y="4450080"/>
            <a:ext cx="5424170" cy="166687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</a:t>
            </a:r>
            <a:endParaRPr lang="zh-CN" altLang="en-US"/>
          </a:p>
        </p:txBody>
      </p:sp>
      <p:pic>
        <p:nvPicPr>
          <p:cNvPr id="3" name="内容占位符 2" descr="7d04b264-9aa0-11f0-8eee-0a8f23b83154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2933"/>
          <a:stretch>
            <a:fillRect/>
          </a:stretch>
        </p:blipFill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自动追踪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自动追踪通过对象捕捉与极轴追踪按角度对齐路径，需配合使用。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任务五  绘制M8螺母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09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螺母功能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螺母与螺栓配合，固定机械零件，实现可拆卸连接，设计工程中广泛应用。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绘图方法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运用“正多边形”“圆”“圆弧”“直线”命令，完成M8螺母主视图绘制，如图展示。</a:t>
            </a:r>
            <a:endParaRPr lang="zh-CN" altLang="en-US"/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6395" y="4220210"/>
            <a:ext cx="1969135" cy="21875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设置图层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762000" y="3302000"/>
            <a:ext cx="2262505" cy="1043305"/>
          </a:xfrm>
        </p:spPr>
        <p:txBody>
          <a:bodyPr/>
          <a:p>
            <a:r>
              <a:rPr lang="zh-CN" altLang="en-US"/>
              <a:t>通过图层特性管理器新建"中心线"和"轮廓线"图层。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绘制中心线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762000" y="5334000"/>
            <a:ext cx="2362835" cy="915035"/>
          </a:xfrm>
        </p:spPr>
        <p:txBody>
          <a:bodyPr/>
          <a:p>
            <a:r>
              <a:rPr lang="zh-CN" altLang="en-US"/>
              <a:t>设置中心线层，绘制两条18mm十字直线。</a:t>
            </a:r>
            <a:endParaRPr lang="zh-CN" altLang="en-US"/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92625" y="1143000"/>
            <a:ext cx="4385945" cy="2390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83580" y="4216400"/>
            <a:ext cx="2091690" cy="21456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80695" y="173990"/>
            <a:ext cx="10972800" cy="451485"/>
          </a:xfrm>
        </p:spPr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绘制螺母轮廓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设置轮廓线层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设置当前图层为"轮廓线"层，绘制半径6.5和3.4的同心圆。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绘制正六边形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输入POLYGON，选6边外切圆，设半径6.5完成绘制。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设置细实线层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设置当前图层为</a:t>
            </a:r>
            <a:r>
              <a:rPr lang="en-US" altLang="zh-CN"/>
              <a:t>“</a:t>
            </a:r>
            <a:r>
              <a:rPr lang="zh-CN" altLang="en-US"/>
              <a:t>细实线</a:t>
            </a:r>
            <a:r>
              <a:rPr lang="en-US" altLang="zh-CN"/>
              <a:t>”</a:t>
            </a:r>
            <a:r>
              <a:rPr lang="zh-CN" altLang="en-US"/>
              <a:t>层，以圆心、起点（@4,0）绘制270°圆弧。</a:t>
            </a: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82620" y="984250"/>
            <a:ext cx="5568950" cy="245364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知识点详解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1.</a:t>
            </a:r>
            <a:r>
              <a:rPr lang="zh-CN" altLang="en-US"/>
              <a:t>“正多边形”命令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 sz="1400"/>
              <a:t>边选项功能</a:t>
            </a:r>
            <a:endParaRPr lang="zh-CN" altLang="en-US" sz="14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选择边选项，指定一条边后系统逆时针创建正多边形，如图（a）所示。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内接于圆（I）选项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选择内接于圆（I）选项，绘制的正多边形内接于圆，如图（b）所示。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内接于圆（C）选项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选择内接于圆（C）选项，绘制的正多边形内接于圆，如图（c）所示。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16450" y="533400"/>
            <a:ext cx="6661150" cy="261493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36880" y="389890"/>
            <a:ext cx="10972800" cy="609600"/>
          </a:xfrm>
        </p:spPr>
        <p:txBody>
          <a:bodyPr/>
          <a:p>
            <a:r>
              <a:rPr lang="zh-CN" altLang="en-US" sz="3200"/>
              <a:t>操作步骤：</a:t>
            </a:r>
            <a:r>
              <a:rPr lang="en-US" altLang="zh-CN" sz="3200"/>
              <a:t>2.</a:t>
            </a:r>
            <a:r>
              <a:rPr lang="zh-CN" altLang="en-US" sz="3200"/>
              <a:t>螺纹紧固件</a:t>
            </a:r>
            <a:endParaRPr lang="zh-CN" altLang="en-US" sz="3200"/>
          </a:p>
        </p:txBody>
      </p:sp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螺纹紧固件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标准化螺纹紧固件（螺栓、螺母等）广泛应用，无需单独绘图。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8235" y="1524000"/>
            <a:ext cx="6731000" cy="485457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任务六  绘制螺丝刀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10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多段线与NURBS曲线介绍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AutoCAD多段线由线段和圆弧组成，线宽可变，适合绘制复杂机械图形。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3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z="1900"/>
              <a:t>多段线的应用</a:t>
            </a:r>
            <a:endParaRPr lang="zh-CN" altLang="en-US" sz="1900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AutoCAD运用NURBS曲线设计GIS轮廓及汽车不规则多段线。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4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z="1900"/>
              <a:t>螺丝刀绘制实例</a:t>
            </a:r>
            <a:endParaRPr lang="zh-CN" altLang="en-US" sz="19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螺丝刀绘制实例：掌握多段线与样条曲线命令操作。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600" y="4927600"/>
            <a:ext cx="3778250" cy="12560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96000" y="4449445"/>
            <a:ext cx="4392930" cy="173355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绘制螺丝刀左部把手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用矩形、直线和圆弧绘制螺丝刀左部把手结构。</a:t>
            </a:r>
            <a:endParaRPr lang="zh-CN" altLang="en-US"/>
          </a:p>
        </p:txBody>
      </p:sp>
      <p:pic>
        <p:nvPicPr>
          <p:cNvPr id="3" name="图片 167" descr="lsd-1"/>
          <p:cNvPicPr>
            <a:picLocks noChangeAspect="1"/>
          </p:cNvPicPr>
          <p:nvPr>
            <p:ph idx="16388"/>
            <p:custDataLst>
              <p:tags r:id="rId4"/>
            </p:custDataLst>
          </p:nvPr>
        </p:nvPicPr>
        <p:blipFill>
          <a:blip r:embed="rId5"/>
          <a:srcRect t="13033" b="13033"/>
          <a:stretch>
            <a:fillRect/>
          </a:stretch>
        </p:blipFill>
        <p:spPr>
          <a:xfrm>
            <a:off x="1492885" y="2633980"/>
            <a:ext cx="3208020" cy="1836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477770" y="4756785"/>
            <a:ext cx="2223135" cy="20510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 fontAlgn="base">
              <a:lnSpc>
                <a:spcPts val="156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绘制螺丝刀把手 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绘制螺丝刀的中间部分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绘制样条曲线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通过命令行输入SPLINE或菜单栏调用，执行样条曲线绘制。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485" y="1440180"/>
            <a:ext cx="6591935" cy="36474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93700" y="533400"/>
            <a:ext cx="3644900" cy="1219200"/>
          </a:xfrm>
        </p:spPr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绘制螺丝刀的中间部分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</a:t>
            </a:r>
            <a:r>
              <a:rPr lang="zh-CN" altLang="en-US" sz="2400"/>
              <a:t>绘制连续线段</a:t>
            </a:r>
            <a:endParaRPr lang="zh-CN" altLang="en-US" sz="2400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80d2c87d-9aa0-11f0-9362-bae498b30c55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l="14286" r="14286"/>
          <a:stretch>
            <a:fillRect/>
          </a:stretch>
        </p:blipFill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绘制连续线段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单击默认选项卡绘图面板的直线按钮，按坐标（255,180）、（308,160）、（@5&lt;90）、（@5&lt;0）、（@30&lt;-90）、（@5&lt;-180）、（@5&lt;90）、（255,120）、（255,180）绘制连续线段。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补充连接线段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 sz="1400"/>
              <a:t>再次单击直线按钮，通过坐标（308,160）与（@20&lt;-90）绘制延伸线段，完成图形闭合结构。</a:t>
            </a:r>
            <a:endParaRPr lang="zh-CN" altLang="en-US" sz="140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47795" y="4390390"/>
            <a:ext cx="3240405" cy="141351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245745"/>
            <a:ext cx="10972800" cy="323215"/>
          </a:xfrm>
        </p:spPr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绘制螺丝刀的右部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2"/>
            </p:custDataLst>
          </p:nvPr>
        </p:nvSpPr>
        <p:spPr>
          <a:xfrm>
            <a:off x="768350" y="1283970"/>
            <a:ext cx="3050540" cy="4151630"/>
          </a:xfrm>
        </p:spPr>
        <p:txBody>
          <a:bodyPr>
            <a:normAutofit lnSpcReduction="10000"/>
          </a:bodyPr>
          <a:p>
            <a:r>
              <a:rPr lang="zh-CN" altLang="en-US"/>
              <a:t>在命令行中输入</a:t>
            </a:r>
            <a:r>
              <a:rPr lang="en-US" altLang="zh-CN"/>
              <a:t>“PLINE”</a:t>
            </a:r>
            <a:r>
              <a:rPr lang="zh-CN" altLang="en-US"/>
              <a:t>或者选择菜单栏中的</a:t>
            </a:r>
            <a:r>
              <a:rPr lang="en-US" altLang="zh-CN"/>
              <a:t>“</a:t>
            </a:r>
            <a:r>
              <a:rPr lang="zh-CN" altLang="en-US"/>
              <a:t>绘图</a:t>
            </a:r>
            <a:r>
              <a:rPr lang="en-US" altLang="zh-CN"/>
              <a:t>”</a:t>
            </a:r>
            <a:r>
              <a:rPr lang="en-US" altLang="en-US"/>
              <a:t>→</a:t>
            </a:r>
            <a:r>
              <a:rPr lang="en-US" altLang="zh-CN"/>
              <a:t>“</a:t>
            </a:r>
            <a:r>
              <a:rPr lang="zh-CN" altLang="en-US"/>
              <a:t>多段线</a:t>
            </a:r>
            <a:r>
              <a:rPr lang="en-US" altLang="zh-CN"/>
              <a:t>”</a:t>
            </a:r>
            <a:r>
              <a:rPr lang="zh-CN" altLang="en-US"/>
              <a:t>命令或者单击</a:t>
            </a:r>
            <a:r>
              <a:rPr lang="en-US" altLang="zh-CN"/>
              <a:t>“</a:t>
            </a:r>
            <a:r>
              <a:rPr lang="zh-CN" altLang="en-US"/>
              <a:t>默认</a:t>
            </a:r>
            <a:r>
              <a:rPr lang="en-US" altLang="zh-CN"/>
              <a:t>”</a:t>
            </a:r>
            <a:r>
              <a:rPr lang="zh-CN" altLang="en-US"/>
              <a:t>选项卡</a:t>
            </a:r>
            <a:r>
              <a:rPr lang="en-US" altLang="zh-CN"/>
              <a:t>“</a:t>
            </a:r>
            <a:r>
              <a:rPr lang="zh-CN" altLang="en-US"/>
              <a:t>绘图</a:t>
            </a:r>
            <a:r>
              <a:rPr lang="en-US" altLang="zh-CN"/>
              <a:t>”</a:t>
            </a:r>
            <a:r>
              <a:rPr lang="zh-CN" altLang="en-US"/>
              <a:t>面板中的</a:t>
            </a:r>
            <a:r>
              <a:rPr lang="en-US" altLang="zh-CN"/>
              <a:t>“</a:t>
            </a:r>
            <a:r>
              <a:rPr lang="zh-CN" altLang="en-US"/>
              <a:t>多段线</a:t>
            </a:r>
            <a:r>
              <a:rPr lang="en-US" altLang="zh-CN"/>
              <a:t>”</a:t>
            </a:r>
            <a:r>
              <a:rPr lang="zh-CN" altLang="en-US"/>
              <a:t>按钮，在命令行中输入</a:t>
            </a:r>
            <a:r>
              <a:rPr lang="en-US" altLang="zh-CN"/>
              <a:t>“PLINE”</a:t>
            </a:r>
            <a:r>
              <a:rPr lang="zh-CN" altLang="en-US"/>
              <a:t>的命令行提示与操作如下：</a:t>
            </a:r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430" y="1060450"/>
            <a:ext cx="5995035" cy="51327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7270" y="3728720"/>
            <a:ext cx="2785110" cy="13703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掌握绘图命令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7acb7ebc-9aa0-11f0-b9c3-9a9b81d4da95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48" b="48"/>
          <a:stretch>
            <a:fillRect/>
          </a:stretch>
        </p:blipFill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掌握绘图命令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深入学习直线、圆和平面图形的绘制方法，熟练使用参数化绘图，精通多段线及样条曲线的命令操作。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7acb7957-9aa0-11f0-b9c3-9a9b81d4da95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t="48" b="48"/>
          <a:stretch>
            <a:fillRect/>
          </a:stretch>
        </p:blipFill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绘图技能提升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强化练习直线类、圆类及平面图形命令，掌握参数化绘图技巧，熟练应用多段线与样条曲线，提升绘图效率与精度。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120650" y="533400"/>
            <a:ext cx="3553460" cy="1311910"/>
          </a:xfrm>
        </p:spPr>
        <p:txBody>
          <a:bodyPr/>
          <a:p>
            <a:r>
              <a:rPr lang="zh-CN" altLang="en-US" sz="2800"/>
              <a:t>操作步骤：</a:t>
            </a:r>
            <a:r>
              <a:rPr lang="en-US" altLang="zh-CN" sz="2800"/>
              <a:t>1</a:t>
            </a:r>
            <a:r>
              <a:rPr lang="zh-CN" altLang="en-US" sz="2800"/>
              <a:t>．多段线</a:t>
            </a:r>
            <a:endParaRPr lang="zh-CN" altLang="en-US" sz="2800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7fdc0676-9aa0-11f0-a24a-9acf34624a16"/>
          <p:cNvPicPr>
            <a:picLocks noChangeAspect="1"/>
          </p:cNvPicPr>
          <p:nvPr>
            <p:ph type="pic" idx="16394"/>
            <p:custDataLst>
              <p:tags r:id="rId3"/>
            </p:custDataLst>
          </p:nvPr>
        </p:nvPicPr>
        <p:blipFill>
          <a:blip r:embed="rId4"/>
          <a:srcRect t="10276" b="10276"/>
          <a:stretch>
            <a:fillRect/>
          </a:stretch>
        </p:blipFill>
        <p:spPr>
          <a:xfrm>
            <a:off x="3784600" y="812800"/>
            <a:ext cx="2057400" cy="30480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绘制起始点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从螺丝刀手柄末端开始，输入坐标或捕捉关键点，系统默认绘制直线段连接至下一指定位置。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7fdc074d-9aa0-11f0-a24a-9acf34624a16"/>
          <p:cNvPicPr>
            <a:picLocks noChangeAspect="1"/>
          </p:cNvPicPr>
          <p:nvPr>
            <p:ph type="pic" idx="16396"/>
            <p:custDataLst>
              <p:tags r:id="rId8"/>
            </p:custDataLst>
          </p:nvPr>
        </p:nvPicPr>
        <p:blipFill>
          <a:blip r:embed="rId9"/>
          <a:srcRect l="2982" t="6078" r="8276" b="6275"/>
          <a:stretch>
            <a:fillRect/>
          </a:stretch>
        </p:blipFill>
        <p:spPr>
          <a:xfrm>
            <a:off x="6553200" y="812800"/>
            <a:ext cx="2057400" cy="304800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圆弧参数设置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切换圆弧模式后，通过角度或半径参数调整弧度，按住Ctrl键可切换圆弧方向，确保与手柄曲面平滑衔接。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7fdc0789-9aa0-11f0-a24a-9acf34624a16"/>
          <p:cNvPicPr>
            <a:picLocks noChangeAspect="1"/>
          </p:cNvPicPr>
          <p:nvPr>
            <p:ph type="pic" idx="16398"/>
            <p:custDataLst>
              <p:tags r:id="rId13"/>
            </p:custDataLst>
          </p:nvPr>
        </p:nvPicPr>
        <p:blipFill>
          <a:blip r:embed="rId14"/>
          <a:srcRect l="16250" r="16250"/>
          <a:stretch>
            <a:fillRect/>
          </a:stretch>
        </p:blipFill>
        <p:spPr>
          <a:xfrm>
            <a:off x="9321800" y="812800"/>
            <a:ext cx="2057400" cy="3048000"/>
          </a:xfrm>
          <a:prstGeom prst="rect">
            <a:avLst/>
          </a:pr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闭合与调整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完成轮廓后启用闭合功能，系统自动生成闭合圆弧，通过宽度参数调整线宽，使用放弃选项可回退至上一步操作。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2721610" cy="1828800"/>
          </a:xfrm>
        </p:spPr>
        <p:txBody>
          <a:bodyPr/>
          <a:p>
            <a:r>
              <a:rPr lang="zh-CN" altLang="en-US"/>
              <a:t>操作步骤：</a:t>
            </a:r>
            <a:r>
              <a:rPr lang="en-US" altLang="zh-CN"/>
              <a:t>2</a:t>
            </a:r>
            <a:r>
              <a:rPr lang="zh-CN" altLang="en-US"/>
              <a:t>．样条曲线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8" name="图片占位符 17" descr="1"/>
          <p:cNvPicPr>
            <a:picLocks noChangeAspect="1"/>
          </p:cNvPicPr>
          <p:nvPr>
            <p:ph type="pic" idx="16396"/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87800" y="1143000"/>
            <a:ext cx="914400" cy="9144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绘制方式选择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通过拟合点或控制点创建样条曲线，选项差异取决于选择类型，影响曲线生成逻辑。</a:t>
            </a:r>
            <a:endParaRPr lang="zh-CN" altLang="en-US"/>
          </a:p>
        </p:txBody>
      </p:sp>
      <p:pic>
        <p:nvPicPr>
          <p:cNvPr id="19" name="图片占位符 18" descr="2"/>
          <p:cNvPicPr>
            <a:picLocks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987800" y="2362200"/>
            <a:ext cx="914400" cy="9144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节点参数化设置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调整节点参数化方式，控制曲线通过拟合点时的形状变化，确保平滑度与精度平衡。</a:t>
            </a:r>
            <a:endParaRPr lang="zh-CN" altLang="en-US"/>
          </a:p>
        </p:txBody>
      </p:sp>
      <p:pic>
        <p:nvPicPr>
          <p:cNvPr id="20" name="图片占位符 19" descr="3"/>
          <p:cNvPicPr>
            <a:picLocks noChangeAspect="1"/>
          </p:cNvPicPr>
          <p:nvPr>
            <p:ph type="pic" idx="16398"/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987800" y="3581400"/>
            <a:ext cx="914400" cy="9144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对象转换操作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将二次/三次样条多段线转换为等效样条曲线，按DELOBJ变量决定是否删除原多段线。</a:t>
            </a:r>
            <a:endParaRPr lang="zh-CN" altLang="en-US"/>
          </a:p>
        </p:txBody>
      </p:sp>
      <p:pic>
        <p:nvPicPr>
          <p:cNvPr id="17" name="图片占位符 16" descr="4"/>
          <p:cNvPicPr>
            <a:picLocks noChangeAspect="1"/>
          </p:cNvPicPr>
          <p:nvPr>
            <p:ph type="pic" idx="16399"/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987800" y="4800600"/>
            <a:ext cx="914400" cy="914400"/>
          </a:xfrm>
          <a:prstGeom prst="rect">
            <a:avLst/>
          </a:prstGeom>
        </p:spPr>
      </p:pic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/>
          <a:p>
            <a:r>
              <a:rPr lang="zh-CN" altLang="en-US"/>
              <a:t>切向与闭合控制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22"/>
            </p:custDataLst>
          </p:nvPr>
        </p:nvSpPr>
        <p:spPr/>
        <p:txBody>
          <a:bodyPr/>
          <a:p>
            <a:r>
              <a:rPr lang="zh-CN" altLang="en-US"/>
              <a:t>指定起点与端点切向，支持对象捕捉模式；闭合时连接首尾点并保持相切，优化曲线连贯性。</a:t>
            </a:r>
            <a:endParaRPr lang="zh-CN" altLang="en-US"/>
          </a:p>
        </p:txBody>
      </p:sp>
    </p:spTree>
    <p:custDataLst>
      <p:tags r:id="rId23"/>
    </p:custData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任务七  绘制泵轴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11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2" name="图片占位符 21" descr="1"/>
          <p:cNvPicPr>
            <a:picLocks noChangeAspect="1"/>
          </p:cNvPicPr>
          <p:nvPr>
            <p:ph type="pic" idx="16394"/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4400" y="2171700"/>
            <a:ext cx="914400" cy="9144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机械图绘制与对称性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机械图绘制需确保图线轴线对称，精准坐标法保持对称性。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9" name="图片占位符 18" descr="2"/>
          <p:cNvPicPr>
            <a:picLocks noChangeAspect="1"/>
          </p:cNvPicPr>
          <p:nvPr>
            <p:ph type="pic" idx="16396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53200" y="2171700"/>
            <a:ext cx="914400" cy="9144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AutoCAD的约束功能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AutoCAD的几何与尺寸约束功能可精准维护图形关系并自动调整参数。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9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0" name="图片占位符 19" descr="3"/>
          <p:cNvPicPr>
            <a:picLocks noChangeAspect="1"/>
          </p:cNvPicPr>
          <p:nvPr>
            <p:ph type="pic" idx="16398"/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14400" y="4686300"/>
            <a:ext cx="914400" cy="91440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对象约束与参数化绘图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9"/>
            </p:custDataLst>
          </p:nvPr>
        </p:nvSpPr>
        <p:spPr/>
        <p:txBody>
          <a:bodyPr/>
          <a:p>
            <a:r>
              <a:rPr lang="zh-CN" altLang="en-US"/>
              <a:t>对象约束即参数化绘图，属AutoCAD参数化设计核心功能。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1"/>
            <p:custDataLst>
              <p:tags r:id="rId2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1" name="图片占位符 20" descr="4"/>
          <p:cNvPicPr>
            <a:picLocks noChangeAspect="1"/>
          </p:cNvPicPr>
          <p:nvPr>
            <p:ph type="pic" idx="16400"/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553200" y="4686300"/>
            <a:ext cx="914400" cy="91440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24"/>
            </p:custDataLst>
          </p:nvPr>
        </p:nvSpPr>
        <p:spPr/>
        <p:txBody>
          <a:bodyPr/>
          <a:p>
            <a:r>
              <a:rPr lang="zh-CN" altLang="en-US"/>
              <a:t>泵轴绘制实例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5"/>
            </p:custDataLst>
          </p:nvPr>
        </p:nvSpPr>
        <p:spPr/>
        <p:txBody>
          <a:bodyPr/>
          <a:p>
            <a:r>
              <a:rPr lang="zh-CN" altLang="en-US"/>
              <a:t>泵轴绘制实例：运用直线、圆及圆弧命令，结合对象约束提升效率。</a:t>
            </a:r>
            <a:endParaRPr lang="zh-CN" altLang="en-US"/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74123" y="194628"/>
            <a:ext cx="5189855" cy="1621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774440" y="1711643"/>
            <a:ext cx="5080000" cy="368300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solidFill>
                  <a:srgbClr val="FF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1200">
                <a:solidFill>
                  <a:srgbClr val="FF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泵轴</a:t>
            </a:r>
            <a:endParaRPr lang="zh-CN" altLang="en-US" sz="1200">
              <a:solidFill>
                <a:srgbClr val="FF0000"/>
              </a:solidFill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7"/>
    </p:custData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6" name="图片占位符 25" descr="1"/>
          <p:cNvPicPr>
            <a:picLocks noChangeAspect="1"/>
          </p:cNvPicPr>
          <p:nvPr>
            <p:ph type="pic" idx="16395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30800" y="1073150"/>
            <a:ext cx="406400" cy="4064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 fontScale="80000"/>
          </a:bodyPr>
          <a:p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在命令行中输入“LIMITS”，设置绘图环境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40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5" name="图片占位符 24" descr="8"/>
          <p:cNvPicPr>
            <a:picLocks noChangeAspect="1"/>
          </p:cNvPicPr>
          <p:nvPr>
            <p:ph type="pic" idx="16398"/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130800" y="2508250"/>
            <a:ext cx="406400" cy="40640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3"/>
            </p:custDataLst>
          </p:nvPr>
        </p:nvSpPr>
        <p:spPr/>
        <p:txBody>
          <a:bodyPr/>
          <a:p>
            <a:r>
              <a:rPr lang="en-US" altLang="zh-CN" sz="1900"/>
              <a:t>2</a:t>
            </a:r>
            <a:r>
              <a:rPr lang="zh-CN" altLang="en-US" sz="1900"/>
              <a:t>．</a:t>
            </a:r>
            <a:r>
              <a:rPr lang="zh-CN" altLang="en-US" sz="1900"/>
              <a:t>图层设置</a:t>
            </a:r>
            <a:endParaRPr lang="zh-CN" altLang="en-US" sz="190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 sz="1300"/>
              <a:t>通过图层特性管理器新建中心线、尺寸线、轮廓线三层。</a:t>
            </a:r>
            <a:endParaRPr lang="zh-CN" altLang="en-US" sz="1300"/>
          </a:p>
        </p:txBody>
      </p:sp>
      <p:sp>
        <p:nvSpPr>
          <p:cNvPr id="14" name="装饰  2"/>
          <p:cNvSpPr>
            <a:spLocks noGrp="1"/>
          </p:cNvSpPr>
          <p:nvPr>
            <p:ph type="body" idx="16402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3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4" name="图片占位符 23" descr="3"/>
          <p:cNvPicPr>
            <a:picLocks noChangeAspect="1"/>
          </p:cNvPicPr>
          <p:nvPr>
            <p:ph type="pic" idx="16401"/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130800" y="3943350"/>
            <a:ext cx="406400" cy="406400"/>
          </a:xfrm>
          <a:prstGeom prst="rect">
            <a:avLst/>
          </a:prstGeom>
        </p:spPr>
      </p:pic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20"/>
            </p:custDataLst>
          </p:nvPr>
        </p:nvSpPr>
        <p:spPr/>
        <p:txBody>
          <a:bodyPr/>
          <a:p>
            <a:r>
              <a:rPr lang="en-US" altLang="zh-CN" sz="1900"/>
              <a:t>3</a:t>
            </a:r>
            <a:r>
              <a:rPr lang="zh-CN" altLang="en-US" sz="1900"/>
              <a:t>．</a:t>
            </a:r>
            <a:r>
              <a:rPr lang="zh-CN" altLang="en-US" sz="1900"/>
              <a:t>绘制中心线</a:t>
            </a:r>
            <a:endParaRPr lang="zh-CN" altLang="en-US" sz="190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/>
            <p:custDataLst>
              <p:tags r:id="rId21"/>
            </p:custDataLst>
          </p:nvPr>
        </p:nvSpPr>
        <p:spPr/>
        <p:txBody>
          <a:bodyPr/>
          <a:p>
            <a:r>
              <a:rPr lang="zh-CN" altLang="en-US" sz="1300"/>
              <a:t>设置中心线图层，点击直线按钮绘制泵轴水平中心线。</a:t>
            </a:r>
            <a:endParaRPr lang="zh-CN" altLang="en-US" sz="1300"/>
          </a:p>
        </p:txBody>
      </p:sp>
      <p:sp>
        <p:nvSpPr>
          <p:cNvPr id="19" name="装饰  7"/>
          <p:cNvSpPr>
            <a:spLocks noGrp="1"/>
          </p:cNvSpPr>
          <p:nvPr>
            <p:ph type="body" idx="16405"/>
            <p:custDataLst>
              <p:tags r:id="rId2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装饰  8"/>
          <p:cNvSpPr>
            <a:spLocks noGrp="1"/>
          </p:cNvSpPr>
          <p:nvPr>
            <p:ph type="body" idx="16406"/>
            <p:custDataLst>
              <p:tags r:id="rId2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7" name="图片占位符 26" descr="10"/>
          <p:cNvPicPr>
            <a:picLocks noChangeAspect="1"/>
          </p:cNvPicPr>
          <p:nvPr>
            <p:ph type="pic" idx="16404"/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130800" y="5378450"/>
            <a:ext cx="406400" cy="406400"/>
          </a:xfrm>
          <a:prstGeom prst="rect">
            <a:avLst/>
          </a:prstGeom>
        </p:spPr>
      </p:pic>
      <p:sp>
        <p:nvSpPr>
          <p:cNvPr id="22" name="文本占位符 21"/>
          <p:cNvSpPr>
            <a:spLocks noGrp="1"/>
          </p:cNvSpPr>
          <p:nvPr>
            <p:ph type="body" idx="16393"/>
            <p:custDataLst>
              <p:tags r:id="rId27"/>
            </p:custDataLst>
          </p:nvPr>
        </p:nvSpPr>
        <p:spPr/>
        <p:txBody>
          <a:bodyPr/>
          <a:p>
            <a:r>
              <a:rPr lang="en-US" altLang="zh-CN" sz="1900"/>
              <a:t>4</a:t>
            </a:r>
            <a:r>
              <a:rPr lang="zh-CN" altLang="en-US" sz="1900"/>
              <a:t>．</a:t>
            </a:r>
            <a:r>
              <a:rPr lang="zh-CN" altLang="en-US" sz="1900"/>
              <a:t>绘制泵轴的外轮廓线</a:t>
            </a:r>
            <a:endParaRPr lang="zh-CN" altLang="en-US" sz="190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4"/>
            <p:custDataLst>
              <p:tags r:id="rId28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设置“轮廓线”图层，点击直线按钮绘制泵轴外轮廓线，无需精确尺寸。</a:t>
            </a:r>
            <a:endParaRPr lang="zh-CN" altLang="en-US"/>
          </a:p>
        </p:txBody>
      </p:sp>
      <p:pic>
        <p:nvPicPr>
          <p:cNvPr id="3" name="图片 -2147482368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12420" y="1657350"/>
            <a:ext cx="4218305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08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872490" y="5378768"/>
            <a:ext cx="3482340" cy="6546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1"/>
    </p:custData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67055" y="187915"/>
            <a:ext cx="10800000" cy="720000"/>
          </a:xfrm>
        </p:spPr>
        <p:txBody>
          <a:bodyPr/>
          <a:p>
            <a:r>
              <a:rPr lang="zh-CN" altLang="en-US" b="0">
                <a:sym typeface="+mn-ea"/>
              </a:rPr>
              <a:t>操作步骤：</a:t>
            </a:r>
            <a:r>
              <a:rPr lang="en-US" altLang="zh-CN" b="0">
                <a:sym typeface="+mn-ea"/>
              </a:rPr>
              <a:t>5</a:t>
            </a:r>
            <a:r>
              <a:rPr lang="zh-CN" altLang="en-US" b="0">
                <a:sym typeface="+mn-ea"/>
              </a:rPr>
              <a:t>．添加约束</a:t>
            </a:r>
            <a:endParaRPr lang="zh-CN" altLang="en-US" b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67055" y="1085849"/>
            <a:ext cx="10800000" cy="4873625"/>
          </a:xfrm>
        </p:spPr>
        <p:txBody>
          <a:bodyPr/>
          <a:p>
            <a:r>
              <a:rPr lang="zh-CN" altLang="en-US" sz="1800"/>
              <a:t>（</a:t>
            </a:r>
            <a:r>
              <a:rPr lang="en-US" altLang="zh-CN" sz="1800"/>
              <a:t>1</a:t>
            </a:r>
            <a:r>
              <a:rPr lang="zh-CN" altLang="en-US" sz="1800"/>
              <a:t>）在命令行中输入</a:t>
            </a:r>
            <a:r>
              <a:rPr lang="en-US" altLang="zh-CN" sz="1800"/>
              <a:t>“GCFIX”</a:t>
            </a:r>
            <a:r>
              <a:rPr lang="zh-CN" altLang="en-US" sz="1800"/>
              <a:t>或者单击</a:t>
            </a:r>
            <a:r>
              <a:rPr lang="en-US" altLang="zh-CN" sz="1800"/>
              <a:t>“</a:t>
            </a:r>
            <a:r>
              <a:rPr lang="zh-CN" altLang="en-US" sz="1800"/>
              <a:t>参数化</a:t>
            </a:r>
            <a:r>
              <a:rPr lang="en-US" altLang="zh-CN" sz="1800"/>
              <a:t>”</a:t>
            </a:r>
            <a:r>
              <a:rPr lang="zh-CN" altLang="en-US" sz="1800"/>
              <a:t>选项卡</a:t>
            </a:r>
            <a:r>
              <a:rPr lang="en-US" altLang="zh-CN" sz="1800"/>
              <a:t>“</a:t>
            </a:r>
            <a:r>
              <a:rPr lang="zh-CN" altLang="en-US" sz="1800"/>
              <a:t>几何</a:t>
            </a:r>
            <a:r>
              <a:rPr lang="en-US" altLang="zh-CN" sz="1800"/>
              <a:t>”</a:t>
            </a:r>
            <a:r>
              <a:rPr lang="zh-CN" altLang="en-US" sz="1800"/>
              <a:t>面板中的</a:t>
            </a:r>
            <a:r>
              <a:rPr lang="en-US" altLang="zh-CN" sz="1800"/>
              <a:t>“</a:t>
            </a:r>
            <a:r>
              <a:rPr lang="zh-CN" altLang="en-US" sz="1800"/>
              <a:t>固定</a:t>
            </a:r>
            <a:r>
              <a:rPr lang="en-US" altLang="zh-CN" sz="1800"/>
              <a:t>”</a:t>
            </a:r>
            <a:r>
              <a:rPr lang="zh-CN" altLang="en-US" sz="1800"/>
              <a:t>按钮，添加水平中心线的固定约束。</a:t>
            </a:r>
            <a:endParaRPr lang="zh-CN" altLang="en-US" sz="1800"/>
          </a:p>
          <a:p>
            <a:r>
              <a:rPr lang="zh-CN" altLang="en-US" sz="1800"/>
              <a:t>（</a:t>
            </a:r>
            <a:r>
              <a:rPr lang="en-US" altLang="zh-CN" sz="1800"/>
              <a:t>2</a:t>
            </a:r>
            <a:r>
              <a:rPr lang="zh-CN" altLang="en-US" sz="1800"/>
              <a:t>）在命令行中输入</a:t>
            </a:r>
            <a:r>
              <a:rPr lang="en-US" altLang="zh-CN" sz="1800"/>
              <a:t>“GCCOINCIDENT”</a:t>
            </a:r>
            <a:r>
              <a:rPr lang="zh-CN" altLang="en-US" sz="1800"/>
              <a:t>或者单击</a:t>
            </a:r>
            <a:r>
              <a:rPr lang="en-US" altLang="zh-CN" sz="1800"/>
              <a:t>“</a:t>
            </a:r>
            <a:r>
              <a:rPr lang="zh-CN" altLang="en-US" sz="1800"/>
              <a:t>参数化</a:t>
            </a:r>
            <a:r>
              <a:rPr lang="en-US" altLang="zh-CN" sz="1800"/>
              <a:t>”</a:t>
            </a:r>
            <a:r>
              <a:rPr lang="zh-CN" altLang="en-US" sz="1800"/>
              <a:t>选项卡</a:t>
            </a:r>
            <a:r>
              <a:rPr lang="en-US" altLang="zh-CN" sz="1800"/>
              <a:t>“</a:t>
            </a:r>
            <a:r>
              <a:rPr lang="zh-CN" altLang="en-US" sz="1800"/>
              <a:t>几何</a:t>
            </a:r>
            <a:r>
              <a:rPr lang="en-US" altLang="zh-CN" sz="1800"/>
              <a:t>”</a:t>
            </a:r>
            <a:r>
              <a:rPr lang="zh-CN" altLang="en-US" sz="1800"/>
              <a:t>面板中的</a:t>
            </a:r>
            <a:r>
              <a:rPr lang="en-US" altLang="zh-CN" sz="1800"/>
              <a:t>“</a:t>
            </a:r>
            <a:r>
              <a:rPr lang="zh-CN" altLang="en-US" sz="1800"/>
              <a:t>重合</a:t>
            </a:r>
            <a:r>
              <a:rPr lang="en-US" altLang="zh-CN" sz="1800"/>
              <a:t>”</a:t>
            </a:r>
            <a:r>
              <a:rPr lang="zh-CN" altLang="en-US" sz="1800"/>
              <a:t>按钮，选取左端竖直线的上端点和最上端水平直线的左端点添加重合约束。</a:t>
            </a:r>
            <a:endParaRPr lang="zh-CN" altLang="en-US" sz="1800"/>
          </a:p>
          <a:p>
            <a:r>
              <a:rPr lang="zh-CN" altLang="en-US" sz="1800"/>
              <a:t>（</a:t>
            </a:r>
            <a:r>
              <a:rPr lang="en-US" altLang="zh-CN" sz="1800"/>
              <a:t>3</a:t>
            </a:r>
            <a:r>
              <a:rPr lang="zh-CN" altLang="en-US" sz="1800"/>
              <a:t>）单击</a:t>
            </a:r>
            <a:r>
              <a:rPr lang="en-US" altLang="zh-CN" sz="1800"/>
              <a:t>“</a:t>
            </a:r>
            <a:r>
              <a:rPr lang="zh-CN" altLang="en-US" sz="1800"/>
              <a:t>参数化</a:t>
            </a:r>
            <a:r>
              <a:rPr lang="en-US" altLang="zh-CN" sz="1800"/>
              <a:t>”</a:t>
            </a:r>
            <a:r>
              <a:rPr lang="zh-CN" altLang="en-US" sz="1800"/>
              <a:t>选项卡</a:t>
            </a:r>
            <a:r>
              <a:rPr lang="en-US" altLang="zh-CN" sz="1800"/>
              <a:t>“</a:t>
            </a:r>
            <a:r>
              <a:rPr lang="zh-CN" altLang="en-US" sz="1800"/>
              <a:t>几何</a:t>
            </a:r>
            <a:r>
              <a:rPr lang="en-US" altLang="zh-CN" sz="1800"/>
              <a:t>”</a:t>
            </a:r>
            <a:r>
              <a:rPr lang="zh-CN" altLang="en-US" sz="1800"/>
              <a:t>面板中的</a:t>
            </a:r>
            <a:r>
              <a:rPr lang="en-US" altLang="zh-CN" sz="1800"/>
              <a:t>“</a:t>
            </a:r>
            <a:r>
              <a:rPr lang="zh-CN" altLang="en-US" sz="1800"/>
              <a:t>共线</a:t>
            </a:r>
            <a:r>
              <a:rPr lang="en-US" altLang="zh-CN" sz="1800"/>
              <a:t>”</a:t>
            </a:r>
            <a:r>
              <a:rPr lang="zh-CN" altLang="en-US" sz="1800"/>
              <a:t>按钮，添加轴肩竖直之间的共线约束，结果如图所示。</a:t>
            </a:r>
            <a:endParaRPr lang="zh-CN" altLang="en-US" sz="1800"/>
          </a:p>
          <a:p>
            <a:r>
              <a:rPr lang="zh-CN" altLang="en-US" sz="1800"/>
              <a:t>（</a:t>
            </a:r>
            <a:r>
              <a:rPr lang="en-US" altLang="zh-CN" sz="1800"/>
              <a:t>4</a:t>
            </a:r>
            <a:r>
              <a:rPr lang="zh-CN" altLang="en-US" sz="1800"/>
              <a:t>）在命令行中输入</a:t>
            </a:r>
            <a:r>
              <a:rPr lang="en-US" altLang="zh-CN" sz="1800"/>
              <a:t>“DCVERTICAL”</a:t>
            </a:r>
            <a:r>
              <a:rPr lang="zh-CN" altLang="en-US" sz="1800"/>
              <a:t>或者单击</a:t>
            </a:r>
            <a:r>
              <a:rPr lang="en-US" altLang="zh-CN" sz="1800"/>
              <a:t>“</a:t>
            </a:r>
            <a:r>
              <a:rPr lang="zh-CN" altLang="en-US" sz="1800"/>
              <a:t>参数化</a:t>
            </a:r>
            <a:r>
              <a:rPr lang="en-US" altLang="zh-CN" sz="1800"/>
              <a:t>”</a:t>
            </a:r>
            <a:r>
              <a:rPr lang="zh-CN" altLang="en-US" sz="1800"/>
              <a:t>选项卡</a:t>
            </a:r>
            <a:r>
              <a:rPr lang="en-US" altLang="zh-CN" sz="1800"/>
              <a:t>“</a:t>
            </a:r>
            <a:r>
              <a:rPr lang="zh-CN" altLang="en-US" sz="1800"/>
              <a:t>标注</a:t>
            </a:r>
            <a:r>
              <a:rPr lang="en-US" altLang="zh-CN" sz="1800"/>
              <a:t>”</a:t>
            </a:r>
            <a:r>
              <a:rPr lang="zh-CN" altLang="en-US" sz="1800"/>
              <a:t>面板中的</a:t>
            </a:r>
            <a:r>
              <a:rPr lang="en-US" altLang="zh-CN" sz="1800"/>
              <a:t>“</a:t>
            </a:r>
            <a:r>
              <a:rPr lang="zh-CN" altLang="en-US" sz="1800"/>
              <a:t>竖直</a:t>
            </a:r>
            <a:r>
              <a:rPr lang="en-US" altLang="zh-CN" sz="1800"/>
              <a:t>”</a:t>
            </a:r>
            <a:r>
              <a:rPr lang="zh-CN" altLang="en-US" sz="1800"/>
              <a:t>按钮，选择左侧第一条竖直线的两端点进行尺寸约束。</a:t>
            </a:r>
            <a:endParaRPr lang="zh-CN" altLang="en-US" sz="1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30" y="5215255"/>
            <a:ext cx="307340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75" y="5120005"/>
            <a:ext cx="2978150" cy="1009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0370" y="5120005"/>
            <a:ext cx="2044700" cy="1111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35415" y="5310505"/>
            <a:ext cx="3067050" cy="81915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 b="0">
                <a:sym typeface="+mn-ea"/>
              </a:rPr>
              <a:t>操作步骤：</a:t>
            </a:r>
            <a:r>
              <a:rPr lang="en-US" altLang="zh-CN" b="0">
                <a:sym typeface="+mn-ea"/>
              </a:rPr>
              <a:t>5</a:t>
            </a:r>
            <a:r>
              <a:rPr lang="zh-CN" altLang="en-US" b="0">
                <a:sym typeface="+mn-ea"/>
              </a:rPr>
              <a:t>．添加约束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95630" y="1172844"/>
            <a:ext cx="10800000" cy="4873625"/>
          </a:xfrm>
        </p:spPr>
        <p:txBody>
          <a:bodyPr/>
          <a:p>
            <a:r>
              <a:rPr lang="zh-CN" altLang="en-US" sz="1800"/>
              <a:t>（</a:t>
            </a:r>
            <a:r>
              <a:rPr lang="en-US" altLang="zh-CN" sz="1800"/>
              <a:t>5</a:t>
            </a:r>
            <a:r>
              <a:rPr lang="zh-CN" altLang="en-US" sz="1800"/>
              <a:t>）在命令行中输入</a:t>
            </a:r>
            <a:r>
              <a:rPr lang="en-US" altLang="zh-CN" sz="1800"/>
              <a:t>“DCHORIZONTAL”</a:t>
            </a:r>
            <a:r>
              <a:rPr lang="zh-CN" altLang="en-US" sz="1800"/>
              <a:t>或者单击</a:t>
            </a:r>
            <a:r>
              <a:rPr lang="en-US" altLang="zh-CN" sz="1800"/>
              <a:t>“</a:t>
            </a:r>
            <a:r>
              <a:rPr lang="zh-CN" altLang="en-US" sz="1800"/>
              <a:t>参数化</a:t>
            </a:r>
            <a:r>
              <a:rPr lang="en-US" altLang="zh-CN" sz="1800"/>
              <a:t>”</a:t>
            </a:r>
            <a:r>
              <a:rPr lang="zh-CN" altLang="en-US" sz="1800"/>
              <a:t>选项卡</a:t>
            </a:r>
            <a:r>
              <a:rPr lang="en-US" altLang="zh-CN" sz="1800"/>
              <a:t>“</a:t>
            </a:r>
            <a:r>
              <a:rPr lang="zh-CN" altLang="en-US" sz="1800"/>
              <a:t>几何</a:t>
            </a:r>
            <a:r>
              <a:rPr lang="en-US" altLang="zh-CN" sz="1800"/>
              <a:t>”</a:t>
            </a:r>
            <a:r>
              <a:rPr lang="zh-CN" altLang="en-US" sz="1800"/>
              <a:t>面板中的</a:t>
            </a:r>
            <a:r>
              <a:rPr lang="en-US" altLang="zh-CN" sz="1800"/>
              <a:t>“</a:t>
            </a:r>
            <a:r>
              <a:rPr lang="zh-CN" altLang="en-US" sz="1800"/>
              <a:t>水平</a:t>
            </a:r>
            <a:r>
              <a:rPr lang="en-US" altLang="zh-CN" sz="1800"/>
              <a:t>”</a:t>
            </a:r>
            <a:r>
              <a:rPr lang="zh-CN" altLang="en-US" sz="1800"/>
              <a:t>按钮，对泵轴外轮廓尺寸进行约束设置。</a:t>
            </a:r>
            <a:endParaRPr lang="zh-CN" altLang="en-US" sz="1800"/>
          </a:p>
          <a:p>
            <a:r>
              <a:rPr lang="zh-CN" altLang="en-US" sz="1800"/>
              <a:t>（</a:t>
            </a:r>
            <a:r>
              <a:rPr lang="en-US" altLang="zh-CN" sz="1800"/>
              <a:t>6</a:t>
            </a:r>
            <a:r>
              <a:rPr lang="zh-CN" altLang="en-US" sz="1800"/>
              <a:t>）在命令行中输入</a:t>
            </a:r>
            <a:r>
              <a:rPr lang="en-US" altLang="zh-CN" sz="1800"/>
              <a:t>“GCSYMMETRIC”</a:t>
            </a:r>
            <a:r>
              <a:rPr lang="zh-CN" altLang="en-US" sz="1800"/>
              <a:t>或者单击</a:t>
            </a:r>
            <a:r>
              <a:rPr lang="en-US" altLang="zh-CN" sz="1800"/>
              <a:t>“</a:t>
            </a:r>
            <a:r>
              <a:rPr lang="zh-CN" altLang="en-US" sz="1800"/>
              <a:t>参数化</a:t>
            </a:r>
            <a:r>
              <a:rPr lang="en-US" altLang="zh-CN" sz="1800"/>
              <a:t>”</a:t>
            </a:r>
            <a:r>
              <a:rPr lang="zh-CN" altLang="en-US" sz="1800"/>
              <a:t>选项卡</a:t>
            </a:r>
            <a:r>
              <a:rPr lang="en-US" altLang="zh-CN" sz="1800"/>
              <a:t>“</a:t>
            </a:r>
            <a:r>
              <a:rPr lang="zh-CN" altLang="en-US" sz="1800"/>
              <a:t>几何</a:t>
            </a:r>
            <a:r>
              <a:rPr lang="en-US" altLang="zh-CN" sz="1800"/>
              <a:t>”</a:t>
            </a:r>
            <a:r>
              <a:rPr lang="zh-CN" altLang="en-US" sz="1800"/>
              <a:t>面板中的</a:t>
            </a:r>
            <a:r>
              <a:rPr lang="en-US" altLang="zh-CN" sz="1800"/>
              <a:t>“</a:t>
            </a:r>
            <a:r>
              <a:rPr lang="zh-CN" altLang="en-US" sz="1800"/>
              <a:t>对称</a:t>
            </a:r>
            <a:r>
              <a:rPr lang="en-US" altLang="zh-CN" sz="1800"/>
              <a:t>”</a:t>
            </a:r>
            <a:r>
              <a:rPr lang="zh-CN" altLang="en-US" sz="1800"/>
              <a:t>按钮，添加上下两条水平直线相对于水平中心线的对称约束关系。</a:t>
            </a:r>
            <a:endParaRPr lang="zh-CN" altLang="en-US" sz="1800"/>
          </a:p>
          <a:p>
            <a:endParaRPr lang="zh-CN" altLang="en-US" sz="1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695" y="3429000"/>
            <a:ext cx="4630420" cy="15786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445510"/>
            <a:ext cx="4432300" cy="15621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6</a:t>
            </a:r>
            <a:r>
              <a:rPr lang="zh-CN" altLang="en-US"/>
              <a:t>．</a:t>
            </a:r>
            <a:r>
              <a:rPr lang="zh-CN" altLang="en-US"/>
              <a:t>绘制泵轴的键槽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绘制键槽轮廓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设置轮廓线层，用直线和圆弧绘制键槽结构。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添加几何约束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添加直线与圆弧重合、对称及相切约束。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尺寸约束与调整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参数化标注面板设置线性尺寸约束，调整半径为2。</a:t>
            </a:r>
            <a:endParaRPr lang="zh-CN" altLang="en-US"/>
          </a:p>
        </p:txBody>
      </p:sp>
      <p:pic>
        <p:nvPicPr>
          <p:cNvPr id="16" name="图片占位符 15"/>
          <p:cNvPicPr>
            <a:picLocks noChangeAspect="1"/>
          </p:cNvPicPr>
          <p:nvPr>
            <p:ph type="pic" idx="16393"/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14400" y="1828800"/>
            <a:ext cx="2759075" cy="1891030"/>
          </a:xfrm>
          <a:prstGeom prst="rect">
            <a:avLst/>
          </a:prstGeom>
        </p:spPr>
      </p:pic>
      <p:pic>
        <p:nvPicPr>
          <p:cNvPr id="18" name="图片占位符 17"/>
          <p:cNvPicPr>
            <a:picLocks noChangeAspect="1"/>
          </p:cNvPicPr>
          <p:nvPr>
            <p:ph type="pic" idx="16395"/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564380" y="4067810"/>
            <a:ext cx="3145790" cy="1875790"/>
          </a:xfrm>
          <a:prstGeom prst="rect">
            <a:avLst/>
          </a:prstGeom>
        </p:spPr>
      </p:pic>
      <p:pic>
        <p:nvPicPr>
          <p:cNvPr id="20" name="图片占位符 19"/>
          <p:cNvPicPr>
            <a:picLocks noChangeAspect="1"/>
          </p:cNvPicPr>
          <p:nvPr>
            <p:ph type="pic" idx="16397"/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518525" y="1341755"/>
            <a:ext cx="2401570" cy="237109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7</a:t>
            </a:r>
            <a:r>
              <a:rPr lang="zh-CN" altLang="en-US"/>
              <a:t>．</a:t>
            </a:r>
            <a:r>
              <a:rPr lang="zh-CN" altLang="en-US"/>
              <a:t>绘制孔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8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绘制竖直中心线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设置中心线图层，点击直线按钮，在第一轴段绘制竖直中心线。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9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竖直中心线的线性尺寸约束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单击“参数化”选项卡“标注”面板中的“线性”按钮，对竖直中心线进行线性尺寸约束，如图所示。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400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绘制圆并进行直径尺寸约束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于"轮廓线"图层中心点绘制圆，并应用直径参数化标注约束。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1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7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注意事项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6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在进行几何约束和尺寸约束时，注意约束顺序，约束出错的话，可以根据需求适当的添加几何约束。</a:t>
            </a:r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324600" y="168275"/>
            <a:ext cx="3448050" cy="17703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574800" y="5363845"/>
            <a:ext cx="3615055" cy="12192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870825" y="5363845"/>
            <a:ext cx="3617595" cy="1276985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80060" y="260350"/>
            <a:ext cx="10972800" cy="380365"/>
          </a:xfrm>
        </p:spPr>
        <p:txBody>
          <a:bodyPr>
            <a:normAutofit fontScale="90000"/>
          </a:bodyPr>
          <a:p>
            <a:r>
              <a:rPr lang="zh-CN" altLang="en-US"/>
              <a:t>知识点详解：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几何约束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>
          <a:xfrm flipH="1">
            <a:off x="469265" y="1107440"/>
            <a:ext cx="76200" cy="123888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675640" y="1133475"/>
            <a:ext cx="3098800" cy="406400"/>
          </a:xfrm>
        </p:spPr>
        <p:txBody>
          <a:bodyPr/>
          <a:p>
            <a:r>
              <a:rPr lang="zh-CN" altLang="en-US"/>
              <a:t>几何约束概述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690245" y="1644015"/>
            <a:ext cx="3098800" cy="702310"/>
          </a:xfrm>
        </p:spPr>
        <p:txBody>
          <a:bodyPr/>
          <a:p>
            <a:r>
              <a:rPr lang="zh-CN" altLang="en-US"/>
              <a:t>几何约束定义对象几何特性及参数化显示功能。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5"/>
            </p:custDataLst>
          </p:nvPr>
        </p:nvSpPr>
        <p:spPr>
          <a:xfrm>
            <a:off x="457200" y="2565400"/>
            <a:ext cx="76200" cy="138239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762000" y="2565400"/>
            <a:ext cx="3098800" cy="406400"/>
          </a:xfrm>
        </p:spPr>
        <p:txBody>
          <a:bodyPr/>
          <a:p>
            <a:r>
              <a:rPr lang="zh-CN" altLang="en-US"/>
              <a:t>几何约束的使用与编辑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762000" y="3190875"/>
            <a:ext cx="3098800" cy="1219200"/>
          </a:xfrm>
        </p:spPr>
        <p:txBody>
          <a:bodyPr/>
          <a:p>
            <a:r>
              <a:rPr lang="zh-CN" altLang="en-US"/>
              <a:t>几何约束规定草图条件与关系，面板位于参数化标签内，工具见图。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>
          <a:xfrm>
            <a:off x="480060" y="4166870"/>
            <a:ext cx="76200" cy="152590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>
          <a:xfrm>
            <a:off x="690245" y="4270375"/>
            <a:ext cx="3098800" cy="406400"/>
          </a:xfrm>
        </p:spPr>
        <p:txBody>
          <a:bodyPr/>
          <a:p>
            <a:r>
              <a:rPr lang="zh-CN" altLang="en-US"/>
              <a:t>几何约束设置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>
          <a:xfrm>
            <a:off x="675640" y="4896485"/>
            <a:ext cx="3098800" cy="1219200"/>
          </a:xfrm>
        </p:spPr>
        <p:txBody>
          <a:bodyPr/>
          <a:p>
            <a:r>
              <a:rPr lang="zh-CN" altLang="en-US"/>
              <a:t>通过命令行、菜单栏或工具栏按钮进入几何约束设置。</a:t>
            </a:r>
            <a:endParaRPr lang="zh-CN" altLang="en-US"/>
          </a:p>
        </p:txBody>
      </p:sp>
      <p:pic>
        <p:nvPicPr>
          <p:cNvPr id="3" name="图片 -214748238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08145" y="1107123"/>
            <a:ext cx="1532890" cy="884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2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74423" y="1238885"/>
            <a:ext cx="1448435" cy="621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219"/>
          <p:cNvPicPr>
            <a:picLocks noChangeAspect="1"/>
          </p:cNvPicPr>
          <p:nvPr/>
        </p:nvPicPr>
        <p:blipFill>
          <a:blip r:embed="rId13"/>
          <a:srcRect t="-5008"/>
          <a:stretch>
            <a:fillRect/>
          </a:stretch>
        </p:blipFill>
        <p:spPr>
          <a:xfrm>
            <a:off x="7755255" y="1433513"/>
            <a:ext cx="1742440" cy="426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4417695" y="1991995"/>
            <a:ext cx="7355840" cy="36830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“几何约束”示意图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</a:rPr>
              <a:t>          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     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</a:rPr>
              <a:t> 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  </a:t>
            </a:r>
            <a:r>
              <a:rPr lang="en-US" altLang="zh-CN" sz="1200">
                <a:latin typeface="Times New Roman" panose="02020603050405020304"/>
                <a:ea typeface="Times New Roman" panose="02020603050405020304"/>
              </a:rPr>
              <a:t>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“几何约束”面板及工具栏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                 “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约束设置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对话框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2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765348" y="80645"/>
            <a:ext cx="2007235" cy="191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92040" y="2458085"/>
            <a:ext cx="5233670" cy="414909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能力目标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217170"/>
            <a:ext cx="10972800" cy="367030"/>
          </a:xfrm>
        </p:spPr>
        <p:txBody>
          <a:bodyPr>
            <a:normAutofit fontScale="90000"/>
          </a:bodyPr>
          <a:p>
            <a:r>
              <a:rPr lang="zh-CN" altLang="en-US"/>
              <a:t>知识点详解：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尺寸约束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304800" y="1292225"/>
            <a:ext cx="5334000" cy="406400"/>
          </a:xfrm>
        </p:spPr>
        <p:txBody>
          <a:bodyPr/>
          <a:p>
            <a:r>
              <a:rPr lang="zh-CN" altLang="en-US"/>
              <a:t>打开“约束设置”对话框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0"/>
            <p:custDataLst>
              <p:tags r:id="rId3"/>
            </p:custDataLst>
          </p:nvPr>
        </p:nvSpPr>
        <p:spPr>
          <a:xfrm>
            <a:off x="393700" y="1930400"/>
            <a:ext cx="5334000" cy="14986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609600" y="2133600"/>
            <a:ext cx="4724400" cy="609600"/>
          </a:xfrm>
        </p:spPr>
        <p:txBody>
          <a:bodyPr>
            <a:normAutofit lnSpcReduction="10000"/>
          </a:bodyPr>
          <a:p>
            <a:r>
              <a:rPr lang="zh-CN" altLang="en-US"/>
              <a:t>通过命令行、菜单栏或选项卡按钮可打开“约束设置”对话框。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393700" y="3943350"/>
            <a:ext cx="5334000" cy="406400"/>
          </a:xfrm>
        </p:spPr>
        <p:txBody>
          <a:bodyPr/>
          <a:p>
            <a:r>
              <a:rPr lang="zh-CN" altLang="en-US"/>
              <a:t>控制约束类型的显示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1"/>
            <p:custDataLst>
              <p:tags r:id="rId6"/>
            </p:custDataLst>
          </p:nvPr>
        </p:nvSpPr>
        <p:spPr>
          <a:xfrm>
            <a:off x="523875" y="4665980"/>
            <a:ext cx="5334000" cy="167830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914400" y="5103495"/>
            <a:ext cx="4724400" cy="609600"/>
          </a:xfrm>
        </p:spPr>
        <p:txBody>
          <a:bodyPr/>
          <a:p>
            <a:r>
              <a:rPr lang="zh-CN" altLang="en-US"/>
              <a:t>设置标注名称格式及锁定图标显示，支持隐藏动态约束。</a:t>
            </a:r>
            <a:endParaRPr lang="zh-CN" altLang="en-US"/>
          </a:p>
        </p:txBody>
      </p:sp>
      <p:pic>
        <p:nvPicPr>
          <p:cNvPr id="9" name="图片 2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9375" y="1163320"/>
            <a:ext cx="4766945" cy="4549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6272530" y="588359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“约束设置”对话框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上机实验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12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实验1  绘制定位销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824819aa-9aa0-11f0-8195-7e84fd11bd32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48" b="48"/>
          <a:stretch>
            <a:fillRect/>
          </a:stretch>
        </p:blipFill>
        <p:spPr>
          <a:xfrm>
            <a:off x="609600" y="15240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◆ 目的要求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通过定位销绘制掌握圆弧方法，复习直线命令。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◆ 操作提示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（1）利用“直线”命令绘制中心线和销侧面斜线。
（2）利用“圆弧”命令绘制两端的圆弧顶。</a:t>
            </a:r>
            <a:endParaRPr lang="zh-CN" altLang="en-US"/>
          </a:p>
        </p:txBody>
      </p:sp>
      <p:pic>
        <p:nvPicPr>
          <p:cNvPr id="8" name="图片 261"/>
          <p:cNvPicPr>
            <a:picLocks noChangeAspect="1"/>
          </p:cNvPicPr>
          <p:nvPr>
            <p:ph type="pic" idx="16393"/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465580" y="4406265"/>
            <a:ext cx="3699510" cy="14738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2"/>
    </p:custData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实验2  绘制螺杆头部：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1524000"/>
            <a:ext cx="10972800" cy="4321810"/>
          </a:xfrm>
        </p:spPr>
        <p:txBody>
          <a:bodyPr>
            <a:normAutofit/>
          </a:bodyPr>
          <a:p>
            <a:r>
              <a:rPr lang="zh-CN" altLang="en-US"/>
              <a:t>目的要求</a:t>
            </a:r>
            <a:endParaRPr lang="zh-CN" altLang="en-US"/>
          </a:p>
          <a:p>
            <a:r>
              <a:rPr lang="zh-CN" altLang="en-US"/>
              <a:t>本实验绘制如图所示的螺杆头部，主要涉及</a:t>
            </a:r>
            <a:r>
              <a:rPr lang="en-US" altLang="zh-CN"/>
              <a:t>“</a:t>
            </a:r>
            <a:r>
              <a:rPr lang="zh-CN" altLang="en-US"/>
              <a:t>直线</a:t>
            </a:r>
            <a:r>
              <a:rPr lang="en-US" altLang="zh-CN"/>
              <a:t>”“</a:t>
            </a:r>
            <a:r>
              <a:rPr lang="zh-CN" altLang="en-US"/>
              <a:t>矩形</a:t>
            </a:r>
            <a:r>
              <a:rPr lang="en-US" altLang="zh-CN"/>
              <a:t>”</a:t>
            </a:r>
            <a:r>
              <a:rPr lang="zh-CN" altLang="en-US"/>
              <a:t>、</a:t>
            </a:r>
            <a:r>
              <a:rPr lang="en-US" altLang="zh-CN"/>
              <a:t>“</a:t>
            </a:r>
            <a:r>
              <a:rPr lang="zh-CN" altLang="en-US"/>
              <a:t>构造线</a:t>
            </a:r>
            <a:r>
              <a:rPr lang="en-US" altLang="zh-CN"/>
              <a:t>”</a:t>
            </a:r>
            <a:r>
              <a:rPr lang="zh-CN" altLang="en-US"/>
              <a:t>和</a:t>
            </a:r>
            <a:r>
              <a:rPr lang="en-US" altLang="zh-CN"/>
              <a:t>“</a:t>
            </a:r>
            <a:r>
              <a:rPr lang="zh-CN" altLang="en-US"/>
              <a:t>圆</a:t>
            </a:r>
            <a:r>
              <a:rPr lang="en-US" altLang="zh-CN"/>
              <a:t>”</a:t>
            </a:r>
            <a:r>
              <a:rPr lang="zh-CN" altLang="en-US"/>
              <a:t>命令。本例对尺寸要求很严格，在绘图时要结合对象捕捉相关命令，通过本例，要求读者掌握各种基本绘图命令操作方法。</a:t>
            </a:r>
            <a:endParaRPr lang="zh-CN" altLang="en-US"/>
          </a:p>
          <a:p>
            <a:r>
              <a:rPr lang="en-US" altLang="en-US"/>
              <a:t>◆</a:t>
            </a:r>
            <a:r>
              <a:rPr lang="en-US" altLang="zh-CN"/>
              <a:t> </a:t>
            </a:r>
            <a:r>
              <a:rPr lang="zh-CN" altLang="en-US"/>
              <a:t>操作提示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）利用</a:t>
            </a:r>
            <a:r>
              <a:rPr lang="en-US" altLang="zh-CN"/>
              <a:t>“</a:t>
            </a:r>
            <a:r>
              <a:rPr lang="zh-CN" altLang="en-US"/>
              <a:t>矩形</a:t>
            </a:r>
            <a:r>
              <a:rPr lang="en-US" altLang="zh-CN"/>
              <a:t>”</a:t>
            </a:r>
            <a:r>
              <a:rPr lang="zh-CN" altLang="en-US"/>
              <a:t>命令绘制倒角矩形。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）利用</a:t>
            </a:r>
            <a:r>
              <a:rPr lang="en-US" altLang="zh-CN"/>
              <a:t>“</a:t>
            </a:r>
            <a:r>
              <a:rPr lang="zh-CN" altLang="en-US"/>
              <a:t>圆</a:t>
            </a:r>
            <a:r>
              <a:rPr lang="en-US" altLang="zh-CN"/>
              <a:t>”</a:t>
            </a:r>
            <a:r>
              <a:rPr lang="zh-CN" altLang="en-US"/>
              <a:t>命令绘制矩形外接圆。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）利用</a:t>
            </a:r>
            <a:r>
              <a:rPr lang="en-US" altLang="zh-CN"/>
              <a:t>“</a:t>
            </a:r>
            <a:r>
              <a:rPr lang="zh-CN" altLang="en-US"/>
              <a:t>构造线</a:t>
            </a:r>
            <a:r>
              <a:rPr lang="en-US" altLang="zh-CN"/>
              <a:t>”</a:t>
            </a:r>
            <a:r>
              <a:rPr lang="zh-CN" altLang="en-US"/>
              <a:t>命令绘制辅助线。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）利用</a:t>
            </a:r>
            <a:r>
              <a:rPr lang="en-US" altLang="zh-CN"/>
              <a:t>“</a:t>
            </a:r>
            <a:r>
              <a:rPr lang="zh-CN" altLang="en-US"/>
              <a:t>直线</a:t>
            </a:r>
            <a:r>
              <a:rPr lang="en-US" altLang="zh-CN"/>
              <a:t>”</a:t>
            </a:r>
            <a:r>
              <a:rPr lang="zh-CN" altLang="en-US"/>
              <a:t>命令绘制主视图。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）删除构造线。</a:t>
            </a:r>
            <a:endParaRPr lang="zh-CN" altLang="en-US"/>
          </a:p>
        </p:txBody>
      </p:sp>
      <p:pic>
        <p:nvPicPr>
          <p:cNvPr id="3" name="图片 2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8410" y="2761615"/>
            <a:ext cx="5202555" cy="23114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实验3  绘制带轮截面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7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26000" y="4597400"/>
            <a:ext cx="406400" cy="4064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◆ 目的要求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运用多段线命令绘制带轮截面轮廓线，确保坐标精准。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4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8"/>
          <p:cNvPicPr>
            <a:picLocks noChangeAspect="1"/>
          </p:cNvPicPr>
          <p:nvPr>
            <p:ph type="pic" idx="16393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26000" y="5664200"/>
            <a:ext cx="406400" cy="406400"/>
          </a:xfrm>
          <a:prstGeom prst="rect">
            <a:avLst/>
          </a:prstGeom>
        </p:spPr>
      </p:pic>
      <p:sp>
        <p:nvSpPr>
          <p:cNvPr id="10" name="文本占位符 9"/>
          <p:cNvSpPr>
            <a:spLocks noGrp="1"/>
          </p:cNvSpPr>
          <p:nvPr>
            <p:ph type="body" idx="16388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◆ 操作提示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89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利用“多段线”命令进行绘制。</a:t>
            </a:r>
            <a:endParaRPr lang="zh-CN" altLang="en-US"/>
          </a:p>
        </p:txBody>
      </p:sp>
      <p:pic>
        <p:nvPicPr>
          <p:cNvPr id="3" name="图片 263"/>
          <p:cNvPicPr>
            <a:picLocks noChangeAspect="1"/>
          </p:cNvPicPr>
          <p:nvPr>
            <p:ph idx="16390"/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410200" y="939800"/>
            <a:ext cx="2841625" cy="29972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6"/>
    </p:custData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7"/>
          <p:cNvSpPr>
            <a:spLocks noGrp="1"/>
          </p:cNvSpPr>
          <p:nvPr>
            <p:ph type="body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 1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AutoCAD 基本绘图技能</a:t>
            </a:r>
            <a:endParaRPr lang="zh-CN" altLang="en-US"/>
          </a:p>
        </p:txBody>
      </p:sp>
      <p:pic>
        <p:nvPicPr>
          <p:cNvPr id="3" name="内容占位符 2" descr="7aaf4d1d-9aa0-11f0-b0dc-ee4a451d144d"/>
          <p:cNvPicPr>
            <a:picLocks noChangeAspect="1"/>
          </p:cNvPicPr>
          <p:nvPr>
            <p:ph idx="16387"/>
            <p:custDataLst>
              <p:tags r:id="rId2"/>
            </p:custDataLst>
          </p:nvPr>
        </p:nvPicPr>
        <p:blipFill>
          <a:blip r:embed="rId3"/>
          <a:srcRect t="6713" b="6713"/>
          <a:stretch>
            <a:fillRect/>
          </a:stretch>
        </p:blipFill>
        <p:spPr>
          <a:xfrm>
            <a:off x="609600" y="279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(  对AutoCAD 的绘图功能有一个基本了解
(  能够利用软件绘制简单的机械图形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00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USER_THEME" val="1"/>
</p:tagLst>
</file>

<file path=ppt/tags/tag10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10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10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1005.xml><?xml version="1.0" encoding="utf-8"?>
<p:tagLst xmlns:p="http://schemas.openxmlformats.org/presentationml/2006/main">
  <p:tag name="KSO_WM_UNIT_TYPE" val="f"/>
  <p:tag name="KSO_WM_UNIT_INDEX" val="1"/>
  <p:tag name="KSO_WM_UNIT_ID" val="_3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006.xml><?xml version="1.0" encoding="utf-8"?>
<p:tagLst xmlns:p="http://schemas.openxmlformats.org/presentationml/2006/main">
  <p:tag name="KSO_WM_UNIT_TYPE" val="f"/>
  <p:tag name="KSO_WM_UNIT_INDEX" val="2"/>
  <p:tag name="KSO_WM_UNIT_ID" val="_3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007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0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09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010.xml><?xml version="1.0" encoding="utf-8"?>
<p:tagLst xmlns:p="http://schemas.openxmlformats.org/presentationml/2006/main">
  <p:tag name="KSO_WM_UNIT_TYPE" val="a"/>
  <p:tag name="KSO_WM_UNIT_INDEX" val="1"/>
  <p:tag name="KSO_WM_UNIT_ID" val="_3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011.xml><?xml version="1.0" encoding="utf-8"?>
<p:tagLst xmlns:p="http://schemas.openxmlformats.org/presentationml/2006/main">
  <p:tag name="KSO_WM_UNIT_TYPE" val="f"/>
  <p:tag name="KSO_WM_UNIT_INDEX" val="1"/>
  <p:tag name="KSO_WM_UNIT_ID" val="_4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012.xml><?xml version="1.0" encoding="utf-8"?>
<p:tagLst xmlns:p="http://schemas.openxmlformats.org/presentationml/2006/main">
  <p:tag name="KSO_WM_UNIT_TYPE" val="f"/>
  <p:tag name="KSO_WM_UNIT_INDEX" val="2"/>
  <p:tag name="KSO_WM_UNIT_ID" val="_4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013.xml><?xml version="1.0" encoding="utf-8"?>
<p:tagLst xmlns:p="http://schemas.openxmlformats.org/presentationml/2006/main">
  <p:tag name="KSO_WM_UNIT_TYPE" val="f"/>
  <p:tag name="KSO_WM_UNIT_INDEX" val="3"/>
  <p:tag name="KSO_WM_UNIT_ID" val="_4*f*3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014.xml><?xml version="1.0" encoding="utf-8"?>
<p:tagLst xmlns:p="http://schemas.openxmlformats.org/presentationml/2006/main">
  <p:tag name="KSO_WM_UNIT_TYPE" val="f"/>
  <p:tag name="KSO_WM_UNIT_INDEX" val="4"/>
  <p:tag name="KSO_WM_UNIT_ID" val="_4*f*4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015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1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1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18.xml><?xml version="1.0" encoding="utf-8"?>
<p:tagLst xmlns:p="http://schemas.openxmlformats.org/presentationml/2006/main">
  <p:tag name="KSO_WM_UNIT_TYPE" val="a"/>
  <p:tag name="KSO_WM_UNIT_INDEX" val="1"/>
  <p:tag name="KSO_WM_UNIT_ID" val="_4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019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1020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2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22.xml><?xml version="1.0" encoding="utf-8"?>
<p:tagLst xmlns:p="http://schemas.openxmlformats.org/presentationml/2006/main">
  <p:tag name="KSO_WM_UNIT_TYPE" val="a"/>
  <p:tag name="KSO_WM_UNIT_INDEX" val="1"/>
  <p:tag name="KSO_WM_UNIT_ID" val="_5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023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24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25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26.xml><?xml version="1.0" encoding="utf-8"?>
<p:tagLst xmlns:p="http://schemas.openxmlformats.org/presentationml/2006/main">
  <p:tag name="KSO_WM_UNIT_TYPE" val="f"/>
  <p:tag name="KSO_WM_UNIT_INDEX" val="1"/>
  <p:tag name="KSO_WM_UNIT_ID" val="_7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027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2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29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030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3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32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33.xml><?xml version="1.0" encoding="utf-8"?>
<p:tagLst xmlns:p="http://schemas.openxmlformats.org/presentationml/2006/main">
  <p:tag name="KSO_WM_UNIT_TYPE" val="f"/>
  <p:tag name="KSO_WM_UNIT_INDEX" val="1"/>
  <p:tag name="KSO_WM_UNIT_ID" val="_8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034.xml><?xml version="1.0" encoding="utf-8"?>
<p:tagLst xmlns:p="http://schemas.openxmlformats.org/presentationml/2006/main">
  <p:tag name="KSO_WM_UNIT_TYPE" val="a"/>
  <p:tag name="KSO_WM_UNIT_INDEX" val="1"/>
  <p:tag name="KSO_WM_UNIT_ID" val="_8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035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36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9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3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9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38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9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3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9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040.xml><?xml version="1.0" encoding="utf-8"?>
<p:tagLst xmlns:p="http://schemas.openxmlformats.org/presentationml/2006/main">
  <p:tag name="KSO_WM_UNIT_TYPE" val="f"/>
  <p:tag name="KSO_WM_BEAUTIFY_FLAG" val="#wm#"/>
  <p:tag name="KSO_WM_FIGMA_FLAG" val="#fgm#"/>
  <p:tag name="KSO_WM_UNIT_INDEX" val="1"/>
  <p:tag name="KSO_WM_UNIT_SUBTYPE" val="c"/>
  <p:tag name="KSO_WM_UNIT_TEXT_TYPE" val="1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1041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fba304baddfe07cc5646fe8a53a28bbad209fdc9"/>
  <p:tag name="KSO_WM_NEWLAYOUT_ID" val="328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1042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104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4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05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1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105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8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1059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1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1060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6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11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62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11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6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11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6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11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65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1066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106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6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6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070.xml><?xml version="1.0" encoding="utf-8"?>
<p:tagLst xmlns:p="http://schemas.openxmlformats.org/presentationml/2006/main">
  <p:tag name="KSO_WM_UNIT_TYPE" val="f"/>
  <p:tag name="KSO_WM_UNIT_INDEX" val="1"/>
  <p:tag name="KSO_WM_UNIT_ID" val="_0*f*1"/>
  <p:tag name="KSO_WM_BEAUTIFY_FLAG" val="#wm#"/>
  <p:tag name="KSO_WM_TAG_VERSION" val="1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  <p:tag name="KSO_WM_TEMPLATE_CATEGORY" val="custom"/>
  <p:tag name="KSO_WM_TEMPLATE_INDEX" val="40480767"/>
</p:tagLst>
</file>

<file path=ppt/tags/tag1071.xml><?xml version="1.0" encoding="utf-8"?>
<p:tagLst xmlns:p="http://schemas.openxmlformats.org/presentationml/2006/main">
  <p:tag name="KSO_WM_UNIT_TYPE" val="a"/>
  <p:tag name="KSO_WM_UNIT_INDEX" val="1"/>
  <p:tag name="KSO_WM_UNIT_ID" val="_0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  <p:tag name="KSO_WM_TEMPLATE_CATEGORY" val="custom"/>
  <p:tag name="KSO_WM_TEMPLATE_INDEX" val="40480767"/>
</p:tagLst>
</file>

<file path=ppt/tags/tag1072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73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80767"/>
  <p:tag name="KSO_WM_TEMPLATE_CATEGORY" val="custom"/>
  <p:tag name="KSO_WM_TEMPLATE_MASTER_TYPE" val="0"/>
  <p:tag name="KSO_WM_TEMPLATE_COLOR_TYPE" val="0"/>
  <p:tag name="KSO_WM_TAG_VERSION" val="3.0"/>
</p:tagLst>
</file>

<file path=ppt/tags/tag1074.xml><?xml version="1.0" encoding="utf-8"?>
<p:tagLst xmlns:p="http://schemas.openxmlformats.org/presentationml/2006/main">
  <p:tag name="KSO_WM_AITEMPLATE_STYLE_ID" val="69796641177"/>
</p:tagLst>
</file>

<file path=ppt/tags/tag1075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fba304baddfe07cc5646fe8a53a28bbad209fdc9"/>
  <p:tag name="KSO_WM_NEWLAYOUT_ID" val="328"/>
  <p:tag name="KSO_WM_UNIT_PRESET_TEXT" val="单击此处&#10;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076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80767"/>
  <p:tag name="KSO_WM_TEMPLATE_CATEGORY" val="custom"/>
  <p:tag name="KSO_WM_SLIDE_INDEX" val="1"/>
  <p:tag name="KSO_WM_SLIDE_ID" val="custom40480767_1"/>
  <p:tag name="KSO_WM_TEMPLATE_MASTER_TYPE" val="0"/>
  <p:tag name="KSO_WM_SLIDE_LAYOUT" val="a_f"/>
  <p:tag name="KSO_WM_SLIDE_LAYOUT_CNT" val="1_2"/>
  <p:tag name="KSO_WM_TEMPLATE_COLOR_TYPE" val="0"/>
  <p:tag name="KSO_WM_TAG_VERSION" val="3.0"/>
</p:tagLst>
</file>

<file path=ppt/tags/tag10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10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e35b7b2fbbda55a0a1ee1446ec85d5c5f1c9080"/>
  <p:tag name="KSO_WM_NEWLAYOUT_GROUP_ID" val="layout_1-5"/>
  <p:tag name="KSO_WM_NEWLAYOUT_ID" val="slide_ba60fb0293b23fda"/>
</p:tagLst>
</file>

<file path=ppt/tags/tag10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1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08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10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10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  <p:tag name="KSO_WM_UNIT_PRESET_TEXT" val="02"/>
  <p:tag name="KSO_WM_SLIDE_FIGMA_DIAGRAM" val="1"/>
</p:tagLst>
</file>

<file path=ppt/tags/tag108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  <p:tag name="KSO_WM_SLIDE_FIGMA_DIAGRAM" val="1"/>
</p:tagLst>
</file>

<file path=ppt/tags/tag10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10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  <p:tag name="KSO_WM_UNIT_PRESET_TEXT" val="03"/>
  <p:tag name="KSO_WM_SLIDE_FIGMA_DIAGRAM" val="1"/>
</p:tagLst>
</file>

<file path=ppt/tags/tag108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  <p:tag name="KSO_WM_SLIDE_FIGMA_DIAGRAM" val="1"/>
</p:tagLst>
</file>

<file path=ppt/tags/tag10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  <p:tag name="KSO_WM_SLIDE_FIGMA_DIAGRAM" val="1"/>
</p:tagLst>
</file>

<file path=ppt/tags/tag10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  <p:tag name="KSO_WM_UNIT_PRESET_TEXT" val="04"/>
  <p:tag name="KSO_WM_SLIDE_FIGMA_DIAGRAM" val="1"/>
</p:tagLst>
</file>

<file path=ppt/tags/tag108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  <p:tag name="KSO_WM_SLIDE_FIGMA_DIAGRAM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  <p:tag name="KSO_WM_SLIDE_FIGMA_DIAGRAM" val="1"/>
</p:tagLst>
</file>

<file path=ppt/tags/tag10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  <p:tag name="KSO_WM_UNIT_PRESET_TEXT" val="05"/>
  <p:tag name="KSO_WM_SLIDE_FIGMA_DIAGRAM" val="1"/>
</p:tagLst>
</file>

<file path=ppt/tags/tag109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2"/>
  <p:tag name="KSO_WM_UNIT_TYPE" val="l_h_i"/>
  <p:tag name="KSO_WM_UNIT_PRESET_TEXT" val=" "/>
  <p:tag name="KSO_WM_SLIDE_FIGMA_DIAGRAM" val="1"/>
</p:tagLst>
</file>

<file path=ppt/tags/tag10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  <p:tag name="KSO_WM_SLIDE_FIGMA_DIAGRAM" val="1"/>
</p:tagLst>
</file>

<file path=ppt/tags/tag10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SUBTYPE" val="d"/>
  <p:tag name="KSO_WM_UNIT_TYPE" val="l_h_i"/>
  <p:tag name="KSO_WM_UNIT_PRESET_TEXT" val="06"/>
  <p:tag name="KSO_WM_SLIDE_FIGMA_DIAGRAM" val="1"/>
</p:tagLst>
</file>

<file path=ppt/tags/tag109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2"/>
  <p:tag name="KSO_WM_UNIT_TYPE" val="l_h_i"/>
  <p:tag name="KSO_WM_UNIT_PRESET_TEXT" val=" "/>
  <p:tag name="KSO_WM_SLIDE_FIGMA_DIAGRAM" val="1"/>
</p:tagLst>
</file>

<file path=ppt/tags/tag10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单击此处添加项标题"/>
  <p:tag name="KSO_WM_SLIDE_FIGMA_DIAGRAM" val="1"/>
</p:tagLst>
</file>

<file path=ppt/tags/tag1097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contents"/>
  <p:tag name="KSO_WM_TEMPLATE_SUBCATEGORY" val="29"/>
  <p:tag name="KSO_WM_BEAUTIFY_FLAG" val="#wm#"/>
  <p:tag name="KSO_WM_TEMPLATE_FIGMA_ID" val="69796641177"/>
  <p:tag name="KSO_WM_TEMPLATE_SLIDE_ID" val="slide_ba60fb0293b23fda"/>
</p:tagLst>
</file>

<file path=ppt/tags/tag10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10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e35b7b2fbbda55a0a1ee1446ec85d5c5f1c9080"/>
  <p:tag name="KSO_WM_NEWLAYOUT_GROUP_ID" val="layout_1-5"/>
  <p:tag name="KSO_WM_NEWLAYOUT_ID" val="slide_ba60fb0293b23fda"/>
</p:tagLst>
</file>

<file path=ppt/tags/tag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23636c50d9af02b59548206117cdc15493b4e7b"/>
  <p:tag name="KSO_WM_NEWLAYOUT_GROUP_ID" val="layout_63"/>
  <p:tag name="KSO_WM_NEWLAYOUT_ID" val="slide_65b1c6090645b687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110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11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11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  <p:tag name="KSO_WM_UNIT_PRESET_TEXT" val="02"/>
  <p:tag name="KSO_WM_SLIDE_FIGMA_DIAGRAM" val="1"/>
</p:tagLst>
</file>

<file path=ppt/tags/tag1104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  <p:tag name="KSO_WM_SLIDE_FIGMA_DIAGRAM" val="1"/>
</p:tagLst>
</file>

<file path=ppt/tags/tag11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11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  <p:tag name="KSO_WM_UNIT_PRESET_TEXT" val="03"/>
  <p:tag name="KSO_WM_SLIDE_FIGMA_DIAGRAM" val="1"/>
</p:tagLst>
</file>

<file path=ppt/tags/tag110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  <p:tag name="KSO_WM_SLIDE_FIGMA_DIAGRAM" val="1"/>
</p:tagLst>
</file>

<file path=ppt/tags/tag11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  <p:tag name="KSO_WM_SLIDE_FIGMA_DIAGRAM" val="1"/>
</p:tagLst>
</file>

<file path=ppt/tags/tag11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  <p:tag name="KSO_WM_UNIT_PRESET_TEXT" val="04"/>
  <p:tag name="KSO_WM_SLIDE_FIGMA_DIAGRAM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1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  <p:tag name="KSO_WM_SLIDE_FIGMA_DIAGRAM" val="1"/>
</p:tagLst>
</file>

<file path=ppt/tags/tag11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  <p:tag name="KSO_WM_SLIDE_FIGMA_DIAGRAM" val="1"/>
</p:tagLst>
</file>

<file path=ppt/tags/tag11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  <p:tag name="KSO_WM_UNIT_PRESET_TEXT" val="05"/>
  <p:tag name="KSO_WM_SLIDE_FIGMA_DIAGRAM" val="1"/>
</p:tagLst>
</file>

<file path=ppt/tags/tag111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2"/>
  <p:tag name="KSO_WM_UNIT_TYPE" val="l_h_i"/>
  <p:tag name="KSO_WM_UNIT_PRESET_TEXT" val=" "/>
  <p:tag name="KSO_WM_SLIDE_FIGMA_DIAGRAM" val="1"/>
</p:tagLst>
</file>

<file path=ppt/tags/tag11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  <p:tag name="KSO_WM_SLIDE_FIGMA_DIAGRAM" val="1"/>
</p:tagLst>
</file>

<file path=ppt/tags/tag11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SUBTYPE" val="d"/>
  <p:tag name="KSO_WM_UNIT_TYPE" val="l_h_i"/>
  <p:tag name="KSO_WM_UNIT_PRESET_TEXT" val="06"/>
  <p:tag name="KSO_WM_SLIDE_FIGMA_DIAGRAM" val="1"/>
</p:tagLst>
</file>

<file path=ppt/tags/tag111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2"/>
  <p:tag name="KSO_WM_UNIT_TYPE" val="l_h_i"/>
  <p:tag name="KSO_WM_UNIT_PRESET_TEXT" val=" "/>
  <p:tag name="KSO_WM_SLIDE_FIGMA_DIAGRAM" val="1"/>
</p:tagLst>
</file>

<file path=ppt/tags/tag11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单击此处添加项标题"/>
  <p:tag name="KSO_WM_SLIDE_FIGMA_DIAGRAM" val="1"/>
</p:tagLst>
</file>

<file path=ppt/tags/tag1118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contents"/>
  <p:tag name="KSO_WM_TEMPLATE_SUBCATEGORY" val="29"/>
  <p:tag name="KSO_WM_BEAUTIFY_FLAG" val="#wm#"/>
  <p:tag name="KSO_WM_TEMPLATE_FIGMA_ID" val="69796641177"/>
  <p:tag name="KSO_WM_TEMPLATE_SLIDE_ID" val="slide_ba60fb0293b23fda"/>
</p:tagLst>
</file>

<file path=ppt/tags/tag1119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3896efa0971b8e015cf37b8cee3ba3698c83898"/>
  <p:tag name="KSO_WM_NEWLAYOUT_GROUP_ID" val="layout_24"/>
  <p:tag name="KSO_WM_NEWLAYOUT_ID" val="slide_64070bb05bf73a1f"/>
</p:tagLst>
</file>

<file path=ppt/tags/tag112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121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12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bdfb6943e55455881b30b14f9bd69a7c298ec76"/>
  <p:tag name="KSO_WM_NEWLAYOUT_GROUP_ID" val="layout_42"/>
  <p:tag name="KSO_WM_NEWLAYOUT_ID" val="slide_612acce709c55489"/>
  <p:tag name="KSO_WM_UNIT_PRESET_TEXT" val="单击此处添加标题"/>
</p:tagLst>
</file>

<file path=ppt/tags/tag11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09/3d380e12-c096-44e7-b2af-2d46744e0c4b.jpg?Expires=1790403449\u0026AWSAccessKeyId=AKLT9NSy7kh8TIS1UzNqLRY2\u0026Signature=N6QHMVFBWI0TjbpyPmRXUEvFSbo%3D&quot;,&quot;product_name&quot;:&quot;wps-wpp-pc&quot;,&quot;intention_code&quot;:&quot;wps_wpp_generate_doc_pay&quot;}*auto_qingqiu_ai_v2.1.6_ONLINE*6665653539366162303632326665343433633930653132303931303962376131-slide-4"/>
</p:tagLst>
</file>

<file path=ppt/tags/tag112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2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13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612acce709c55489"/>
</p:tagLst>
</file>

<file path=ppt/tags/tag113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132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133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1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b98115f404eafa1808a0943b5edef73cc56bf71"/>
  <p:tag name="KSO_WM_NEWLAYOUT_GROUP_ID" val="layout_2"/>
  <p:tag name="KSO_WM_NEWLAYOUT_ID" val="slide_efebb92098ae4c0e"/>
  <p:tag name="KSO_WM_UNIT_PRESET_TEXT" val="单击此处添加标题"/>
</p:tagLst>
</file>

<file path=ppt/tags/tag113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09/f6861a49-3dc6-4f32-9dd1-cfab509ff969.jpg?Expires=1790403449\u0026AWSAccessKeyId=AKLT9NSy7kh8TIS1UzNqLRY2\u0026Signature=9vDjw%2FfWPxq9qAVTqQB67GS1elE%3D&quot;,&quot;product_name&quot;:&quot;wps-wpp-pc&quot;,&quot;intention_code&quot;:&quot;wps_wpp_generate_doc_pay&quot;}*auto_qingqiu_ai_v2.1.6_ONLINE*6665653539366162303632326665343433633930653132303931303962376131-slide-6"/>
</p:tagLst>
</file>

<file path=ppt/tags/tag11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3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1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09/a84ae613-e3db-4e2e-983d-d4b80fd068cc.jpg?Expires=1790403449\u0026AWSAccessKeyId=AKLT9NSy7kh8TIS1UzNqLRY2\u0026Signature=kGEEQYbtBLZ%2BtrEwILrmadNDS%2Fs%3D&quot;,&quot;product_name&quot;:&quot;wps-wpp-pc&quot;,&quot;intention_code&quot;:&quot;wps_wpp_generate_doc_pay&quot;}*auto_qingqiu_ai_v2.1.6_ONLINE*6665653539366162303632326665343433633930653132303931303962376131-slide-6"/>
</p:tagLst>
</file>

<file path=ppt/tags/tag11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4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efebb92098ae4c0e"/>
</p:tagLst>
</file>

<file path=ppt/tags/tag114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14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146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1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e8c9582ace4d604cb2418a41715f56f70f18c76"/>
  <p:tag name="KSO_WM_NEWLAYOUT_GROUP_ID" val="layout_62"/>
  <p:tag name="KSO_WM_NEWLAYOUT_ID" val="slide_32b4379bf78148c0"/>
  <p:tag name="KSO_WM_UNIT_PRESET_TEXT" val="单击此处添加标题"/>
</p:tagLst>
</file>

<file path=ppt/tags/tag11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09/c4157d60-5133-40a2-9e21-7c46accb72c6.jpg?Expires=1790403449\u0026AWSAccessKeyId=AKLT9NSy7kh8TIS1UzNqLRY2\u0026Signature=AkBMqBVXmkcTYq%2FQ2dEuUz3RWeQ%3D&quot;,&quot;product_name&quot;:&quot;wps-wpp-pc&quot;,&quot;intention_code&quot;:&quot;wps_wpp_generate_doc_pay&quot;}*auto_qingqiu_ai_v2.1.6_ONLINE*6665653539366162303632326665343433633930653132303931303962376131-slide-8"/>
</p:tagLst>
</file>

<file path=ppt/tags/tag114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1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151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32b4379bf78148c0"/>
</p:tagLst>
</file>

<file path=ppt/tags/tag1152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15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154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1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9234a9980eda81ad802d825d9168b06324a32e2"/>
  <p:tag name="KSO_WM_NEWLAYOUT_GROUP_ID" val="layout_10014"/>
  <p:tag name="KSO_WM_NEWLAYOUT_ID" val="slide_efa19404144709f7"/>
  <p:tag name="KSO_WM_UNIT_PRESET_TEXT" val="单击此处添加标题"/>
</p:tagLst>
</file>

<file path=ppt/tags/tag11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09/4281185d-057e-4bda-aad7-3bc4850cead1.jpg?Expires=1790403452\u0026AWSAccessKeyId=AKLT9NSy7kh8TIS1UzNqLRY2\u0026Signature=AmpG13j1DwPahoAFfkxwL5GPx9E%3D&quot;,&quot;product_name&quot;:&quot;wps-wpp-pc&quot;,&quot;intention_code&quot;:&quot;wps_wpp_generate_doc_pay&quot;}*auto_qingqiu_ai_v2.1.6_ONLINE*6665653539366162303632326665343433633930653132303931303962376131-slide-10"/>
</p:tagLst>
</file>

<file path=ppt/tags/tag11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09/264846c7-ecff-4e80-a7a9-032cda2bf87d.jpg?Expires=1790403448\u0026AWSAccessKeyId=AKLT9NSy7kh8TIS1UzNqLRY2\u0026Signature=9zh5S0p4wX9bHNcwORNCrTJS4q0%3D&quot;,&quot;product_name&quot;:&quot;wps-wpp-pc&quot;,&quot;intention_code&quot;:&quot;wps_wpp_generate_doc_pay&quot;}*auto_qingqiu_ai_v2.1.6_ONLINE*6665653539366162303632326665343433633930653132303931303962376131-slide-10"/>
</p:tagLst>
</file>

<file path=ppt/tags/tag1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6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efa19404144709f7"/>
</p:tagLst>
</file>

<file path=ppt/tags/tag116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16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165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1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74896d913c8990a1701c51d03999159ccdb7e6"/>
  <p:tag name="KSO_WM_NEWLAYOUT_GROUP_ID" val="layout_26"/>
  <p:tag name="KSO_WM_NEWLAYOUT_ID" val="slide_b529fd4d3bc968ad"/>
  <p:tag name="KSO_WM_UNIT_PRESET_TEXT" val="单击此处添加标题"/>
</p:tagLst>
</file>

<file path=ppt/tags/tag116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17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1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7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1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7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1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1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7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b529fd4d3bc968ad"/>
</p:tagLst>
</file>

<file path=ppt/tags/tag11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1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23869d82ec09e686b80d1494d83188b5da373eb"/>
  <p:tag name="KSO_WM_NEWLAYOUT_GROUP_ID" val="layout_63"/>
  <p:tag name="KSO_WM_NEWLAYOUT_ID" val="slide_cd21ea65db8caf9f"/>
  <p:tag name="KSO_WM_UNIT_PRESET_TEXT" val="单击此处添加标题"/>
</p:tagLst>
</file>

<file path=ppt/tags/tag11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1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18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184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cd21ea65db8caf9f"/>
</p:tagLst>
</file>

<file path=ppt/tags/tag11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3ced75090a52690f1b1e38f30d562d7e2db4bbc"/>
  <p:tag name="KSO_WM_NEWLAYOUT_GROUP_ID" val="layout_33"/>
  <p:tag name="KSO_WM_NEWLAYOUT_ID" val="slide_88f1b5fda6c8a5fe"/>
  <p:tag name="KSO_WM_UNIT_PRESET_TEXT" val="单击此处添加标题"/>
</p:tagLst>
</file>

<file path=ppt/tags/tag11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8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19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9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1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96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88f1b5fda6c8a5fe"/>
</p:tagLst>
</file>

<file path=ppt/tags/tag11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fd82cf71471a84c5ba4fc73806cc9e5f8c0a30d"/>
  <p:tag name="KSO_WM_NEWLAYOUT_GROUP_ID" val="layout_59"/>
  <p:tag name="KSO_WM_NEWLAYOUT_ID" val="slide_a37e02253c1e1e31"/>
  <p:tag name="KSO_WM_UNIT_PRESET_TEXT" val="单击此处添加标题"/>
</p:tagLst>
</file>

<file path=ppt/tags/tag119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0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0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a37e02253c1e1e31"/>
</p:tagLst>
</file>

<file path=ppt/tags/tag120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fa124d3d06fddc8f18182c3d784ff639fc4f7ee"/>
  <p:tag name="KSO_WM_NEWLAYOUT_GROUP_ID" val="layout_10013"/>
  <p:tag name="KSO_WM_NEWLAYOUT_ID" val="slide_2e36bcf56cae8a28"/>
  <p:tag name="KSO_WM_UNIT_PRESET_TEXT" val="单击此处添加标题"/>
</p:tagLst>
</file>

<file path=ppt/tags/tag12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2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2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216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41177"/>
  <p:tag name="KSO_WM_TEMPLATE_SLIDE_ID" val="slide_2e36bcf56cae8a28"/>
</p:tagLst>
</file>

<file path=ppt/tags/tag12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b3baa8c3831e581fdafe2ec2d3b42d5e29d5fc0"/>
  <p:tag name="KSO_WM_NEWLAYOUT_GROUP_ID" val="layout_30"/>
  <p:tag name="KSO_WM_NEWLAYOUT_ID" val="slide_97e71a9c1fd50a82"/>
  <p:tag name="KSO_WM_UNIT_PRESET_TEXT" val="单击此处添加标题"/>
</p:tagLst>
</file>

<file path=ppt/tags/tag121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2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2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2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2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28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97e71a9c1fd50a82"/>
</p:tagLst>
</file>

<file path=ppt/tags/tag12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607bef87b6e41b0805246b9929a21506c057116"/>
  <p:tag name="KSO_WM_NEWLAYOUT_GROUP_ID" val="layout_31"/>
  <p:tag name="KSO_WM_NEWLAYOUT_ID" val="slide_f4d723e2c5ec8e58"/>
  <p:tag name="KSO_WM_UNIT_PRESET_TEXT" val="单击此处添加标题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3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2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133306651&quot;,&quot;product_name&quot;:&quot;wps-wpp-pc&quot;,&quot;intention_code&quot;:&quot;wps_wpp_generate_doc_pay&quot;}*auto_gallery_ai_v2.1.6_ONLINE*6665653539366162303632326665343433633930653132303931303962376131-slide-18"/>
</p:tagLst>
</file>

<file path=ppt/tags/tag12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3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2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214565520&quot;,&quot;product_name&quot;:&quot;wps-wpp-pc&quot;,&quot;intention_code&quot;:&quot;wps_wpp_generate_doc_pay&quot;}*auto_gallery_ai_v2.1.6_ONLINE*6665653539366162303632326665343433633930653132303931303962376131-slide-18"/>
</p:tagLst>
</file>

<file path=ppt/tags/tag12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3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f4d723e2c5ec8e58"/>
</p:tagLst>
</file>

<file path=ppt/tags/tag12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2935a36a1b79cd035b98e11765a93b01e24093f"/>
  <p:tag name="KSO_WM_NEWLAYOUT_GROUP_ID" val="layout_51"/>
  <p:tag name="KSO_WM_NEWLAYOUT_ID" val="slide_05fa846ee28ead8f"/>
  <p:tag name="KSO_WM_UNIT_PRESET_TEXT" val="单击此处添加标题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2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46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05fa846ee28ead8f"/>
</p:tagLst>
</file>

<file path=ppt/tags/tag12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dd7378360882f0d403280f0e0c5aaef2797e993"/>
  <p:tag name="KSO_WM_NEWLAYOUT_GROUP_ID" val="layout_29"/>
  <p:tag name="KSO_WM_NEWLAYOUT_ID" val="slide_6eb1033ed12e16e0"/>
  <p:tag name="KSO_WM_UNIT_PRESET_TEXT" val="单击此处添加标题"/>
</p:tagLst>
</file>

<file path=ppt/tags/tag12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4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32bae6f0dd93e1faba984a3409e27d47896f010"/>
  <p:tag name="KSO_WM_NEWLAYOUT_GROUP_ID" val="layout_42"/>
  <p:tag name="KSO_WM_NEWLAYOUT_ID" val="slide_5a87d91ece4523d8"/>
</p:tagLst>
</file>

<file path=ppt/tags/tag1250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2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53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2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56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2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59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6eb1033ed12e16e0"/>
</p:tagLst>
</file>

<file path=ppt/tags/tag1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3c6a7dd1d3da8da0064423fc8154f5ae489c250"/>
  <p:tag name="KSO_WM_NEWLAYOUT_GROUP_ID" val="layout_14"/>
  <p:tag name="KSO_WM_NEWLAYOUT_ID" val="slide_fbd1737be693ef9a"/>
  <p:tag name="KSO_WM_UNIT_PRESET_TEXT" val="单击此处添加标题"/>
</p:tagLst>
</file>

<file path=ppt/tags/tag1261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26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63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fbd1737be693ef9a"/>
</p:tagLst>
</file>

<file path=ppt/tags/tag12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28a2824b90488a67897c816dc357ed032f2c3f1"/>
  <p:tag name="KSO_WM_NEWLAYOUT_GROUP_ID" val="layout_4"/>
  <p:tag name="KSO_WM_NEWLAYOUT_ID" val="slide_ce731da4c9cc7845"/>
  <p:tag name="KSO_WM_UNIT_PRESET_TEXT" val="单击此处添加标题"/>
</p:tagLst>
</file>

<file path=ppt/tags/tag12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  <p:tag name="wpp_generatetext" val="1"/>
</p:tagLst>
</file>

<file path=ppt/tags/tag126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2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6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2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7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2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2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1276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ce731da4c9cc7845"/>
</p:tagLst>
</file>

<file path=ppt/tags/tag12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1661ef084ed476f4153c34f96dff3d54d0c5b1e"/>
  <p:tag name="KSO_WM_NEWLAYOUT_GROUP_ID" val="layout_10007"/>
  <p:tag name="KSO_WM_NEWLAYOUT_ID" val="slide_3769a8e1402e790d"/>
  <p:tag name="KSO_WM_UNIT_PRESET_TEXT" val="单击此处添加标题"/>
</p:tagLst>
</file>

<file path=ppt/tags/tag12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2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2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84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3769a8e1402e790d"/>
</p:tagLst>
</file>

<file path=ppt/tags/tag12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2deb054fe9e8674da8cf4f90fe2380286d456f1"/>
  <p:tag name="KSO_WM_NEWLAYOUT_GROUP_ID" val="layout_6"/>
  <p:tag name="KSO_WM_NEWLAYOUT_ID" val="slide_53629428e7f15b24"/>
  <p:tag name="KSO_WM_UNIT_PRESET_TEXT" val="单击此处添加标题"/>
</p:tagLst>
</file>

<file path=ppt/tags/tag12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6744506142f7cf38042f-slide-0"/>
</p:tagLst>
</file>

<file path=ppt/tags/tag128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2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2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29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2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9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12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9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2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添加项标题"/>
</p:tagLst>
</file>

<file path=ppt/tags/tag12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9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53629428e7f15b24"/>
</p:tagLst>
</file>

<file path=ppt/tags/tag1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0f0e7ff57d7e08423197f2aa5cb6381a98b23a0"/>
  <p:tag name="KSO_WM_NEWLAYOUT_GROUP_ID" val="layout_34"/>
  <p:tag name="KSO_WM_NEWLAYOUT_ID" val="slide_0d033a5ff5a14a67"/>
  <p:tag name="KSO_WM_UNIT_PRESET_TEXT" val="单击此处添加标题"/>
</p:tagLst>
</file>

<file path=ppt/tags/tag13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09/776a5be8-ad51-402f-a393-c6badf890b1f.jpg?Expires=1790403450\u0026AWSAccessKeyId=AKLT9NSy7kh8TIS1UzNqLRY2\u0026Signature=EQv3qPJNpFMNxfpG02cglD8ivzs%3D&quot;,&quot;product_name&quot;:&quot;wps-wpp-pc&quot;,&quot;intention_code&quot;:&quot;wps_wpp_generate_doc_pay&quot;}*auto_qingqiu_ai_v2.1.6_ONLINE*6665653539366162303632326665343433633930653132303931303962376131-slide-25"/>
</p:tagLst>
</file>

<file path=ppt/tags/tag13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09/a405c4bd-d82a-4f36-b05e-d881e2d78f6f.jpg?Expires=1790403451\u0026AWSAccessKeyId=AKLT9NSy7kh8TIS1UzNqLRY2\u0026Signature=KxVcCGCUzvRCzmbR0RKnhl%2Bo3d4%3D&quot;,&quot;product_name&quot;:&quot;wps-wpp-pc&quot;,&quot;intention_code&quot;:&quot;wps_wpp_generate_doc_pay&quot;}*auto_qingqiu_ai_v2.1.6_ONLINE*6665653539366162303632326665343433633930653132303931303962376131-slide-25"/>
</p:tagLst>
</file>

<file path=ppt/tags/tag13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509/99574853-8f3c-4e7f-a1cd-772563f17404.jpg?Expires=1790403450\u0026AWSAccessKeyId=AKLT9NSy7kh8TIS1UzNqLRY2\u0026Signature=p4am87Jt02%2F%2FZEs57taJGcMXRkg%3D&quot;,&quot;product_name&quot;:&quot;wps-wpp-pc&quot;,&quot;intention_code&quot;:&quot;wps_wpp_generate_doc_pay&quot;}*auto_qingqiu_ai_v2.1.6_ONLINE*6665653539366162303632326665343433633930653132303931303962376131-slide-25"/>
</p:tagLst>
</file>

<file path=ppt/tags/tag13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3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http://zh-ai-group.ks3-cn-beijing-internal.ksyun.com/image_generate/image_process/production/202509/2e637c1f-2c01-4a45-9eea-d1df52128fd0.jpg?Expires=1790403450\u0026AWSAccessKeyId=AKLT9NSy7kh8TIS1UzNqLRY2\u0026Signature=PGWNuC2M09sxOlN%2FPO7l0iJm%2FRo%3D&quot;,&quot;product_name&quot;:&quot;wps-wpp-pc&quot;,&quot;intention_code&quot;:&quot;wps_wpp_generate_doc_pay&quot;}*auto_qingqiu_ai_v2.1.6_ONLINE*6665653539366162303632326665343433633930653132303931303962376131-slide-25"/>
</p:tagLst>
</file>

<file path=ppt/tags/tag13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3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313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0d033a5ff5a14a67"/>
</p:tagLst>
</file>

<file path=ppt/tags/tag13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8301e21d13a4f6b4824e2438a3308904aecdac8"/>
  <p:tag name="KSO_WM_NEWLAYOUT_GROUP_ID" val="layout_60"/>
  <p:tag name="KSO_WM_NEWLAYOUT_ID" val="slide_bf55d83509829b8c"/>
  <p:tag name="KSO_WM_UNIT_PRESET_TEXT" val="单击此处添加标题"/>
</p:tagLst>
</file>

<file path=ppt/tags/tag1315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3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318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bf55d83509829b8c"/>
</p:tagLst>
</file>

<file path=ppt/tags/tag13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5e6509a1b35daaec38bdc7d776d621ce487acdc"/>
  <p:tag name="KSO_WM_NEWLAYOUT_GROUP_ID" val="layout_7"/>
  <p:tag name="KSO_WM_NEWLAYOUT_ID" val="slide_a5a5e71e0a717352"/>
  <p:tag name="KSO_WM_UNIT_PRESET_TEXT" val="单击此处添加标题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2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3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3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27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a5a5e71e0a717352"/>
</p:tagLst>
</file>

<file path=ppt/tags/tag13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2b37c61bae5b5f1d30c603e75d6d604b3f7e816"/>
  <p:tag name="KSO_WM_NEWLAYOUT_GROUP_ID" val="layout_61"/>
  <p:tag name="KSO_WM_NEWLAYOUT_ID" val="slide_f1657cdac1a3dcf3"/>
  <p:tag name="KSO_WM_UNIT_PRESET_TEXT" val="单击此处添加标题"/>
</p:tagLst>
</file>

<file path=ppt/tags/tag13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09/ea5b77ee-a2c6-47f9-9b5e-52dc7bb24fbe.jpg?Expires=1790403451\u0026AWSAccessKeyId=AKLT9NSy7kh8TIS1UzNqLRY2\u0026Signature=KbPchmXmPxQn6OCwL0YQ%2FcjQ8pg%3D&quot;,&quot;product_name&quot;:&quot;wps-wpp-pc&quot;,&quot;intention_code&quot;:&quot;wps_wpp_generate_doc_pay&quot;}*auto_qingqiu_ai_v2.1.6_ONLINE*6665653539366162303632326665343433633930653132303931303962376131-slide-28"/>
</p:tagLst>
</file>

<file path=ppt/tags/tag1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ba0226e4a9ece3870d88305ba7c291ac9ccda14"/>
  <p:tag name="KSO_WM_NEWLAYOUT_GROUP_ID" val="layout_5"/>
  <p:tag name="KSO_WM_NEWLAYOUT_ID" val="slide_52ad1aaa2b6d61e4"/>
</p:tagLst>
</file>

<file path=ppt/tags/tag1330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3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333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f1657cdac1a3dcf3"/>
</p:tagLst>
</file>

<file path=ppt/tags/tag13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57c8b9eb81178dfd44cf796bdac13dd186dff10"/>
  <p:tag name="KSO_WM_NEWLAYOUT_GROUP_ID" val="layout_10003"/>
  <p:tag name="KSO_WM_NEWLAYOUT_ID" val="slide_07a157e0b255a435"/>
  <p:tag name="KSO_WM_UNIT_PRESET_TEXT" val="单击此处添加标题"/>
</p:tagLst>
</file>

<file path=ppt/tags/tag13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3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3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3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3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34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3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44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07a157e0b255a435"/>
</p:tagLst>
</file>

<file path=ppt/tags/tag13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65ce470c1222b3896587d61528dcb1e2bd1ffcf"/>
  <p:tag name="KSO_WM_NEWLAYOUT_GROUP_ID" val="layout_10012"/>
  <p:tag name="KSO_WM_NEWLAYOUT_ID" val="slide_1b601487e8903dfa"/>
  <p:tag name="KSO_WM_UNIT_PRESET_TEXT" val="单击此处添加标题"/>
</p:tagLst>
</file>

<file path=ppt/tags/tag13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942672834&quot;,&quot;product_name&quot;:&quot;wps-wpp-pc&quot;,&quot;intention_code&quot;:&quot;wps_wpp_generate_doc_pay&quot;}*auto_gallery_ai_v2.1.6_ONLINE*6665653539366162303632326665343433633930653132303931303962376131-slide-30"/>
</p:tagLst>
</file>

<file path=ppt/tags/tag13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3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3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53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1b601487e8903dfa"/>
</p:tagLst>
</file>

<file path=ppt/tags/tag135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35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356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3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5f3122e238b2e8045e7110e2e25842b6592862b"/>
  <p:tag name="KSO_WM_NEWLAYOUT_GROUP_ID" val="layout_57"/>
  <p:tag name="KSO_WM_NEWLAYOUT_ID" val="slide_83b7865b9d66d1e1"/>
  <p:tag name="KSO_WM_UNIT_PRESET_TEXT" val="单击此处添加标题"/>
</p:tagLst>
</file>

<file path=ppt/tags/tag135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472579492&quot;,&quot;product_name&quot;:&quot;wps-wpp-pc&quot;,&quot;intention_code&quot;:&quot;wps_wpp_generate_doc_pay&quot;}*auto_gallery_ai_v2.1.6_ONLINE*6665653539366162303632326665343433633930653132303931303962376131-slide-32"/>
</p:tagLst>
</file>

<file path=ppt/tags/tag136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13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6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3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366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83b7865b9d66d1e1"/>
</p:tagLst>
</file>

<file path=ppt/tags/tag13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818307cc258a3b5d2c80239c23c556b5ec52474"/>
  <p:tag name="KSO_WM_NEWLAYOUT_GROUP_ID" val="layout_10009"/>
  <p:tag name="KSO_WM_NEWLAYOUT_ID" val="slide_e2ddc6610455839a"/>
  <p:tag name="KSO_WM_UNIT_PRESET_TEXT" val="单击此处添加标题"/>
</p:tagLst>
</file>

<file path=ppt/tags/tag13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7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3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371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e2ddc6610455839a"/>
</p:tagLst>
</file>

<file path=ppt/tags/tag13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679a4594d3a012097b2c61dcad5645469dd07e"/>
  <p:tag name="KSO_WM_NEWLAYOUT_GROUP_ID" val="layout_10004"/>
  <p:tag name="KSO_WM_NEWLAYOUT_ID" val="slide_aec818c1bcb6d7c7"/>
  <p:tag name="KSO_WM_UNIT_PRESET_TEXT" val="单击此处添加标题"/>
</p:tagLst>
</file>

<file path=ppt/tags/tag137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3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376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aec818c1bcb6d7c7"/>
</p:tagLst>
</file>

<file path=ppt/tags/tag1377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1379.xml><?xml version="1.0" encoding="utf-8"?>
<p:tagLst xmlns:p="http://schemas.openxmlformats.org/presentationml/2006/main">
  <p:tag name="KSO_WM_BEAUTIFY_FLAG" val="#wm#"/>
  <p:tag name="KSO_WM_TEMPLATE_CATEGORY" val="custom"/>
  <p:tag name="KSO_WM_TEMPLATE_INDEX" val="40480767"/>
</p:tagLst>
</file>

<file path=ppt/tags/tag1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9cad468a3be3a73687b6af125bc66e0aed95cb1"/>
  <p:tag name="KSO_WM_NEWLAYOUT_GROUP_ID" val="layout_38"/>
  <p:tag name="KSO_WM_NEWLAYOUT_ID" val="slide_e75d5968f58836a4"/>
  <p:tag name="KSO_WM_UNIT_PRESET_TEXT" val="单击此处添加标题"/>
</p:tagLst>
</file>

<file path=ppt/tags/tag13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  <p:tag name="wpp_generatetext" val="1"/>
</p:tagLst>
</file>

<file path=ppt/tags/tag1383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e75d5968f58836a4"/>
</p:tagLst>
</file>

<file path=ppt/tags/tag138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9eff89677166e0346e2202da2d9f80e897b2abf"/>
  <p:tag name="KSO_WM_NEWLAYOUT_GROUP_ID" val="layout_48"/>
  <p:tag name="KSO_WM_NEWLAYOUT_ID" val="slide_27cc099696412825"/>
  <p:tag name="KSO_WM_UNIT_PRESET_TEXT" val="单击此处添加标题"/>
</p:tagLst>
</file>

<file path=ppt/tags/tag138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3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247082622&quot;,&quot;product_name&quot;:&quot;wps-wpp-pc&quot;,&quot;intention_code&quot;:&quot;wps_wpp_generate_doc_pay&quot;}*auto_gallery_ai_3.0.1_online*6665653539366162303632326665343433633930653132303931303962376131-slide-38"/>
</p:tagLst>
</file>

<file path=ppt/tags/tag13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3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8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3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9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3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13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95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27cc099696412825"/>
</p:tagLst>
</file>

<file path=ppt/tags/tag13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f3088480379f956d39deabe54ac2b48e4c111ae"/>
  <p:tag name="KSO_WM_NEWLAYOUT_GROUP_ID" val="layout_62"/>
  <p:tag name="KSO_WM_NEWLAYOUT_ID" val="slide_d04dac5f6dad995b"/>
  <p:tag name="KSO_WM_UNIT_PRESET_TEXT" val="单击此处添加标题"/>
</p:tagLst>
</file>

<file path=ppt/tags/tag13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09/6143a04a-2567-4437-bf7d-cf8080bcfeea.jpg?Expires=1790403452\u0026AWSAccessKeyId=AKLT9NSy7kh8TIS1UzNqLRY2\u0026Signature=VYnHEeo%2FCUcpUEmSNR8c%2FUB%2FykQ%3D&quot;,&quot;product_name&quot;:&quot;wps-wpp-pc&quot;,&quot;intention_code&quot;:&quot;wps_wpp_generate_doc_pay&quot;}*auto_qingqiu_ai_v2.1.6_ONLINE*6665653539366162303632326665343433633930653132303931303962376131-slide-39"/>
</p:tagLst>
</file>

<file path=ppt/tags/tag139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4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4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401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d04dac5f6dad995b"/>
</p:tagLst>
</file>

<file path=ppt/tags/tag14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61a22dc77518274256808fa71616fd239053f01"/>
  <p:tag name="KSO_WM_NEWLAYOUT_GROUP_ID" val="layout_43"/>
  <p:tag name="KSO_WM_NEWLAYOUT_ID" val="slide_5ede6471b0aa22f6"/>
  <p:tag name="KSO_WM_UNIT_PRESET_TEXT" val="单击此处添加标题"/>
</p:tagLst>
</file>

<file path=ppt/tags/tag14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404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4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  <p:tag name="wpp_generatetext" val="1"/>
</p:tagLst>
</file>

<file path=ppt/tags/tag140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5ede6471b0aa22f6"/>
</p:tagLst>
</file>

<file path=ppt/tags/tag14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26d6130319a9ff86a173bdfb18e32b3ce7a2b19"/>
  <p:tag name="KSO_WM_NEWLAYOUT_GROUP_ID" val="layout_49"/>
  <p:tag name="KSO_WM_NEWLAYOUT_ID" val="slide_f5e96d7e482d392e"/>
  <p:tag name="KSO_WM_UNIT_PRESET_TEXT" val="单击此处添加标题"/>
</p:tagLst>
</file>

<file path=ppt/tags/tag1409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14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4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13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4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17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4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  <p:tag name="KSO_WM_UNIT_PRESET_TEXT" val="03"/>
</p:tagLst>
</file>

<file path=ppt/tags/tag14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42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4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42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4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  <p:tag name="KSO_WM_UNIT_PRESET_TEXT" val="04"/>
</p:tagLst>
</file>

<file path=ppt/tags/tag14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4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425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14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2"/>
  <p:tag name="KSO_WM_UNIT_SUBTYPE" val="d"/>
  <p:tag name="KSO_WM_UNIT_TYPE" val="l_h_i"/>
  <p:tag name="KSO_WM_UNIT_PRESET_TEXT" val="05"/>
</p:tagLst>
</file>

<file path=ppt/tags/tag14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4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429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41177"/>
  <p:tag name="KSO_WM_TEMPLATE_SLIDE_ID" val="slide_f5e96d7e482d392e"/>
</p:tagLst>
</file>

<file path=ppt/tags/tag1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1431.xml><?xml version="1.0" encoding="utf-8"?>
<p:tagLst xmlns:p="http://schemas.openxmlformats.org/presentationml/2006/main">
  <p:tag name="KSO_WM_BEAUTIFY_FLAG" val="#wm#"/>
  <p:tag name="KSO_WM_TEMPLATE_CATEGORY" val="custom"/>
  <p:tag name="KSO_WM_TEMPLATE_INDEX" val="40480767"/>
</p:tagLst>
</file>

<file path=ppt/tags/tag1432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43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434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4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33884802881ec1dfcfd7756b2860f6b19e788cc"/>
  <p:tag name="KSO_WM_NEWLAYOUT_GROUP_ID" val="layout_27"/>
  <p:tag name="KSO_WM_NEWLAYOUT_ID" val="slide_e3cbeb4eab695a21"/>
  <p:tag name="KSO_WM_UNIT_PRESET_TEXT" val="单击此处添加标题"/>
</p:tagLst>
</file>

<file path=ppt/tags/tag143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4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440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4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4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4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e3cbeb4eab695a21"/>
</p:tagLst>
</file>

<file path=ppt/tags/tag14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c737639a180d18564cebe7f8c772556723881ef"/>
  <p:tag name="KSO_WM_NEWLAYOUT_GROUP_ID" val="layout_42"/>
  <p:tag name="KSO_WM_NEWLAYOUT_ID" val="slide_dba8058e217f20e1"/>
  <p:tag name="KSO_WM_UNIT_PRESET_TEXT" val="单击此处添加标题"/>
</p:tagLst>
</file>

<file path=ppt/tags/tag144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449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dba8058e217f20e1"/>
</p:tagLst>
</file>

<file path=ppt/tags/tag14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4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23869d82ec09e686b80d1494d83188b5da373eb"/>
  <p:tag name="KSO_WM_NEWLAYOUT_GROUP_ID" val="layout_63"/>
  <p:tag name="KSO_WM_NEWLAYOUT_ID" val="slide_cd21ea65db8caf9f"/>
  <p:tag name="KSO_WM_UNIT_PRESET_TEXT" val="单击此处添加标题"/>
</p:tagLst>
</file>

<file path=ppt/tags/tag14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09/f5f7d76d-ffe9-4dba-b409-3f4d2d36b276.jpg?Expires=1790403454\u0026AWSAccessKeyId=AKLT9NSy7kh8TIS1UzNqLRY2\u0026Signature=bWnYmc2w4FqnLbSbkl4RqbV%2B5tU%3D&quot;,&quot;product_name&quot;:&quot;wps-wpp-pc&quot;,&quot;intention_code&quot;:&quot;wps_wpp_generate_doc_pay&quot;}*auto_qingqiu_ai_v2.1.6_ONLINE*6665653539366162303632326665343433633930653132303931303962376131-slide-46"/>
</p:tagLst>
</file>

<file path=ppt/tags/tag14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454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cd21ea65db8caf9f"/>
</p:tagLst>
</file>

<file path=ppt/tags/tag14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0b6350f4ce476e26132bef102ab6d98b7394e5b"/>
  <p:tag name="KSO_WM_NEWLAYOUT_GROUP_ID" val="layout_47"/>
  <p:tag name="KSO_WM_NEWLAYOUT_ID" val="slide_c5ed038e8f27507b"/>
  <p:tag name="KSO_WM_UNIT_PRESET_TEXT" val="单击此处添加标题"/>
</p:tagLst>
</file>

<file path=ppt/tags/tag14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457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6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14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4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6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c5ed038e8f27507b"/>
</p:tagLst>
</file>

<file path=ppt/tags/tag14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9cbb32c8a972181cc71e1e162b91bf6268e8071"/>
  <p:tag name="KSO_WM_NEWLAYOUT_GROUP_ID" val="layout_2"/>
  <p:tag name="KSO_WM_NEWLAYOUT_ID" val="slide_b1cc77b2a84ed970"/>
  <p:tag name="KSO_WM_UNIT_PRESET_TEXT" val="单击此处添加标题"/>
</p:tagLst>
</file>

<file path=ppt/tags/tag1466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4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6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b1cc77b2a84ed970"/>
</p:tagLst>
</file>

<file path=ppt/tags/tag147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47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47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472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47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cbbb2cbd1437b51c4cec0a1dfffadba1c90bde6"/>
  <p:tag name="KSO_WM_NEWLAYOUT_GROUP_ID" val="layout_26"/>
  <p:tag name="KSO_WM_NEWLAYOUT_ID" val="slide_5397de42ff9007f8"/>
  <p:tag name="KSO_WM_UNIT_PRESET_TEXT" val="单击此处添加标题"/>
</p:tagLst>
</file>

<file path=ppt/tags/tag147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4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09/ff26659b-33ad-4a1a-995d-3d2c6dbbaddd.jpg?Expires=1790403456\u0026AWSAccessKeyId=AKLT9NSy7kh8TIS1UzNqLRY2\u0026Signature=TZh%2FgHb%2FjyCrbkSL5hHBuyIAyoQ%3D&quot;,&quot;product_name&quot;:&quot;wps-wpp-pc&quot;,&quot;intention_code&quot;:&quot;wps_wpp_generate_doc_pay&quot;}*auto_qingqiu_ai_v2.1.6_ONLINE*6665653539366162303632326665343433633930653132303931303962376131-slide-50"/>
</p:tagLst>
</file>

<file path=ppt/tags/tag14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7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4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4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48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5397de42ff9007f8"/>
</p:tagLst>
</file>

<file path=ppt/tags/tag148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edb47ac71e0fda72769fae48fbe62f01dacc1f8"/>
  <p:tag name="KSO_WM_NEWLAYOUT_GROUP_ID" val="layout_30"/>
  <p:tag name="KSO_WM_NEWLAYOUT_ID" val="slide_d842124640d9c575"/>
  <p:tag name="KSO_WM_UNIT_PRESET_TEXT" val="单击此处添加标题"/>
</p:tagLst>
</file>

<file path=ppt/tags/tag148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09/11e45220-0499-4fbf-9347-a158c19e880f.jpg?Expires=1790403457\u0026AWSAccessKeyId=AKLT9NSy7kh8TIS1UzNqLRY2\u0026Signature=LmF98zh3PPQki3mIqU7OWtnkzBo%3D&quot;,&quot;product_name&quot;:&quot;wps-wpp-pc&quot;,&quot;intention_code&quot;:&quot;wps_wpp_generate_doc_pay&quot;}*auto_qingqiu_ai_v2.1.6_ONLINE*6665653539366162303632326665343433633930653132303931303962376131-slide-51"/>
</p:tagLst>
</file>

<file path=ppt/tags/tag148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488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d842124640d9c575"/>
</p:tagLst>
</file>

<file path=ppt/tags/tag14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f239e0623e65f48d67af88c98c1e07d652a8714"/>
  <p:tag name="KSO_WM_NEWLAYOUT_GROUP_ID" val="layout_59"/>
  <p:tag name="KSO_WM_NEWLAYOUT_ID" val="slide_20c1f52a92422207"/>
  <p:tag name="KSO_WM_UNIT_PRESET_TEXT" val="单击此处添加标题"/>
</p:tagLst>
</file>

<file path=ppt/tags/tag1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49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9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4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96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20c1f52a92422207"/>
</p:tagLst>
</file>

<file path=ppt/tags/tag14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9ef4b07de6e796b9e560d5640692fa63ec81c39"/>
  <p:tag name="KSO_WM_NEWLAYOUT_GROUP_ID" val="layout_31"/>
  <p:tag name="KSO_WM_NEWLAYOUT_ID" val="slide_543ed0c2bd8919e9"/>
  <p:tag name="KSO_WM_UNIT_PRESET_TEXT" val="单击此处添加标题"/>
</p:tagLst>
</file>

<file path=ppt/tags/tag149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4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15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5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5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5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507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543ed0c2bd8919e9"/>
</p:tagLst>
</file>

<file path=ppt/tags/tag1508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15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1510.xml><?xml version="1.0" encoding="utf-8"?>
<p:tagLst xmlns:p="http://schemas.openxmlformats.org/presentationml/2006/main">
  <p:tag name="KSO_WM_BEAUTIFY_FLAG" val="#wm#"/>
  <p:tag name="KSO_WM_TEMPLATE_CATEGORY" val="custom"/>
  <p:tag name="KSO_WM_TEMPLATE_INDEX" val="40480767"/>
</p:tagLst>
</file>

<file path=ppt/tags/tag1511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  <p:tag name="wpp_generatetext" val="1"/>
</p:tagLst>
</file>

<file path=ppt/tags/tag1513.xml><?xml version="1.0" encoding="utf-8"?>
<p:tagLst xmlns:p="http://schemas.openxmlformats.org/presentationml/2006/main">
  <p:tag name="KSO_WM_BEAUTIFY_FLAG" val="#wm#"/>
  <p:tag name="KSO_WM_TEMPLATE_CATEGORY" val="custom"/>
  <p:tag name="KSO_WM_TEMPLATE_INDEX" val="40480767"/>
</p:tagLst>
</file>

<file path=ppt/tags/tag1514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1516.xml><?xml version="1.0" encoding="utf-8"?>
<p:tagLst xmlns:p="http://schemas.openxmlformats.org/presentationml/2006/main">
  <p:tag name="KSO_WM_BEAUTIFY_FLAG" val="#wm#"/>
  <p:tag name="KSO_WM_TEMPLATE_CATEGORY" val="custom"/>
  <p:tag name="KSO_WM_TEMPLATE_INDEX" val="40480767"/>
</p:tagLst>
</file>

<file path=ppt/tags/tag15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8301e21d13a4f6b4824e2438a3308904aecdac8"/>
  <p:tag name="KSO_WM_NEWLAYOUT_GROUP_ID" val="layout_60"/>
  <p:tag name="KSO_WM_NEWLAYOUT_ID" val="slide_bf55d83509829b8c"/>
  <p:tag name="KSO_WM_UNIT_PRESET_TEXT" val="单击此处添加标题"/>
</p:tagLst>
</file>

<file path=ppt/tags/tag15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211388621833&quot;,&quot;product_name&quot;:&quot;wps-wpp-pc&quot;,&quot;intention_code&quot;:&quot;wps_wpp_generate_doc_pay&quot;}*auto_gallery_ai_v2.1.6_ONLINE*6665653539366162303632326665343433633930653132303931303962376131-slide-62"/>
</p:tagLst>
</file>

<file path=ppt/tags/tag151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52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5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522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bf55d83509829b8c"/>
</p:tagLst>
</file>

<file path=ppt/tags/tag152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52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525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5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12c6f1c30306fdde92f6d1232734546baacd9e5"/>
  <p:tag name="KSO_WM_NEWLAYOUT_GROUP_ID" val="layout_10007"/>
  <p:tag name="KSO_WM_NEWLAYOUT_ID" val="slide_85a19fcb1ee464ed"/>
  <p:tag name="KSO_WM_UNIT_PRESET_TEXT" val="单击此处添加标题"/>
</p:tagLst>
</file>

<file path=ppt/tags/tag15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5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3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85a19fcb1ee464ed"/>
</p:tagLst>
</file>

<file path=ppt/tags/tag15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8ceb603e5d25ed09d5af5326344757e11cba6dd"/>
  <p:tag name="KSO_WM_NEWLAYOUT_GROUP_ID" val="layout_6"/>
  <p:tag name="KSO_WM_NEWLAYOUT_ID" val="slide_90919a0def1ff6d1"/>
  <p:tag name="KSO_WM_UNIT_PRESET_TEXT" val="单击此处添加标题"/>
</p:tagLst>
</file>

<file path=ppt/tags/tag153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5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3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5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3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90919a0def1ff6d1"/>
</p:tagLst>
</file>

<file path=ppt/tags/tag1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5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227712cabde3feb92e8c1340d9c8c10f2c23714"/>
  <p:tag name="KSO_WM_NEWLAYOUT_GROUP_ID" val="layout_34"/>
  <p:tag name="KSO_WM_NEWLAYOUT_ID" val="slide_ee1cf869270fa626"/>
  <p:tag name="KSO_WM_UNIT_PRESET_TEXT" val="单击此处添加标题"/>
</p:tagLst>
</file>

<file path=ppt/tags/tag15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5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547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ee1cf869270fa626"/>
</p:tagLst>
</file>

<file path=ppt/tags/tag15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3a6dc76eada9a669c428058bc44abefac66025e"/>
  <p:tag name="KSO_WM_NEWLAYOUT_GROUP_ID" val="layout_7"/>
  <p:tag name="KSO_WM_NEWLAYOUT_ID" val="slide_4a6a7a30fde2b08b"/>
  <p:tag name="KSO_WM_UNIT_PRESET_TEXT" val="单击此处添加标题"/>
</p:tagLst>
</file>

<file path=ppt/tags/tag15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50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5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5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5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5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557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4a6a7a30fde2b08b"/>
</p:tagLst>
</file>

<file path=ppt/tags/tag15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18dc6a739642bd45e90b5437f763cd7115202fb"/>
  <p:tag name="KSO_WM_NEWLAYOUT_GROUP_ID" val="layout_61"/>
  <p:tag name="KSO_WM_NEWLAYOUT_ID" val="slide_e0a8dc1c60121344"/>
  <p:tag name="KSO_WM_UNIT_PRESET_TEXT" val="单击此处添加标题"/>
</p:tagLst>
</file>

<file path=ppt/tags/tag1559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562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e0a8dc1c60121344"/>
</p:tagLst>
</file>

<file path=ppt/tags/tag156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56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565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5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47a3e3510959fbdc8d745d5ab45f6f71d216b8d"/>
  <p:tag name="KSO_WM_NEWLAYOUT_GROUP_ID" val="layout_10004"/>
  <p:tag name="KSO_WM_NEWLAYOUT_ID" val="slide_2b12ff2c745fcd2e"/>
  <p:tag name="KSO_WM_UNIT_PRESET_TEXT" val="单击此处添加标题"/>
</p:tagLst>
</file>

<file path=ppt/tags/tag156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5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5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7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5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5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7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5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15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576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2b12ff2c745fcd2e"/>
</p:tagLst>
</file>

<file path=ppt/tags/tag15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3206cf41762843895338ffe4db054b2436278a"/>
  <p:tag name="KSO_WM_NEWLAYOUT_GROUP_ID" val="layout_10012"/>
  <p:tag name="KSO_WM_NEWLAYOUT_ID" val="slide_88bea64deeaaa3dc"/>
  <p:tag name="KSO_WM_UNIT_PRESET_TEXT" val="单击此处添加标题"/>
</p:tagLst>
</file>

<file path=ppt/tags/tag15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e19c33db32969325d8c6b345b09f3e865f11bd7"/>
  <p:tag name="KSO_WM_NEWLAYOUT_GROUP_ID" val="layout_39"/>
  <p:tag name="KSO_WM_NEWLAYOUT_ID" val="slide_89d5a0e8dc3d2b6c"/>
</p:tagLst>
</file>

<file path=ppt/tags/tag15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581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88bea64deeaaa3dc"/>
</p:tagLst>
</file>

<file path=ppt/tags/tag15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818307cc258a3b5d2c80239c23c556b5ec52474"/>
  <p:tag name="KSO_WM_NEWLAYOUT_GROUP_ID" val="layout_10009"/>
  <p:tag name="KSO_WM_NEWLAYOUT_ID" val="slide_e2ddc6610455839a"/>
  <p:tag name="KSO_WM_UNIT_PRESET_TEXT" val="单击此处添加标题"/>
</p:tagLst>
</file>

<file path=ppt/tags/tag15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85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e2ddc6610455839a"/>
</p:tagLst>
</file>

<file path=ppt/tags/tag15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badd2124dc73878fa47fb14e49976a9cb5f5eac"/>
  <p:tag name="KSO_WM_NEWLAYOUT_GROUP_ID" val="layout_28"/>
  <p:tag name="KSO_WM_NEWLAYOUT_ID" val="slide_784563d70fff3713"/>
  <p:tag name="KSO_WM_UNIT_PRESET_TEXT" val="单击此处添加标题"/>
</p:tagLst>
</file>

<file path=ppt/tags/tag15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58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5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189773671&quot;,&quot;product_name&quot;:&quot;wps-wpp-pc&quot;,&quot;intention_code&quot;:&quot;wps_wpp_generate_doc_pay&quot;}*auto_gallery_ai_v2.1.6_ONLINE*6665653539366162303632326665343433633930653132303931303962376131-slide-73"/>
</p:tagLst>
</file>

<file path=ppt/tags/tag15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5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9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5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9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784563d70fff3713"/>
</p:tagLst>
</file>

<file path=ppt/tags/tag15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c0cdfd94d2d5b3a67a3bfac063455de6adc3f84"/>
  <p:tag name="KSO_WM_NEWLAYOUT_GROUP_ID" val="layout_3"/>
  <p:tag name="KSO_WM_NEWLAYOUT_ID" val="slide_477dc9de8d1787f6"/>
  <p:tag name="KSO_WM_UNIT_PRESET_TEXT" val="单击此处添加标题"/>
</p:tagLst>
</file>

<file path=ppt/tags/tag15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9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477dc9de8d1787f6"/>
</p:tagLst>
</file>

<file path=ppt/tags/tag15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fa7979b8791751c5e731bdbf0bd234a51a10c17"/>
  <p:tag name="KSO_WM_NEWLAYOUT_GROUP_ID" val="layout_44"/>
  <p:tag name="KSO_WM_NEWLAYOUT_ID" val="slide_f2ac91f3ea02e25d"/>
  <p:tag name="KSO_WM_UNIT_PRESET_TEXT" val="单击此处添加标题"/>
</p:tagLst>
</file>

<file path=ppt/tags/tag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0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60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6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221338885&quot;,&quot;product_name&quot;:&quot;wps-wpp-pc&quot;,&quot;intention_code&quot;:&quot;wps_wpp_generate_doc_pay&quot;}*auto_gallery_ai_v2.1.6_ONLINE*6665653539366162303632326665343433633930653132303931303962376131-slide-75"/>
</p:tagLst>
</file>

<file path=ppt/tags/tag16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6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0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6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04444484&quot;,&quot;product_name&quot;:&quot;wps-wpp-pc&quot;,&quot;intention_code&quot;:&quot;wps_wpp_generate_doc_pay&quot;}*auto_gallery_ai_v2.1.6_ONLINE*6665653539366162303632326665343433633930653132303931303962376131-slide-75"/>
</p:tagLst>
</file>

<file path=ppt/tags/tag16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6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0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6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VCG41N1391010261&quot;,&quot;product_name&quot;:&quot;wps-wpp-pc&quot;,&quot;intention_code&quot;:&quot;wps_wpp_generate_doc_pay&quot;}*auto_gallery_ai_v2.1.6_ONLINE*6665653539366162303632326665343433633930653132303931303962376131-slide-75"/>
</p:tagLst>
</file>

<file path=ppt/tags/tag1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6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612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f2ac91f3ea02e25d"/>
</p:tagLst>
</file>

<file path=ppt/tags/tag16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17c32d2907f49ed7aa9e1607088576a66f960e"/>
  <p:tag name="KSO_WM_NEWLAYOUT_GROUP_ID" val="layout_29"/>
  <p:tag name="KSO_WM_NEWLAYOUT_ID" val="slide_71306c912136627e"/>
  <p:tag name="KSO_WM_UNIT_PRESET_TEXT" val="单击此处添加标题"/>
</p:tagLst>
</file>

<file path=ppt/tags/tag1614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615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6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6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18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6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21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6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6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624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6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6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627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71306c912136627e"/>
</p:tagLst>
</file>

<file path=ppt/tags/tag1628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629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6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630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6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e19c33db32969325d8c6b345b09f3e865f11bd7"/>
  <p:tag name="KSO_WM_NEWLAYOUT_GROUP_ID" val="layout_39"/>
  <p:tag name="KSO_WM_NEWLAYOUT_ID" val="slide_89d5a0e8dc3d2b6c"/>
  <p:tag name="KSO_WM_UNIT_PRESET_TEXT" val="单击此处添加标题"/>
</p:tagLst>
</file>

<file path=ppt/tags/tag163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633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6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6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3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637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6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6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4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64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641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6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6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64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645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6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6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648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89d5a0e8dc3d2b6c"/>
</p:tagLst>
</file>

<file path=ppt/tags/tag16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ba0226e4a9ece3870d88305ba7c291ac9ccda14"/>
  <p:tag name="KSO_WM_NEWLAYOUT_GROUP_ID" val="layout_5"/>
  <p:tag name="KSO_WM_NEWLAYOUT_ID" val="slide_52ad1aaa2b6d61e4"/>
  <p:tag name="KSO_WM_UNIT_PRESET_TEXT" val="单击此处添加标题"/>
</p:tagLst>
</file>

<file path=ppt/tags/tag1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65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651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1652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6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65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655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1656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6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6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5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660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</p:tagLst>
</file>

<file path=ppt/tags/tag1661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6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6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66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665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</p:tagLst>
</file>

<file path=ppt/tags/tag1666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6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6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66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52ad1aaa2b6d61e4"/>
</p:tagLst>
</file>

<file path=ppt/tags/tag16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670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1672.xml><?xml version="1.0" encoding="utf-8"?>
<p:tagLst xmlns:p="http://schemas.openxmlformats.org/presentationml/2006/main">
  <p:tag name="KSO_WM_BEAUTIFY_FLAG" val="#wm#"/>
  <p:tag name="KSO_WM_TEMPLATE_CATEGORY" val="custom"/>
  <p:tag name="KSO_WM_TEMPLATE_INDEX" val="40480767"/>
</p:tagLst>
</file>

<file path=ppt/tags/tag1673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1675.xml><?xml version="1.0" encoding="utf-8"?>
<p:tagLst xmlns:p="http://schemas.openxmlformats.org/presentationml/2006/main">
  <p:tag name="KSO_WM_BEAUTIFY_FLAG" val="#wm#"/>
  <p:tag name="KSO_WM_TEMPLATE_CATEGORY" val="custom"/>
  <p:tag name="KSO_WM_TEMPLATE_INDEX" val="40480767"/>
</p:tagLst>
</file>

<file path=ppt/tags/tag16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47c23974948a4204501949668beb4ab5374d786"/>
  <p:tag name="KSO_WM_NEWLAYOUT_GROUP_ID" val="layout_26"/>
  <p:tag name="KSO_WM_NEWLAYOUT_ID" val="slide_5c773a159522ecff"/>
  <p:tag name="KSO_WM_UNIT_PRESET_TEXT" val="单击此处添加标题"/>
</p:tagLst>
</file>

<file path=ppt/tags/tag167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6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6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8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68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6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6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8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6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16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6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6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6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689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5c773a159522ecff"/>
</p:tagLst>
</file>

<file path=ppt/tags/tag1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6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8a25ba3bdd02c8a37cf91e39324050c7963f6a7"/>
  <p:tag name="KSO_WM_NEWLAYOUT_GROUP_ID" val="layout_27"/>
  <p:tag name="KSO_WM_NEWLAYOUT_ID" val="slide_68c7e1d569ee91b3"/>
  <p:tag name="KSO_WM_UNIT_PRESET_TEXT" val="单击此处添加标题"/>
</p:tagLst>
</file>

<file path=ppt/tags/tag169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6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16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6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95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6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16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6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99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7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  <p:tag name="KSO_WM_UNIT_PRESET_TEXT" val="03"/>
</p:tagLst>
</file>

<file path=ppt/tags/tag17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7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703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7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  <p:tag name="KSO_WM_UNIT_PRESET_TEXT" val="04"/>
</p:tagLst>
</file>

<file path=ppt/tags/tag17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7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707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68c7e1d569ee91b3"/>
</p:tagLst>
</file>

<file path=ppt/tags/tag17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f239e0623e65f48d67af88c98c1e07d652a8714"/>
  <p:tag name="KSO_WM_NEWLAYOUT_GROUP_ID" val="layout_59"/>
  <p:tag name="KSO_WM_NEWLAYOUT_ID" val="slide_20c1f52a92422207"/>
  <p:tag name="KSO_WM_UNIT_PRESET_TEXT" val="单击此处添加标题"/>
</p:tagLst>
</file>

<file path=ppt/tags/tag170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7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17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7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71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7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7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71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7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7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718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20c1f52a92422207"/>
</p:tagLst>
</file>

<file path=ppt/tags/tag17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f8d9dcf2c3ae245e8f5e5c647504cc58bbc48ee"/>
  <p:tag name="KSO_WM_NEWLAYOUT_GROUP_ID" val="layout_10003"/>
  <p:tag name="KSO_WM_NEWLAYOUT_ID" val="slide_2e5f3f4c52aaa365"/>
  <p:tag name="KSO_WM_UNIT_PRESET_TEXT" val="单击此处添加标题"/>
</p:tagLst>
</file>

<file path=ppt/tags/tag172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7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72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7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7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72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7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726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2e5f3f4c52aaa365"/>
</p:tagLst>
</file>

<file path=ppt/tags/tag1727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728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729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7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b98115f404eafa1808a0943b5edef73cc56bf71"/>
  <p:tag name="KSO_WM_NEWLAYOUT_GROUP_ID" val="layout_2"/>
  <p:tag name="KSO_WM_NEWLAYOUT_ID" val="slide_efebb92098ae4c0e"/>
  <p:tag name="KSO_WM_UNIT_PRESET_TEXT" val="单击此处添加标题"/>
</p:tagLst>
</file>

<file path=ppt/tags/tag173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7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09/5ce43ebb-6ae0-42cc-aa11-2c9b982d4f7a.jpg?Expires=1790403461\u0026AWSAccessKeyId=AKLT9NSy7kh8TIS1UzNqLRY2\u0026Signature=v%2F5khTvo1diCSj3xsolYZXA3gD4%3D&quot;,&quot;product_name&quot;:&quot;wps-wpp-pc&quot;,&quot;intention_code&quot;:&quot;wps_wpp_generate_doc_pay&quot;}*auto_qingqiu_ai_v2.1.6_ONLINE*6665653539366162303632326665343433633930653132303931303962376131-slide-89"/>
</p:tagLst>
</file>

<file path=ppt/tags/tag17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7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73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7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7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7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73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efebb92098ae4c0e"/>
</p:tagLst>
</file>

<file path=ppt/tags/tag1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7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8e052d81917de11fb8897785c55044cb655a852"/>
  <p:tag name="KSO_WM_NEWLAYOUT_GROUP_ID" val="layout_10017"/>
  <p:tag name="KSO_WM_NEWLAYOUT_ID" val="slide_966399169e616edd"/>
  <p:tag name="KSO_WM_UNIT_PRESET_TEXT" val="单击此处添加标题"/>
</p:tagLst>
</file>

<file path=ppt/tags/tag17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742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966399169e616edd"/>
</p:tagLst>
</file>

<file path=ppt/tags/tag17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23636c50d9af02b59548206117cdc15493b4e7b"/>
  <p:tag name="KSO_WM_NEWLAYOUT_GROUP_ID" val="layout_63"/>
  <p:tag name="KSO_WM_NEWLAYOUT_ID" val="slide_65b1c6090645b687"/>
  <p:tag name="KSO_WM_UNIT_PRESET_TEXT" val="单击此处添加标题"/>
</p:tagLst>
</file>

<file path=ppt/tags/tag174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745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7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7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74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749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7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7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75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65b1c6090645b687"/>
</p:tagLst>
</file>

<file path=ppt/tags/tag1754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755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756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06be46c9219ad451"/>
  <p:tag name="KSO_WM_TEMPLATE_INDEX" val="40480767"/>
  <p:tag name="KSO_WM_TEMPLATE_CATEGORY" val="custom"/>
  <p:tag name="KSO_WM_SLIDE_INDEX" val="9"/>
  <p:tag name="KSO_WM_SLIDE_ID" val="custom40480767_9"/>
  <p:tag name="KSO_WM_TEMPLATE_MASTER_TYPE" val="0"/>
  <p:tag name="KSO_WM_SLIDE_LAYOUT" val="a_b"/>
  <p:tag name="KSO_WM_SLIDE_LAYOUT_CNT" val="1_1"/>
  <p:tag name="KSO_WM_TEMPLATE_COLOR_TYPE" val="0"/>
  <p:tag name="KSO_WM_TAG_VERSION" val="3.0"/>
</p:tagLst>
</file>

<file path=ppt/tags/tag1757.xml><?xml version="1.0" encoding="utf-8"?>
<p:tagLst xmlns:p="http://schemas.openxmlformats.org/presentationml/2006/main">
  <p:tag name="commondata" val="eyJjb3VudCI6MSwiaGRpZCI6ImFlMTk2MmMwOTdlOTJkMjkxNmI1MjVmYzA0M2I5OGI4IiwidXNlckNvdW50IjoxfQ==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17c32d2907f49ed7aa9e1607088576a66f960e"/>
  <p:tag name="KSO_WM_NEWLAYOUT_GROUP_ID" val="layout_29"/>
  <p:tag name="KSO_WM_NEWLAYOUT_ID" val="slide_71306c912136627e"/>
</p:tagLst>
</file>

<file path=ppt/tags/tag1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8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8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181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84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87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90.xml><?xml version="1.0" encoding="utf-8"?>
<p:tagLst xmlns:p="http://schemas.openxmlformats.org/presentationml/2006/main">
  <p:tag name="KSO_WM_FIGMA_DECORATION_INDEX" val="4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fa7979b8791751c5e731bdbf0bd234a51a10c17"/>
  <p:tag name="KSO_WM_NEWLAYOUT_GROUP_ID" val="layout_44"/>
  <p:tag name="KSO_WM_NEWLAYOUT_ID" val="slide_f2ac91f3ea02e25d"/>
</p:tagLst>
</file>

<file path=ppt/tags/tag1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9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11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0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0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2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c0cdfd94d2d5b3a67a3bfac063455de6adc3f84"/>
  <p:tag name="KSO_WM_NEWLAYOUT_GROUP_ID" val="layout_3"/>
  <p:tag name="KSO_WM_NEWLAYOUT_ID" val="slide_477dc9de8d1787f6"/>
</p:tagLst>
</file>

<file path=ppt/tags/tag21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15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2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1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19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badd2124dc73878fa47fb14e49976a9cb5f5eac"/>
  <p:tag name="KSO_WM_NEWLAYOUT_GROUP_ID" val="layout_28"/>
  <p:tag name="KSO_WM_NEWLAYOUT_ID" val="slide_784563d70fff3713"/>
</p:tagLst>
</file>

<file path=ppt/tags/tag2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2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3206cf41762843895338ffe4db054b2436278a"/>
  <p:tag name="KSO_WM_NEWLAYOUT_GROUP_ID" val="layout_10012"/>
  <p:tag name="KSO_WM_NEWLAYOUT_ID" val="slide_88bea64deeaaa3dc"/>
</p:tagLst>
</file>

<file path=ppt/tags/tag2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5e69920dcc514a2bf490817f87ae2fddf9ba854"/>
  <p:tag name="KSO_WM_NEWLAYOUT_GROUP_ID" val="layout_30"/>
  <p:tag name="KSO_WM_NEWLAYOUT_ID" val="slide_a265523dcf9eefbb"/>
</p:tagLst>
</file>

<file path=ppt/tags/tag2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47a3e3510959fbdc8d745d5ab45f6f71d216b8d"/>
  <p:tag name="KSO_WM_NEWLAYOUT_GROUP_ID" val="layout_10004"/>
  <p:tag name="KSO_WM_NEWLAYOUT_ID" val="slide_2b12ff2c745fcd2e"/>
</p:tagLst>
</file>

<file path=ppt/tags/tag24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5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2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18dc6a739642bd45e90b5437f763cd7115202fb"/>
  <p:tag name="KSO_WM_NEWLAYOUT_GROUP_ID" val="layout_61"/>
  <p:tag name="KSO_WM_NEWLAYOUT_ID" val="slide_e0a8dc1c60121344"/>
</p:tagLst>
</file>

<file path=ppt/tags/tag2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60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2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3a6dc76eada9a669c428058bc44abefac66025e"/>
  <p:tag name="KSO_WM_NEWLAYOUT_GROUP_ID" val="layout_7"/>
  <p:tag name="KSO_WM_NEWLAYOUT_ID" val="slide_4a6a7a30fde2b08b"/>
</p:tagLst>
</file>

<file path=ppt/tags/tag2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69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227712cabde3feb92e8c1340d9c8c10f2c23714"/>
  <p:tag name="KSO_WM_NEWLAYOUT_GROUP_ID" val="layout_34"/>
  <p:tag name="KSO_WM_NEWLAYOUT_ID" val="slide_ee1cf869270fa626"/>
</p:tagLst>
</file>

<file path=ppt/tags/tag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8ceb603e5d25ed09d5af5326344757e11cba6dd"/>
  <p:tag name="KSO_WM_NEWLAYOUT_GROUP_ID" val="layout_6"/>
  <p:tag name="KSO_WM_NEWLAYOUT_ID" val="slide_90919a0def1ff6d1"/>
</p:tagLst>
</file>

<file path=ppt/tags/tag2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9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9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11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12c6f1c30306fdde92f6d1232734546baacd9e5"/>
  <p:tag name="KSO_WM_NEWLAYOUT_GROUP_ID" val="layout_10007"/>
  <p:tag name="KSO_WM_NEWLAYOUT_ID" val="slide_85a19fcb1ee464ed"/>
</p:tagLst>
</file>

<file path=ppt/tags/tag3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d9dd36d8524da2ff13afd70f1529364e6625764"/>
  <p:tag name="KSO_WM_NEWLAYOUT_GROUP_ID" val="layout_51"/>
  <p:tag name="KSO_WM_NEWLAYOUT_ID" val="slide_aaa6327b7f6ff5c7"/>
</p:tagLst>
</file>

<file path=ppt/tags/tag3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1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1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1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8e052d81917de11fb8897785c55044cb655a852"/>
  <p:tag name="KSO_WM_NEWLAYOUT_GROUP_ID" val="layout_10017"/>
  <p:tag name="KSO_WM_NEWLAYOUT_ID" val="slide_966399169e616edd"/>
</p:tagLst>
</file>

<file path=ppt/tags/tag3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a740c8a410d895368cc744cab87c9f723d2c757"/>
  <p:tag name="KSO_WM_NEWLAYOUT_GROUP_ID" val="layout_33"/>
  <p:tag name="KSO_WM_NEWLAYOUT_ID" val="slide_8c4c46eb588c942c"/>
</p:tagLst>
</file>

<file path=ppt/tags/tag3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2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3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3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4a13b71751c8fcdc9cc8a8996db2946a2e9f280"/>
  <p:tag name="KSO_WM_NEWLAYOUT_GROUP_ID" val="layout_10013"/>
  <p:tag name="KSO_WM_NEWLAYOUT_ID" val="slide_179815d3acbe59e8"/>
</p:tagLst>
</file>

<file path=ppt/tags/tag3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1a49c9e6dd26473bc68792e429c59200c40bde4"/>
  <p:tag name="KSO_WM_NEWLAYOUT_GROUP_ID" val="layout_4"/>
  <p:tag name="KSO_WM_NEWLAYOUT_ID" val="slide_bcabab9e4c26042f"/>
</p:tagLst>
</file>

<file path=ppt/tags/tag3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4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53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5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03f85d861ffb2211e50b96142275456f32f1ca0"/>
  <p:tag name="KSO_WM_NEWLAYOUT_GROUP_ID" val="layout_53"/>
  <p:tag name="KSO_WM_NEWLAYOUT_ID" val="slide_0cb3c25280d5e7ee"/>
</p:tagLst>
</file>

<file path=ppt/tags/tag36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6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7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7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3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3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f8d9dcf2c3ae245e8f5e5c647504cc58bbc48ee"/>
  <p:tag name="KSO_WM_NEWLAYOUT_GROUP_ID" val="layout_10003"/>
  <p:tag name="KSO_WM_NEWLAYOUT_ID" val="slide_2e5f3f4c52aaa365"/>
</p:tagLst>
</file>

<file path=ppt/tags/tag3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dd8733ad59b5fcbd69d52a6c0f3deea09ef4e02"/>
  <p:tag name="KSO_WM_NEWLAYOUT_GROUP_ID" val="layout_40"/>
  <p:tag name="KSO_WM_NEWLAYOUT_ID" val="slide_0b4407f0694141e5"/>
</p:tagLst>
</file>

<file path=ppt/tags/tag3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8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9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9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11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72fd30ef7c8f23e265262c3bb05e7d83a8486bf"/>
  <p:tag name="KSO_WM_NEWLAYOUT_GROUP_ID" val="layout_10014"/>
  <p:tag name="KSO_WM_NEWLAYOUT_ID" val="slide_3378e5420af9a013"/>
</p:tagLst>
</file>

<file path=ppt/tags/tag4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cb956a6ff1ef03b0c1e2dd9a0d246197a073e5c"/>
  <p:tag name="KSO_WM_NEWLAYOUT_GROUP_ID" val="layout_32"/>
  <p:tag name="KSO_WM_NEWLAYOUT_ID" val="slide_7df23377ab243f50"/>
</p:tagLst>
</file>

<file path=ppt/tags/tag40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10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411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4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1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15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416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4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1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20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421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4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2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425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426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4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9ef4b07de6e796b9e560d5640692fa63ec81c39"/>
  <p:tag name="KSO_WM_NEWLAYOUT_GROUP_ID" val="layout_31"/>
  <p:tag name="KSO_WM_NEWLAYOUT_ID" val="slide_543ed0c2bd8919e9"/>
</p:tagLst>
</file>

<file path=ppt/tags/tag43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3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4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4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4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4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4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4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f239e0623e65f48d67af88c98c1e07d652a8714"/>
  <p:tag name="KSO_WM_NEWLAYOUT_GROUP_ID" val="layout_59"/>
  <p:tag name="KSO_WM_NEWLAYOUT_ID" val="slide_20c1f52a92422207"/>
</p:tagLst>
</file>

<file path=ppt/tags/tag4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5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5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4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edb47ac71e0fda72769fae48fbe62f01dacc1f8"/>
  <p:tag name="KSO_WM_NEWLAYOUT_GROUP_ID" val="layout_30"/>
  <p:tag name="KSO_WM_NEWLAYOUT_ID" val="slide_d842124640d9c575"/>
</p:tagLst>
</file>

<file path=ppt/tags/tag4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6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cbbb2cbd1437b51c4cec0a1dfffadba1c90bde6"/>
  <p:tag name="KSO_WM_NEWLAYOUT_GROUP_ID" val="layout_26"/>
  <p:tag name="KSO_WM_NEWLAYOUT_ID" val="slide_5397de42ff9007f8"/>
</p:tagLst>
</file>

<file path=ppt/tags/tag47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7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8a25ba3bdd02c8a37cf91e39324050c7963f6a7"/>
  <p:tag name="KSO_WM_NEWLAYOUT_GROUP_ID" val="layout_27"/>
  <p:tag name="KSO_WM_NEWLAYOUT_ID" val="slide_68c7e1d569ee91b3"/>
</p:tagLst>
</file>

<file path=ppt/tags/tag4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9cbb32c8a972181cc71e1e162b91bf6268e8071"/>
  <p:tag name="KSO_WM_NEWLAYOUT_GROUP_ID" val="layout_2"/>
  <p:tag name="KSO_WM_NEWLAYOUT_ID" val="slide_b1cc77b2a84ed970"/>
</p:tagLst>
</file>

<file path=ppt/tags/tag48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9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9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0b6350f4ce476e26132bef102ab6d98b7394e5b"/>
  <p:tag name="KSO_WM_NEWLAYOUT_GROUP_ID" val="layout_47"/>
  <p:tag name="KSO_WM_NEWLAYOUT_ID" val="slide_c5ed038e8f27507b"/>
</p:tagLst>
</file>

<file path=ppt/tags/tag4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11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50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01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502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5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0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06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507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5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c737639a180d18564cebe7f8c772556723881ef"/>
  <p:tag name="KSO_WM_NEWLAYOUT_GROUP_ID" val="layout_42"/>
  <p:tag name="KSO_WM_NEWLAYOUT_ID" val="slide_dba8058e217f20e1"/>
</p:tagLst>
</file>

<file path=ppt/tags/tag5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1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33884802881ec1dfcfd7756b2860f6b19e788cc"/>
  <p:tag name="KSO_WM_NEWLAYOUT_GROUP_ID" val="layout_27"/>
  <p:tag name="KSO_WM_NEWLAYOUT_ID" val="slide_e3cbeb4eab695a21"/>
</p:tagLst>
</file>

<file path=ppt/tags/tag522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5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2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5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3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26d6130319a9ff86a173bdfb18e32b3ce7a2b19"/>
  <p:tag name="KSO_WM_NEWLAYOUT_GROUP_ID" val="layout_49"/>
  <p:tag name="KSO_WM_NEWLAYOUT_ID" val="slide_f5e96d7e482d392e"/>
</p:tagLst>
</file>

<file path=ppt/tags/tag534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5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38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5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42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5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5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46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5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</p:tagLst>
</file>

<file path=ppt/tags/tag5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50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5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2"/>
  <p:tag name="KSO_WM_UNIT_SUBTYPE" val="d"/>
  <p:tag name="KSO_WM_UNIT_TYPE" val="l_h_i"/>
</p:tagLst>
</file>

<file path=ppt/tags/tag5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5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4db4f65ba1eb2a7ac9b728308e521d2a9f7e996"/>
  <p:tag name="KSO_WM_NEWLAYOUT_GROUP_ID" val="layout_46"/>
  <p:tag name="KSO_WM_NEWLAYOUT_ID" val="slide_22a4d8328aab7cd6"/>
</p:tagLst>
</file>

<file path=ppt/tags/tag5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5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63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5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5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61a22dc77518274256808fa71616fd239053f01"/>
  <p:tag name="KSO_WM_NEWLAYOUT_GROUP_ID" val="layout_43"/>
  <p:tag name="KSO_WM_NEWLAYOUT_ID" val="slide_5ede6471b0aa22f6"/>
</p:tagLst>
</file>

<file path=ppt/tags/tag5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5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73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57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75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5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7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79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5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f3088480379f956d39deabe54ac2b48e4c111ae"/>
  <p:tag name="KSO_WM_NEWLAYOUT_GROUP_ID" val="layout_62"/>
  <p:tag name="KSO_WM_NEWLAYOUT_ID" val="slide_d04dac5f6dad995b"/>
</p:tagLst>
</file>

<file path=ppt/tags/tag5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8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9eff89677166e0346e2202da2d9f80e897b2abf"/>
  <p:tag name="KSO_WM_NEWLAYOUT_GROUP_ID" val="layout_48"/>
  <p:tag name="KSO_WM_NEWLAYOUT_ID" val="slide_27cc099696412825"/>
</p:tagLst>
</file>

<file path=ppt/tags/tag59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9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0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6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6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9cad468a3be3a73687b6af125bc66e0aed95cb1"/>
  <p:tag name="KSO_WM_NEWLAYOUT_GROUP_ID" val="layout_38"/>
  <p:tag name="KSO_WM_NEWLAYOUT_ID" val="slide_e75d5968f58836a4"/>
</p:tagLst>
</file>

<file path=ppt/tags/tag6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61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1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1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6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</p:tagLst>
</file>

<file path=ppt/tags/tag6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88352327b9371459179e71ee7b6a55d159173e1"/>
  <p:tag name="KSO_WM_NEWLAYOUT_GROUP_ID" val="layout_10008"/>
  <p:tag name="KSO_WM_NEWLAYOUT_ID" val="slide_c59a96f521ead4b6"/>
</p:tagLst>
</file>

<file path=ppt/tags/tag626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6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1549f9ab2bbcb39d50b60ce4c4699d05862d244"/>
  <p:tag name="KSO_WM_NEWLAYOUT_GROUP_ID" val="layout_24"/>
  <p:tag name="KSO_WM_NEWLAYOUT_ID" val="slide_80d77e2ab1b777c3"/>
</p:tagLst>
</file>

<file path=ppt/tags/tag6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63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3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6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4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6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6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4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6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6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6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679a4594d3a012097b2c61dcad5645469dd07e"/>
  <p:tag name="KSO_WM_NEWLAYOUT_GROUP_ID" val="layout_10004"/>
  <p:tag name="KSO_WM_NEWLAYOUT_ID" val="slide_aec818c1bcb6d7c7"/>
</p:tagLst>
</file>

<file path=ppt/tags/tag65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818307cc258a3b5d2c80239c23c556b5ec52474"/>
  <p:tag name="KSO_WM_NEWLAYOUT_GROUP_ID" val="layout_10009"/>
  <p:tag name="KSO_WM_NEWLAYOUT_ID" val="slide_e2ddc6610455839a"/>
</p:tagLst>
</file>

<file path=ppt/tags/tag6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5f3122e238b2e8045e7110e2e25842b6592862b"/>
  <p:tag name="KSO_WM_NEWLAYOUT_GROUP_ID" val="layout_57"/>
  <p:tag name="KSO_WM_NEWLAYOUT_ID" val="slide_83b7865b9d66d1e1"/>
</p:tagLst>
</file>

<file path=ppt/tags/tag66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6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7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65ce470c1222b3896587d61528dcb1e2bd1ffcf"/>
  <p:tag name="KSO_WM_NEWLAYOUT_GROUP_ID" val="layout_10012"/>
  <p:tag name="KSO_WM_NEWLAYOUT_ID" val="slide_1b601487e8903dfa"/>
</p:tagLst>
</file>

<file path=ppt/tags/tag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47c23974948a4204501949668beb4ab5374d786"/>
  <p:tag name="KSO_WM_NEWLAYOUT_GROUP_ID" val="layout_26"/>
  <p:tag name="KSO_WM_NEWLAYOUT_ID" val="slide_5c773a159522ecff"/>
</p:tagLst>
</file>

<file path=ppt/tags/tag6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57c8b9eb81178dfd44cf796bdac13dd186dff10"/>
  <p:tag name="KSO_WM_NEWLAYOUT_GROUP_ID" val="layout_10003"/>
  <p:tag name="KSO_WM_NEWLAYOUT_ID" val="slide_07a157e0b255a435"/>
</p:tagLst>
</file>

<file path=ppt/tags/tag6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9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9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9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6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2b37c61bae5b5f1d30c603e75d6d604b3f7e816"/>
  <p:tag name="KSO_WM_NEWLAYOUT_GROUP_ID" val="layout_61"/>
  <p:tag name="KSO_WM_NEWLAYOUT_ID" val="slide_f1657cdac1a3dcf3"/>
</p:tagLst>
</file>

<file path=ppt/tags/tag7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05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7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5e6509a1b35daaec38bdc7d776d621ce487acdc"/>
  <p:tag name="KSO_WM_NEWLAYOUT_GROUP_ID" val="layout_7"/>
  <p:tag name="KSO_WM_NEWLAYOUT_ID" val="slide_a5a5e71e0a717352"/>
</p:tagLst>
</file>

<file path=ppt/tags/tag7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7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14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7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8301e21d13a4f6b4824e2438a3308904aecdac8"/>
  <p:tag name="KSO_WM_NEWLAYOUT_GROUP_ID" val="layout_60"/>
  <p:tag name="KSO_WM_NEWLAYOUT_ID" val="slide_bf55d83509829b8c"/>
</p:tagLst>
</file>

<file path=ppt/tags/tag7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26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7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0f0e7ff57d7e08423197f2aa5cb6381a98b23a0"/>
  <p:tag name="KSO_WM_NEWLAYOUT_GROUP_ID" val="layout_34"/>
  <p:tag name="KSO_WM_NEWLAYOUT_ID" val="slide_0d033a5ff5a14a67"/>
</p:tagLst>
</file>

<file path=ppt/tags/tag7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7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7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7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7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7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2deb054fe9e8674da8cf4f90fe2380286d456f1"/>
  <p:tag name="KSO_WM_NEWLAYOUT_GROUP_ID" val="layout_6"/>
  <p:tag name="KSO_WM_NEWLAYOUT_ID" val="slide_53629428e7f15b24"/>
</p:tagLst>
</file>

<file path=ppt/tags/tag7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5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7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5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7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5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7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5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7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1661ef084ed476f4153c34f96dff3d54d0c5b1e"/>
  <p:tag name="KSO_WM_NEWLAYOUT_GROUP_ID" val="layout_10007"/>
  <p:tag name="KSO_WM_NEWLAYOUT_ID" val="slide_3769a8e1402e790d"/>
</p:tagLst>
</file>

<file path=ppt/tags/tag7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7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28a2824b90488a67897c816dc357ed032f2c3f1"/>
  <p:tag name="KSO_WM_NEWLAYOUT_GROUP_ID" val="layout_4"/>
  <p:tag name="KSO_WM_NEWLAYOUT_ID" val="slide_ce731da4c9cc7845"/>
</p:tagLst>
</file>

<file path=ppt/tags/tag7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77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7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7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7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8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7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7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8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7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7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3c6a7dd1d3da8da0064423fc8154f5ae489c250"/>
  <p:tag name="KSO_WM_NEWLAYOUT_GROUP_ID" val="layout_14"/>
  <p:tag name="KSO_WM_NEWLAYOUT_ID" val="slide_fbd1737be693ef9a"/>
</p:tagLst>
</file>

<file path=ppt/tags/tag793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7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7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dd7378360882f0d403280f0e0c5aaef2797e993"/>
  <p:tag name="KSO_WM_NEWLAYOUT_GROUP_ID" val="layout_29"/>
  <p:tag name="KSO_WM_NEWLAYOUT_ID" val="slide_6eb1033ed12e16e0"/>
</p:tagLst>
</file>

<file path=ppt/tags/tag7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80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801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8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04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8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07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8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2935a36a1b79cd035b98e11765a93b01e24093f"/>
  <p:tag name="KSO_WM_NEWLAYOUT_GROUP_ID" val="layout_51"/>
  <p:tag name="KSO_WM_NEWLAYOUT_ID" val="slide_05fa846ee28ead8f"/>
</p:tagLst>
</file>

<file path=ppt/tags/tag8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8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607bef87b6e41b0805246b9929a21506c057116"/>
  <p:tag name="KSO_WM_NEWLAYOUT_GROUP_ID" val="layout_31"/>
  <p:tag name="KSO_WM_NEWLAYOUT_ID" val="slide_f4d723e2c5ec8e58"/>
</p:tagLst>
</file>

<file path=ppt/tags/tag82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8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8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2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8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b3baa8c3831e581fdafe2ec2d3b42d5e29d5fc0"/>
  <p:tag name="KSO_WM_NEWLAYOUT_GROUP_ID" val="layout_30"/>
  <p:tag name="KSO_WM_NEWLAYOUT_ID" val="slide_97e71a9c1fd50a82"/>
</p:tagLst>
</file>

<file path=ppt/tags/tag8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83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8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ab59b843520b065ac9e6bad7bec16686c2fc69b"/>
  <p:tag name="KSO_WM_NEWLAYOUT_GROUP_ID" val="layout_45"/>
  <p:tag name="KSO_WM_NEWLAYOUT_ID" val="slide_0a2fe983802e474c"/>
</p:tagLst>
</file>

<file path=ppt/tags/tag8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4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8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4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8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8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8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fa124d3d06fddc8f18182c3d784ff639fc4f7ee"/>
  <p:tag name="KSO_WM_NEWLAYOUT_GROUP_ID" val="layout_10013"/>
  <p:tag name="KSO_WM_NEWLAYOUT_ID" val="slide_2e36bcf56cae8a28"/>
</p:tagLst>
</file>

<file path=ppt/tags/tag8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8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8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8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8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8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8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fd82cf71471a84c5ba4fc73806cc9e5f8c0a30d"/>
  <p:tag name="KSO_WM_NEWLAYOUT_GROUP_ID" val="layout_59"/>
  <p:tag name="KSO_WM_NEWLAYOUT_ID" val="slide_a37e02253c1e1e31"/>
</p:tagLst>
</file>

<file path=ppt/tags/tag8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86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8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7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87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8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3ced75090a52690f1b1e38f30d562d7e2db4bbc"/>
  <p:tag name="KSO_WM_NEWLAYOUT_GROUP_ID" val="layout_33"/>
  <p:tag name="KSO_WM_NEWLAYOUT_ID" val="slide_88f1b5fda6c8a5fe"/>
</p:tagLst>
</file>

<file path=ppt/tags/tag8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8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87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3"/>
  <p:tag name="KSO_WM_UNIT_SUBTYPE" val="d"/>
  <p:tag name="KSO_WM_UNIT_TYPE" val="l_h_i"/>
</p:tagLst>
</file>

<file path=ppt/tags/tag8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8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8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8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8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8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23869d82ec09e686b80d1494d83188b5da373eb"/>
  <p:tag name="KSO_WM_NEWLAYOUT_GROUP_ID" val="layout_63"/>
  <p:tag name="KSO_WM_NEWLAYOUT_ID" val="slide_cd21ea65db8caf9f"/>
</p:tagLst>
</file>

<file path=ppt/tags/tag8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8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74896d913c8990a1701c51d03999159ccdb7e6"/>
  <p:tag name="KSO_WM_NEWLAYOUT_GROUP_ID" val="layout_26"/>
  <p:tag name="KSO_WM_NEWLAYOUT_ID" val="slide_b529fd4d3bc968ad"/>
</p:tagLst>
</file>

<file path=ppt/tags/tag89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9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9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90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9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9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0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9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9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9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9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91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9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9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9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9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9234a9980eda81ad802d825d9168b06324a32e2"/>
  <p:tag name="KSO_WM_NEWLAYOUT_GROUP_ID" val="layout_10014"/>
  <p:tag name="KSO_WM_NEWLAYOUT_ID" val="slide_efa19404144709f7"/>
</p:tagLst>
</file>

<file path=ppt/tags/tag9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92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9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9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9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e8c9582ace4d604cb2418a41715f56f70f18c76"/>
  <p:tag name="KSO_WM_NEWLAYOUT_GROUP_ID" val="layout_62"/>
  <p:tag name="KSO_WM_NEWLAYOUT_ID" val="slide_32b4379bf78148c0"/>
</p:tagLst>
</file>

<file path=ppt/tags/tag9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3"/>
  <p:tag name="KSO_WM_UNIT_SUBTYPE" val="d"/>
  <p:tag name="KSO_WM_UNIT_TYPE" val="l_h_i"/>
</p:tagLst>
</file>

<file path=ppt/tags/tag93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9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b98115f404eafa1808a0943b5edef73cc56bf71"/>
  <p:tag name="KSO_WM_NEWLAYOUT_GROUP_ID" val="layout_2"/>
  <p:tag name="KSO_WM_NEWLAYOUT_ID" val="slide_efebb92098ae4c0e"/>
</p:tagLst>
</file>

<file path=ppt/tags/tag93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9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9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4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9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9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bdfb6943e55455881b30b14f9bd69a7c298ec76"/>
  <p:tag name="KSO_WM_NEWLAYOUT_GROUP_ID" val="layout_42"/>
  <p:tag name="KSO_WM_NEWLAYOUT_ID" val="slide_612acce709c55489"/>
</p:tagLst>
</file>

<file path=ppt/tags/tag9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94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95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9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5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95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6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1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96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7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97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9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9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e35b7b2fbbda55a0a1ee1446ec85d5c5f1c9080"/>
  <p:tag name="KSO_WM_NEWLAYOUT_GROUP_ID" val="layout_1-5"/>
  <p:tag name="KSO_WM_NEWLAYOUT_ID" val="slide_ba60fb0293b23fda"/>
</p:tagLst>
</file>

<file path=ppt/tags/tag9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97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9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98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9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984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9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9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98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9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9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</p:tagLst>
</file>

<file path=ppt/tags/tag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091e8c9438bd9775d8678582403ba183b23db60"/>
  <p:tag name="KSO_WM_NEWLAYOUT_GROUP_ID" val="layout_37"/>
  <p:tag name="KSO_WM_NEWLAYOUT_ID" val="slide_fbae118436263382"/>
</p:tagLst>
</file>

<file path=ppt/tags/tag99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2"/>
  <p:tag name="KSO_WM_UNIT_TYPE" val="l_h_i"/>
</p:tagLst>
</file>

<file path=ppt/tags/tag9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9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SUBTYPE" val="d"/>
  <p:tag name="KSO_WM_UNIT_TYPE" val="l_h_i"/>
</p:tagLst>
</file>

<file path=ppt/tags/tag99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2"/>
  <p:tag name="KSO_WM_UNIT_TYPE" val="l_h_i"/>
</p:tagLst>
</file>

<file path=ppt/tags/tag9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995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9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9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heme/theme1.xml><?xml version="1.0" encoding="utf-8"?>
<a:theme xmlns:a="http://schemas.openxmlformats.org/drawingml/2006/main" name="Office 主题">
  <a:themeElements>
    <a:clrScheme name="蜜橘橙">
      <a:dk1>
        <a:srgbClr val="000000"/>
      </a:dk1>
      <a:lt1>
        <a:srgbClr val="FFFFFF"/>
      </a:lt1>
      <a:dk2>
        <a:srgbClr val="4D2900"/>
      </a:dk2>
      <a:lt2>
        <a:srgbClr val="FFF6EB"/>
      </a:lt2>
      <a:accent1>
        <a:srgbClr val="F58300"/>
      </a:accent1>
      <a:accent2>
        <a:srgbClr val="F59300"/>
      </a:accent2>
      <a:accent3>
        <a:srgbClr val="F5A300"/>
      </a:accent3>
      <a:accent4>
        <a:srgbClr val="F5B400"/>
      </a:accent4>
      <a:accent5>
        <a:srgbClr val="F5C400"/>
      </a:accent5>
      <a:accent6>
        <a:srgbClr val="F5D400"/>
      </a:accent6>
      <a:hlink>
        <a:srgbClr val="8F4C00"/>
      </a:hlink>
      <a:folHlink>
        <a:srgbClr val="64492B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蜜橘橙">
      <a:dk1>
        <a:srgbClr val="000000"/>
      </a:dk1>
      <a:lt1>
        <a:srgbClr val="FFFFFF"/>
      </a:lt1>
      <a:dk2>
        <a:srgbClr val="4D2900"/>
      </a:dk2>
      <a:lt2>
        <a:srgbClr val="FFF6EB"/>
      </a:lt2>
      <a:accent1>
        <a:srgbClr val="F58300"/>
      </a:accent1>
      <a:accent2>
        <a:srgbClr val="F59300"/>
      </a:accent2>
      <a:accent3>
        <a:srgbClr val="F5A300"/>
      </a:accent3>
      <a:accent4>
        <a:srgbClr val="F5B400"/>
      </a:accent4>
      <a:accent5>
        <a:srgbClr val="F5C400"/>
      </a:accent5>
      <a:accent6>
        <a:srgbClr val="F5D400"/>
      </a:accent6>
      <a:hlink>
        <a:srgbClr val="8F4C00"/>
      </a:hlink>
      <a:folHlink>
        <a:srgbClr val="64492B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9445</Words>
  <Application>WPS 演示</Application>
  <PresentationFormat>宽屏</PresentationFormat>
  <Paragraphs>1177</Paragraphs>
  <Slides>85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85</vt:i4>
      </vt:variant>
    </vt:vector>
  </HeadingPairs>
  <TitlesOfParts>
    <vt:vector size="96" baseType="lpstr">
      <vt:lpstr>Arial</vt:lpstr>
      <vt:lpstr>宋体</vt:lpstr>
      <vt:lpstr>Wingdings</vt:lpstr>
      <vt:lpstr>微软雅黑</vt:lpstr>
      <vt:lpstr>MiSans Medium</vt:lpstr>
      <vt:lpstr>Arial Unicode MS</vt:lpstr>
      <vt:lpstr>Calibri</vt:lpstr>
      <vt:lpstr>Times New Roman</vt:lpstr>
      <vt:lpstr>Office 主题</vt:lpstr>
      <vt:lpstr>1_Office 主题</vt:lpstr>
      <vt:lpstr>Word.Document.8</vt:lpstr>
      <vt:lpstr>项目二 绘制简单机械图形</vt:lpstr>
      <vt:lpstr>目录</vt:lpstr>
      <vt:lpstr>目录</vt:lpstr>
      <vt:lpstr>学习情境</vt:lpstr>
      <vt:lpstr>机械图形绘制教程</vt:lpstr>
      <vt:lpstr>知识目标</vt:lpstr>
      <vt:lpstr>掌握绘图命令</vt:lpstr>
      <vt:lpstr>能力目标</vt:lpstr>
      <vt:lpstr>AutoCAD 基本绘图技能</vt:lpstr>
      <vt:lpstr>素质目标</vt:lpstr>
      <vt:lpstr>AutoCAD绘图技能提升</vt:lpstr>
      <vt:lpstr>任务一  绘制螺栓</vt:lpstr>
      <vt:lpstr>任务背景</vt:lpstr>
      <vt:lpstr>操作步骤：1．设置图层</vt:lpstr>
      <vt:lpstr>操作步骤：1．设置图层</vt:lpstr>
      <vt:lpstr>操作步骤：1．设置图层</vt:lpstr>
      <vt:lpstr>操作步骤</vt:lpstr>
      <vt:lpstr>操作步骤：7．显示线宽</vt:lpstr>
      <vt:lpstr>知识点详解：1．图层特性管理器</vt:lpstr>
      <vt:lpstr>知识点详解：1．图层特性管理器</vt:lpstr>
      <vt:lpstr>知识点详解：1．图层特性管理器</vt:lpstr>
      <vt:lpstr>知识点详解：1．图层特性管理器</vt:lpstr>
      <vt:lpstr>知识点详解：1．图层特性管理器</vt:lpstr>
      <vt:lpstr>知识点详解：1．图层特性管理器</vt:lpstr>
      <vt:lpstr>知识点详解：2．“特性”工具栏</vt:lpstr>
      <vt:lpstr>知识点详解：2．“特性”工具栏</vt:lpstr>
      <vt:lpstr>知识点详解：3．图层的线型</vt:lpstr>
      <vt:lpstr>知识点详解：3．图层的线型（2）图线的画法</vt:lpstr>
      <vt:lpstr>知识点详解</vt:lpstr>
      <vt:lpstr>知识点详解：5．线宽的设置</vt:lpstr>
      <vt:lpstr>知识点详解：6．“直线”命令</vt:lpstr>
      <vt:lpstr>任务二  绘制垫圈</vt:lpstr>
      <vt:lpstr>任务背景</vt:lpstr>
      <vt:lpstr>操作步骤</vt:lpstr>
      <vt:lpstr>操作步骤：2．绘制中心线</vt:lpstr>
      <vt:lpstr>操作步骤：2．绘制中心线</vt:lpstr>
      <vt:lpstr>操作步骤：3．绘制同心圆</vt:lpstr>
      <vt:lpstr>操作步骤：4．绘制定位孔</vt:lpstr>
      <vt:lpstr>操作步骤</vt:lpstr>
      <vt:lpstr>知识点详解：1．绘制圆</vt:lpstr>
      <vt:lpstr>知识点详解：对象捕捉</vt:lpstr>
      <vt:lpstr>PowerPoint 演示文稿</vt:lpstr>
      <vt:lpstr>任务三  绘制盘根压盖</vt:lpstr>
      <vt:lpstr>任务背景</vt:lpstr>
      <vt:lpstr>操作步骤</vt:lpstr>
      <vt:lpstr>操作步骤：2．绘制图形</vt:lpstr>
      <vt:lpstr>操作步骤：2．绘制图形</vt:lpstr>
      <vt:lpstr>知识点详解</vt:lpstr>
      <vt:lpstr>任务四  绘制方头平键</vt:lpstr>
      <vt:lpstr>任务背景</vt:lpstr>
      <vt:lpstr>操作步骤</vt:lpstr>
      <vt:lpstr>操作步骤：（2）绘制主视图棱线</vt:lpstr>
      <vt:lpstr>操作步骤</vt:lpstr>
      <vt:lpstr>操作步骤：</vt:lpstr>
      <vt:lpstr>知识点详解：1．矩形</vt:lpstr>
      <vt:lpstr>知识点详解：2．构造线</vt:lpstr>
      <vt:lpstr>知识点详解</vt:lpstr>
      <vt:lpstr>任务五  绘制M8螺母</vt:lpstr>
      <vt:lpstr>任务背景</vt:lpstr>
      <vt:lpstr>操作步骤</vt:lpstr>
      <vt:lpstr>操作步骤：3．绘制螺母轮廓</vt:lpstr>
      <vt:lpstr>知识点详解</vt:lpstr>
      <vt:lpstr>操作步骤：2.螺纹紧固件</vt:lpstr>
      <vt:lpstr>任务六  绘制螺丝刀</vt:lpstr>
      <vt:lpstr>任务背景</vt:lpstr>
      <vt:lpstr>操作步骤</vt:lpstr>
      <vt:lpstr>操作步骤：2．绘制螺丝刀的中间部分</vt:lpstr>
      <vt:lpstr>操作步骤：2．绘制螺丝刀的中间部分</vt:lpstr>
      <vt:lpstr>操作步骤：3．绘制螺丝刀的右部</vt:lpstr>
      <vt:lpstr>操作步骤：1．多段线</vt:lpstr>
      <vt:lpstr>操作步骤：2．样条曲线</vt:lpstr>
      <vt:lpstr>任务七  绘制泵轴</vt:lpstr>
      <vt:lpstr>任务背景</vt:lpstr>
      <vt:lpstr>操作步骤</vt:lpstr>
      <vt:lpstr>操作步骤：5．添加约束</vt:lpstr>
      <vt:lpstr>操作步骤：5．添加约束</vt:lpstr>
      <vt:lpstr>操作步骤：6．绘制泵轴的键槽</vt:lpstr>
      <vt:lpstr>操作步骤：7．绘制孔</vt:lpstr>
      <vt:lpstr>知识点详解：1．几何约束</vt:lpstr>
      <vt:lpstr>知识点详解：2．尺寸约束</vt:lpstr>
      <vt:lpstr>上机实验</vt:lpstr>
      <vt:lpstr>实验1  绘制定位销</vt:lpstr>
      <vt:lpstr>实验2  绘制螺杆头部：</vt:lpstr>
      <vt:lpstr>实验3  绘制带轮截面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项目二 绘制简单机械图形</dc:title>
  <dc:creator/>
  <cp:lastModifiedBy>科学虫</cp:lastModifiedBy>
  <cp:revision>3</cp:revision>
  <dcterms:created xsi:type="dcterms:W3CDTF">2025-09-26T10:27:00Z</dcterms:created>
  <dcterms:modified xsi:type="dcterms:W3CDTF">2025-09-29T06:48:07Z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B75C98F4C40948689CB49D1002CA5FAC</vt:lpwstr>
  </property>
  <property fmtid="{D5CDD505-2E9C-101B-9397-08002B2CF9AE}" pid="4" name="KSOTemplateUUID">
    <vt:lpwstr>v1.0_ai_69796641177</vt:lpwstr>
  </property>
</Properties>
</file>