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0.svg" ContentType="image/svg+xml"/>
  <Override PartName="/ppt/media/image12.svg" ContentType="image/svg+xml"/>
  <Override PartName="/ppt/media/image14.svg" ContentType="image/svg+xml"/>
  <Override PartName="/ppt/media/image8.svg" ContentType="image/svg+xml"/>
  <Override PartName="/ppt/media/image84.svg" ContentType="image/svg+xml"/>
  <Override PartName="/ppt/media/image86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60" r:id="rId4"/>
    <p:sldId id="261" r:id="rId5"/>
    <p:sldId id="262" r:id="rId6"/>
    <p:sldId id="263" r:id="rId7"/>
    <p:sldId id="329" r:id="rId8"/>
    <p:sldId id="265" r:id="rId9"/>
    <p:sldId id="330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331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34" r:id="rId68"/>
    <p:sldId id="324" r:id="rId69"/>
    <p:sldId id="325" r:id="rId70"/>
    <p:sldId id="335" r:id="rId71"/>
    <p:sldId id="328" r:id="rId72"/>
  </p:sldIdLst>
  <p:sldSz cx="12192000" cy="6858000"/>
  <p:notesSz cx="7103745" cy="10234295"/>
  <p:custDataLst>
    <p:tags r:id="rId7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哒哒 熊猫" initials="哒哒" lastIdx="0" clrIdx="0"/>
  <p:cmAuthor id="2" name="kingsoft" initials="k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7" Type="http://schemas.openxmlformats.org/officeDocument/2006/relationships/tags" Target="tags/tag1609.xml"/><Relationship Id="rId76" Type="http://schemas.openxmlformats.org/officeDocument/2006/relationships/commentAuthors" Target="commentAuthors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4" Type="http://schemas.openxmlformats.org/officeDocument/2006/relationships/tags" Target="../tags/tag92.xml"/><Relationship Id="rId13" Type="http://schemas.openxmlformats.org/officeDocument/2006/relationships/tags" Target="../tags/tag91.xml"/><Relationship Id="rId12" Type="http://schemas.openxmlformats.org/officeDocument/2006/relationships/tags" Target="../tags/tag90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3" Type="http://schemas.openxmlformats.org/officeDocument/2006/relationships/tags" Target="../tags/tag122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4" Type="http://schemas.openxmlformats.org/officeDocument/2006/relationships/tags" Target="../tags/tag145.xml"/><Relationship Id="rId23" Type="http://schemas.openxmlformats.org/officeDocument/2006/relationships/tags" Target="../tags/tag144.xml"/><Relationship Id="rId22" Type="http://schemas.openxmlformats.org/officeDocument/2006/relationships/tags" Target="../tags/tag143.xml"/><Relationship Id="rId21" Type="http://schemas.openxmlformats.org/officeDocument/2006/relationships/tags" Target="../tags/tag142.xml"/><Relationship Id="rId20" Type="http://schemas.openxmlformats.org/officeDocument/2006/relationships/tags" Target="../tags/tag141.xml"/><Relationship Id="rId2" Type="http://schemas.openxmlformats.org/officeDocument/2006/relationships/tags" Target="../tags/tag123.xml"/><Relationship Id="rId19" Type="http://schemas.openxmlformats.org/officeDocument/2006/relationships/tags" Target="../tags/tag140.xml"/><Relationship Id="rId18" Type="http://schemas.openxmlformats.org/officeDocument/2006/relationships/tags" Target="../tags/tag139.xml"/><Relationship Id="rId17" Type="http://schemas.openxmlformats.org/officeDocument/2006/relationships/tags" Target="../tags/tag138.xml"/><Relationship Id="rId16" Type="http://schemas.openxmlformats.org/officeDocument/2006/relationships/tags" Target="../tags/tag137.xml"/><Relationship Id="rId15" Type="http://schemas.openxmlformats.org/officeDocument/2006/relationships/tags" Target="../tags/tag136.xml"/><Relationship Id="rId14" Type="http://schemas.openxmlformats.org/officeDocument/2006/relationships/tags" Target="../tags/tag135.xml"/><Relationship Id="rId13" Type="http://schemas.openxmlformats.org/officeDocument/2006/relationships/tags" Target="../tags/tag134.xml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4" Type="http://schemas.openxmlformats.org/officeDocument/2006/relationships/tags" Target="../tags/tag168.xml"/><Relationship Id="rId23" Type="http://schemas.openxmlformats.org/officeDocument/2006/relationships/tags" Target="../tags/tag167.xml"/><Relationship Id="rId22" Type="http://schemas.openxmlformats.org/officeDocument/2006/relationships/tags" Target="../tags/tag166.xml"/><Relationship Id="rId21" Type="http://schemas.openxmlformats.org/officeDocument/2006/relationships/tags" Target="../tags/tag165.xml"/><Relationship Id="rId20" Type="http://schemas.openxmlformats.org/officeDocument/2006/relationships/tags" Target="../tags/tag164.xml"/><Relationship Id="rId2" Type="http://schemas.openxmlformats.org/officeDocument/2006/relationships/tags" Target="../tags/tag146.xml"/><Relationship Id="rId19" Type="http://schemas.openxmlformats.org/officeDocument/2006/relationships/tags" Target="../tags/tag163.xml"/><Relationship Id="rId18" Type="http://schemas.openxmlformats.org/officeDocument/2006/relationships/tags" Target="../tags/tag162.xml"/><Relationship Id="rId17" Type="http://schemas.openxmlformats.org/officeDocument/2006/relationships/tags" Target="../tags/tag161.xml"/><Relationship Id="rId16" Type="http://schemas.openxmlformats.org/officeDocument/2006/relationships/tags" Target="../tags/tag160.xml"/><Relationship Id="rId15" Type="http://schemas.openxmlformats.org/officeDocument/2006/relationships/tags" Target="../tags/tag159.xml"/><Relationship Id="rId14" Type="http://schemas.openxmlformats.org/officeDocument/2006/relationships/tags" Target="../tags/tag158.xml"/><Relationship Id="rId13" Type="http://schemas.openxmlformats.org/officeDocument/2006/relationships/tags" Target="../tags/tag157.xml"/><Relationship Id="rId12" Type="http://schemas.openxmlformats.org/officeDocument/2006/relationships/tags" Target="../tags/tag156.xml"/><Relationship Id="rId11" Type="http://schemas.openxmlformats.org/officeDocument/2006/relationships/tags" Target="../tags/tag155.xml"/><Relationship Id="rId10" Type="http://schemas.openxmlformats.org/officeDocument/2006/relationships/tags" Target="../tags/tag154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7" Type="http://schemas.openxmlformats.org/officeDocument/2006/relationships/tags" Target="../tags/tag174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0" Type="http://schemas.openxmlformats.org/officeDocument/2006/relationships/tags" Target="../tags/tag194.xml"/><Relationship Id="rId2" Type="http://schemas.openxmlformats.org/officeDocument/2006/relationships/tags" Target="../tags/tag176.xml"/><Relationship Id="rId19" Type="http://schemas.openxmlformats.org/officeDocument/2006/relationships/tags" Target="../tags/tag193.xml"/><Relationship Id="rId18" Type="http://schemas.openxmlformats.org/officeDocument/2006/relationships/tags" Target="../tags/tag192.xml"/><Relationship Id="rId17" Type="http://schemas.openxmlformats.org/officeDocument/2006/relationships/tags" Target="../tags/tag191.xml"/><Relationship Id="rId16" Type="http://schemas.openxmlformats.org/officeDocument/2006/relationships/tags" Target="../tags/tag190.xml"/><Relationship Id="rId15" Type="http://schemas.openxmlformats.org/officeDocument/2006/relationships/tags" Target="../tags/tag189.xml"/><Relationship Id="rId14" Type="http://schemas.openxmlformats.org/officeDocument/2006/relationships/tags" Target="../tags/tag188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02.xml"/><Relationship Id="rId8" Type="http://schemas.openxmlformats.org/officeDocument/2006/relationships/tags" Target="../tags/tag201.xml"/><Relationship Id="rId7" Type="http://schemas.openxmlformats.org/officeDocument/2006/relationships/tags" Target="../tags/tag200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2" Type="http://schemas.openxmlformats.org/officeDocument/2006/relationships/tags" Target="../tags/tag205.xml"/><Relationship Id="rId11" Type="http://schemas.openxmlformats.org/officeDocument/2006/relationships/tags" Target="../tags/tag204.xml"/><Relationship Id="rId10" Type="http://schemas.openxmlformats.org/officeDocument/2006/relationships/tags" Target="../tags/tag203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9" Type="http://schemas.openxmlformats.org/officeDocument/2006/relationships/tags" Target="../tags/tag223.xml"/><Relationship Id="rId18" Type="http://schemas.openxmlformats.org/officeDocument/2006/relationships/tags" Target="../tags/tag222.xml"/><Relationship Id="rId17" Type="http://schemas.openxmlformats.org/officeDocument/2006/relationships/tags" Target="../tags/tag221.xml"/><Relationship Id="rId16" Type="http://schemas.openxmlformats.org/officeDocument/2006/relationships/tags" Target="../tags/tag220.xml"/><Relationship Id="rId15" Type="http://schemas.openxmlformats.org/officeDocument/2006/relationships/tags" Target="../tags/tag219.xml"/><Relationship Id="rId14" Type="http://schemas.openxmlformats.org/officeDocument/2006/relationships/tags" Target="../tags/tag218.xml"/><Relationship Id="rId13" Type="http://schemas.openxmlformats.org/officeDocument/2006/relationships/tags" Target="../tags/tag217.xml"/><Relationship Id="rId12" Type="http://schemas.openxmlformats.org/officeDocument/2006/relationships/tags" Target="../tags/tag216.xml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31.xml"/><Relationship Id="rId8" Type="http://schemas.openxmlformats.org/officeDocument/2006/relationships/tags" Target="../tags/tag230.xml"/><Relationship Id="rId7" Type="http://schemas.openxmlformats.org/officeDocument/2006/relationships/tags" Target="../tags/tag229.xml"/><Relationship Id="rId6" Type="http://schemas.openxmlformats.org/officeDocument/2006/relationships/tags" Target="../tags/tag228.xml"/><Relationship Id="rId5" Type="http://schemas.openxmlformats.org/officeDocument/2006/relationships/tags" Target="../tags/tag227.xml"/><Relationship Id="rId4" Type="http://schemas.openxmlformats.org/officeDocument/2006/relationships/tags" Target="../tags/tag226.xml"/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8" Type="http://schemas.openxmlformats.org/officeDocument/2006/relationships/tags" Target="../tags/tag240.xml"/><Relationship Id="rId17" Type="http://schemas.openxmlformats.org/officeDocument/2006/relationships/tags" Target="../tags/tag239.xml"/><Relationship Id="rId16" Type="http://schemas.openxmlformats.org/officeDocument/2006/relationships/tags" Target="../tags/tag238.xml"/><Relationship Id="rId15" Type="http://schemas.openxmlformats.org/officeDocument/2006/relationships/tags" Target="../tags/tag237.xml"/><Relationship Id="rId14" Type="http://schemas.openxmlformats.org/officeDocument/2006/relationships/tags" Target="../tags/tag236.xml"/><Relationship Id="rId13" Type="http://schemas.openxmlformats.org/officeDocument/2006/relationships/tags" Target="../tags/tag235.xml"/><Relationship Id="rId12" Type="http://schemas.openxmlformats.org/officeDocument/2006/relationships/tags" Target="../tags/tag234.xml"/><Relationship Id="rId11" Type="http://schemas.openxmlformats.org/officeDocument/2006/relationships/tags" Target="../tags/tag233.xml"/><Relationship Id="rId10" Type="http://schemas.openxmlformats.org/officeDocument/2006/relationships/tags" Target="../tags/tag232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1" Type="http://schemas.openxmlformats.org/officeDocument/2006/relationships/tags" Target="../tags/tag260.xml"/><Relationship Id="rId20" Type="http://schemas.openxmlformats.org/officeDocument/2006/relationships/tags" Target="../tags/tag259.xml"/><Relationship Id="rId2" Type="http://schemas.openxmlformats.org/officeDocument/2006/relationships/tags" Target="../tags/tag241.xml"/><Relationship Id="rId19" Type="http://schemas.openxmlformats.org/officeDocument/2006/relationships/tags" Target="../tags/tag258.xml"/><Relationship Id="rId18" Type="http://schemas.openxmlformats.org/officeDocument/2006/relationships/tags" Target="../tags/tag257.xml"/><Relationship Id="rId17" Type="http://schemas.openxmlformats.org/officeDocument/2006/relationships/tags" Target="../tags/tag256.xml"/><Relationship Id="rId16" Type="http://schemas.openxmlformats.org/officeDocument/2006/relationships/tags" Target="../tags/tag255.xml"/><Relationship Id="rId15" Type="http://schemas.openxmlformats.org/officeDocument/2006/relationships/tags" Target="../tags/tag254.xml"/><Relationship Id="rId14" Type="http://schemas.openxmlformats.org/officeDocument/2006/relationships/tags" Target="../tags/tag253.xml"/><Relationship Id="rId13" Type="http://schemas.openxmlformats.org/officeDocument/2006/relationships/tags" Target="../tags/tag252.xml"/><Relationship Id="rId12" Type="http://schemas.openxmlformats.org/officeDocument/2006/relationships/tags" Target="../tags/tag251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8" Type="http://schemas.openxmlformats.org/officeDocument/2006/relationships/tags" Target="../tags/tag277.xml"/><Relationship Id="rId17" Type="http://schemas.openxmlformats.org/officeDocument/2006/relationships/tags" Target="../tags/tag276.xml"/><Relationship Id="rId16" Type="http://schemas.openxmlformats.org/officeDocument/2006/relationships/tags" Target="../tags/tag275.xml"/><Relationship Id="rId15" Type="http://schemas.openxmlformats.org/officeDocument/2006/relationships/tags" Target="../tags/tag274.xml"/><Relationship Id="rId14" Type="http://schemas.openxmlformats.org/officeDocument/2006/relationships/tags" Target="../tags/tag273.xml"/><Relationship Id="rId13" Type="http://schemas.openxmlformats.org/officeDocument/2006/relationships/tags" Target="../tags/tag272.xml"/><Relationship Id="rId12" Type="http://schemas.openxmlformats.org/officeDocument/2006/relationships/tags" Target="../tags/tag271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tags" Target="../tags/tag284.xml"/><Relationship Id="rId7" Type="http://schemas.openxmlformats.org/officeDocument/2006/relationships/tags" Target="../tags/tag283.xml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4" Type="http://schemas.openxmlformats.org/officeDocument/2006/relationships/tags" Target="../tags/tag290.xml"/><Relationship Id="rId13" Type="http://schemas.openxmlformats.org/officeDocument/2006/relationships/tags" Target="../tags/tag289.xml"/><Relationship Id="rId12" Type="http://schemas.openxmlformats.org/officeDocument/2006/relationships/tags" Target="../tags/tag288.xml"/><Relationship Id="rId11" Type="http://schemas.openxmlformats.org/officeDocument/2006/relationships/tags" Target="../tags/tag287.xml"/><Relationship Id="rId10" Type="http://schemas.openxmlformats.org/officeDocument/2006/relationships/tags" Target="../tags/tag286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98.xml"/><Relationship Id="rId8" Type="http://schemas.openxmlformats.org/officeDocument/2006/relationships/tags" Target="../tags/tag297.xml"/><Relationship Id="rId7" Type="http://schemas.openxmlformats.org/officeDocument/2006/relationships/tags" Target="../tags/tag296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4" Type="http://schemas.openxmlformats.org/officeDocument/2006/relationships/tags" Target="../tags/tag303.xml"/><Relationship Id="rId13" Type="http://schemas.openxmlformats.org/officeDocument/2006/relationships/tags" Target="../tags/tag302.xml"/><Relationship Id="rId12" Type="http://schemas.openxmlformats.org/officeDocument/2006/relationships/tags" Target="../tags/tag301.xml"/><Relationship Id="rId11" Type="http://schemas.openxmlformats.org/officeDocument/2006/relationships/tags" Target="../tags/tag300.xml"/><Relationship Id="rId10" Type="http://schemas.openxmlformats.org/officeDocument/2006/relationships/tags" Target="../tags/tag299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311.xml"/><Relationship Id="rId8" Type="http://schemas.openxmlformats.org/officeDocument/2006/relationships/tags" Target="../tags/tag310.xml"/><Relationship Id="rId7" Type="http://schemas.openxmlformats.org/officeDocument/2006/relationships/tags" Target="../tags/tag309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3" Type="http://schemas.openxmlformats.org/officeDocument/2006/relationships/tags" Target="../tags/tag305.xml"/><Relationship Id="rId22" Type="http://schemas.openxmlformats.org/officeDocument/2006/relationships/tags" Target="../tags/tag324.xml"/><Relationship Id="rId21" Type="http://schemas.openxmlformats.org/officeDocument/2006/relationships/tags" Target="../tags/tag323.xml"/><Relationship Id="rId20" Type="http://schemas.openxmlformats.org/officeDocument/2006/relationships/tags" Target="../tags/tag322.xml"/><Relationship Id="rId2" Type="http://schemas.openxmlformats.org/officeDocument/2006/relationships/tags" Target="../tags/tag304.xml"/><Relationship Id="rId19" Type="http://schemas.openxmlformats.org/officeDocument/2006/relationships/tags" Target="../tags/tag321.xml"/><Relationship Id="rId18" Type="http://schemas.openxmlformats.org/officeDocument/2006/relationships/tags" Target="../tags/tag320.xml"/><Relationship Id="rId17" Type="http://schemas.openxmlformats.org/officeDocument/2006/relationships/tags" Target="../tags/tag319.xml"/><Relationship Id="rId16" Type="http://schemas.openxmlformats.org/officeDocument/2006/relationships/tags" Target="../tags/tag318.xml"/><Relationship Id="rId15" Type="http://schemas.openxmlformats.org/officeDocument/2006/relationships/tags" Target="../tags/tag317.xml"/><Relationship Id="rId14" Type="http://schemas.openxmlformats.org/officeDocument/2006/relationships/tags" Target="../tags/tag316.xml"/><Relationship Id="rId13" Type="http://schemas.openxmlformats.org/officeDocument/2006/relationships/tags" Target="../tags/tag315.xml"/><Relationship Id="rId12" Type="http://schemas.openxmlformats.org/officeDocument/2006/relationships/tags" Target="../tags/tag314.xml"/><Relationship Id="rId11" Type="http://schemas.openxmlformats.org/officeDocument/2006/relationships/tags" Target="../tags/tag313.xml"/><Relationship Id="rId10" Type="http://schemas.openxmlformats.org/officeDocument/2006/relationships/tags" Target="../tags/tag312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332.xml"/><Relationship Id="rId8" Type="http://schemas.openxmlformats.org/officeDocument/2006/relationships/tags" Target="../tags/tag331.xml"/><Relationship Id="rId7" Type="http://schemas.openxmlformats.org/officeDocument/2006/relationships/tags" Target="../tags/tag330.xml"/><Relationship Id="rId6" Type="http://schemas.openxmlformats.org/officeDocument/2006/relationships/tags" Target="../tags/tag329.xml"/><Relationship Id="rId5" Type="http://schemas.openxmlformats.org/officeDocument/2006/relationships/tags" Target="../tags/tag328.xml"/><Relationship Id="rId4" Type="http://schemas.openxmlformats.org/officeDocument/2006/relationships/tags" Target="../tags/tag327.xml"/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3" Type="http://schemas.openxmlformats.org/officeDocument/2006/relationships/tags" Target="../tags/tag336.xml"/><Relationship Id="rId12" Type="http://schemas.openxmlformats.org/officeDocument/2006/relationships/tags" Target="../tags/tag335.xml"/><Relationship Id="rId11" Type="http://schemas.openxmlformats.org/officeDocument/2006/relationships/tags" Target="../tags/tag334.xml"/><Relationship Id="rId10" Type="http://schemas.openxmlformats.org/officeDocument/2006/relationships/tags" Target="../tags/tag333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tags" Target="../tags/tag343.xml"/><Relationship Id="rId7" Type="http://schemas.openxmlformats.org/officeDocument/2006/relationships/tags" Target="../tags/tag342.xml"/><Relationship Id="rId6" Type="http://schemas.openxmlformats.org/officeDocument/2006/relationships/tags" Target="../tags/tag341.xml"/><Relationship Id="rId5" Type="http://schemas.openxmlformats.org/officeDocument/2006/relationships/tags" Target="../tags/tag340.xml"/><Relationship Id="rId4" Type="http://schemas.openxmlformats.org/officeDocument/2006/relationships/tags" Target="../tags/tag339.xml"/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51.xml"/><Relationship Id="rId8" Type="http://schemas.openxmlformats.org/officeDocument/2006/relationships/tags" Target="../tags/tag350.xml"/><Relationship Id="rId7" Type="http://schemas.openxmlformats.org/officeDocument/2006/relationships/tags" Target="../tags/tag349.xml"/><Relationship Id="rId6" Type="http://schemas.openxmlformats.org/officeDocument/2006/relationships/tags" Target="../tags/tag348.xml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2" Type="http://schemas.openxmlformats.org/officeDocument/2006/relationships/tags" Target="../tags/tag354.xml"/><Relationship Id="rId11" Type="http://schemas.openxmlformats.org/officeDocument/2006/relationships/tags" Target="../tags/tag353.xml"/><Relationship Id="rId10" Type="http://schemas.openxmlformats.org/officeDocument/2006/relationships/tags" Target="../tags/tag352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362.xml"/><Relationship Id="rId8" Type="http://schemas.openxmlformats.org/officeDocument/2006/relationships/tags" Target="../tags/tag361.xml"/><Relationship Id="rId7" Type="http://schemas.openxmlformats.org/officeDocument/2006/relationships/tags" Target="../tags/tag360.xml"/><Relationship Id="rId6" Type="http://schemas.openxmlformats.org/officeDocument/2006/relationships/tags" Target="../tags/tag359.xml"/><Relationship Id="rId5" Type="http://schemas.openxmlformats.org/officeDocument/2006/relationships/tags" Target="../tags/tag358.xml"/><Relationship Id="rId4" Type="http://schemas.openxmlformats.org/officeDocument/2006/relationships/tags" Target="../tags/tag357.xml"/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5" Type="http://schemas.openxmlformats.org/officeDocument/2006/relationships/tags" Target="../tags/tag368.xml"/><Relationship Id="rId14" Type="http://schemas.openxmlformats.org/officeDocument/2006/relationships/tags" Target="../tags/tag367.xml"/><Relationship Id="rId13" Type="http://schemas.openxmlformats.org/officeDocument/2006/relationships/tags" Target="../tags/tag366.xml"/><Relationship Id="rId12" Type="http://schemas.openxmlformats.org/officeDocument/2006/relationships/tags" Target="../tags/tag365.xml"/><Relationship Id="rId11" Type="http://schemas.openxmlformats.org/officeDocument/2006/relationships/tags" Target="../tags/tag364.xml"/><Relationship Id="rId10" Type="http://schemas.openxmlformats.org/officeDocument/2006/relationships/tags" Target="../tags/tag363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376.xml"/><Relationship Id="rId8" Type="http://schemas.openxmlformats.org/officeDocument/2006/relationships/tags" Target="../tags/tag375.xml"/><Relationship Id="rId7" Type="http://schemas.openxmlformats.org/officeDocument/2006/relationships/tags" Target="../tags/tag374.xml"/><Relationship Id="rId6" Type="http://schemas.openxmlformats.org/officeDocument/2006/relationships/tags" Target="../tags/tag373.xml"/><Relationship Id="rId5" Type="http://schemas.openxmlformats.org/officeDocument/2006/relationships/tags" Target="../tags/tag372.xml"/><Relationship Id="rId4" Type="http://schemas.openxmlformats.org/officeDocument/2006/relationships/tags" Target="../tags/tag371.xml"/><Relationship Id="rId3" Type="http://schemas.openxmlformats.org/officeDocument/2006/relationships/tags" Target="../tags/tag370.xml"/><Relationship Id="rId2" Type="http://schemas.openxmlformats.org/officeDocument/2006/relationships/tags" Target="../tags/tag369.xml"/><Relationship Id="rId13" Type="http://schemas.openxmlformats.org/officeDocument/2006/relationships/tags" Target="../tags/tag380.xml"/><Relationship Id="rId12" Type="http://schemas.openxmlformats.org/officeDocument/2006/relationships/tags" Target="../tags/tag379.xml"/><Relationship Id="rId11" Type="http://schemas.openxmlformats.org/officeDocument/2006/relationships/tags" Target="../tags/tag378.xml"/><Relationship Id="rId10" Type="http://schemas.openxmlformats.org/officeDocument/2006/relationships/tags" Target="../tags/tag377.xml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388.xml"/><Relationship Id="rId8" Type="http://schemas.openxmlformats.org/officeDocument/2006/relationships/tags" Target="../tags/tag387.xml"/><Relationship Id="rId7" Type="http://schemas.openxmlformats.org/officeDocument/2006/relationships/tags" Target="../tags/tag386.xml"/><Relationship Id="rId6" Type="http://schemas.openxmlformats.org/officeDocument/2006/relationships/tags" Target="../tags/tag385.xml"/><Relationship Id="rId5" Type="http://schemas.openxmlformats.org/officeDocument/2006/relationships/tags" Target="../tags/tag384.xml"/><Relationship Id="rId4" Type="http://schemas.openxmlformats.org/officeDocument/2006/relationships/tags" Target="../tags/tag383.xml"/><Relationship Id="rId3" Type="http://schemas.openxmlformats.org/officeDocument/2006/relationships/tags" Target="../tags/tag382.xml"/><Relationship Id="rId2" Type="http://schemas.openxmlformats.org/officeDocument/2006/relationships/tags" Target="../tags/tag381.xml"/><Relationship Id="rId18" Type="http://schemas.openxmlformats.org/officeDocument/2006/relationships/tags" Target="../tags/tag397.xml"/><Relationship Id="rId17" Type="http://schemas.openxmlformats.org/officeDocument/2006/relationships/tags" Target="../tags/tag396.xml"/><Relationship Id="rId16" Type="http://schemas.openxmlformats.org/officeDocument/2006/relationships/tags" Target="../tags/tag395.xml"/><Relationship Id="rId15" Type="http://schemas.openxmlformats.org/officeDocument/2006/relationships/tags" Target="../tags/tag394.xml"/><Relationship Id="rId14" Type="http://schemas.openxmlformats.org/officeDocument/2006/relationships/tags" Target="../tags/tag393.xml"/><Relationship Id="rId13" Type="http://schemas.openxmlformats.org/officeDocument/2006/relationships/tags" Target="../tags/tag392.xml"/><Relationship Id="rId12" Type="http://schemas.openxmlformats.org/officeDocument/2006/relationships/tags" Target="../tags/tag391.xml"/><Relationship Id="rId11" Type="http://schemas.openxmlformats.org/officeDocument/2006/relationships/tags" Target="../tags/tag390.xml"/><Relationship Id="rId10" Type="http://schemas.openxmlformats.org/officeDocument/2006/relationships/tags" Target="../tags/tag389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404.xml"/><Relationship Id="rId7" Type="http://schemas.openxmlformats.org/officeDocument/2006/relationships/tags" Target="../tags/tag403.xml"/><Relationship Id="rId6" Type="http://schemas.openxmlformats.org/officeDocument/2006/relationships/tags" Target="../tags/tag402.xml"/><Relationship Id="rId5" Type="http://schemas.openxmlformats.org/officeDocument/2006/relationships/tags" Target="../tags/tag401.xml"/><Relationship Id="rId4" Type="http://schemas.openxmlformats.org/officeDocument/2006/relationships/tags" Target="../tags/tag400.xml"/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412.xml"/><Relationship Id="rId8" Type="http://schemas.openxmlformats.org/officeDocument/2006/relationships/tags" Target="../tags/tag411.xml"/><Relationship Id="rId7" Type="http://schemas.openxmlformats.org/officeDocument/2006/relationships/tags" Target="../tags/tag410.xml"/><Relationship Id="rId6" Type="http://schemas.openxmlformats.org/officeDocument/2006/relationships/tags" Target="../tags/tag409.xml"/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3" Type="http://schemas.openxmlformats.org/officeDocument/2006/relationships/tags" Target="../tags/tag406.xml"/><Relationship Id="rId2" Type="http://schemas.openxmlformats.org/officeDocument/2006/relationships/tags" Target="../tags/tag405.xml"/><Relationship Id="rId12" Type="http://schemas.openxmlformats.org/officeDocument/2006/relationships/tags" Target="../tags/tag415.xml"/><Relationship Id="rId11" Type="http://schemas.openxmlformats.org/officeDocument/2006/relationships/tags" Target="../tags/tag414.xml"/><Relationship Id="rId10" Type="http://schemas.openxmlformats.org/officeDocument/2006/relationships/tags" Target="../tags/tag413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423.xml"/><Relationship Id="rId8" Type="http://schemas.openxmlformats.org/officeDocument/2006/relationships/tags" Target="../tags/tag422.xml"/><Relationship Id="rId7" Type="http://schemas.openxmlformats.org/officeDocument/2006/relationships/tags" Target="../tags/tag421.xml"/><Relationship Id="rId6" Type="http://schemas.openxmlformats.org/officeDocument/2006/relationships/tags" Target="../tags/tag420.xml"/><Relationship Id="rId5" Type="http://schemas.openxmlformats.org/officeDocument/2006/relationships/tags" Target="../tags/tag419.xml"/><Relationship Id="rId4" Type="http://schemas.openxmlformats.org/officeDocument/2006/relationships/tags" Target="../tags/tag418.xml"/><Relationship Id="rId3" Type="http://schemas.openxmlformats.org/officeDocument/2006/relationships/tags" Target="../tags/tag417.xml"/><Relationship Id="rId2" Type="http://schemas.openxmlformats.org/officeDocument/2006/relationships/tags" Target="../tags/tag416.xml"/><Relationship Id="rId15" Type="http://schemas.openxmlformats.org/officeDocument/2006/relationships/tags" Target="../tags/tag429.xml"/><Relationship Id="rId14" Type="http://schemas.openxmlformats.org/officeDocument/2006/relationships/tags" Target="../tags/tag428.xml"/><Relationship Id="rId13" Type="http://schemas.openxmlformats.org/officeDocument/2006/relationships/tags" Target="../tags/tag427.xml"/><Relationship Id="rId12" Type="http://schemas.openxmlformats.org/officeDocument/2006/relationships/tags" Target="../tags/tag426.xml"/><Relationship Id="rId11" Type="http://schemas.openxmlformats.org/officeDocument/2006/relationships/tags" Target="../tags/tag425.xml"/><Relationship Id="rId10" Type="http://schemas.openxmlformats.org/officeDocument/2006/relationships/tags" Target="../tags/tag424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437.xml"/><Relationship Id="rId8" Type="http://schemas.openxmlformats.org/officeDocument/2006/relationships/tags" Target="../tags/tag436.xml"/><Relationship Id="rId7" Type="http://schemas.openxmlformats.org/officeDocument/2006/relationships/tags" Target="../tags/tag435.xml"/><Relationship Id="rId6" Type="http://schemas.openxmlformats.org/officeDocument/2006/relationships/tags" Target="../tags/tag434.xml"/><Relationship Id="rId5" Type="http://schemas.openxmlformats.org/officeDocument/2006/relationships/tags" Target="../tags/tag433.xml"/><Relationship Id="rId4" Type="http://schemas.openxmlformats.org/officeDocument/2006/relationships/tags" Target="../tags/tag432.xml"/><Relationship Id="rId3" Type="http://schemas.openxmlformats.org/officeDocument/2006/relationships/tags" Target="../tags/tag431.xml"/><Relationship Id="rId21" Type="http://schemas.openxmlformats.org/officeDocument/2006/relationships/tags" Target="../tags/tag449.xml"/><Relationship Id="rId20" Type="http://schemas.openxmlformats.org/officeDocument/2006/relationships/tags" Target="../tags/tag448.xml"/><Relationship Id="rId2" Type="http://schemas.openxmlformats.org/officeDocument/2006/relationships/tags" Target="../tags/tag430.xml"/><Relationship Id="rId19" Type="http://schemas.openxmlformats.org/officeDocument/2006/relationships/tags" Target="../tags/tag447.xml"/><Relationship Id="rId18" Type="http://schemas.openxmlformats.org/officeDocument/2006/relationships/tags" Target="../tags/tag446.xml"/><Relationship Id="rId17" Type="http://schemas.openxmlformats.org/officeDocument/2006/relationships/tags" Target="../tags/tag445.xml"/><Relationship Id="rId16" Type="http://schemas.openxmlformats.org/officeDocument/2006/relationships/tags" Target="../tags/tag444.xml"/><Relationship Id="rId15" Type="http://schemas.openxmlformats.org/officeDocument/2006/relationships/tags" Target="../tags/tag443.xml"/><Relationship Id="rId14" Type="http://schemas.openxmlformats.org/officeDocument/2006/relationships/tags" Target="../tags/tag442.xml"/><Relationship Id="rId13" Type="http://schemas.openxmlformats.org/officeDocument/2006/relationships/tags" Target="../tags/tag441.xml"/><Relationship Id="rId12" Type="http://schemas.openxmlformats.org/officeDocument/2006/relationships/tags" Target="../tags/tag440.xml"/><Relationship Id="rId11" Type="http://schemas.openxmlformats.org/officeDocument/2006/relationships/tags" Target="../tags/tag439.xml"/><Relationship Id="rId10" Type="http://schemas.openxmlformats.org/officeDocument/2006/relationships/tags" Target="../tags/tag438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7" Type="http://schemas.openxmlformats.org/officeDocument/2006/relationships/tags" Target="../tags/tag455.xml"/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463.xml"/><Relationship Id="rId8" Type="http://schemas.openxmlformats.org/officeDocument/2006/relationships/tags" Target="../tags/tag462.xml"/><Relationship Id="rId7" Type="http://schemas.openxmlformats.org/officeDocument/2006/relationships/tags" Target="../tags/tag461.xml"/><Relationship Id="rId6" Type="http://schemas.openxmlformats.org/officeDocument/2006/relationships/tags" Target="../tags/tag460.xml"/><Relationship Id="rId5" Type="http://schemas.openxmlformats.org/officeDocument/2006/relationships/tags" Target="../tags/tag459.xml"/><Relationship Id="rId4" Type="http://schemas.openxmlformats.org/officeDocument/2006/relationships/tags" Target="../tags/tag458.xml"/><Relationship Id="rId3" Type="http://schemas.openxmlformats.org/officeDocument/2006/relationships/tags" Target="../tags/tag457.xml"/><Relationship Id="rId2" Type="http://schemas.openxmlformats.org/officeDocument/2006/relationships/tags" Target="../tags/tag456.xml"/><Relationship Id="rId14" Type="http://schemas.openxmlformats.org/officeDocument/2006/relationships/tags" Target="../tags/tag468.xml"/><Relationship Id="rId13" Type="http://schemas.openxmlformats.org/officeDocument/2006/relationships/tags" Target="../tags/tag467.xml"/><Relationship Id="rId12" Type="http://schemas.openxmlformats.org/officeDocument/2006/relationships/tags" Target="../tags/tag466.xml"/><Relationship Id="rId11" Type="http://schemas.openxmlformats.org/officeDocument/2006/relationships/tags" Target="../tags/tag465.xml"/><Relationship Id="rId10" Type="http://schemas.openxmlformats.org/officeDocument/2006/relationships/tags" Target="../tags/tag464.xml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476.xml"/><Relationship Id="rId8" Type="http://schemas.openxmlformats.org/officeDocument/2006/relationships/tags" Target="../tags/tag475.xml"/><Relationship Id="rId7" Type="http://schemas.openxmlformats.org/officeDocument/2006/relationships/tags" Target="../tags/tag474.xml"/><Relationship Id="rId6" Type="http://schemas.openxmlformats.org/officeDocument/2006/relationships/tags" Target="../tags/tag473.xml"/><Relationship Id="rId5" Type="http://schemas.openxmlformats.org/officeDocument/2006/relationships/tags" Target="../tags/tag472.xml"/><Relationship Id="rId4" Type="http://schemas.openxmlformats.org/officeDocument/2006/relationships/tags" Target="../tags/tag471.xml"/><Relationship Id="rId3" Type="http://schemas.openxmlformats.org/officeDocument/2006/relationships/tags" Target="../tags/tag470.xml"/><Relationship Id="rId2" Type="http://schemas.openxmlformats.org/officeDocument/2006/relationships/tags" Target="../tags/tag469.xml"/><Relationship Id="rId14" Type="http://schemas.openxmlformats.org/officeDocument/2006/relationships/tags" Target="../tags/tag481.xml"/><Relationship Id="rId13" Type="http://schemas.openxmlformats.org/officeDocument/2006/relationships/tags" Target="../tags/tag480.xml"/><Relationship Id="rId12" Type="http://schemas.openxmlformats.org/officeDocument/2006/relationships/tags" Target="../tags/tag479.xml"/><Relationship Id="rId11" Type="http://schemas.openxmlformats.org/officeDocument/2006/relationships/tags" Target="../tags/tag478.xml"/><Relationship Id="rId10" Type="http://schemas.openxmlformats.org/officeDocument/2006/relationships/tags" Target="../tags/tag477.xml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489.xml"/><Relationship Id="rId8" Type="http://schemas.openxmlformats.org/officeDocument/2006/relationships/tags" Target="../tags/tag488.xml"/><Relationship Id="rId7" Type="http://schemas.openxmlformats.org/officeDocument/2006/relationships/tags" Target="../tags/tag487.xml"/><Relationship Id="rId6" Type="http://schemas.openxmlformats.org/officeDocument/2006/relationships/tags" Target="../tags/tag486.xml"/><Relationship Id="rId5" Type="http://schemas.openxmlformats.org/officeDocument/2006/relationships/tags" Target="../tags/tag485.xml"/><Relationship Id="rId4" Type="http://schemas.openxmlformats.org/officeDocument/2006/relationships/tags" Target="../tags/tag484.xml"/><Relationship Id="rId3" Type="http://schemas.openxmlformats.org/officeDocument/2006/relationships/tags" Target="../tags/tag483.xml"/><Relationship Id="rId2" Type="http://schemas.openxmlformats.org/officeDocument/2006/relationships/tags" Target="../tags/tag482.xml"/><Relationship Id="rId18" Type="http://schemas.openxmlformats.org/officeDocument/2006/relationships/tags" Target="../tags/tag498.xml"/><Relationship Id="rId17" Type="http://schemas.openxmlformats.org/officeDocument/2006/relationships/tags" Target="../tags/tag497.xml"/><Relationship Id="rId16" Type="http://schemas.openxmlformats.org/officeDocument/2006/relationships/tags" Target="../tags/tag496.xml"/><Relationship Id="rId15" Type="http://schemas.openxmlformats.org/officeDocument/2006/relationships/tags" Target="../tags/tag495.xml"/><Relationship Id="rId14" Type="http://schemas.openxmlformats.org/officeDocument/2006/relationships/tags" Target="../tags/tag494.xml"/><Relationship Id="rId13" Type="http://schemas.openxmlformats.org/officeDocument/2006/relationships/tags" Target="../tags/tag493.xml"/><Relationship Id="rId12" Type="http://schemas.openxmlformats.org/officeDocument/2006/relationships/tags" Target="../tags/tag492.xml"/><Relationship Id="rId11" Type="http://schemas.openxmlformats.org/officeDocument/2006/relationships/tags" Target="../tags/tag491.xml"/><Relationship Id="rId10" Type="http://schemas.openxmlformats.org/officeDocument/2006/relationships/tags" Target="../tags/tag490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506.xml"/><Relationship Id="rId8" Type="http://schemas.openxmlformats.org/officeDocument/2006/relationships/tags" Target="../tags/tag505.xml"/><Relationship Id="rId7" Type="http://schemas.openxmlformats.org/officeDocument/2006/relationships/tags" Target="../tags/tag504.xml"/><Relationship Id="rId6" Type="http://schemas.openxmlformats.org/officeDocument/2006/relationships/tags" Target="../tags/tag503.xml"/><Relationship Id="rId5" Type="http://schemas.openxmlformats.org/officeDocument/2006/relationships/tags" Target="../tags/tag502.xml"/><Relationship Id="rId4" Type="http://schemas.openxmlformats.org/officeDocument/2006/relationships/tags" Target="../tags/tag501.xml"/><Relationship Id="rId3" Type="http://schemas.openxmlformats.org/officeDocument/2006/relationships/tags" Target="../tags/tag500.xml"/><Relationship Id="rId2" Type="http://schemas.openxmlformats.org/officeDocument/2006/relationships/tags" Target="../tags/tag499.xml"/><Relationship Id="rId15" Type="http://schemas.openxmlformats.org/officeDocument/2006/relationships/tags" Target="../tags/tag512.xml"/><Relationship Id="rId14" Type="http://schemas.openxmlformats.org/officeDocument/2006/relationships/tags" Target="../tags/tag511.xml"/><Relationship Id="rId13" Type="http://schemas.openxmlformats.org/officeDocument/2006/relationships/tags" Target="../tags/tag510.xml"/><Relationship Id="rId12" Type="http://schemas.openxmlformats.org/officeDocument/2006/relationships/tags" Target="../tags/tag509.xml"/><Relationship Id="rId11" Type="http://schemas.openxmlformats.org/officeDocument/2006/relationships/tags" Target="../tags/tag508.xml"/><Relationship Id="rId10" Type="http://schemas.openxmlformats.org/officeDocument/2006/relationships/tags" Target="../tags/tag507.xml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520.xml"/><Relationship Id="rId8" Type="http://schemas.openxmlformats.org/officeDocument/2006/relationships/tags" Target="../tags/tag519.xml"/><Relationship Id="rId7" Type="http://schemas.openxmlformats.org/officeDocument/2006/relationships/tags" Target="../tags/tag518.xml"/><Relationship Id="rId6" Type="http://schemas.openxmlformats.org/officeDocument/2006/relationships/tags" Target="../tags/tag517.xml"/><Relationship Id="rId5" Type="http://schemas.openxmlformats.org/officeDocument/2006/relationships/tags" Target="../tags/tag516.xml"/><Relationship Id="rId4" Type="http://schemas.openxmlformats.org/officeDocument/2006/relationships/tags" Target="../tags/tag515.xml"/><Relationship Id="rId3" Type="http://schemas.openxmlformats.org/officeDocument/2006/relationships/tags" Target="../tags/tag514.xml"/><Relationship Id="rId2" Type="http://schemas.openxmlformats.org/officeDocument/2006/relationships/tags" Target="../tags/tag513.xml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528.xml"/><Relationship Id="rId8" Type="http://schemas.openxmlformats.org/officeDocument/2006/relationships/tags" Target="../tags/tag527.xml"/><Relationship Id="rId7" Type="http://schemas.openxmlformats.org/officeDocument/2006/relationships/tags" Target="../tags/tag526.xml"/><Relationship Id="rId6" Type="http://schemas.openxmlformats.org/officeDocument/2006/relationships/tags" Target="../tags/tag525.xml"/><Relationship Id="rId5" Type="http://schemas.openxmlformats.org/officeDocument/2006/relationships/tags" Target="../tags/tag524.xml"/><Relationship Id="rId4" Type="http://schemas.openxmlformats.org/officeDocument/2006/relationships/tags" Target="../tags/tag523.xml"/><Relationship Id="rId3" Type="http://schemas.openxmlformats.org/officeDocument/2006/relationships/tags" Target="../tags/tag522.xml"/><Relationship Id="rId21" Type="http://schemas.openxmlformats.org/officeDocument/2006/relationships/tags" Target="../tags/tag540.xml"/><Relationship Id="rId20" Type="http://schemas.openxmlformats.org/officeDocument/2006/relationships/tags" Target="../tags/tag539.xml"/><Relationship Id="rId2" Type="http://schemas.openxmlformats.org/officeDocument/2006/relationships/tags" Target="../tags/tag521.xml"/><Relationship Id="rId19" Type="http://schemas.openxmlformats.org/officeDocument/2006/relationships/tags" Target="../tags/tag538.xml"/><Relationship Id="rId18" Type="http://schemas.openxmlformats.org/officeDocument/2006/relationships/tags" Target="../tags/tag537.xml"/><Relationship Id="rId17" Type="http://schemas.openxmlformats.org/officeDocument/2006/relationships/tags" Target="../tags/tag536.xml"/><Relationship Id="rId16" Type="http://schemas.openxmlformats.org/officeDocument/2006/relationships/tags" Target="../tags/tag535.xml"/><Relationship Id="rId15" Type="http://schemas.openxmlformats.org/officeDocument/2006/relationships/tags" Target="../tags/tag534.xml"/><Relationship Id="rId14" Type="http://schemas.openxmlformats.org/officeDocument/2006/relationships/tags" Target="../tags/tag533.xml"/><Relationship Id="rId13" Type="http://schemas.openxmlformats.org/officeDocument/2006/relationships/tags" Target="../tags/tag532.xml"/><Relationship Id="rId12" Type="http://schemas.openxmlformats.org/officeDocument/2006/relationships/tags" Target="../tags/tag531.xml"/><Relationship Id="rId11" Type="http://schemas.openxmlformats.org/officeDocument/2006/relationships/tags" Target="../tags/tag530.xml"/><Relationship Id="rId10" Type="http://schemas.openxmlformats.org/officeDocument/2006/relationships/tags" Target="../tags/tag529.xml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548.xml"/><Relationship Id="rId8" Type="http://schemas.openxmlformats.org/officeDocument/2006/relationships/tags" Target="../tags/tag547.xml"/><Relationship Id="rId7" Type="http://schemas.openxmlformats.org/officeDocument/2006/relationships/tags" Target="../tags/tag546.xml"/><Relationship Id="rId6" Type="http://schemas.openxmlformats.org/officeDocument/2006/relationships/tags" Target="../tags/tag545.xml"/><Relationship Id="rId5" Type="http://schemas.openxmlformats.org/officeDocument/2006/relationships/tags" Target="../tags/tag544.xml"/><Relationship Id="rId4" Type="http://schemas.openxmlformats.org/officeDocument/2006/relationships/tags" Target="../tags/tag543.xml"/><Relationship Id="rId3" Type="http://schemas.openxmlformats.org/officeDocument/2006/relationships/tags" Target="../tags/tag542.xml"/><Relationship Id="rId2" Type="http://schemas.openxmlformats.org/officeDocument/2006/relationships/tags" Target="../tags/tag541.xml"/><Relationship Id="rId18" Type="http://schemas.openxmlformats.org/officeDocument/2006/relationships/tags" Target="../tags/tag557.xml"/><Relationship Id="rId17" Type="http://schemas.openxmlformats.org/officeDocument/2006/relationships/tags" Target="../tags/tag556.xml"/><Relationship Id="rId16" Type="http://schemas.openxmlformats.org/officeDocument/2006/relationships/tags" Target="../tags/tag555.xml"/><Relationship Id="rId15" Type="http://schemas.openxmlformats.org/officeDocument/2006/relationships/tags" Target="../tags/tag554.xml"/><Relationship Id="rId14" Type="http://schemas.openxmlformats.org/officeDocument/2006/relationships/tags" Target="../tags/tag553.xml"/><Relationship Id="rId13" Type="http://schemas.openxmlformats.org/officeDocument/2006/relationships/tags" Target="../tags/tag552.xml"/><Relationship Id="rId12" Type="http://schemas.openxmlformats.org/officeDocument/2006/relationships/tags" Target="../tags/tag551.xml"/><Relationship Id="rId11" Type="http://schemas.openxmlformats.org/officeDocument/2006/relationships/tags" Target="../tags/tag550.xml"/><Relationship Id="rId10" Type="http://schemas.openxmlformats.org/officeDocument/2006/relationships/tags" Target="../tags/tag549.xml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565.xml"/><Relationship Id="rId8" Type="http://schemas.openxmlformats.org/officeDocument/2006/relationships/tags" Target="../tags/tag564.xml"/><Relationship Id="rId7" Type="http://schemas.openxmlformats.org/officeDocument/2006/relationships/tags" Target="../tags/tag563.xml"/><Relationship Id="rId6" Type="http://schemas.openxmlformats.org/officeDocument/2006/relationships/tags" Target="../tags/tag562.xml"/><Relationship Id="rId5" Type="http://schemas.openxmlformats.org/officeDocument/2006/relationships/tags" Target="../tags/tag561.xml"/><Relationship Id="rId4" Type="http://schemas.openxmlformats.org/officeDocument/2006/relationships/tags" Target="../tags/tag560.xml"/><Relationship Id="rId3" Type="http://schemas.openxmlformats.org/officeDocument/2006/relationships/tags" Target="../tags/tag559.xml"/><Relationship Id="rId24" Type="http://schemas.openxmlformats.org/officeDocument/2006/relationships/tags" Target="../tags/tag580.xml"/><Relationship Id="rId23" Type="http://schemas.openxmlformats.org/officeDocument/2006/relationships/tags" Target="../tags/tag579.xml"/><Relationship Id="rId22" Type="http://schemas.openxmlformats.org/officeDocument/2006/relationships/tags" Target="../tags/tag578.xml"/><Relationship Id="rId21" Type="http://schemas.openxmlformats.org/officeDocument/2006/relationships/tags" Target="../tags/tag577.xml"/><Relationship Id="rId20" Type="http://schemas.openxmlformats.org/officeDocument/2006/relationships/tags" Target="../tags/tag576.xml"/><Relationship Id="rId2" Type="http://schemas.openxmlformats.org/officeDocument/2006/relationships/tags" Target="../tags/tag558.xml"/><Relationship Id="rId19" Type="http://schemas.openxmlformats.org/officeDocument/2006/relationships/tags" Target="../tags/tag575.xml"/><Relationship Id="rId18" Type="http://schemas.openxmlformats.org/officeDocument/2006/relationships/tags" Target="../tags/tag574.xml"/><Relationship Id="rId17" Type="http://schemas.openxmlformats.org/officeDocument/2006/relationships/tags" Target="../tags/tag573.xml"/><Relationship Id="rId16" Type="http://schemas.openxmlformats.org/officeDocument/2006/relationships/tags" Target="../tags/tag572.xml"/><Relationship Id="rId15" Type="http://schemas.openxmlformats.org/officeDocument/2006/relationships/tags" Target="../tags/tag571.xml"/><Relationship Id="rId14" Type="http://schemas.openxmlformats.org/officeDocument/2006/relationships/tags" Target="../tags/tag570.xml"/><Relationship Id="rId13" Type="http://schemas.openxmlformats.org/officeDocument/2006/relationships/tags" Target="../tags/tag569.xml"/><Relationship Id="rId12" Type="http://schemas.openxmlformats.org/officeDocument/2006/relationships/tags" Target="../tags/tag568.xml"/><Relationship Id="rId11" Type="http://schemas.openxmlformats.org/officeDocument/2006/relationships/tags" Target="../tags/tag567.xml"/><Relationship Id="rId10" Type="http://schemas.openxmlformats.org/officeDocument/2006/relationships/tags" Target="../tags/tag566.xml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588.xml"/><Relationship Id="rId8" Type="http://schemas.openxmlformats.org/officeDocument/2006/relationships/tags" Target="../tags/tag587.xml"/><Relationship Id="rId7" Type="http://schemas.openxmlformats.org/officeDocument/2006/relationships/tags" Target="../tags/tag586.xml"/><Relationship Id="rId6" Type="http://schemas.openxmlformats.org/officeDocument/2006/relationships/tags" Target="../tags/tag585.xml"/><Relationship Id="rId5" Type="http://schemas.openxmlformats.org/officeDocument/2006/relationships/tags" Target="../tags/tag584.xml"/><Relationship Id="rId4" Type="http://schemas.openxmlformats.org/officeDocument/2006/relationships/tags" Target="../tags/tag583.xml"/><Relationship Id="rId3" Type="http://schemas.openxmlformats.org/officeDocument/2006/relationships/tags" Target="../tags/tag582.xml"/><Relationship Id="rId24" Type="http://schemas.openxmlformats.org/officeDocument/2006/relationships/tags" Target="../tags/tag603.xml"/><Relationship Id="rId23" Type="http://schemas.openxmlformats.org/officeDocument/2006/relationships/tags" Target="../tags/tag602.xml"/><Relationship Id="rId22" Type="http://schemas.openxmlformats.org/officeDocument/2006/relationships/tags" Target="../tags/tag601.xml"/><Relationship Id="rId21" Type="http://schemas.openxmlformats.org/officeDocument/2006/relationships/tags" Target="../tags/tag600.xml"/><Relationship Id="rId20" Type="http://schemas.openxmlformats.org/officeDocument/2006/relationships/tags" Target="../tags/tag599.xml"/><Relationship Id="rId2" Type="http://schemas.openxmlformats.org/officeDocument/2006/relationships/tags" Target="../tags/tag581.xml"/><Relationship Id="rId19" Type="http://schemas.openxmlformats.org/officeDocument/2006/relationships/tags" Target="../tags/tag598.xml"/><Relationship Id="rId18" Type="http://schemas.openxmlformats.org/officeDocument/2006/relationships/tags" Target="../tags/tag597.xml"/><Relationship Id="rId17" Type="http://schemas.openxmlformats.org/officeDocument/2006/relationships/tags" Target="../tags/tag596.xml"/><Relationship Id="rId16" Type="http://schemas.openxmlformats.org/officeDocument/2006/relationships/tags" Target="../tags/tag595.xml"/><Relationship Id="rId15" Type="http://schemas.openxmlformats.org/officeDocument/2006/relationships/tags" Target="../tags/tag594.xml"/><Relationship Id="rId14" Type="http://schemas.openxmlformats.org/officeDocument/2006/relationships/tags" Target="../tags/tag593.xml"/><Relationship Id="rId13" Type="http://schemas.openxmlformats.org/officeDocument/2006/relationships/tags" Target="../tags/tag592.xml"/><Relationship Id="rId12" Type="http://schemas.openxmlformats.org/officeDocument/2006/relationships/tags" Target="../tags/tag591.xml"/><Relationship Id="rId11" Type="http://schemas.openxmlformats.org/officeDocument/2006/relationships/tags" Target="../tags/tag590.xml"/><Relationship Id="rId10" Type="http://schemas.openxmlformats.org/officeDocument/2006/relationships/tags" Target="../tags/tag589.xml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611.xml"/><Relationship Id="rId8" Type="http://schemas.openxmlformats.org/officeDocument/2006/relationships/tags" Target="../tags/tag610.xml"/><Relationship Id="rId7" Type="http://schemas.openxmlformats.org/officeDocument/2006/relationships/tags" Target="../tags/tag609.xml"/><Relationship Id="rId6" Type="http://schemas.openxmlformats.org/officeDocument/2006/relationships/tags" Target="../tags/tag608.xml"/><Relationship Id="rId5" Type="http://schemas.openxmlformats.org/officeDocument/2006/relationships/tags" Target="../tags/tag607.xml"/><Relationship Id="rId4" Type="http://schemas.openxmlformats.org/officeDocument/2006/relationships/tags" Target="../tags/tag606.xml"/><Relationship Id="rId3" Type="http://schemas.openxmlformats.org/officeDocument/2006/relationships/tags" Target="../tags/tag605.xml"/><Relationship Id="rId2" Type="http://schemas.openxmlformats.org/officeDocument/2006/relationships/tags" Target="../tags/tag604.xml"/><Relationship Id="rId17" Type="http://schemas.openxmlformats.org/officeDocument/2006/relationships/tags" Target="../tags/tag619.xml"/><Relationship Id="rId16" Type="http://schemas.openxmlformats.org/officeDocument/2006/relationships/tags" Target="../tags/tag618.xml"/><Relationship Id="rId15" Type="http://schemas.openxmlformats.org/officeDocument/2006/relationships/tags" Target="../tags/tag617.xml"/><Relationship Id="rId14" Type="http://schemas.openxmlformats.org/officeDocument/2006/relationships/tags" Target="../tags/tag616.xml"/><Relationship Id="rId13" Type="http://schemas.openxmlformats.org/officeDocument/2006/relationships/tags" Target="../tags/tag615.xml"/><Relationship Id="rId12" Type="http://schemas.openxmlformats.org/officeDocument/2006/relationships/tags" Target="../tags/tag614.xml"/><Relationship Id="rId11" Type="http://schemas.openxmlformats.org/officeDocument/2006/relationships/tags" Target="../tags/tag613.xml"/><Relationship Id="rId10" Type="http://schemas.openxmlformats.org/officeDocument/2006/relationships/tags" Target="../tags/tag612.xml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627.xml"/><Relationship Id="rId8" Type="http://schemas.openxmlformats.org/officeDocument/2006/relationships/tags" Target="../tags/tag626.xml"/><Relationship Id="rId7" Type="http://schemas.openxmlformats.org/officeDocument/2006/relationships/tags" Target="../tags/tag625.xml"/><Relationship Id="rId6" Type="http://schemas.openxmlformats.org/officeDocument/2006/relationships/tags" Target="../tags/tag624.xml"/><Relationship Id="rId5" Type="http://schemas.openxmlformats.org/officeDocument/2006/relationships/tags" Target="../tags/tag623.xml"/><Relationship Id="rId4" Type="http://schemas.openxmlformats.org/officeDocument/2006/relationships/tags" Target="../tags/tag622.xml"/><Relationship Id="rId3" Type="http://schemas.openxmlformats.org/officeDocument/2006/relationships/tags" Target="../tags/tag621.xml"/><Relationship Id="rId2" Type="http://schemas.openxmlformats.org/officeDocument/2006/relationships/tags" Target="../tags/tag620.xml"/><Relationship Id="rId14" Type="http://schemas.openxmlformats.org/officeDocument/2006/relationships/tags" Target="../tags/tag632.xml"/><Relationship Id="rId13" Type="http://schemas.openxmlformats.org/officeDocument/2006/relationships/tags" Target="../tags/tag631.xml"/><Relationship Id="rId12" Type="http://schemas.openxmlformats.org/officeDocument/2006/relationships/tags" Target="../tags/tag630.xml"/><Relationship Id="rId11" Type="http://schemas.openxmlformats.org/officeDocument/2006/relationships/tags" Target="../tags/tag629.xml"/><Relationship Id="rId10" Type="http://schemas.openxmlformats.org/officeDocument/2006/relationships/tags" Target="../tags/tag628.xml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640.xml"/><Relationship Id="rId8" Type="http://schemas.openxmlformats.org/officeDocument/2006/relationships/tags" Target="../tags/tag639.xml"/><Relationship Id="rId7" Type="http://schemas.openxmlformats.org/officeDocument/2006/relationships/tags" Target="../tags/tag638.xml"/><Relationship Id="rId6" Type="http://schemas.openxmlformats.org/officeDocument/2006/relationships/tags" Target="../tags/tag637.xml"/><Relationship Id="rId5" Type="http://schemas.openxmlformats.org/officeDocument/2006/relationships/tags" Target="../tags/tag636.xml"/><Relationship Id="rId4" Type="http://schemas.openxmlformats.org/officeDocument/2006/relationships/tags" Target="../tags/tag635.xml"/><Relationship Id="rId3" Type="http://schemas.openxmlformats.org/officeDocument/2006/relationships/tags" Target="../tags/tag634.xml"/><Relationship Id="rId2" Type="http://schemas.openxmlformats.org/officeDocument/2006/relationships/tags" Target="../tags/tag633.xml"/><Relationship Id="rId18" Type="http://schemas.openxmlformats.org/officeDocument/2006/relationships/tags" Target="../tags/tag649.xml"/><Relationship Id="rId17" Type="http://schemas.openxmlformats.org/officeDocument/2006/relationships/tags" Target="../tags/tag648.xml"/><Relationship Id="rId16" Type="http://schemas.openxmlformats.org/officeDocument/2006/relationships/tags" Target="../tags/tag647.xml"/><Relationship Id="rId15" Type="http://schemas.openxmlformats.org/officeDocument/2006/relationships/tags" Target="../tags/tag646.xml"/><Relationship Id="rId14" Type="http://schemas.openxmlformats.org/officeDocument/2006/relationships/tags" Target="../tags/tag645.xml"/><Relationship Id="rId13" Type="http://schemas.openxmlformats.org/officeDocument/2006/relationships/tags" Target="../tags/tag644.xml"/><Relationship Id="rId12" Type="http://schemas.openxmlformats.org/officeDocument/2006/relationships/tags" Target="../tags/tag643.xml"/><Relationship Id="rId11" Type="http://schemas.openxmlformats.org/officeDocument/2006/relationships/tags" Target="../tags/tag642.xml"/><Relationship Id="rId10" Type="http://schemas.openxmlformats.org/officeDocument/2006/relationships/tags" Target="../tags/tag641.xml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657.xml"/><Relationship Id="rId8" Type="http://schemas.openxmlformats.org/officeDocument/2006/relationships/tags" Target="../tags/tag656.xml"/><Relationship Id="rId7" Type="http://schemas.openxmlformats.org/officeDocument/2006/relationships/tags" Target="../tags/tag655.xml"/><Relationship Id="rId6" Type="http://schemas.openxmlformats.org/officeDocument/2006/relationships/tags" Target="../tags/tag654.xml"/><Relationship Id="rId5" Type="http://schemas.openxmlformats.org/officeDocument/2006/relationships/tags" Target="../tags/tag653.xml"/><Relationship Id="rId4" Type="http://schemas.openxmlformats.org/officeDocument/2006/relationships/tags" Target="../tags/tag652.xml"/><Relationship Id="rId3" Type="http://schemas.openxmlformats.org/officeDocument/2006/relationships/tags" Target="../tags/tag651.xml"/><Relationship Id="rId23" Type="http://schemas.openxmlformats.org/officeDocument/2006/relationships/tags" Target="../tags/tag671.xml"/><Relationship Id="rId22" Type="http://schemas.openxmlformats.org/officeDocument/2006/relationships/tags" Target="../tags/tag670.xml"/><Relationship Id="rId21" Type="http://schemas.openxmlformats.org/officeDocument/2006/relationships/tags" Target="../tags/tag669.xml"/><Relationship Id="rId20" Type="http://schemas.openxmlformats.org/officeDocument/2006/relationships/tags" Target="../tags/tag668.xml"/><Relationship Id="rId2" Type="http://schemas.openxmlformats.org/officeDocument/2006/relationships/tags" Target="../tags/tag650.xml"/><Relationship Id="rId19" Type="http://schemas.openxmlformats.org/officeDocument/2006/relationships/tags" Target="../tags/tag667.xml"/><Relationship Id="rId18" Type="http://schemas.openxmlformats.org/officeDocument/2006/relationships/tags" Target="../tags/tag666.xml"/><Relationship Id="rId17" Type="http://schemas.openxmlformats.org/officeDocument/2006/relationships/tags" Target="../tags/tag665.xml"/><Relationship Id="rId16" Type="http://schemas.openxmlformats.org/officeDocument/2006/relationships/tags" Target="../tags/tag664.xml"/><Relationship Id="rId15" Type="http://schemas.openxmlformats.org/officeDocument/2006/relationships/tags" Target="../tags/tag663.xml"/><Relationship Id="rId14" Type="http://schemas.openxmlformats.org/officeDocument/2006/relationships/tags" Target="../tags/tag662.xml"/><Relationship Id="rId13" Type="http://schemas.openxmlformats.org/officeDocument/2006/relationships/tags" Target="../tags/tag661.xml"/><Relationship Id="rId12" Type="http://schemas.openxmlformats.org/officeDocument/2006/relationships/tags" Target="../tags/tag660.xml"/><Relationship Id="rId11" Type="http://schemas.openxmlformats.org/officeDocument/2006/relationships/tags" Target="../tags/tag659.xml"/><Relationship Id="rId10" Type="http://schemas.openxmlformats.org/officeDocument/2006/relationships/tags" Target="../tags/tag658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679.xml"/><Relationship Id="rId8" Type="http://schemas.openxmlformats.org/officeDocument/2006/relationships/tags" Target="../tags/tag678.xml"/><Relationship Id="rId7" Type="http://schemas.openxmlformats.org/officeDocument/2006/relationships/tags" Target="../tags/tag677.xml"/><Relationship Id="rId6" Type="http://schemas.openxmlformats.org/officeDocument/2006/relationships/tags" Target="../tags/tag676.xml"/><Relationship Id="rId5" Type="http://schemas.openxmlformats.org/officeDocument/2006/relationships/tags" Target="../tags/tag675.xml"/><Relationship Id="rId4" Type="http://schemas.openxmlformats.org/officeDocument/2006/relationships/tags" Target="../tags/tag674.xml"/><Relationship Id="rId3" Type="http://schemas.openxmlformats.org/officeDocument/2006/relationships/tags" Target="../tags/tag673.xml"/><Relationship Id="rId2" Type="http://schemas.openxmlformats.org/officeDocument/2006/relationships/tags" Target="../tags/tag672.xml"/><Relationship Id="rId18" Type="http://schemas.openxmlformats.org/officeDocument/2006/relationships/tags" Target="../tags/tag688.xml"/><Relationship Id="rId17" Type="http://schemas.openxmlformats.org/officeDocument/2006/relationships/tags" Target="../tags/tag687.xml"/><Relationship Id="rId16" Type="http://schemas.openxmlformats.org/officeDocument/2006/relationships/tags" Target="../tags/tag686.xml"/><Relationship Id="rId15" Type="http://schemas.openxmlformats.org/officeDocument/2006/relationships/tags" Target="../tags/tag685.xml"/><Relationship Id="rId14" Type="http://schemas.openxmlformats.org/officeDocument/2006/relationships/tags" Target="../tags/tag684.xml"/><Relationship Id="rId13" Type="http://schemas.openxmlformats.org/officeDocument/2006/relationships/tags" Target="../tags/tag683.xml"/><Relationship Id="rId12" Type="http://schemas.openxmlformats.org/officeDocument/2006/relationships/tags" Target="../tags/tag682.xml"/><Relationship Id="rId11" Type="http://schemas.openxmlformats.org/officeDocument/2006/relationships/tags" Target="../tags/tag681.xml"/><Relationship Id="rId10" Type="http://schemas.openxmlformats.org/officeDocument/2006/relationships/tags" Target="../tags/tag680.xml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696.xml"/><Relationship Id="rId8" Type="http://schemas.openxmlformats.org/officeDocument/2006/relationships/tags" Target="../tags/tag695.xml"/><Relationship Id="rId7" Type="http://schemas.openxmlformats.org/officeDocument/2006/relationships/tags" Target="../tags/tag694.xml"/><Relationship Id="rId6" Type="http://schemas.openxmlformats.org/officeDocument/2006/relationships/tags" Target="../tags/tag693.xml"/><Relationship Id="rId5" Type="http://schemas.openxmlformats.org/officeDocument/2006/relationships/tags" Target="../tags/tag692.xml"/><Relationship Id="rId4" Type="http://schemas.openxmlformats.org/officeDocument/2006/relationships/tags" Target="../tags/tag691.xml"/><Relationship Id="rId3" Type="http://schemas.openxmlformats.org/officeDocument/2006/relationships/tags" Target="../tags/tag690.xml"/><Relationship Id="rId2" Type="http://schemas.openxmlformats.org/officeDocument/2006/relationships/tags" Target="../tags/tag689.xml"/><Relationship Id="rId12" Type="http://schemas.openxmlformats.org/officeDocument/2006/relationships/tags" Target="../tags/tag699.xml"/><Relationship Id="rId11" Type="http://schemas.openxmlformats.org/officeDocument/2006/relationships/tags" Target="../tags/tag698.xml"/><Relationship Id="rId10" Type="http://schemas.openxmlformats.org/officeDocument/2006/relationships/tags" Target="../tags/tag697.xml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707.xml"/><Relationship Id="rId8" Type="http://schemas.openxmlformats.org/officeDocument/2006/relationships/tags" Target="../tags/tag706.xml"/><Relationship Id="rId7" Type="http://schemas.openxmlformats.org/officeDocument/2006/relationships/tags" Target="../tags/tag705.xml"/><Relationship Id="rId6" Type="http://schemas.openxmlformats.org/officeDocument/2006/relationships/tags" Target="../tags/tag704.xml"/><Relationship Id="rId5" Type="http://schemas.openxmlformats.org/officeDocument/2006/relationships/tags" Target="../tags/tag703.xml"/><Relationship Id="rId4" Type="http://schemas.openxmlformats.org/officeDocument/2006/relationships/tags" Target="../tags/tag702.xml"/><Relationship Id="rId3" Type="http://schemas.openxmlformats.org/officeDocument/2006/relationships/tags" Target="../tags/tag701.xml"/><Relationship Id="rId2" Type="http://schemas.openxmlformats.org/officeDocument/2006/relationships/tags" Target="../tags/tag700.xml"/><Relationship Id="rId15" Type="http://schemas.openxmlformats.org/officeDocument/2006/relationships/tags" Target="../tags/tag713.xml"/><Relationship Id="rId14" Type="http://schemas.openxmlformats.org/officeDocument/2006/relationships/tags" Target="../tags/tag712.xml"/><Relationship Id="rId13" Type="http://schemas.openxmlformats.org/officeDocument/2006/relationships/tags" Target="../tags/tag711.xml"/><Relationship Id="rId12" Type="http://schemas.openxmlformats.org/officeDocument/2006/relationships/tags" Target="../tags/tag710.xml"/><Relationship Id="rId11" Type="http://schemas.openxmlformats.org/officeDocument/2006/relationships/tags" Target="../tags/tag709.xml"/><Relationship Id="rId10" Type="http://schemas.openxmlformats.org/officeDocument/2006/relationships/tags" Target="../tags/tag708.xml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721.xml"/><Relationship Id="rId8" Type="http://schemas.openxmlformats.org/officeDocument/2006/relationships/tags" Target="../tags/tag720.xml"/><Relationship Id="rId7" Type="http://schemas.openxmlformats.org/officeDocument/2006/relationships/tags" Target="../tags/tag719.xml"/><Relationship Id="rId6" Type="http://schemas.openxmlformats.org/officeDocument/2006/relationships/tags" Target="../tags/tag718.xml"/><Relationship Id="rId5" Type="http://schemas.openxmlformats.org/officeDocument/2006/relationships/tags" Target="../tags/tag717.xml"/><Relationship Id="rId4" Type="http://schemas.openxmlformats.org/officeDocument/2006/relationships/tags" Target="../tags/tag716.xml"/><Relationship Id="rId3" Type="http://schemas.openxmlformats.org/officeDocument/2006/relationships/tags" Target="../tags/tag715.xml"/><Relationship Id="rId2" Type="http://schemas.openxmlformats.org/officeDocument/2006/relationships/tags" Target="../tags/tag714.xml"/><Relationship Id="rId14" Type="http://schemas.openxmlformats.org/officeDocument/2006/relationships/tags" Target="../tags/tag726.xml"/><Relationship Id="rId13" Type="http://schemas.openxmlformats.org/officeDocument/2006/relationships/tags" Target="../tags/tag725.xml"/><Relationship Id="rId12" Type="http://schemas.openxmlformats.org/officeDocument/2006/relationships/tags" Target="../tags/tag724.xml"/><Relationship Id="rId11" Type="http://schemas.openxmlformats.org/officeDocument/2006/relationships/tags" Target="../tags/tag723.xml"/><Relationship Id="rId10" Type="http://schemas.openxmlformats.org/officeDocument/2006/relationships/tags" Target="../tags/tag722.xml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734.xml"/><Relationship Id="rId8" Type="http://schemas.openxmlformats.org/officeDocument/2006/relationships/tags" Target="../tags/tag733.xml"/><Relationship Id="rId7" Type="http://schemas.openxmlformats.org/officeDocument/2006/relationships/tags" Target="../tags/tag732.xml"/><Relationship Id="rId6" Type="http://schemas.openxmlformats.org/officeDocument/2006/relationships/tags" Target="../tags/tag731.xml"/><Relationship Id="rId5" Type="http://schemas.openxmlformats.org/officeDocument/2006/relationships/tags" Target="../tags/tag730.xml"/><Relationship Id="rId4" Type="http://schemas.openxmlformats.org/officeDocument/2006/relationships/tags" Target="../tags/tag729.xml"/><Relationship Id="rId3" Type="http://schemas.openxmlformats.org/officeDocument/2006/relationships/tags" Target="../tags/tag728.xml"/><Relationship Id="rId2" Type="http://schemas.openxmlformats.org/officeDocument/2006/relationships/tags" Target="../tags/tag727.xml"/><Relationship Id="rId14" Type="http://schemas.openxmlformats.org/officeDocument/2006/relationships/tags" Target="../tags/tag739.xml"/><Relationship Id="rId13" Type="http://schemas.openxmlformats.org/officeDocument/2006/relationships/tags" Target="../tags/tag738.xml"/><Relationship Id="rId12" Type="http://schemas.openxmlformats.org/officeDocument/2006/relationships/tags" Target="../tags/tag737.xml"/><Relationship Id="rId11" Type="http://schemas.openxmlformats.org/officeDocument/2006/relationships/tags" Target="../tags/tag736.xml"/><Relationship Id="rId10" Type="http://schemas.openxmlformats.org/officeDocument/2006/relationships/tags" Target="../tags/tag735.xml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747.xml"/><Relationship Id="rId8" Type="http://schemas.openxmlformats.org/officeDocument/2006/relationships/tags" Target="../tags/tag746.xml"/><Relationship Id="rId7" Type="http://schemas.openxmlformats.org/officeDocument/2006/relationships/tags" Target="../tags/tag745.xml"/><Relationship Id="rId6" Type="http://schemas.openxmlformats.org/officeDocument/2006/relationships/tags" Target="../tags/tag744.xml"/><Relationship Id="rId5" Type="http://schemas.openxmlformats.org/officeDocument/2006/relationships/tags" Target="../tags/tag743.xml"/><Relationship Id="rId4" Type="http://schemas.openxmlformats.org/officeDocument/2006/relationships/tags" Target="../tags/tag742.xml"/><Relationship Id="rId3" Type="http://schemas.openxmlformats.org/officeDocument/2006/relationships/tags" Target="../tags/tag741.xml"/><Relationship Id="rId2" Type="http://schemas.openxmlformats.org/officeDocument/2006/relationships/tags" Target="../tags/tag740.xml"/><Relationship Id="rId13" Type="http://schemas.openxmlformats.org/officeDocument/2006/relationships/tags" Target="../tags/tag751.xml"/><Relationship Id="rId12" Type="http://schemas.openxmlformats.org/officeDocument/2006/relationships/tags" Target="../tags/tag750.xml"/><Relationship Id="rId11" Type="http://schemas.openxmlformats.org/officeDocument/2006/relationships/tags" Target="../tags/tag749.xml"/><Relationship Id="rId10" Type="http://schemas.openxmlformats.org/officeDocument/2006/relationships/tags" Target="../tags/tag748.xml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759.xml"/><Relationship Id="rId8" Type="http://schemas.openxmlformats.org/officeDocument/2006/relationships/tags" Target="../tags/tag758.xml"/><Relationship Id="rId7" Type="http://schemas.openxmlformats.org/officeDocument/2006/relationships/tags" Target="../tags/tag757.xml"/><Relationship Id="rId6" Type="http://schemas.openxmlformats.org/officeDocument/2006/relationships/tags" Target="../tags/tag756.xml"/><Relationship Id="rId5" Type="http://schemas.openxmlformats.org/officeDocument/2006/relationships/tags" Target="../tags/tag755.xml"/><Relationship Id="rId4" Type="http://schemas.openxmlformats.org/officeDocument/2006/relationships/tags" Target="../tags/tag754.xml"/><Relationship Id="rId3" Type="http://schemas.openxmlformats.org/officeDocument/2006/relationships/tags" Target="../tags/tag753.xml"/><Relationship Id="rId25" Type="http://schemas.openxmlformats.org/officeDocument/2006/relationships/tags" Target="../tags/tag775.xml"/><Relationship Id="rId24" Type="http://schemas.openxmlformats.org/officeDocument/2006/relationships/tags" Target="../tags/tag774.xml"/><Relationship Id="rId23" Type="http://schemas.openxmlformats.org/officeDocument/2006/relationships/tags" Target="../tags/tag773.xml"/><Relationship Id="rId22" Type="http://schemas.openxmlformats.org/officeDocument/2006/relationships/tags" Target="../tags/tag772.xml"/><Relationship Id="rId21" Type="http://schemas.openxmlformats.org/officeDocument/2006/relationships/tags" Target="../tags/tag771.xml"/><Relationship Id="rId20" Type="http://schemas.openxmlformats.org/officeDocument/2006/relationships/tags" Target="../tags/tag770.xml"/><Relationship Id="rId2" Type="http://schemas.openxmlformats.org/officeDocument/2006/relationships/tags" Target="../tags/tag752.xml"/><Relationship Id="rId19" Type="http://schemas.openxmlformats.org/officeDocument/2006/relationships/tags" Target="../tags/tag769.xml"/><Relationship Id="rId18" Type="http://schemas.openxmlformats.org/officeDocument/2006/relationships/tags" Target="../tags/tag768.xml"/><Relationship Id="rId17" Type="http://schemas.openxmlformats.org/officeDocument/2006/relationships/tags" Target="../tags/tag767.xml"/><Relationship Id="rId16" Type="http://schemas.openxmlformats.org/officeDocument/2006/relationships/tags" Target="../tags/tag766.xml"/><Relationship Id="rId15" Type="http://schemas.openxmlformats.org/officeDocument/2006/relationships/tags" Target="../tags/tag765.xml"/><Relationship Id="rId14" Type="http://schemas.openxmlformats.org/officeDocument/2006/relationships/tags" Target="../tags/tag764.xml"/><Relationship Id="rId13" Type="http://schemas.openxmlformats.org/officeDocument/2006/relationships/tags" Target="../tags/tag763.xml"/><Relationship Id="rId12" Type="http://schemas.openxmlformats.org/officeDocument/2006/relationships/tags" Target="../tags/tag762.xml"/><Relationship Id="rId11" Type="http://schemas.openxmlformats.org/officeDocument/2006/relationships/tags" Target="../tags/tag761.xml"/><Relationship Id="rId10" Type="http://schemas.openxmlformats.org/officeDocument/2006/relationships/tags" Target="../tags/tag760.xml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8" Type="http://schemas.openxmlformats.org/officeDocument/2006/relationships/tags" Target="../tags/tag782.xml"/><Relationship Id="rId7" Type="http://schemas.openxmlformats.org/officeDocument/2006/relationships/tags" Target="../tags/tag781.xml"/><Relationship Id="rId6" Type="http://schemas.openxmlformats.org/officeDocument/2006/relationships/tags" Target="../tags/tag780.xml"/><Relationship Id="rId5" Type="http://schemas.openxmlformats.org/officeDocument/2006/relationships/tags" Target="../tags/tag779.xml"/><Relationship Id="rId4" Type="http://schemas.openxmlformats.org/officeDocument/2006/relationships/tags" Target="../tags/tag778.xml"/><Relationship Id="rId3" Type="http://schemas.openxmlformats.org/officeDocument/2006/relationships/tags" Target="../tags/tag777.xml"/><Relationship Id="rId2" Type="http://schemas.openxmlformats.org/officeDocument/2006/relationships/tags" Target="../tags/tag776.xml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7" Type="http://schemas.openxmlformats.org/officeDocument/2006/relationships/tags" Target="../tags/tag788.xml"/><Relationship Id="rId6" Type="http://schemas.openxmlformats.org/officeDocument/2006/relationships/tags" Target="../tags/tag787.xml"/><Relationship Id="rId5" Type="http://schemas.openxmlformats.org/officeDocument/2006/relationships/tags" Target="../tags/tag786.xml"/><Relationship Id="rId4" Type="http://schemas.openxmlformats.org/officeDocument/2006/relationships/tags" Target="../tags/tag785.xml"/><Relationship Id="rId3" Type="http://schemas.openxmlformats.org/officeDocument/2006/relationships/tags" Target="../tags/tag784.xml"/><Relationship Id="rId2" Type="http://schemas.openxmlformats.org/officeDocument/2006/relationships/tags" Target="../tags/tag783.xml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796.xml"/><Relationship Id="rId8" Type="http://schemas.openxmlformats.org/officeDocument/2006/relationships/tags" Target="../tags/tag795.xml"/><Relationship Id="rId7" Type="http://schemas.openxmlformats.org/officeDocument/2006/relationships/tags" Target="../tags/tag794.xml"/><Relationship Id="rId6" Type="http://schemas.openxmlformats.org/officeDocument/2006/relationships/tags" Target="../tags/tag793.xml"/><Relationship Id="rId5" Type="http://schemas.openxmlformats.org/officeDocument/2006/relationships/tags" Target="../tags/tag792.xml"/><Relationship Id="rId4" Type="http://schemas.openxmlformats.org/officeDocument/2006/relationships/tags" Target="../tags/tag791.xml"/><Relationship Id="rId3" Type="http://schemas.openxmlformats.org/officeDocument/2006/relationships/tags" Target="../tags/tag790.xml"/><Relationship Id="rId2" Type="http://schemas.openxmlformats.org/officeDocument/2006/relationships/tags" Target="../tags/tag789.xml"/><Relationship Id="rId12" Type="http://schemas.openxmlformats.org/officeDocument/2006/relationships/tags" Target="../tags/tag799.xml"/><Relationship Id="rId11" Type="http://schemas.openxmlformats.org/officeDocument/2006/relationships/tags" Target="../tags/tag798.xml"/><Relationship Id="rId10" Type="http://schemas.openxmlformats.org/officeDocument/2006/relationships/tags" Target="../tags/tag797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806.xml"/><Relationship Id="rId8" Type="http://schemas.openxmlformats.org/officeDocument/2006/relationships/tags" Target="../tags/tag805.xml"/><Relationship Id="rId7" Type="http://schemas.openxmlformats.org/officeDocument/2006/relationships/tags" Target="../tags/tag804.xml"/><Relationship Id="rId6" Type="http://schemas.openxmlformats.org/officeDocument/2006/relationships/tags" Target="../tags/tag803.xml"/><Relationship Id="rId5" Type="http://schemas.openxmlformats.org/officeDocument/2006/relationships/tags" Target="../tags/tag802.xml"/><Relationship Id="rId4" Type="http://schemas.openxmlformats.org/officeDocument/2006/relationships/tags" Target="../tags/tag801.xml"/><Relationship Id="rId3" Type="http://schemas.openxmlformats.org/officeDocument/2006/relationships/image" Target="../media/image2.png"/><Relationship Id="rId2" Type="http://schemas.openxmlformats.org/officeDocument/2006/relationships/tags" Target="../tags/tag800.xml"/><Relationship Id="rId19" Type="http://schemas.openxmlformats.org/officeDocument/2006/relationships/tags" Target="../tags/tag816.xml"/><Relationship Id="rId18" Type="http://schemas.openxmlformats.org/officeDocument/2006/relationships/tags" Target="../tags/tag815.xml"/><Relationship Id="rId17" Type="http://schemas.openxmlformats.org/officeDocument/2006/relationships/tags" Target="../tags/tag814.xml"/><Relationship Id="rId16" Type="http://schemas.openxmlformats.org/officeDocument/2006/relationships/tags" Target="../tags/tag813.xml"/><Relationship Id="rId15" Type="http://schemas.openxmlformats.org/officeDocument/2006/relationships/tags" Target="../tags/tag812.xml"/><Relationship Id="rId14" Type="http://schemas.openxmlformats.org/officeDocument/2006/relationships/tags" Target="../tags/tag811.xml"/><Relationship Id="rId13" Type="http://schemas.openxmlformats.org/officeDocument/2006/relationships/tags" Target="../tags/tag810.xml"/><Relationship Id="rId12" Type="http://schemas.openxmlformats.org/officeDocument/2006/relationships/tags" Target="../tags/tag809.xml"/><Relationship Id="rId11" Type="http://schemas.openxmlformats.org/officeDocument/2006/relationships/tags" Target="../tags/tag808.xml"/><Relationship Id="rId10" Type="http://schemas.openxmlformats.org/officeDocument/2006/relationships/tags" Target="../tags/tag807.xml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824.xml"/><Relationship Id="rId8" Type="http://schemas.openxmlformats.org/officeDocument/2006/relationships/tags" Target="../tags/tag823.xml"/><Relationship Id="rId7" Type="http://schemas.openxmlformats.org/officeDocument/2006/relationships/tags" Target="../tags/tag822.xml"/><Relationship Id="rId6" Type="http://schemas.openxmlformats.org/officeDocument/2006/relationships/tags" Target="../tags/tag821.xml"/><Relationship Id="rId5" Type="http://schemas.openxmlformats.org/officeDocument/2006/relationships/tags" Target="../tags/tag820.xml"/><Relationship Id="rId4" Type="http://schemas.openxmlformats.org/officeDocument/2006/relationships/tags" Target="../tags/tag819.xml"/><Relationship Id="rId3" Type="http://schemas.openxmlformats.org/officeDocument/2006/relationships/tags" Target="../tags/tag818.xml"/><Relationship Id="rId2" Type="http://schemas.openxmlformats.org/officeDocument/2006/relationships/tags" Target="../tags/tag817.xml"/><Relationship Id="rId15" Type="http://schemas.openxmlformats.org/officeDocument/2006/relationships/tags" Target="../tags/tag830.xml"/><Relationship Id="rId14" Type="http://schemas.openxmlformats.org/officeDocument/2006/relationships/tags" Target="../tags/tag829.xml"/><Relationship Id="rId13" Type="http://schemas.openxmlformats.org/officeDocument/2006/relationships/tags" Target="../tags/tag828.xml"/><Relationship Id="rId12" Type="http://schemas.openxmlformats.org/officeDocument/2006/relationships/tags" Target="../tags/tag827.xml"/><Relationship Id="rId11" Type="http://schemas.openxmlformats.org/officeDocument/2006/relationships/tags" Target="../tags/tag826.xml"/><Relationship Id="rId10" Type="http://schemas.openxmlformats.org/officeDocument/2006/relationships/tags" Target="../tags/tag825.xml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838.xml"/><Relationship Id="rId8" Type="http://schemas.openxmlformats.org/officeDocument/2006/relationships/tags" Target="../tags/tag837.xml"/><Relationship Id="rId7" Type="http://schemas.openxmlformats.org/officeDocument/2006/relationships/tags" Target="../tags/tag836.xml"/><Relationship Id="rId6" Type="http://schemas.openxmlformats.org/officeDocument/2006/relationships/tags" Target="../tags/tag835.xml"/><Relationship Id="rId5" Type="http://schemas.openxmlformats.org/officeDocument/2006/relationships/tags" Target="../tags/tag834.xml"/><Relationship Id="rId4" Type="http://schemas.openxmlformats.org/officeDocument/2006/relationships/tags" Target="../tags/tag833.xml"/><Relationship Id="rId3" Type="http://schemas.openxmlformats.org/officeDocument/2006/relationships/tags" Target="../tags/tag832.xml"/><Relationship Id="rId2" Type="http://schemas.openxmlformats.org/officeDocument/2006/relationships/tags" Target="../tags/tag831.xml"/><Relationship Id="rId18" Type="http://schemas.openxmlformats.org/officeDocument/2006/relationships/tags" Target="../tags/tag847.xml"/><Relationship Id="rId17" Type="http://schemas.openxmlformats.org/officeDocument/2006/relationships/tags" Target="../tags/tag846.xml"/><Relationship Id="rId16" Type="http://schemas.openxmlformats.org/officeDocument/2006/relationships/tags" Target="../tags/tag845.xml"/><Relationship Id="rId15" Type="http://schemas.openxmlformats.org/officeDocument/2006/relationships/tags" Target="../tags/tag844.xml"/><Relationship Id="rId14" Type="http://schemas.openxmlformats.org/officeDocument/2006/relationships/tags" Target="../tags/tag843.xml"/><Relationship Id="rId13" Type="http://schemas.openxmlformats.org/officeDocument/2006/relationships/tags" Target="../tags/tag842.xml"/><Relationship Id="rId12" Type="http://schemas.openxmlformats.org/officeDocument/2006/relationships/tags" Target="../tags/tag841.xml"/><Relationship Id="rId11" Type="http://schemas.openxmlformats.org/officeDocument/2006/relationships/tags" Target="../tags/tag840.xml"/><Relationship Id="rId10" Type="http://schemas.openxmlformats.org/officeDocument/2006/relationships/tags" Target="../tags/tag839.xml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6" Type="http://schemas.openxmlformats.org/officeDocument/2006/relationships/tags" Target="../tags/tag852.xml"/><Relationship Id="rId5" Type="http://schemas.openxmlformats.org/officeDocument/2006/relationships/tags" Target="../tags/tag851.xml"/><Relationship Id="rId4" Type="http://schemas.openxmlformats.org/officeDocument/2006/relationships/tags" Target="../tags/tag850.xml"/><Relationship Id="rId3" Type="http://schemas.openxmlformats.org/officeDocument/2006/relationships/tags" Target="../tags/tag849.xml"/><Relationship Id="rId2" Type="http://schemas.openxmlformats.org/officeDocument/2006/relationships/tags" Target="../tags/tag848.xml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7" Type="http://schemas.openxmlformats.org/officeDocument/2006/relationships/tags" Target="../tags/tag857.xml"/><Relationship Id="rId6" Type="http://schemas.openxmlformats.org/officeDocument/2006/relationships/tags" Target="../tags/tag856.xml"/><Relationship Id="rId5" Type="http://schemas.openxmlformats.org/officeDocument/2006/relationships/tags" Target="../tags/tag855.xml"/><Relationship Id="rId4" Type="http://schemas.openxmlformats.org/officeDocument/2006/relationships/tags" Target="../tags/tag854.xml"/><Relationship Id="rId3" Type="http://schemas.openxmlformats.org/officeDocument/2006/relationships/image" Target="../media/image3.png"/><Relationship Id="rId2" Type="http://schemas.openxmlformats.org/officeDocument/2006/relationships/tags" Target="../tags/tag853.xml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7" Type="http://schemas.openxmlformats.org/officeDocument/2006/relationships/tags" Target="../tags/tag863.xml"/><Relationship Id="rId6" Type="http://schemas.openxmlformats.org/officeDocument/2006/relationships/tags" Target="../tags/tag862.xml"/><Relationship Id="rId5" Type="http://schemas.openxmlformats.org/officeDocument/2006/relationships/tags" Target="../tags/tag861.xml"/><Relationship Id="rId4" Type="http://schemas.openxmlformats.org/officeDocument/2006/relationships/tags" Target="../tags/tag860.xml"/><Relationship Id="rId3" Type="http://schemas.openxmlformats.org/officeDocument/2006/relationships/tags" Target="../tags/tag859.xml"/><Relationship Id="rId2" Type="http://schemas.openxmlformats.org/officeDocument/2006/relationships/tags" Target="../tags/tag858.xml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tags" Target="../tags/tag871.xml"/><Relationship Id="rId8" Type="http://schemas.openxmlformats.org/officeDocument/2006/relationships/tags" Target="../tags/tag870.xml"/><Relationship Id="rId7" Type="http://schemas.openxmlformats.org/officeDocument/2006/relationships/tags" Target="../tags/tag869.xml"/><Relationship Id="rId6" Type="http://schemas.openxmlformats.org/officeDocument/2006/relationships/tags" Target="../tags/tag868.xml"/><Relationship Id="rId5" Type="http://schemas.openxmlformats.org/officeDocument/2006/relationships/tags" Target="../tags/tag867.xml"/><Relationship Id="rId4" Type="http://schemas.openxmlformats.org/officeDocument/2006/relationships/tags" Target="../tags/tag866.xml"/><Relationship Id="rId3" Type="http://schemas.openxmlformats.org/officeDocument/2006/relationships/tags" Target="../tags/tag865.xml"/><Relationship Id="rId2" Type="http://schemas.openxmlformats.org/officeDocument/2006/relationships/tags" Target="../tags/tag864.xml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5" Type="http://schemas.openxmlformats.org/officeDocument/2006/relationships/tags" Target="../tags/tag875.xml"/><Relationship Id="rId4" Type="http://schemas.openxmlformats.org/officeDocument/2006/relationships/tags" Target="../tags/tag874.xml"/><Relationship Id="rId3" Type="http://schemas.openxmlformats.org/officeDocument/2006/relationships/tags" Target="../tags/tag873.xml"/><Relationship Id="rId2" Type="http://schemas.openxmlformats.org/officeDocument/2006/relationships/tags" Target="../tags/tag872.xml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4" Type="http://schemas.openxmlformats.org/officeDocument/2006/relationships/tags" Target="../tags/tag878.xml"/><Relationship Id="rId3" Type="http://schemas.openxmlformats.org/officeDocument/2006/relationships/tags" Target="../tags/tag877.xml"/><Relationship Id="rId2" Type="http://schemas.openxmlformats.org/officeDocument/2006/relationships/tags" Target="../tags/tag876.xml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5" Type="http://schemas.openxmlformats.org/officeDocument/2006/relationships/tags" Target="../tags/tag882.xml"/><Relationship Id="rId4" Type="http://schemas.openxmlformats.org/officeDocument/2006/relationships/tags" Target="../tags/tag881.xml"/><Relationship Id="rId3" Type="http://schemas.openxmlformats.org/officeDocument/2006/relationships/tags" Target="../tags/tag880.xml"/><Relationship Id="rId2" Type="http://schemas.openxmlformats.org/officeDocument/2006/relationships/tags" Target="../tags/tag879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6" Type="http://schemas.openxmlformats.org/officeDocument/2006/relationships/tags" Target="../tags/tag887.xml"/><Relationship Id="rId5" Type="http://schemas.openxmlformats.org/officeDocument/2006/relationships/tags" Target="../tags/tag886.xml"/><Relationship Id="rId4" Type="http://schemas.openxmlformats.org/officeDocument/2006/relationships/tags" Target="../tags/tag885.xml"/><Relationship Id="rId3" Type="http://schemas.openxmlformats.org/officeDocument/2006/relationships/tags" Target="../tags/tag884.xml"/><Relationship Id="rId2" Type="http://schemas.openxmlformats.org/officeDocument/2006/relationships/tags" Target="../tags/tag883.xml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894.xml"/><Relationship Id="rId8" Type="http://schemas.openxmlformats.org/officeDocument/2006/relationships/tags" Target="../tags/tag893.xml"/><Relationship Id="rId7" Type="http://schemas.openxmlformats.org/officeDocument/2006/relationships/tags" Target="../tags/tag892.xml"/><Relationship Id="rId6" Type="http://schemas.openxmlformats.org/officeDocument/2006/relationships/tags" Target="../tags/tag891.xml"/><Relationship Id="rId5" Type="http://schemas.openxmlformats.org/officeDocument/2006/relationships/tags" Target="../tags/tag890.xml"/><Relationship Id="rId4" Type="http://schemas.openxmlformats.org/officeDocument/2006/relationships/tags" Target="../tags/tag889.xml"/><Relationship Id="rId3" Type="http://schemas.openxmlformats.org/officeDocument/2006/relationships/image" Target="../media/image1.png"/><Relationship Id="rId2" Type="http://schemas.openxmlformats.org/officeDocument/2006/relationships/tags" Target="../tags/tag888.xml"/><Relationship Id="rId10" Type="http://schemas.openxmlformats.org/officeDocument/2006/relationships/tags" Target="../tags/tag895.xml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902.xml"/><Relationship Id="rId8" Type="http://schemas.openxmlformats.org/officeDocument/2006/relationships/tags" Target="../tags/tag901.xml"/><Relationship Id="rId7" Type="http://schemas.openxmlformats.org/officeDocument/2006/relationships/tags" Target="../tags/tag900.xml"/><Relationship Id="rId6" Type="http://schemas.openxmlformats.org/officeDocument/2006/relationships/tags" Target="../tags/tag899.xml"/><Relationship Id="rId5" Type="http://schemas.openxmlformats.org/officeDocument/2006/relationships/tags" Target="../tags/tag898.xml"/><Relationship Id="rId4" Type="http://schemas.openxmlformats.org/officeDocument/2006/relationships/tags" Target="../tags/tag897.xml"/><Relationship Id="rId3" Type="http://schemas.openxmlformats.org/officeDocument/2006/relationships/image" Target="../media/image2.png"/><Relationship Id="rId2" Type="http://schemas.openxmlformats.org/officeDocument/2006/relationships/tags" Target="../tags/tag896.xml"/><Relationship Id="rId19" Type="http://schemas.openxmlformats.org/officeDocument/2006/relationships/tags" Target="../tags/tag912.xml"/><Relationship Id="rId18" Type="http://schemas.openxmlformats.org/officeDocument/2006/relationships/tags" Target="../tags/tag911.xml"/><Relationship Id="rId17" Type="http://schemas.openxmlformats.org/officeDocument/2006/relationships/tags" Target="../tags/tag910.xml"/><Relationship Id="rId16" Type="http://schemas.openxmlformats.org/officeDocument/2006/relationships/tags" Target="../tags/tag909.xml"/><Relationship Id="rId15" Type="http://schemas.openxmlformats.org/officeDocument/2006/relationships/tags" Target="../tags/tag908.xml"/><Relationship Id="rId14" Type="http://schemas.openxmlformats.org/officeDocument/2006/relationships/tags" Target="../tags/tag907.xml"/><Relationship Id="rId13" Type="http://schemas.openxmlformats.org/officeDocument/2006/relationships/tags" Target="../tags/tag906.xml"/><Relationship Id="rId12" Type="http://schemas.openxmlformats.org/officeDocument/2006/relationships/tags" Target="../tags/tag905.xml"/><Relationship Id="rId11" Type="http://schemas.openxmlformats.org/officeDocument/2006/relationships/tags" Target="../tags/tag904.xml"/><Relationship Id="rId10" Type="http://schemas.openxmlformats.org/officeDocument/2006/relationships/tags" Target="../tags/tag903.xml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tags" Target="../tags/tag919.xml"/><Relationship Id="rId8" Type="http://schemas.openxmlformats.org/officeDocument/2006/relationships/tags" Target="../tags/tag918.xml"/><Relationship Id="rId7" Type="http://schemas.openxmlformats.org/officeDocument/2006/relationships/tags" Target="../tags/tag917.xml"/><Relationship Id="rId6" Type="http://schemas.openxmlformats.org/officeDocument/2006/relationships/tags" Target="../tags/tag916.xml"/><Relationship Id="rId5" Type="http://schemas.openxmlformats.org/officeDocument/2006/relationships/tags" Target="../tags/tag915.xml"/><Relationship Id="rId4" Type="http://schemas.openxmlformats.org/officeDocument/2006/relationships/tags" Target="../tags/tag914.xml"/><Relationship Id="rId3" Type="http://schemas.openxmlformats.org/officeDocument/2006/relationships/image" Target="../media/image1.png"/><Relationship Id="rId2" Type="http://schemas.openxmlformats.org/officeDocument/2006/relationships/tags" Target="../tags/tag913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9"/>
            </p:custDataLst>
          </p:nvPr>
        </p:nvSpPr>
        <p:spPr>
          <a:xfrm>
            <a:off x="101600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3556000"/>
            <a:ext cx="5334000" cy="2692400"/>
          </a:xfrm>
          <a:custGeom>
            <a:avLst/>
            <a:gdLst>
              <a:gd name="connisteX0" fmla="*/ 0 w 5334000"/>
              <a:gd name="connsiteY0" fmla="*/ 0 h 2692400"/>
              <a:gd name="connisteX1" fmla="*/ 5334000 w 5334000"/>
              <a:gd name="connsiteY1" fmla="*/ 0 h 2692400"/>
              <a:gd name="connisteX2" fmla="*/ 5334000 w 5334000"/>
              <a:gd name="connsiteY2" fmla="*/ 2489200 h 2692400"/>
              <a:gd name="connisteX3" fmla="*/ 5130800 w 5334000"/>
              <a:gd name="connsiteY3" fmla="*/ 2692400 h 2692400"/>
              <a:gd name="connisteX4" fmla="*/ 203200 w 5334000"/>
              <a:gd name="connsiteY4" fmla="*/ 2692400 h 2692400"/>
              <a:gd name="connisteX5" fmla="*/ 0 w 5334000"/>
              <a:gd name="connsiteY5" fmla="*/ 2489200 h 2692400"/>
              <a:gd name="connisteX6" fmla="*/ 0 w 53340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692400">
                <a:moveTo>
                  <a:pt x="0" y="0"/>
                </a:moveTo>
                <a:lnTo>
                  <a:pt x="5334000" y="0"/>
                </a:lnTo>
                <a:lnTo>
                  <a:pt x="5334000" y="2489200"/>
                </a:lnTo>
                <a:cubicBezTo>
                  <a:pt x="5334000" y="2601424"/>
                  <a:pt x="5243024" y="2692400"/>
                  <a:pt x="51308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032000"/>
          </a:xfrm>
          <a:custGeom>
            <a:avLst/>
            <a:gdLst>
              <a:gd name="connisteX0" fmla="*/ 0 w 5334000"/>
              <a:gd name="connsiteY0" fmla="*/ 203200 h 2032000"/>
              <a:gd name="connisteX1" fmla="*/ 203200 w 5334000"/>
              <a:gd name="connsiteY1" fmla="*/ 0 h 2032000"/>
              <a:gd name="connisteX2" fmla="*/ 5130800 w 5334000"/>
              <a:gd name="connsiteY2" fmla="*/ 0 h 2032000"/>
              <a:gd name="connisteX3" fmla="*/ 5334000 w 5334000"/>
              <a:gd name="connsiteY3" fmla="*/ 203200 h 2032000"/>
              <a:gd name="connisteX4" fmla="*/ 5334000 w 5334000"/>
              <a:gd name="connsiteY4" fmla="*/ 2032000 h 2032000"/>
              <a:gd name="connisteX5" fmla="*/ 0 w 5334000"/>
              <a:gd name="connsiteY5" fmla="*/ 2032000 h 2032000"/>
              <a:gd name="connisteX6" fmla="*/ 0 w 5334000"/>
              <a:gd name="connsiteY6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32000"/>
                </a:lnTo>
                <a:lnTo>
                  <a:pt x="0" y="20320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3860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419600"/>
            <a:ext cx="4724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2692400"/>
          </a:xfrm>
          <a:custGeom>
            <a:avLst/>
            <a:gdLst>
              <a:gd name="connisteX0" fmla="*/ 0 w 5334000"/>
              <a:gd name="connsiteY0" fmla="*/ 203200 h 2692400"/>
              <a:gd name="connisteX1" fmla="*/ 203200 w 5334000"/>
              <a:gd name="connsiteY1" fmla="*/ 0 h 2692400"/>
              <a:gd name="connisteX2" fmla="*/ 5130800 w 5334000"/>
              <a:gd name="connsiteY2" fmla="*/ 0 h 2692400"/>
              <a:gd name="connisteX3" fmla="*/ 5334000 w 5334000"/>
              <a:gd name="connsiteY3" fmla="*/ 203200 h 2692400"/>
              <a:gd name="connisteX4" fmla="*/ 5334000 w 5334000"/>
              <a:gd name="connsiteY4" fmla="*/ 2692400 h 2692400"/>
              <a:gd name="connisteX5" fmla="*/ 0 w 5334000"/>
              <a:gd name="connsiteY5" fmla="*/ 2692400 h 2692400"/>
              <a:gd name="connisteX6" fmla="*/ 0 w 5334000"/>
              <a:gd name="connsiteY6" fmla="*/ 20320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692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692400"/>
                </a:lnTo>
                <a:lnTo>
                  <a:pt x="0" y="2692400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4216400"/>
            <a:ext cx="5334000" cy="2032000"/>
          </a:xfrm>
          <a:custGeom>
            <a:avLst/>
            <a:gdLst>
              <a:gd name="connisteX0" fmla="*/ 0 w 5334000"/>
              <a:gd name="connsiteY0" fmla="*/ 0 h 2032000"/>
              <a:gd name="connisteX1" fmla="*/ 5334000 w 5334000"/>
              <a:gd name="connsiteY1" fmla="*/ 0 h 2032000"/>
              <a:gd name="connisteX2" fmla="*/ 5334000 w 5334000"/>
              <a:gd name="connsiteY2" fmla="*/ 1828800 h 2032000"/>
              <a:gd name="connisteX3" fmla="*/ 5130800 w 5334000"/>
              <a:gd name="connsiteY3" fmla="*/ 2032000 h 2032000"/>
              <a:gd name="connisteX4" fmla="*/ 203200 w 5334000"/>
              <a:gd name="connsiteY4" fmla="*/ 2032000 h 2032000"/>
              <a:gd name="connisteX5" fmla="*/ 0 w 5334000"/>
              <a:gd name="connsiteY5" fmla="*/ 1828800 h 2032000"/>
              <a:gd name="connisteX6" fmla="*/ 0 w 5334000"/>
              <a:gd name="connsiteY6" fmla="*/ 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032000">
                <a:moveTo>
                  <a:pt x="0" y="0"/>
                </a:moveTo>
                <a:lnTo>
                  <a:pt x="5334000" y="0"/>
                </a:lnTo>
                <a:lnTo>
                  <a:pt x="5334000" y="1828800"/>
                </a:lnTo>
                <a:cubicBezTo>
                  <a:pt x="5334000" y="1941024"/>
                  <a:pt x="5243024" y="2032000"/>
                  <a:pt x="513080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1828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2387600"/>
            <a:ext cx="4724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7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1828800" y="2895600"/>
            <a:ext cx="853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1828800" y="3657600"/>
            <a:ext cx="8534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1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40132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5029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2032000"/>
            <a:ext cx="5029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内下右图-装饰左-默认位置-并列-33_60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3403600"/>
            <a:ext cx="6934200" cy="2844800"/>
          </a:xfrm>
          <a:custGeom>
            <a:avLst/>
            <a:gdLst>
              <a:gd name="connisteX0" fmla="*/ 0 w 6934200"/>
              <a:gd name="connsiteY0" fmla="*/ 203200 h 2844800"/>
              <a:gd name="connisteX1" fmla="*/ 203200 w 6934200"/>
              <a:gd name="connsiteY1" fmla="*/ 0 h 2844800"/>
              <a:gd name="connisteX2" fmla="*/ 6731000 w 6934200"/>
              <a:gd name="connsiteY2" fmla="*/ 0 h 2844800"/>
              <a:gd name="connisteX3" fmla="*/ 6934200 w 6934200"/>
              <a:gd name="connsiteY3" fmla="*/ 203200 h 2844800"/>
              <a:gd name="connisteX4" fmla="*/ 6934200 w 6934200"/>
              <a:gd name="connsiteY4" fmla="*/ 2641600 h 2844800"/>
              <a:gd name="connisteX5" fmla="*/ 6731000 w 6934200"/>
              <a:gd name="connsiteY5" fmla="*/ 2844800 h 2844800"/>
              <a:gd name="connisteX6" fmla="*/ 203200 w 6934200"/>
              <a:gd name="connsiteY6" fmla="*/ 2844800 h 2844800"/>
              <a:gd name="connisteX7" fmla="*/ 0 w 6934200"/>
              <a:gd name="connsiteY7" fmla="*/ 2641600 h 2844800"/>
              <a:gd name="connisteX8" fmla="*/ 0 w 69342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41600"/>
                </a:lnTo>
                <a:cubicBezTo>
                  <a:pt x="6934200" y="2753824"/>
                  <a:pt x="6843224" y="2844800"/>
                  <a:pt x="67310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00600" y="1117600"/>
            <a:ext cx="3009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4201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572500" y="1117600"/>
            <a:ext cx="3009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4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29972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3556000"/>
            <a:ext cx="5080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001000" y="29972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001000" y="3556000"/>
            <a:ext cx="312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4_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2336800"/>
            <a:ext cx="5334000" cy="3098800"/>
          </a:xfrm>
          <a:custGeom>
            <a:avLst/>
            <a:gdLst>
              <a:gd name="connisteX0" fmla="*/ 0 w 5334000"/>
              <a:gd name="connsiteY0" fmla="*/ 203200 h 3098800"/>
              <a:gd name="connisteX1" fmla="*/ 203200 w 5334000"/>
              <a:gd name="connsiteY1" fmla="*/ 0 h 3098800"/>
              <a:gd name="connisteX2" fmla="*/ 5130800 w 5334000"/>
              <a:gd name="connsiteY2" fmla="*/ 0 h 3098800"/>
              <a:gd name="connisteX3" fmla="*/ 5334000 w 5334000"/>
              <a:gd name="connsiteY3" fmla="*/ 203200 h 3098800"/>
              <a:gd name="connisteX4" fmla="*/ 5334000 w 5334000"/>
              <a:gd name="connsiteY4" fmla="*/ 2895600 h 3098800"/>
              <a:gd name="connisteX5" fmla="*/ 5130800 w 5334000"/>
              <a:gd name="connsiteY5" fmla="*/ 3098800 h 3098800"/>
              <a:gd name="connisteX6" fmla="*/ 203200 w 5334000"/>
              <a:gd name="connsiteY6" fmla="*/ 3098800 h 3098800"/>
              <a:gd name="connisteX7" fmla="*/ 0 w 5334000"/>
              <a:gd name="connsiteY7" fmla="*/ 2895600 h 3098800"/>
              <a:gd name="connisteX8" fmla="*/ 0 w 5334000"/>
              <a:gd name="connsiteY8" fmla="*/ 203200 h 309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309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895600"/>
                </a:lnTo>
                <a:cubicBezTo>
                  <a:pt x="5334000" y="3007824"/>
                  <a:pt x="5243024" y="3098800"/>
                  <a:pt x="5130800" y="3098800"/>
                </a:cubicBezTo>
                <a:lnTo>
                  <a:pt x="203200" y="3098800"/>
                </a:lnTo>
                <a:cubicBezTo>
                  <a:pt x="90976" y="3098800"/>
                  <a:pt x="0" y="3007824"/>
                  <a:pt x="0" y="289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3302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8608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1" hasCustomPrompt="1"/>
            <p:custDataLst>
              <p:tags r:id="rId9"/>
            </p:custDataLst>
          </p:nvPr>
        </p:nvSpPr>
        <p:spPr>
          <a:xfrm>
            <a:off x="6248400" y="2336800"/>
            <a:ext cx="5334000" cy="3098800"/>
          </a:xfrm>
          <a:custGeom>
            <a:avLst/>
            <a:gdLst>
              <a:gd name="connisteX0" fmla="*/ 0 w 5334000"/>
              <a:gd name="connsiteY0" fmla="*/ 203200 h 3098800"/>
              <a:gd name="connisteX1" fmla="*/ 203200 w 5334000"/>
              <a:gd name="connsiteY1" fmla="*/ 0 h 3098800"/>
              <a:gd name="connisteX2" fmla="*/ 5130800 w 5334000"/>
              <a:gd name="connsiteY2" fmla="*/ 0 h 3098800"/>
              <a:gd name="connisteX3" fmla="*/ 5334000 w 5334000"/>
              <a:gd name="connsiteY3" fmla="*/ 203200 h 3098800"/>
              <a:gd name="connisteX4" fmla="*/ 5334000 w 5334000"/>
              <a:gd name="connsiteY4" fmla="*/ 2895600 h 3098800"/>
              <a:gd name="connisteX5" fmla="*/ 5130800 w 5334000"/>
              <a:gd name="connsiteY5" fmla="*/ 3098800 h 3098800"/>
              <a:gd name="connisteX6" fmla="*/ 203200 w 5334000"/>
              <a:gd name="connsiteY6" fmla="*/ 3098800 h 3098800"/>
              <a:gd name="connisteX7" fmla="*/ 0 w 5334000"/>
              <a:gd name="connsiteY7" fmla="*/ 2895600 h 3098800"/>
              <a:gd name="connisteX8" fmla="*/ 0 w 5334000"/>
              <a:gd name="connsiteY8" fmla="*/ 203200 h 309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309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895600"/>
                </a:lnTo>
                <a:cubicBezTo>
                  <a:pt x="5334000" y="3007824"/>
                  <a:pt x="5243024" y="3098800"/>
                  <a:pt x="5130800" y="3098800"/>
                </a:cubicBezTo>
                <a:lnTo>
                  <a:pt x="203200" y="3098800"/>
                </a:lnTo>
                <a:cubicBezTo>
                  <a:pt x="90976" y="3098800"/>
                  <a:pt x="0" y="3007824"/>
                  <a:pt x="0" y="289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553200" y="33020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38608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3302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38608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右叠-默认位置-并列-24_12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953000" y="7493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832600" y="749300"/>
            <a:ext cx="44450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832600" y="1308100"/>
            <a:ext cx="444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4648200" y="35814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4953000" y="37211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832600" y="3721100"/>
            <a:ext cx="44450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832600" y="4279900"/>
            <a:ext cx="4445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2133600"/>
            <a:ext cx="10972800" cy="4114800"/>
          </a:xfrm>
          <a:custGeom>
            <a:avLst/>
            <a:gdLst>
              <a:gd name="connisteX0" fmla="*/ 0 w 10972800"/>
              <a:gd name="connsiteY0" fmla="*/ 203200 h 4114800"/>
              <a:gd name="connisteX1" fmla="*/ 203200 w 10972800"/>
              <a:gd name="connsiteY1" fmla="*/ 0 h 4114800"/>
              <a:gd name="connisteX2" fmla="*/ 10769600 w 10972800"/>
              <a:gd name="connsiteY2" fmla="*/ 0 h 4114800"/>
              <a:gd name="connisteX3" fmla="*/ 10972800 w 10972800"/>
              <a:gd name="connsiteY3" fmla="*/ 203200 h 4114800"/>
              <a:gd name="connisteX4" fmla="*/ 10972800 w 10972800"/>
              <a:gd name="connsiteY4" fmla="*/ 3911600 h 4114800"/>
              <a:gd name="connisteX5" fmla="*/ 10769600 w 10972800"/>
              <a:gd name="connsiteY5" fmla="*/ 4114800 h 4114800"/>
              <a:gd name="connisteX6" fmla="*/ 203200 w 10972800"/>
              <a:gd name="connsiteY6" fmla="*/ 4114800 h 4114800"/>
              <a:gd name="connisteX7" fmla="*/ 0 w 10972800"/>
              <a:gd name="connsiteY7" fmla="*/ 3911600 h 4114800"/>
              <a:gd name="connisteX8" fmla="*/ 0 w 10972800"/>
              <a:gd name="connsiteY8" fmla="*/ 203200 h 411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11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911600"/>
                </a:lnTo>
                <a:cubicBezTo>
                  <a:pt x="10972800" y="4023824"/>
                  <a:pt x="10881824" y="4114800"/>
                  <a:pt x="10769600" y="4114800"/>
                </a:cubicBezTo>
                <a:lnTo>
                  <a:pt x="203200" y="4114800"/>
                </a:lnTo>
                <a:cubicBezTo>
                  <a:pt x="90976" y="4114800"/>
                  <a:pt x="0" y="4023824"/>
                  <a:pt x="0" y="391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4648200" y="736600"/>
            <a:ext cx="50800" cy="812800"/>
          </a:xfrm>
          <a:custGeom>
            <a:avLst/>
            <a:gdLst>
              <a:gd name="connisteX0" fmla="*/ 0 w 50800"/>
              <a:gd name="connsiteY0" fmla="*/ 25400 h 812800"/>
              <a:gd name="connisteX1" fmla="*/ 25400 w 50800"/>
              <a:gd name="connsiteY1" fmla="*/ 0 h 812800"/>
              <a:gd name="connisteX2" fmla="*/ 25400 w 50800"/>
              <a:gd name="connsiteY2" fmla="*/ 0 h 812800"/>
              <a:gd name="connisteX3" fmla="*/ 50800 w 50800"/>
              <a:gd name="connsiteY3" fmla="*/ 25400 h 812800"/>
              <a:gd name="connisteX4" fmla="*/ 50800 w 50800"/>
              <a:gd name="connsiteY4" fmla="*/ 787400 h 812800"/>
              <a:gd name="connisteX5" fmla="*/ 25400 w 50800"/>
              <a:gd name="connsiteY5" fmla="*/ 812800 h 812800"/>
              <a:gd name="connisteX6" fmla="*/ 25400 w 50800"/>
              <a:gd name="connsiteY6" fmla="*/ 812800 h 812800"/>
              <a:gd name="connisteX7" fmla="*/ 0 w 50800"/>
              <a:gd name="connsiteY7" fmla="*/ 787400 h 812800"/>
              <a:gd name="connisteX8" fmla="*/ 0 w 50800"/>
              <a:gd name="connsiteY8" fmla="*/ 254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812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787400"/>
                </a:lnTo>
                <a:cubicBezTo>
                  <a:pt x="50800" y="801428"/>
                  <a:pt x="39428" y="812800"/>
                  <a:pt x="25400" y="812800"/>
                </a:cubicBezTo>
                <a:lnTo>
                  <a:pt x="25400" y="812800"/>
                </a:lnTo>
                <a:cubicBezTo>
                  <a:pt x="11372" y="812800"/>
                  <a:pt x="0" y="801428"/>
                  <a:pt x="0" y="787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736600"/>
            <a:ext cx="678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244600"/>
            <a:ext cx="6781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4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90" hasCustomPrompt="1"/>
            <p:custDataLst>
              <p:tags r:id="rId6"/>
            </p:custDataLst>
          </p:nvPr>
        </p:nvSpPr>
        <p:spPr>
          <a:xfrm>
            <a:off x="2032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648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2070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7823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400800" y="4648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400800" y="52070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叠-默认位置-并列-31_9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10972800" cy="2209800"/>
          </a:xfrm>
          <a:custGeom>
            <a:avLst/>
            <a:gdLst>
              <a:gd name="connisteX0" fmla="*/ 0 w 10972800"/>
              <a:gd name="connsiteY0" fmla="*/ 203200 h 2209800"/>
              <a:gd name="connisteX1" fmla="*/ 203200 w 10972800"/>
              <a:gd name="connsiteY1" fmla="*/ 0 h 2209800"/>
              <a:gd name="connisteX2" fmla="*/ 10769600 w 10972800"/>
              <a:gd name="connsiteY2" fmla="*/ 0 h 2209800"/>
              <a:gd name="connisteX3" fmla="*/ 10972800 w 10972800"/>
              <a:gd name="connsiteY3" fmla="*/ 203200 h 2209800"/>
              <a:gd name="connisteX4" fmla="*/ 10972800 w 10972800"/>
              <a:gd name="connsiteY4" fmla="*/ 2006600 h 2209800"/>
              <a:gd name="connisteX5" fmla="*/ 10769600 w 10972800"/>
              <a:gd name="connsiteY5" fmla="*/ 2209800 h 2209800"/>
              <a:gd name="connisteX6" fmla="*/ 203200 w 10972800"/>
              <a:gd name="connsiteY6" fmla="*/ 2209800 h 2209800"/>
              <a:gd name="connisteX7" fmla="*/ 0 w 10972800"/>
              <a:gd name="connsiteY7" fmla="*/ 2006600 h 2209800"/>
              <a:gd name="connisteX8" fmla="*/ 0 w 109728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06600"/>
                </a:lnTo>
                <a:cubicBezTo>
                  <a:pt x="10972800" y="2118824"/>
                  <a:pt x="10881824" y="2209800"/>
                  <a:pt x="107696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914400" y="18669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794000" y="1892300"/>
            <a:ext cx="84836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794000" y="2451100"/>
            <a:ext cx="848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09600" y="4038600"/>
            <a:ext cx="10972800" cy="2209800"/>
          </a:xfrm>
          <a:custGeom>
            <a:avLst/>
            <a:gdLst>
              <a:gd name="connisteX0" fmla="*/ 0 w 10972800"/>
              <a:gd name="connsiteY0" fmla="*/ 203200 h 2209800"/>
              <a:gd name="connisteX1" fmla="*/ 203200 w 10972800"/>
              <a:gd name="connsiteY1" fmla="*/ 0 h 2209800"/>
              <a:gd name="connisteX2" fmla="*/ 10769600 w 10972800"/>
              <a:gd name="connsiteY2" fmla="*/ 0 h 2209800"/>
              <a:gd name="connisteX3" fmla="*/ 10972800 w 10972800"/>
              <a:gd name="connsiteY3" fmla="*/ 203200 h 2209800"/>
              <a:gd name="connisteX4" fmla="*/ 10972800 w 10972800"/>
              <a:gd name="connsiteY4" fmla="*/ 2006600 h 2209800"/>
              <a:gd name="connisteX5" fmla="*/ 10769600 w 10972800"/>
              <a:gd name="connsiteY5" fmla="*/ 2209800 h 2209800"/>
              <a:gd name="connisteX6" fmla="*/ 203200 w 10972800"/>
              <a:gd name="connsiteY6" fmla="*/ 2209800 h 2209800"/>
              <a:gd name="connisteX7" fmla="*/ 0 w 10972800"/>
              <a:gd name="connsiteY7" fmla="*/ 2006600 h 2209800"/>
              <a:gd name="connisteX8" fmla="*/ 0 w 109728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06600"/>
                </a:lnTo>
                <a:cubicBezTo>
                  <a:pt x="10972800" y="2118824"/>
                  <a:pt x="10881824" y="2209800"/>
                  <a:pt x="107696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914400" y="43815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2794000" y="4406900"/>
            <a:ext cx="84836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2794000" y="4965700"/>
            <a:ext cx="8483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5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739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8610600" y="0"/>
            <a:ext cx="3581400" cy="6858000"/>
          </a:xfrm>
          <a:custGeom>
            <a:avLst/>
            <a:gdLst>
              <a:gd name="connisteX0" fmla="*/ 0 w 3581400"/>
              <a:gd name="connsiteY0" fmla="*/ 0 h 6858000"/>
              <a:gd name="connisteX1" fmla="*/ 3581400 w 3581400"/>
              <a:gd name="connsiteY1" fmla="*/ 0 h 6858000"/>
              <a:gd name="connisteX2" fmla="*/ 3581400 w 3581400"/>
              <a:gd name="connsiteY2" fmla="*/ 6858000 h 6858000"/>
              <a:gd name="connisteX3" fmla="*/ 0 w 3581400"/>
              <a:gd name="connsiteY3" fmla="*/ 6858000 h 6858000"/>
              <a:gd name="connisteX4" fmla="*/ 0 w 35814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3581400" h="6858000">
                <a:moveTo>
                  <a:pt x="0" y="0"/>
                </a:moveTo>
                <a:lnTo>
                  <a:pt x="3581400" y="0"/>
                </a:lnTo>
                <a:lnTo>
                  <a:pt x="3581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6096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9304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4384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32258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378200" y="19304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378200" y="24384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>
          <a:xfrm>
            <a:off x="58420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994400" y="19304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994400" y="24384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6096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762000" y="41148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762000" y="46228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32258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3378200" y="41148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3378200" y="46228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4" hasCustomPrompt="1"/>
            <p:custDataLst>
              <p:tags r:id="rId22"/>
            </p:custDataLst>
          </p:nvPr>
        </p:nvSpPr>
        <p:spPr>
          <a:xfrm>
            <a:off x="58420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6" hasCustomPrompt="1"/>
            <p:custDataLst>
              <p:tags r:id="rId23"/>
            </p:custDataLst>
          </p:nvPr>
        </p:nvSpPr>
        <p:spPr>
          <a:xfrm>
            <a:off x="5994400" y="41148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5994400" y="46228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5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4191000" y="533400"/>
            <a:ext cx="739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0" y="0"/>
            <a:ext cx="3581400" cy="6858000"/>
          </a:xfrm>
          <a:custGeom>
            <a:avLst/>
            <a:gdLst>
              <a:gd name="connisteX0" fmla="*/ 0 w 3581400"/>
              <a:gd name="connsiteY0" fmla="*/ 0 h 6858000"/>
              <a:gd name="connisteX1" fmla="*/ 3581400 w 3581400"/>
              <a:gd name="connsiteY1" fmla="*/ 0 h 6858000"/>
              <a:gd name="connisteX2" fmla="*/ 3581400 w 3581400"/>
              <a:gd name="connsiteY2" fmla="*/ 6858000 h 6858000"/>
              <a:gd name="connisteX3" fmla="*/ 0 w 3581400"/>
              <a:gd name="connsiteY3" fmla="*/ 6858000 h 6858000"/>
              <a:gd name="connisteX4" fmla="*/ 0 w 35814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3581400" h="6858000">
                <a:moveTo>
                  <a:pt x="0" y="0"/>
                </a:moveTo>
                <a:lnTo>
                  <a:pt x="3581400" y="0"/>
                </a:lnTo>
                <a:lnTo>
                  <a:pt x="3581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41910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343400" y="19304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343400" y="24384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68072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959600" y="19304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959600" y="24384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>
          <a:xfrm>
            <a:off x="94234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575800" y="19304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575800" y="24384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41910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4343400" y="41148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4343400" y="46228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68072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6959600" y="41148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6959600" y="46228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4" hasCustomPrompt="1"/>
            <p:custDataLst>
              <p:tags r:id="rId22"/>
            </p:custDataLst>
          </p:nvPr>
        </p:nvSpPr>
        <p:spPr>
          <a:xfrm>
            <a:off x="94234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6" hasCustomPrompt="1"/>
            <p:custDataLst>
              <p:tags r:id="rId23"/>
            </p:custDataLst>
          </p:nvPr>
        </p:nvSpPr>
        <p:spPr>
          <a:xfrm>
            <a:off x="9575800" y="4114800"/>
            <a:ext cx="200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9575800" y="4622800"/>
            <a:ext cx="2006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9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556000"/>
          </a:xfrm>
          <a:custGeom>
            <a:avLst/>
            <a:gdLst>
              <a:gd name="connisteX0" fmla="*/ 0 w 10972800"/>
              <a:gd name="connsiteY0" fmla="*/ 203200 h 3556000"/>
              <a:gd name="connisteX1" fmla="*/ 203200 w 10972800"/>
              <a:gd name="connsiteY1" fmla="*/ 0 h 3556000"/>
              <a:gd name="connisteX2" fmla="*/ 10769600 w 10972800"/>
              <a:gd name="connsiteY2" fmla="*/ 0 h 3556000"/>
              <a:gd name="connisteX3" fmla="*/ 10972800 w 10972800"/>
              <a:gd name="connsiteY3" fmla="*/ 203200 h 3556000"/>
              <a:gd name="connisteX4" fmla="*/ 10972800 w 10972800"/>
              <a:gd name="connsiteY4" fmla="*/ 3352800 h 3556000"/>
              <a:gd name="connisteX5" fmla="*/ 10769600 w 10972800"/>
              <a:gd name="connsiteY5" fmla="*/ 3556000 h 3556000"/>
              <a:gd name="connisteX6" fmla="*/ 203200 w 10972800"/>
              <a:gd name="connsiteY6" fmla="*/ 3556000 h 3556000"/>
              <a:gd name="connisteX7" fmla="*/ 0 w 10972800"/>
              <a:gd name="connsiteY7" fmla="*/ 3352800 h 3556000"/>
              <a:gd name="connisteX8" fmla="*/ 0 w 10972800"/>
              <a:gd name="connsiteY8" fmla="*/ 203200 h 355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55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352800"/>
                </a:lnTo>
                <a:cubicBezTo>
                  <a:pt x="10972800" y="3465024"/>
                  <a:pt x="10881824" y="3556000"/>
                  <a:pt x="10769600" y="3556000"/>
                </a:cubicBezTo>
                <a:lnTo>
                  <a:pt x="203200" y="3556000"/>
                </a:lnTo>
                <a:cubicBezTo>
                  <a:pt x="90976" y="3556000"/>
                  <a:pt x="0" y="3465024"/>
                  <a:pt x="0" y="335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53848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943600"/>
            <a:ext cx="10972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3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3581400" y="609600"/>
            <a:ext cx="3962400" cy="5638800"/>
          </a:xfrm>
          <a:custGeom>
            <a:avLst/>
            <a:gdLst>
              <a:gd name="connisteX0" fmla="*/ 0 w 3962400"/>
              <a:gd name="connsiteY0" fmla="*/ 203200 h 5638800"/>
              <a:gd name="connisteX1" fmla="*/ 203200 w 3962400"/>
              <a:gd name="connsiteY1" fmla="*/ 0 h 5638800"/>
              <a:gd name="connisteX2" fmla="*/ 3962400 w 3962400"/>
              <a:gd name="connsiteY2" fmla="*/ 0 h 5638800"/>
              <a:gd name="connisteX3" fmla="*/ 3962400 w 3962400"/>
              <a:gd name="connsiteY3" fmla="*/ 5638800 h 5638800"/>
              <a:gd name="connisteX4" fmla="*/ 203200 w 3962400"/>
              <a:gd name="connsiteY4" fmla="*/ 5638800 h 5638800"/>
              <a:gd name="connisteX5" fmla="*/ 0 w 3962400"/>
              <a:gd name="connsiteY5" fmla="*/ 5435600 h 5638800"/>
              <a:gd name="connisteX6" fmla="*/ 0 w 39624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962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962400" y="0"/>
                </a:lnTo>
                <a:lnTo>
                  <a:pt x="39624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3886200" y="9144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图片占位符 15"/>
          <p:cNvSpPr>
            <a:spLocks noGrp="1"/>
          </p:cNvSpPr>
          <p:nvPr>
            <p:ph type="pic" idx="16395" hasCustomPrompt="1"/>
            <p:custDataLst>
              <p:tags r:id="rId10"/>
            </p:custDataLst>
          </p:nvPr>
        </p:nvSpPr>
        <p:spPr>
          <a:xfrm>
            <a:off x="4028440" y="10566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7" hasCustomPrompt="1"/>
            <p:custDataLst>
              <p:tags r:id="rId11"/>
            </p:custDataLst>
          </p:nvPr>
        </p:nvSpPr>
        <p:spPr>
          <a:xfrm>
            <a:off x="4699000" y="9144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99000" y="1371600"/>
            <a:ext cx="2540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3886200" y="27432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图片占位符 19"/>
          <p:cNvSpPr>
            <a:spLocks noGrp="1"/>
          </p:cNvSpPr>
          <p:nvPr>
            <p:ph type="pic" idx="16397" hasCustomPrompt="1"/>
            <p:custDataLst>
              <p:tags r:id="rId14"/>
            </p:custDataLst>
          </p:nvPr>
        </p:nvSpPr>
        <p:spPr>
          <a:xfrm>
            <a:off x="4028440" y="28854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4699000" y="27432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4699000" y="3200400"/>
            <a:ext cx="2540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3886200" y="4572000"/>
            <a:ext cx="609600" cy="609600"/>
          </a:xfrm>
          <a:custGeom>
            <a:avLst/>
            <a:gdLst>
              <a:gd name="connisteX0" fmla="*/ 0 w 609600"/>
              <a:gd name="connsiteY0" fmla="*/ 304800 h 609600"/>
              <a:gd name="connisteX1" fmla="*/ 304800 w 609600"/>
              <a:gd name="connsiteY1" fmla="*/ 0 h 609600"/>
              <a:gd name="connisteX2" fmla="*/ 304800 w 609600"/>
              <a:gd name="connsiteY2" fmla="*/ 0 h 609600"/>
              <a:gd name="connisteX3" fmla="*/ 609600 w 609600"/>
              <a:gd name="connsiteY3" fmla="*/ 304800 h 609600"/>
              <a:gd name="connisteX4" fmla="*/ 609600 w 609600"/>
              <a:gd name="connsiteY4" fmla="*/ 304800 h 609600"/>
              <a:gd name="connisteX5" fmla="*/ 304800 w 609600"/>
              <a:gd name="connsiteY5" fmla="*/ 609600 h 609600"/>
              <a:gd name="connisteX6" fmla="*/ 304800 w 609600"/>
              <a:gd name="connsiteY6" fmla="*/ 609600 h 609600"/>
              <a:gd name="connisteX7" fmla="*/ 0 w 609600"/>
              <a:gd name="connsiteY7" fmla="*/ 304800 h 609600"/>
              <a:gd name="connisteX8" fmla="*/ 0 w 609600"/>
              <a:gd name="connsiteY8" fmla="*/ 3048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09600" h="609600">
                <a:moveTo>
                  <a:pt x="0" y="304800"/>
                </a:moveTo>
                <a:cubicBezTo>
                  <a:pt x="0" y="136464"/>
                  <a:pt x="136464" y="0"/>
                  <a:pt x="304800" y="0"/>
                </a:cubicBezTo>
                <a:lnTo>
                  <a:pt x="304800" y="0"/>
                </a:lnTo>
                <a:cubicBezTo>
                  <a:pt x="473136" y="0"/>
                  <a:pt x="609600" y="136464"/>
                  <a:pt x="609600" y="304800"/>
                </a:cubicBezTo>
                <a:lnTo>
                  <a:pt x="609600" y="304800"/>
                </a:lnTo>
                <a:cubicBezTo>
                  <a:pt x="609600" y="473136"/>
                  <a:pt x="473136" y="609600"/>
                  <a:pt x="304800" y="609600"/>
                </a:cubicBezTo>
                <a:lnTo>
                  <a:pt x="304800" y="609600"/>
                </a:lnTo>
                <a:cubicBezTo>
                  <a:pt x="136464" y="609600"/>
                  <a:pt x="0" y="473136"/>
                  <a:pt x="0" y="304800"/>
                </a:cubicBezTo>
                <a:lnTo>
                  <a:pt x="0" y="3048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图片占位符 23"/>
          <p:cNvSpPr>
            <a:spLocks noGrp="1"/>
          </p:cNvSpPr>
          <p:nvPr>
            <p:ph type="pic" idx="16399" hasCustomPrompt="1"/>
            <p:custDataLst>
              <p:tags r:id="rId18"/>
            </p:custDataLst>
          </p:nvPr>
        </p:nvSpPr>
        <p:spPr>
          <a:xfrm>
            <a:off x="4028440" y="4714240"/>
            <a:ext cx="325120" cy="32512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1" hasCustomPrompt="1"/>
            <p:custDataLst>
              <p:tags r:id="rId19"/>
            </p:custDataLst>
          </p:nvPr>
        </p:nvSpPr>
        <p:spPr>
          <a:xfrm>
            <a:off x="4699000" y="4572000"/>
            <a:ext cx="254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4699000" y="5029200"/>
            <a:ext cx="2540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20828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553200" y="31496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553200" y="37084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553200" y="4775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553200" y="53340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7_3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5" hasCustomPrompt="1"/>
            <p:custDataLst>
              <p:tags r:id="rId7"/>
            </p:custDataLst>
          </p:nvPr>
        </p:nvSpPr>
        <p:spPr>
          <a:xfrm>
            <a:off x="4648200" y="609600"/>
            <a:ext cx="6934200" cy="2489200"/>
          </a:xfrm>
          <a:custGeom>
            <a:avLst/>
            <a:gdLst>
              <a:gd name="connisteX0" fmla="*/ 0 w 6934200"/>
              <a:gd name="connsiteY0" fmla="*/ 203200 h 2489200"/>
              <a:gd name="connisteX1" fmla="*/ 203200 w 6934200"/>
              <a:gd name="connsiteY1" fmla="*/ 0 h 2489200"/>
              <a:gd name="connisteX2" fmla="*/ 6731000 w 6934200"/>
              <a:gd name="connsiteY2" fmla="*/ 0 h 2489200"/>
              <a:gd name="connisteX3" fmla="*/ 6934200 w 6934200"/>
              <a:gd name="connsiteY3" fmla="*/ 203200 h 2489200"/>
              <a:gd name="connisteX4" fmla="*/ 6934200 w 6934200"/>
              <a:gd name="connsiteY4" fmla="*/ 2286000 h 2489200"/>
              <a:gd name="connisteX5" fmla="*/ 6731000 w 6934200"/>
              <a:gd name="connsiteY5" fmla="*/ 2489200 h 2489200"/>
              <a:gd name="connisteX6" fmla="*/ 203200 w 6934200"/>
              <a:gd name="connsiteY6" fmla="*/ 2489200 h 2489200"/>
              <a:gd name="connisteX7" fmla="*/ 0 w 6934200"/>
              <a:gd name="connsiteY7" fmla="*/ 2286000 h 2489200"/>
              <a:gd name="connisteX8" fmla="*/ 0 w 69342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286000"/>
                </a:lnTo>
                <a:cubicBezTo>
                  <a:pt x="6934200" y="2398224"/>
                  <a:pt x="6843224" y="2489200"/>
                  <a:pt x="67310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6" hasCustomPrompt="1"/>
            <p:custDataLst>
              <p:tags r:id="rId8"/>
            </p:custDataLst>
          </p:nvPr>
        </p:nvSpPr>
        <p:spPr>
          <a:xfrm>
            <a:off x="4648200" y="3556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35560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00600" y="40640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8343900" y="3556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496300" y="35560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496300" y="40640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46482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4800600" y="51308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4800600" y="56388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399" hasCustomPrompt="1"/>
            <p:custDataLst>
              <p:tags r:id="rId17"/>
            </p:custDataLst>
          </p:nvPr>
        </p:nvSpPr>
        <p:spPr>
          <a:xfrm>
            <a:off x="83439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8496300" y="5130800"/>
            <a:ext cx="30861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8496300" y="5638800"/>
            <a:ext cx="30861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图中标下内-装饰上-默认位置-并列-51_5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225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609600"/>
            <a:ext cx="10972800" cy="2082800"/>
          </a:xfrm>
          <a:custGeom>
            <a:avLst/>
            <a:gdLst>
              <a:gd name="connisteX0" fmla="*/ 0 w 10972800"/>
              <a:gd name="connsiteY0" fmla="*/ 203200 h 2082800"/>
              <a:gd name="connisteX1" fmla="*/ 203200 w 10972800"/>
              <a:gd name="connsiteY1" fmla="*/ 0 h 2082800"/>
              <a:gd name="connisteX2" fmla="*/ 10769600 w 10972800"/>
              <a:gd name="connsiteY2" fmla="*/ 0 h 2082800"/>
              <a:gd name="connisteX3" fmla="*/ 10972800 w 10972800"/>
              <a:gd name="connsiteY3" fmla="*/ 203200 h 2082800"/>
              <a:gd name="connisteX4" fmla="*/ 10972800 w 10972800"/>
              <a:gd name="connsiteY4" fmla="*/ 1879600 h 2082800"/>
              <a:gd name="connisteX5" fmla="*/ 10769600 w 10972800"/>
              <a:gd name="connsiteY5" fmla="*/ 2082800 h 2082800"/>
              <a:gd name="connisteX6" fmla="*/ 203200 w 10972800"/>
              <a:gd name="connsiteY6" fmla="*/ 2082800 h 2082800"/>
              <a:gd name="connisteX7" fmla="*/ 0 w 10972800"/>
              <a:gd name="connsiteY7" fmla="*/ 1879600 h 2082800"/>
              <a:gd name="connisteX8" fmla="*/ 0 w 10972800"/>
              <a:gd name="connsiteY8" fmla="*/ 20320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082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879600"/>
                </a:lnTo>
                <a:cubicBezTo>
                  <a:pt x="10972800" y="1991824"/>
                  <a:pt x="10881824" y="2082800"/>
                  <a:pt x="107696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2164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47244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5052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657600" y="42164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657600" y="47244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64008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42164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6553200" y="47244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92964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9448800" y="42164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448800" y="47244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3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609600" y="1524000"/>
            <a:ext cx="10972800" cy="2133600"/>
          </a:xfrm>
          <a:custGeom>
            <a:avLst/>
            <a:gdLst>
              <a:gd name="connisteX0" fmla="*/ 0 w 10972800"/>
              <a:gd name="connsiteY0" fmla="*/ 203200 h 2133600"/>
              <a:gd name="connisteX1" fmla="*/ 203200 w 10972800"/>
              <a:gd name="connsiteY1" fmla="*/ 0 h 2133600"/>
              <a:gd name="connisteX2" fmla="*/ 10769600 w 10972800"/>
              <a:gd name="connsiteY2" fmla="*/ 0 h 2133600"/>
              <a:gd name="connisteX3" fmla="*/ 10972800 w 10972800"/>
              <a:gd name="connsiteY3" fmla="*/ 203200 h 2133600"/>
              <a:gd name="connisteX4" fmla="*/ 10972800 w 10972800"/>
              <a:gd name="connsiteY4" fmla="*/ 1930400 h 2133600"/>
              <a:gd name="connisteX5" fmla="*/ 10769600 w 10972800"/>
              <a:gd name="connsiteY5" fmla="*/ 2133600 h 2133600"/>
              <a:gd name="connisteX6" fmla="*/ 203200 w 10972800"/>
              <a:gd name="connsiteY6" fmla="*/ 2133600 h 2133600"/>
              <a:gd name="connisteX7" fmla="*/ 0 w 10972800"/>
              <a:gd name="connsiteY7" fmla="*/ 1930400 h 2133600"/>
              <a:gd name="connisteX8" fmla="*/ 0 w 10972800"/>
              <a:gd name="connsiteY8" fmla="*/ 2032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133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930400"/>
                </a:lnTo>
                <a:cubicBezTo>
                  <a:pt x="10972800" y="2042624"/>
                  <a:pt x="10881824" y="2133600"/>
                  <a:pt x="10769600" y="2133600"/>
                </a:cubicBezTo>
                <a:lnTo>
                  <a:pt x="203200" y="2133600"/>
                </a:lnTo>
                <a:cubicBezTo>
                  <a:pt x="90976" y="2133600"/>
                  <a:pt x="0" y="2042624"/>
                  <a:pt x="0" y="1930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609600" y="4114800"/>
            <a:ext cx="50800" cy="2133600"/>
          </a:xfrm>
          <a:custGeom>
            <a:avLst/>
            <a:gdLst>
              <a:gd name="connisteX0" fmla="*/ 0 w 50800"/>
              <a:gd name="connsiteY0" fmla="*/ 25400 h 2133600"/>
              <a:gd name="connisteX1" fmla="*/ 25400 w 50800"/>
              <a:gd name="connsiteY1" fmla="*/ 0 h 2133600"/>
              <a:gd name="connisteX2" fmla="*/ 25400 w 50800"/>
              <a:gd name="connsiteY2" fmla="*/ 0 h 2133600"/>
              <a:gd name="connisteX3" fmla="*/ 50800 w 50800"/>
              <a:gd name="connsiteY3" fmla="*/ 25400 h 2133600"/>
              <a:gd name="connisteX4" fmla="*/ 50800 w 50800"/>
              <a:gd name="connsiteY4" fmla="*/ 2108200 h 2133600"/>
              <a:gd name="connisteX5" fmla="*/ 25400 w 50800"/>
              <a:gd name="connsiteY5" fmla="*/ 2133600 h 2133600"/>
              <a:gd name="connisteX6" fmla="*/ 25400 w 50800"/>
              <a:gd name="connsiteY6" fmla="*/ 2133600 h 2133600"/>
              <a:gd name="connisteX7" fmla="*/ 0 w 50800"/>
              <a:gd name="connsiteY7" fmla="*/ 2108200 h 2133600"/>
              <a:gd name="connisteX8" fmla="*/ 0 w 50800"/>
              <a:gd name="connsiteY8" fmla="*/ 254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133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108200"/>
                </a:lnTo>
                <a:cubicBezTo>
                  <a:pt x="50800" y="2122228"/>
                  <a:pt x="39428" y="2133600"/>
                  <a:pt x="25400" y="2133600"/>
                </a:cubicBezTo>
                <a:lnTo>
                  <a:pt x="25400" y="2133600"/>
                </a:lnTo>
                <a:cubicBezTo>
                  <a:pt x="11372" y="2133600"/>
                  <a:pt x="0" y="2122228"/>
                  <a:pt x="0" y="2108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1148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029200"/>
            <a:ext cx="167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8" hasCustomPrompt="1"/>
            <p:custDataLst>
              <p:tags r:id="rId10"/>
            </p:custDataLst>
          </p:nvPr>
        </p:nvSpPr>
        <p:spPr>
          <a:xfrm>
            <a:off x="2895600" y="4114800"/>
            <a:ext cx="50800" cy="2133600"/>
          </a:xfrm>
          <a:custGeom>
            <a:avLst/>
            <a:gdLst>
              <a:gd name="connisteX0" fmla="*/ 0 w 50800"/>
              <a:gd name="connsiteY0" fmla="*/ 25400 h 2133600"/>
              <a:gd name="connisteX1" fmla="*/ 25400 w 50800"/>
              <a:gd name="connsiteY1" fmla="*/ 0 h 2133600"/>
              <a:gd name="connisteX2" fmla="*/ 25400 w 50800"/>
              <a:gd name="connsiteY2" fmla="*/ 0 h 2133600"/>
              <a:gd name="connisteX3" fmla="*/ 50800 w 50800"/>
              <a:gd name="connsiteY3" fmla="*/ 25400 h 2133600"/>
              <a:gd name="connisteX4" fmla="*/ 50800 w 50800"/>
              <a:gd name="connsiteY4" fmla="*/ 2108200 h 2133600"/>
              <a:gd name="connisteX5" fmla="*/ 25400 w 50800"/>
              <a:gd name="connsiteY5" fmla="*/ 2133600 h 2133600"/>
              <a:gd name="connisteX6" fmla="*/ 25400 w 50800"/>
              <a:gd name="connsiteY6" fmla="*/ 2133600 h 2133600"/>
              <a:gd name="connisteX7" fmla="*/ 0 w 50800"/>
              <a:gd name="connsiteY7" fmla="*/ 2108200 h 2133600"/>
              <a:gd name="connisteX8" fmla="*/ 0 w 50800"/>
              <a:gd name="connsiteY8" fmla="*/ 254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133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108200"/>
                </a:lnTo>
                <a:cubicBezTo>
                  <a:pt x="50800" y="2122228"/>
                  <a:pt x="39428" y="2133600"/>
                  <a:pt x="25400" y="2133600"/>
                </a:cubicBezTo>
                <a:lnTo>
                  <a:pt x="25400" y="2133600"/>
                </a:lnTo>
                <a:cubicBezTo>
                  <a:pt x="11372" y="2133600"/>
                  <a:pt x="0" y="2122228"/>
                  <a:pt x="0" y="2108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048000" y="41148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048000" y="5029200"/>
            <a:ext cx="167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5181600" y="4114800"/>
            <a:ext cx="50800" cy="2133600"/>
          </a:xfrm>
          <a:custGeom>
            <a:avLst/>
            <a:gdLst>
              <a:gd name="connisteX0" fmla="*/ 0 w 50800"/>
              <a:gd name="connsiteY0" fmla="*/ 25400 h 2133600"/>
              <a:gd name="connisteX1" fmla="*/ 25400 w 50800"/>
              <a:gd name="connsiteY1" fmla="*/ 0 h 2133600"/>
              <a:gd name="connisteX2" fmla="*/ 25400 w 50800"/>
              <a:gd name="connsiteY2" fmla="*/ 0 h 2133600"/>
              <a:gd name="connisteX3" fmla="*/ 50800 w 50800"/>
              <a:gd name="connsiteY3" fmla="*/ 25400 h 2133600"/>
              <a:gd name="connisteX4" fmla="*/ 50800 w 50800"/>
              <a:gd name="connsiteY4" fmla="*/ 2108200 h 2133600"/>
              <a:gd name="connisteX5" fmla="*/ 25400 w 50800"/>
              <a:gd name="connsiteY5" fmla="*/ 2133600 h 2133600"/>
              <a:gd name="connisteX6" fmla="*/ 25400 w 50800"/>
              <a:gd name="connsiteY6" fmla="*/ 2133600 h 2133600"/>
              <a:gd name="connisteX7" fmla="*/ 0 w 50800"/>
              <a:gd name="connsiteY7" fmla="*/ 2108200 h 2133600"/>
              <a:gd name="connisteX8" fmla="*/ 0 w 50800"/>
              <a:gd name="connsiteY8" fmla="*/ 254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133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108200"/>
                </a:lnTo>
                <a:cubicBezTo>
                  <a:pt x="50800" y="2122228"/>
                  <a:pt x="39428" y="2133600"/>
                  <a:pt x="25400" y="2133600"/>
                </a:cubicBezTo>
                <a:lnTo>
                  <a:pt x="25400" y="2133600"/>
                </a:lnTo>
                <a:cubicBezTo>
                  <a:pt x="11372" y="2133600"/>
                  <a:pt x="0" y="2122228"/>
                  <a:pt x="0" y="2108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334000" y="41148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334000" y="5029200"/>
            <a:ext cx="167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7467600" y="4114800"/>
            <a:ext cx="50800" cy="2133600"/>
          </a:xfrm>
          <a:custGeom>
            <a:avLst/>
            <a:gdLst>
              <a:gd name="connisteX0" fmla="*/ 0 w 50800"/>
              <a:gd name="connsiteY0" fmla="*/ 25400 h 2133600"/>
              <a:gd name="connisteX1" fmla="*/ 25400 w 50800"/>
              <a:gd name="connsiteY1" fmla="*/ 0 h 2133600"/>
              <a:gd name="connisteX2" fmla="*/ 25400 w 50800"/>
              <a:gd name="connsiteY2" fmla="*/ 0 h 2133600"/>
              <a:gd name="connisteX3" fmla="*/ 50800 w 50800"/>
              <a:gd name="connsiteY3" fmla="*/ 25400 h 2133600"/>
              <a:gd name="connisteX4" fmla="*/ 50800 w 50800"/>
              <a:gd name="connsiteY4" fmla="*/ 2108200 h 2133600"/>
              <a:gd name="connisteX5" fmla="*/ 25400 w 50800"/>
              <a:gd name="connsiteY5" fmla="*/ 2133600 h 2133600"/>
              <a:gd name="connisteX6" fmla="*/ 25400 w 50800"/>
              <a:gd name="connsiteY6" fmla="*/ 2133600 h 2133600"/>
              <a:gd name="connisteX7" fmla="*/ 0 w 50800"/>
              <a:gd name="connsiteY7" fmla="*/ 2108200 h 2133600"/>
              <a:gd name="connisteX8" fmla="*/ 0 w 50800"/>
              <a:gd name="connsiteY8" fmla="*/ 254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133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108200"/>
                </a:lnTo>
                <a:cubicBezTo>
                  <a:pt x="50800" y="2122228"/>
                  <a:pt x="39428" y="2133600"/>
                  <a:pt x="25400" y="2133600"/>
                </a:cubicBezTo>
                <a:lnTo>
                  <a:pt x="25400" y="2133600"/>
                </a:lnTo>
                <a:cubicBezTo>
                  <a:pt x="11372" y="2133600"/>
                  <a:pt x="0" y="2122228"/>
                  <a:pt x="0" y="2108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7620000" y="41148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7620000" y="5029200"/>
            <a:ext cx="167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9753600" y="4114800"/>
            <a:ext cx="50800" cy="2133600"/>
          </a:xfrm>
          <a:custGeom>
            <a:avLst/>
            <a:gdLst>
              <a:gd name="connisteX0" fmla="*/ 0 w 50800"/>
              <a:gd name="connsiteY0" fmla="*/ 25400 h 2133600"/>
              <a:gd name="connisteX1" fmla="*/ 25400 w 50800"/>
              <a:gd name="connsiteY1" fmla="*/ 0 h 2133600"/>
              <a:gd name="connisteX2" fmla="*/ 25400 w 50800"/>
              <a:gd name="connsiteY2" fmla="*/ 0 h 2133600"/>
              <a:gd name="connisteX3" fmla="*/ 50800 w 50800"/>
              <a:gd name="connsiteY3" fmla="*/ 25400 h 2133600"/>
              <a:gd name="connisteX4" fmla="*/ 50800 w 50800"/>
              <a:gd name="connsiteY4" fmla="*/ 2108200 h 2133600"/>
              <a:gd name="connisteX5" fmla="*/ 25400 w 50800"/>
              <a:gd name="connsiteY5" fmla="*/ 2133600 h 2133600"/>
              <a:gd name="connisteX6" fmla="*/ 25400 w 50800"/>
              <a:gd name="connsiteY6" fmla="*/ 2133600 h 2133600"/>
              <a:gd name="connisteX7" fmla="*/ 0 w 50800"/>
              <a:gd name="connsiteY7" fmla="*/ 2108200 h 2133600"/>
              <a:gd name="connisteX8" fmla="*/ 0 w 50800"/>
              <a:gd name="connsiteY8" fmla="*/ 25400 h 213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133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108200"/>
                </a:lnTo>
                <a:cubicBezTo>
                  <a:pt x="50800" y="2122228"/>
                  <a:pt x="39428" y="2133600"/>
                  <a:pt x="25400" y="2133600"/>
                </a:cubicBezTo>
                <a:lnTo>
                  <a:pt x="25400" y="2133600"/>
                </a:lnTo>
                <a:cubicBezTo>
                  <a:pt x="11372" y="2133600"/>
                  <a:pt x="0" y="2122228"/>
                  <a:pt x="0" y="2108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9906000" y="41148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9906000" y="5029200"/>
            <a:ext cx="1676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4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4191000" y="533400"/>
            <a:ext cx="739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0" y="0"/>
            <a:ext cx="3581400" cy="6858000"/>
          </a:xfrm>
          <a:custGeom>
            <a:avLst/>
            <a:gdLst>
              <a:gd name="connisteX0" fmla="*/ 0 w 3581400"/>
              <a:gd name="connsiteY0" fmla="*/ 0 h 6858000"/>
              <a:gd name="connisteX1" fmla="*/ 3581400 w 3581400"/>
              <a:gd name="connsiteY1" fmla="*/ 0 h 6858000"/>
              <a:gd name="connisteX2" fmla="*/ 3581400 w 3581400"/>
              <a:gd name="connsiteY2" fmla="*/ 6858000 h 6858000"/>
              <a:gd name="connisteX3" fmla="*/ 0 w 3581400"/>
              <a:gd name="connsiteY3" fmla="*/ 6858000 h 6858000"/>
              <a:gd name="connisteX4" fmla="*/ 0 w 35814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3581400" h="6858000">
                <a:moveTo>
                  <a:pt x="0" y="0"/>
                </a:moveTo>
                <a:lnTo>
                  <a:pt x="3581400" y="0"/>
                </a:lnTo>
                <a:lnTo>
                  <a:pt x="3581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41910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343400" y="19304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343400" y="24384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81153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8267700" y="19304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267700" y="24384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41910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4343400" y="41148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4343400" y="46228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81153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8267700" y="4114800"/>
            <a:ext cx="3314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8267700" y="4622800"/>
            <a:ext cx="3314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2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7846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609600"/>
            <a:ext cx="10972800" cy="2641600"/>
          </a:xfrm>
          <a:custGeom>
            <a:avLst/>
            <a:gdLst>
              <a:gd name="connisteX0" fmla="*/ 0 w 10972800"/>
              <a:gd name="connsiteY0" fmla="*/ 203200 h 2641600"/>
              <a:gd name="connisteX1" fmla="*/ 203200 w 10972800"/>
              <a:gd name="connsiteY1" fmla="*/ 0 h 2641600"/>
              <a:gd name="connisteX2" fmla="*/ 10769600 w 10972800"/>
              <a:gd name="connsiteY2" fmla="*/ 0 h 2641600"/>
              <a:gd name="connisteX3" fmla="*/ 10972800 w 10972800"/>
              <a:gd name="connsiteY3" fmla="*/ 203200 h 2641600"/>
              <a:gd name="connisteX4" fmla="*/ 10972800 w 10972800"/>
              <a:gd name="connsiteY4" fmla="*/ 2438400 h 2641600"/>
              <a:gd name="connisteX5" fmla="*/ 10769600 w 10972800"/>
              <a:gd name="connsiteY5" fmla="*/ 2641600 h 2641600"/>
              <a:gd name="connisteX6" fmla="*/ 203200 w 10972800"/>
              <a:gd name="connsiteY6" fmla="*/ 2641600 h 2641600"/>
              <a:gd name="connisteX7" fmla="*/ 0 w 10972800"/>
              <a:gd name="connsiteY7" fmla="*/ 2438400 h 2641600"/>
              <a:gd name="connisteX8" fmla="*/ 0 w 109728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38400"/>
                </a:lnTo>
                <a:cubicBezTo>
                  <a:pt x="10972800" y="2550624"/>
                  <a:pt x="10881824" y="2641600"/>
                  <a:pt x="10769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775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3340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505200" y="4775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505200" y="53340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400800" y="4775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400800" y="53340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296400" y="4775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9296400" y="53340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背景-装饰背景-并列-46_12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7188200" y="6096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493000" y="8001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493000" y="1257300"/>
            <a:ext cx="3784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7188200" y="35814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37719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493000" y="4229100"/>
            <a:ext cx="3784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无-颜色错位-并列-4_34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51054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6" hasCustomPrompt="1"/>
            <p:custDataLst>
              <p:tags r:id="rId8"/>
            </p:custDataLst>
          </p:nvPr>
        </p:nvSpPr>
        <p:spPr>
          <a:xfrm>
            <a:off x="35814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1092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5410200" y="16510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9182100" y="6096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8" hasCustomPrompt="1"/>
            <p:custDataLst>
              <p:tags r:id="rId12"/>
            </p:custDataLst>
          </p:nvPr>
        </p:nvSpPr>
        <p:spPr>
          <a:xfrm>
            <a:off x="76581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9486900" y="10922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486900" y="16510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9" hasCustomPrompt="1"/>
            <p:custDataLst>
              <p:tags r:id="rId15"/>
            </p:custDataLst>
          </p:nvPr>
        </p:nvSpPr>
        <p:spPr>
          <a:xfrm>
            <a:off x="51054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400" hasCustomPrompt="1"/>
            <p:custDataLst>
              <p:tags r:id="rId16"/>
            </p:custDataLst>
          </p:nvPr>
        </p:nvSpPr>
        <p:spPr>
          <a:xfrm>
            <a:off x="35814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5410200" y="3987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5410200" y="45466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9182100" y="3505200"/>
            <a:ext cx="2400300" cy="2743200"/>
          </a:xfrm>
          <a:custGeom>
            <a:avLst/>
            <a:gdLst>
              <a:gd name="connisteX0" fmla="*/ 0 w 2400300"/>
              <a:gd name="connsiteY0" fmla="*/ 0 h 2743200"/>
              <a:gd name="connisteX1" fmla="*/ 2197100 w 2400300"/>
              <a:gd name="connsiteY1" fmla="*/ 0 h 2743200"/>
              <a:gd name="connisteX2" fmla="*/ 2400300 w 2400300"/>
              <a:gd name="connsiteY2" fmla="*/ 203200 h 2743200"/>
              <a:gd name="connisteX3" fmla="*/ 2400300 w 2400300"/>
              <a:gd name="connsiteY3" fmla="*/ 2540000 h 2743200"/>
              <a:gd name="connisteX4" fmla="*/ 2197100 w 2400300"/>
              <a:gd name="connsiteY4" fmla="*/ 2743200 h 2743200"/>
              <a:gd name="connisteX5" fmla="*/ 0 w 2400300"/>
              <a:gd name="connsiteY5" fmla="*/ 2743200 h 2743200"/>
              <a:gd name="connisteX6" fmla="*/ 0 w 2400300"/>
              <a:gd name="connsiteY6" fmla="*/ 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400300" h="2743200">
                <a:moveTo>
                  <a:pt x="0" y="0"/>
                </a:moveTo>
                <a:lnTo>
                  <a:pt x="2197100" y="0"/>
                </a:lnTo>
                <a:cubicBezTo>
                  <a:pt x="2309324" y="0"/>
                  <a:pt x="2400300" y="90976"/>
                  <a:pt x="2400300" y="203200"/>
                </a:cubicBezTo>
                <a:lnTo>
                  <a:pt x="2400300" y="2540000"/>
                </a:lnTo>
                <a:cubicBezTo>
                  <a:pt x="2400300" y="2652224"/>
                  <a:pt x="2309324" y="2743200"/>
                  <a:pt x="2197100" y="2743200"/>
                </a:cubicBez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图片占位符 25"/>
          <p:cNvSpPr>
            <a:spLocks noGrp="1"/>
          </p:cNvSpPr>
          <p:nvPr>
            <p:ph type="pic" idx="16402" hasCustomPrompt="1"/>
            <p:custDataLst>
              <p:tags r:id="rId20"/>
            </p:custDataLst>
          </p:nvPr>
        </p:nvSpPr>
        <p:spPr>
          <a:xfrm>
            <a:off x="76581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9486900" y="3987800"/>
            <a:ext cx="17907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4" hasCustomPrompt="1"/>
            <p:custDataLst>
              <p:tags r:id="rId22"/>
            </p:custDataLst>
          </p:nvPr>
        </p:nvSpPr>
        <p:spPr>
          <a:xfrm>
            <a:off x="9486900" y="4546600"/>
            <a:ext cx="17907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8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914400" y="1828800"/>
            <a:ext cx="4724400" cy="2336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4704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0292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553200" y="1828800"/>
            <a:ext cx="4724400" cy="23368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44704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50292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3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403600"/>
          </a:xfrm>
          <a:custGeom>
            <a:avLst/>
            <a:gdLst>
              <a:gd name="connisteX0" fmla="*/ 0 w 10972800"/>
              <a:gd name="connsiteY0" fmla="*/ 203200 h 3403600"/>
              <a:gd name="connisteX1" fmla="*/ 203200 w 10972800"/>
              <a:gd name="connsiteY1" fmla="*/ 0 h 3403600"/>
              <a:gd name="connisteX2" fmla="*/ 10769600 w 10972800"/>
              <a:gd name="connsiteY2" fmla="*/ 0 h 3403600"/>
              <a:gd name="connisteX3" fmla="*/ 10972800 w 10972800"/>
              <a:gd name="connsiteY3" fmla="*/ 203200 h 3403600"/>
              <a:gd name="connisteX4" fmla="*/ 10972800 w 10972800"/>
              <a:gd name="connsiteY4" fmla="*/ 3200400 h 3403600"/>
              <a:gd name="connisteX5" fmla="*/ 10769600 w 10972800"/>
              <a:gd name="connsiteY5" fmla="*/ 3403600 h 3403600"/>
              <a:gd name="connisteX6" fmla="*/ 203200 w 10972800"/>
              <a:gd name="connsiteY6" fmla="*/ 3403600 h 3403600"/>
              <a:gd name="connisteX7" fmla="*/ 0 w 10972800"/>
              <a:gd name="connsiteY7" fmla="*/ 3200400 h 3403600"/>
              <a:gd name="connisteX8" fmla="*/ 0 w 10972800"/>
              <a:gd name="connsiteY8" fmla="*/ 203200 h 3403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03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00400"/>
                </a:lnTo>
                <a:cubicBezTo>
                  <a:pt x="10972800" y="3312624"/>
                  <a:pt x="10881824" y="3403600"/>
                  <a:pt x="10769600" y="3403600"/>
                </a:cubicBezTo>
                <a:lnTo>
                  <a:pt x="203200" y="3403600"/>
                </a:lnTo>
                <a:cubicBezTo>
                  <a:pt x="90976" y="3403600"/>
                  <a:pt x="0" y="3312624"/>
                  <a:pt x="0" y="3200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53848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943600"/>
            <a:ext cx="10972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6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3403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34036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39116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096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62000" y="51308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62000" y="56388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4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1524000"/>
            <a:ext cx="3581400" cy="4724400"/>
          </a:xfrm>
          <a:custGeom>
            <a:avLst/>
            <a:gdLst>
              <a:gd name="connisteX0" fmla="*/ 0 w 3581400"/>
              <a:gd name="connsiteY0" fmla="*/ 203200 h 4724400"/>
              <a:gd name="connisteX1" fmla="*/ 203200 w 3581400"/>
              <a:gd name="connsiteY1" fmla="*/ 0 h 4724400"/>
              <a:gd name="connisteX2" fmla="*/ 3581400 w 3581400"/>
              <a:gd name="connsiteY2" fmla="*/ 0 h 4724400"/>
              <a:gd name="connisteX3" fmla="*/ 3581400 w 3581400"/>
              <a:gd name="connsiteY3" fmla="*/ 4724400 h 4724400"/>
              <a:gd name="connisteX4" fmla="*/ 203200 w 3581400"/>
              <a:gd name="connsiteY4" fmla="*/ 4724400 h 4724400"/>
              <a:gd name="connisteX5" fmla="*/ 0 w 3581400"/>
              <a:gd name="connsiteY5" fmla="*/ 4521200 h 4724400"/>
              <a:gd name="connisteX6" fmla="*/ 0 w 3581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4191000" y="1524000"/>
            <a:ext cx="7391400" cy="4724400"/>
          </a:xfrm>
          <a:custGeom>
            <a:avLst/>
            <a:gdLst>
              <a:gd name="connisteX0" fmla="*/ 0 w 7391400"/>
              <a:gd name="connsiteY0" fmla="*/ 0 h 4724400"/>
              <a:gd name="connisteX1" fmla="*/ 7188200 w 7391400"/>
              <a:gd name="connsiteY1" fmla="*/ 0 h 4724400"/>
              <a:gd name="connisteX2" fmla="*/ 7391400 w 7391400"/>
              <a:gd name="connsiteY2" fmla="*/ 203200 h 4724400"/>
              <a:gd name="connisteX3" fmla="*/ 7391400 w 7391400"/>
              <a:gd name="connsiteY3" fmla="*/ 4521200 h 4724400"/>
              <a:gd name="connisteX4" fmla="*/ 7188200 w 7391400"/>
              <a:gd name="connsiteY4" fmla="*/ 4724400 h 4724400"/>
              <a:gd name="connisteX5" fmla="*/ 0 w 7391400"/>
              <a:gd name="connsiteY5" fmla="*/ 4724400 h 4724400"/>
              <a:gd name="connisteX6" fmla="*/ 0 w 7391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7391400" h="4724400">
                <a:moveTo>
                  <a:pt x="0" y="0"/>
                </a:move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4521200"/>
                </a:lnTo>
                <a:cubicBezTo>
                  <a:pt x="7391400" y="4633424"/>
                  <a:pt x="7300424" y="4724400"/>
                  <a:pt x="7188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648200" y="21844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648200" y="27432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8115300" y="21844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115300" y="27432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648200" y="41148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4648200" y="46736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8115300" y="41148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3" hasCustomPrompt="1"/>
            <p:custDataLst>
              <p:tags r:id="rId15"/>
            </p:custDataLst>
          </p:nvPr>
        </p:nvSpPr>
        <p:spPr>
          <a:xfrm>
            <a:off x="8115300" y="46736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2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19812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66800" y="2540000"/>
            <a:ext cx="6019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1066800" y="34544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1066800" y="4013200"/>
            <a:ext cx="6019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1066800" y="49276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1066800" y="5486400"/>
            <a:ext cx="6019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40132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5052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6576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657600" y="20320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64008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6553200" y="20320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92964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94488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448800" y="20320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0038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609600"/>
            <a:ext cx="10972800" cy="3860800"/>
          </a:xfrm>
          <a:custGeom>
            <a:avLst/>
            <a:gdLst>
              <a:gd name="connisteX0" fmla="*/ 0 w 10972800"/>
              <a:gd name="connsiteY0" fmla="*/ 203200 h 3860800"/>
              <a:gd name="connisteX1" fmla="*/ 203200 w 10972800"/>
              <a:gd name="connsiteY1" fmla="*/ 0 h 3860800"/>
              <a:gd name="connisteX2" fmla="*/ 10769600 w 10972800"/>
              <a:gd name="connsiteY2" fmla="*/ 0 h 3860800"/>
              <a:gd name="connisteX3" fmla="*/ 10972800 w 10972800"/>
              <a:gd name="connsiteY3" fmla="*/ 203200 h 3860800"/>
              <a:gd name="connisteX4" fmla="*/ 10972800 w 10972800"/>
              <a:gd name="connsiteY4" fmla="*/ 3657600 h 3860800"/>
              <a:gd name="connisteX5" fmla="*/ 10769600 w 10972800"/>
              <a:gd name="connsiteY5" fmla="*/ 3860800 h 3860800"/>
              <a:gd name="connisteX6" fmla="*/ 203200 w 10972800"/>
              <a:gd name="connsiteY6" fmla="*/ 3860800 h 3860800"/>
              <a:gd name="connisteX7" fmla="*/ 0 w 10972800"/>
              <a:gd name="connsiteY7" fmla="*/ 3657600 h 3860800"/>
              <a:gd name="connisteX8" fmla="*/ 0 w 10972800"/>
              <a:gd name="connsiteY8" fmla="*/ 203200 h 386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86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657600"/>
                </a:lnTo>
                <a:cubicBezTo>
                  <a:pt x="10972800" y="3769824"/>
                  <a:pt x="10881824" y="3860800"/>
                  <a:pt x="10769600" y="3860800"/>
                </a:cubicBezTo>
                <a:lnTo>
                  <a:pt x="203200" y="3860800"/>
                </a:lnTo>
                <a:cubicBezTo>
                  <a:pt x="90976" y="3860800"/>
                  <a:pt x="0" y="3769824"/>
                  <a:pt x="0" y="365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5080000"/>
            <a:ext cx="693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5638800"/>
            <a:ext cx="6934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1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3098800"/>
            <a:ext cx="10972800" cy="3149600"/>
          </a:xfrm>
          <a:custGeom>
            <a:avLst/>
            <a:gdLst>
              <a:gd name="connisteX0" fmla="*/ 0 w 10972800"/>
              <a:gd name="connsiteY0" fmla="*/ 203200 h 3149600"/>
              <a:gd name="connisteX1" fmla="*/ 203200 w 10972800"/>
              <a:gd name="connsiteY1" fmla="*/ 0 h 3149600"/>
              <a:gd name="connisteX2" fmla="*/ 10769600 w 10972800"/>
              <a:gd name="connsiteY2" fmla="*/ 0 h 3149600"/>
              <a:gd name="connisteX3" fmla="*/ 10972800 w 10972800"/>
              <a:gd name="connsiteY3" fmla="*/ 203200 h 3149600"/>
              <a:gd name="connisteX4" fmla="*/ 10972800 w 10972800"/>
              <a:gd name="connsiteY4" fmla="*/ 2946400 h 3149600"/>
              <a:gd name="connisteX5" fmla="*/ 10769600 w 10972800"/>
              <a:gd name="connsiteY5" fmla="*/ 3149600 h 3149600"/>
              <a:gd name="connisteX6" fmla="*/ 203200 w 10972800"/>
              <a:gd name="connsiteY6" fmla="*/ 3149600 h 3149600"/>
              <a:gd name="connisteX7" fmla="*/ 0 w 10972800"/>
              <a:gd name="connsiteY7" fmla="*/ 2946400 h 3149600"/>
              <a:gd name="connisteX8" fmla="*/ 0 w 109728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46400"/>
                </a:lnTo>
                <a:cubicBezTo>
                  <a:pt x="10972800" y="3058624"/>
                  <a:pt x="10881824" y="3149600"/>
                  <a:pt x="107696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117600"/>
            <a:ext cx="3009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8420100" y="6096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1117600"/>
            <a:ext cx="30099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1524000"/>
            <a:ext cx="10972800" cy="2844800"/>
          </a:xfrm>
          <a:custGeom>
            <a:avLst/>
            <a:gdLst>
              <a:gd name="connisteX0" fmla="*/ 0 w 10972800"/>
              <a:gd name="connsiteY0" fmla="*/ 203200 h 2844800"/>
              <a:gd name="connisteX1" fmla="*/ 203200 w 10972800"/>
              <a:gd name="connsiteY1" fmla="*/ 0 h 2844800"/>
              <a:gd name="connisteX2" fmla="*/ 10769600 w 10972800"/>
              <a:gd name="connsiteY2" fmla="*/ 0 h 2844800"/>
              <a:gd name="connisteX3" fmla="*/ 10972800 w 10972800"/>
              <a:gd name="connsiteY3" fmla="*/ 203200 h 2844800"/>
              <a:gd name="connisteX4" fmla="*/ 10972800 w 10972800"/>
              <a:gd name="connsiteY4" fmla="*/ 2641600 h 2844800"/>
              <a:gd name="connisteX5" fmla="*/ 10769600 w 10972800"/>
              <a:gd name="connsiteY5" fmla="*/ 2844800 h 2844800"/>
              <a:gd name="connisteX6" fmla="*/ 203200 w 10972800"/>
              <a:gd name="connsiteY6" fmla="*/ 2844800 h 2844800"/>
              <a:gd name="connisteX7" fmla="*/ 0 w 10972800"/>
              <a:gd name="connsiteY7" fmla="*/ 2641600 h 2844800"/>
              <a:gd name="connisteX8" fmla="*/ 0 w 109728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641600"/>
                </a:lnTo>
                <a:cubicBezTo>
                  <a:pt x="10972800" y="2753824"/>
                  <a:pt x="10881824" y="2844800"/>
                  <a:pt x="107696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826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334000"/>
            <a:ext cx="3098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4704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622800" y="4826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622800" y="5334000"/>
            <a:ext cx="3098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83312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483600" y="4826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8483600" y="5334000"/>
            <a:ext cx="3098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图中标下内-装饰上-默认位置-并列-51_6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4290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609600" y="609600"/>
            <a:ext cx="10972800" cy="2286000"/>
          </a:xfrm>
          <a:custGeom>
            <a:avLst/>
            <a:gdLst>
              <a:gd name="connisteX0" fmla="*/ 0 w 10972800"/>
              <a:gd name="connsiteY0" fmla="*/ 203200 h 2286000"/>
              <a:gd name="connisteX1" fmla="*/ 203200 w 10972800"/>
              <a:gd name="connsiteY1" fmla="*/ 0 h 2286000"/>
              <a:gd name="connisteX2" fmla="*/ 10769600 w 10972800"/>
              <a:gd name="connsiteY2" fmla="*/ 0 h 2286000"/>
              <a:gd name="connisteX3" fmla="*/ 10972800 w 10972800"/>
              <a:gd name="connsiteY3" fmla="*/ 203200 h 2286000"/>
              <a:gd name="connisteX4" fmla="*/ 10972800 w 10972800"/>
              <a:gd name="connsiteY4" fmla="*/ 2082800 h 2286000"/>
              <a:gd name="connisteX5" fmla="*/ 10769600 w 10972800"/>
              <a:gd name="connsiteY5" fmla="*/ 2286000 h 2286000"/>
              <a:gd name="connisteX6" fmla="*/ 203200 w 10972800"/>
              <a:gd name="connsiteY6" fmla="*/ 2286000 h 2286000"/>
              <a:gd name="connisteX7" fmla="*/ 0 w 10972800"/>
              <a:gd name="connsiteY7" fmla="*/ 2082800 h 2286000"/>
              <a:gd name="connisteX8" fmla="*/ 0 w 10972800"/>
              <a:gd name="connsiteY8" fmla="*/ 203200 h 2286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86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82800"/>
                </a:lnTo>
                <a:cubicBezTo>
                  <a:pt x="10972800" y="2195024"/>
                  <a:pt x="10881824" y="2286000"/>
                  <a:pt x="10769600" y="2286000"/>
                </a:cubicBezTo>
                <a:lnTo>
                  <a:pt x="203200" y="2286000"/>
                </a:lnTo>
                <a:cubicBezTo>
                  <a:pt x="90976" y="2286000"/>
                  <a:pt x="0" y="2195024"/>
                  <a:pt x="0" y="2082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609600" y="44196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4196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3340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8" hasCustomPrompt="1"/>
            <p:custDataLst>
              <p:tags r:id="rId10"/>
            </p:custDataLst>
          </p:nvPr>
        </p:nvSpPr>
        <p:spPr>
          <a:xfrm>
            <a:off x="2895600" y="44196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048000" y="44196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048000" y="53340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5181600" y="44196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334000" y="44196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334000" y="53340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7467600" y="44196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7620000" y="44196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7620000" y="53340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9753600" y="44196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9906000" y="4419600"/>
            <a:ext cx="16764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9906000" y="53340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7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828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7" hasCustomPrompt="1"/>
            <p:custDataLst>
              <p:tags r:id="rId7"/>
            </p:custDataLst>
          </p:nvPr>
        </p:nvSpPr>
        <p:spPr>
          <a:xfrm>
            <a:off x="609600" y="2641600"/>
            <a:ext cx="109728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2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5306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609600"/>
            <a:ext cx="10972800" cy="2387600"/>
          </a:xfrm>
          <a:custGeom>
            <a:avLst/>
            <a:gdLst>
              <a:gd name="connisteX0" fmla="*/ 0 w 10972800"/>
              <a:gd name="connsiteY0" fmla="*/ 203200 h 2387600"/>
              <a:gd name="connisteX1" fmla="*/ 203200 w 10972800"/>
              <a:gd name="connsiteY1" fmla="*/ 0 h 2387600"/>
              <a:gd name="connisteX2" fmla="*/ 10769600 w 10972800"/>
              <a:gd name="connsiteY2" fmla="*/ 0 h 2387600"/>
              <a:gd name="connisteX3" fmla="*/ 10972800 w 10972800"/>
              <a:gd name="connsiteY3" fmla="*/ 203200 h 2387600"/>
              <a:gd name="connisteX4" fmla="*/ 10972800 w 10972800"/>
              <a:gd name="connsiteY4" fmla="*/ 2184400 h 2387600"/>
              <a:gd name="connisteX5" fmla="*/ 10769600 w 10972800"/>
              <a:gd name="connsiteY5" fmla="*/ 2387600 h 2387600"/>
              <a:gd name="connisteX6" fmla="*/ 203200 w 10972800"/>
              <a:gd name="connsiteY6" fmla="*/ 2387600 h 2387600"/>
              <a:gd name="connisteX7" fmla="*/ 0 w 10972800"/>
              <a:gd name="connsiteY7" fmla="*/ 2184400 h 2387600"/>
              <a:gd name="connisteX8" fmla="*/ 0 w 10972800"/>
              <a:gd name="connsiteY8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84400"/>
                </a:lnTo>
                <a:cubicBezTo>
                  <a:pt x="10972800" y="2296624"/>
                  <a:pt x="10881824" y="2387600"/>
                  <a:pt x="107696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35306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40894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8343900" y="35306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343900" y="40894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648200" y="51562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4648200" y="57150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8343900" y="51562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8343900" y="57150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3_2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3" hasCustomPrompt="1"/>
            <p:custDataLst>
              <p:tags r:id="rId7"/>
            </p:custDataLst>
          </p:nvPr>
        </p:nvSpPr>
        <p:spPr>
          <a:xfrm>
            <a:off x="4648200" y="3606800"/>
            <a:ext cx="6934200" cy="2641600"/>
          </a:xfrm>
          <a:custGeom>
            <a:avLst/>
            <a:gdLst>
              <a:gd name="connisteX0" fmla="*/ 0 w 6934200"/>
              <a:gd name="connsiteY0" fmla="*/ 0 h 2641600"/>
              <a:gd name="connisteX1" fmla="*/ 6934200 w 6934200"/>
              <a:gd name="connsiteY1" fmla="*/ 0 h 2641600"/>
              <a:gd name="connisteX2" fmla="*/ 6934200 w 6934200"/>
              <a:gd name="connsiteY2" fmla="*/ 2438400 h 2641600"/>
              <a:gd name="connisteX3" fmla="*/ 6731000 w 6934200"/>
              <a:gd name="connsiteY3" fmla="*/ 2641600 h 2641600"/>
              <a:gd name="connisteX4" fmla="*/ 203200 w 6934200"/>
              <a:gd name="connsiteY4" fmla="*/ 2641600 h 2641600"/>
              <a:gd name="connisteX5" fmla="*/ 0 w 6934200"/>
              <a:gd name="connsiteY5" fmla="*/ 2438400 h 2641600"/>
              <a:gd name="connisteX6" fmla="*/ 0 w 6934200"/>
              <a:gd name="connsiteY6" fmla="*/ 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41600">
                <a:moveTo>
                  <a:pt x="0" y="0"/>
                </a:moveTo>
                <a:lnTo>
                  <a:pt x="6934200" y="0"/>
                </a:lnTo>
                <a:lnTo>
                  <a:pt x="6934200" y="2438400"/>
                </a:lnTo>
                <a:cubicBezTo>
                  <a:pt x="6934200" y="2550624"/>
                  <a:pt x="6843224" y="2641600"/>
                  <a:pt x="67310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4" hasCustomPrompt="1"/>
            <p:custDataLst>
              <p:tags r:id="rId8"/>
            </p:custDataLst>
          </p:nvPr>
        </p:nvSpPr>
        <p:spPr>
          <a:xfrm>
            <a:off x="4648200" y="609600"/>
            <a:ext cx="6934200" cy="2997200"/>
          </a:xfrm>
          <a:custGeom>
            <a:avLst/>
            <a:gdLst>
              <a:gd name="connisteX0" fmla="*/ 0 w 6934200"/>
              <a:gd name="connsiteY0" fmla="*/ 203200 h 2997200"/>
              <a:gd name="connisteX1" fmla="*/ 203200 w 6934200"/>
              <a:gd name="connsiteY1" fmla="*/ 0 h 2997200"/>
              <a:gd name="connisteX2" fmla="*/ 6731000 w 6934200"/>
              <a:gd name="connsiteY2" fmla="*/ 0 h 2997200"/>
              <a:gd name="connisteX3" fmla="*/ 6934200 w 6934200"/>
              <a:gd name="connsiteY3" fmla="*/ 203200 h 2997200"/>
              <a:gd name="connisteX4" fmla="*/ 6934200 w 6934200"/>
              <a:gd name="connsiteY4" fmla="*/ 2997200 h 2997200"/>
              <a:gd name="connisteX5" fmla="*/ 0 w 6934200"/>
              <a:gd name="connsiteY5" fmla="*/ 2997200 h 2997200"/>
              <a:gd name="connisteX6" fmla="*/ 0 w 6934200"/>
              <a:gd name="connsiteY6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97200"/>
                </a:lnTo>
                <a:lnTo>
                  <a:pt x="0" y="2997200"/>
                </a:ln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9144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14732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7264400" y="9144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7264400" y="14732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9575800" y="914400"/>
            <a:ext cx="170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9575800" y="1473200"/>
            <a:ext cx="1701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2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37084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5052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6576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657600" y="20320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64008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6553200" y="20320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9296400" y="15240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94488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448800" y="20320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4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8001000" y="1524000"/>
            <a:ext cx="3581400" cy="4724400"/>
          </a:xfrm>
          <a:custGeom>
            <a:avLst/>
            <a:gdLst>
              <a:gd name="connisteX0" fmla="*/ 0 w 3581400"/>
              <a:gd name="connsiteY0" fmla="*/ 0 h 4724400"/>
              <a:gd name="connisteX1" fmla="*/ 3378200 w 3581400"/>
              <a:gd name="connsiteY1" fmla="*/ 0 h 4724400"/>
              <a:gd name="connisteX2" fmla="*/ 3581400 w 3581400"/>
              <a:gd name="connsiteY2" fmla="*/ 203200 h 4724400"/>
              <a:gd name="connisteX3" fmla="*/ 3581400 w 3581400"/>
              <a:gd name="connsiteY3" fmla="*/ 4521200 h 4724400"/>
              <a:gd name="connisteX4" fmla="*/ 3378200 w 3581400"/>
              <a:gd name="connsiteY4" fmla="*/ 4724400 h 4724400"/>
              <a:gd name="connisteX5" fmla="*/ 0 w 3581400"/>
              <a:gd name="connsiteY5" fmla="*/ 4724400 h 4724400"/>
              <a:gd name="connisteX6" fmla="*/ 0 w 3581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4724400">
                <a:moveTo>
                  <a:pt x="0" y="0"/>
                </a:moveTo>
                <a:lnTo>
                  <a:pt x="3378200" y="0"/>
                </a:lnTo>
                <a:cubicBezTo>
                  <a:pt x="3490424" y="0"/>
                  <a:pt x="3581400" y="90976"/>
                  <a:pt x="3581400" y="203200"/>
                </a:cubicBezTo>
                <a:lnTo>
                  <a:pt x="3581400" y="4521200"/>
                </a:lnTo>
                <a:cubicBezTo>
                  <a:pt x="3581400" y="4633424"/>
                  <a:pt x="3490424" y="4724400"/>
                  <a:pt x="3378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1524000"/>
            <a:ext cx="7391400" cy="4724400"/>
          </a:xfrm>
          <a:custGeom>
            <a:avLst/>
            <a:gdLst>
              <a:gd name="connisteX0" fmla="*/ 0 w 7391400"/>
              <a:gd name="connsiteY0" fmla="*/ 203200 h 4724400"/>
              <a:gd name="connisteX1" fmla="*/ 203200 w 7391400"/>
              <a:gd name="connsiteY1" fmla="*/ 0 h 4724400"/>
              <a:gd name="connisteX2" fmla="*/ 7391400 w 7391400"/>
              <a:gd name="connsiteY2" fmla="*/ 0 h 4724400"/>
              <a:gd name="connisteX3" fmla="*/ 7391400 w 7391400"/>
              <a:gd name="connsiteY3" fmla="*/ 4724400 h 4724400"/>
              <a:gd name="connisteX4" fmla="*/ 203200 w 7391400"/>
              <a:gd name="connsiteY4" fmla="*/ 4724400 h 4724400"/>
              <a:gd name="connisteX5" fmla="*/ 0 w 7391400"/>
              <a:gd name="connsiteY5" fmla="*/ 4521200 h 4724400"/>
              <a:gd name="connisteX6" fmla="*/ 0 w 7391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7391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391400" y="0"/>
                </a:lnTo>
                <a:lnTo>
                  <a:pt x="7391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21844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66800" y="27432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533900" y="21844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533900" y="27432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1066800" y="41148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1066800" y="46736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4533900" y="41148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3" hasCustomPrompt="1"/>
            <p:custDataLst>
              <p:tags r:id="rId15"/>
            </p:custDataLst>
          </p:nvPr>
        </p:nvSpPr>
        <p:spPr>
          <a:xfrm>
            <a:off x="4533900" y="4673600"/>
            <a:ext cx="30099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001000" y="31496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001000" y="3708400"/>
            <a:ext cx="3124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2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6" hasCustomPrompt="1"/>
            <p:custDataLst>
              <p:tags r:id="rId6"/>
            </p:custDataLst>
          </p:nvPr>
        </p:nvSpPr>
        <p:spPr>
          <a:xfrm>
            <a:off x="609600" y="15240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7" hasCustomPrompt="1"/>
            <p:custDataLst>
              <p:tags r:id="rId7"/>
            </p:custDataLst>
          </p:nvPr>
        </p:nvSpPr>
        <p:spPr>
          <a:xfrm>
            <a:off x="6096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2164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4724400"/>
            <a:ext cx="1676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8" hasCustomPrompt="1"/>
            <p:custDataLst>
              <p:tags r:id="rId10"/>
            </p:custDataLst>
          </p:nvPr>
        </p:nvSpPr>
        <p:spPr>
          <a:xfrm>
            <a:off x="28956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048000" y="42164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048000" y="4724400"/>
            <a:ext cx="1676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9" hasCustomPrompt="1"/>
            <p:custDataLst>
              <p:tags r:id="rId13"/>
            </p:custDataLst>
          </p:nvPr>
        </p:nvSpPr>
        <p:spPr>
          <a:xfrm>
            <a:off x="51816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334000" y="42164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334000" y="4724400"/>
            <a:ext cx="1676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0" hasCustomPrompt="1"/>
            <p:custDataLst>
              <p:tags r:id="rId16"/>
            </p:custDataLst>
          </p:nvPr>
        </p:nvSpPr>
        <p:spPr>
          <a:xfrm>
            <a:off x="74676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7620000" y="42164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7620000" y="4724400"/>
            <a:ext cx="1676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1" hasCustomPrompt="1"/>
            <p:custDataLst>
              <p:tags r:id="rId19"/>
            </p:custDataLst>
          </p:nvPr>
        </p:nvSpPr>
        <p:spPr>
          <a:xfrm>
            <a:off x="9753600" y="42164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9906000" y="42164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9906000" y="4724400"/>
            <a:ext cx="16764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3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3835400 w 4038600"/>
              <a:gd name="connsiteY2" fmla="*/ 0 h 4724400"/>
              <a:gd name="connisteX3" fmla="*/ 4038600 w 4038600"/>
              <a:gd name="connsiteY3" fmla="*/ 203200 h 4724400"/>
              <a:gd name="connisteX4" fmla="*/ 4038600 w 4038600"/>
              <a:gd name="connsiteY4" fmla="*/ 4521200 h 4724400"/>
              <a:gd name="connisteX5" fmla="*/ 3835400 w 4038600"/>
              <a:gd name="connsiteY5" fmla="*/ 4724400 h 4724400"/>
              <a:gd name="connisteX6" fmla="*/ 203200 w 4038600"/>
              <a:gd name="connsiteY6" fmla="*/ 4724400 h 4724400"/>
              <a:gd name="connisteX7" fmla="*/ 0 w 4038600"/>
              <a:gd name="connsiteY7" fmla="*/ 4521200 h 4724400"/>
              <a:gd name="connisteX8" fmla="*/ 0 w 4038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105400" y="1879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105400" y="2438400"/>
            <a:ext cx="185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7416800" y="1879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416800" y="2438400"/>
            <a:ext cx="185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9728200" y="18796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9728200" y="2438400"/>
            <a:ext cx="185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5105400" y="411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5105400" y="4673600"/>
            <a:ext cx="185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7416800" y="411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7416800" y="4673600"/>
            <a:ext cx="185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 hasCustomPrompt="1"/>
            <p:custDataLst>
              <p:tags r:id="rId17"/>
            </p:custDataLst>
          </p:nvPr>
        </p:nvSpPr>
        <p:spPr>
          <a:xfrm>
            <a:off x="9728200" y="411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7" hasCustomPrompt="1"/>
            <p:custDataLst>
              <p:tags r:id="rId18"/>
            </p:custDataLst>
          </p:nvPr>
        </p:nvSpPr>
        <p:spPr>
          <a:xfrm>
            <a:off x="9728200" y="4673600"/>
            <a:ext cx="1854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10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6096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28702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0226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0226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>
          <a:xfrm>
            <a:off x="51308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52832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2832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6096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7620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7620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28702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30226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30226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4" hasCustomPrompt="1"/>
            <p:custDataLst>
              <p:tags r:id="rId22"/>
            </p:custDataLst>
          </p:nvPr>
        </p:nvSpPr>
        <p:spPr>
          <a:xfrm>
            <a:off x="51308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6" hasCustomPrompt="1"/>
            <p:custDataLst>
              <p:tags r:id="rId23"/>
            </p:custDataLst>
          </p:nvPr>
        </p:nvSpPr>
        <p:spPr>
          <a:xfrm>
            <a:off x="52832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52832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5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52578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4102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75184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6708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6708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>
          <a:xfrm>
            <a:off x="97790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931400" y="19304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931400" y="24384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52578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4102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54102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75184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76708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76708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4" hasCustomPrompt="1"/>
            <p:custDataLst>
              <p:tags r:id="rId22"/>
            </p:custDataLst>
          </p:nvPr>
        </p:nvSpPr>
        <p:spPr>
          <a:xfrm>
            <a:off x="97790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6" hasCustomPrompt="1"/>
            <p:custDataLst>
              <p:tags r:id="rId23"/>
            </p:custDataLst>
          </p:nvPr>
        </p:nvSpPr>
        <p:spPr>
          <a:xfrm>
            <a:off x="9931400" y="4114800"/>
            <a:ext cx="1651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9931400" y="4622800"/>
            <a:ext cx="1651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中图右内-装饰无-默认位置-并列-50_21_group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23622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667000"/>
            <a:ext cx="2362200" cy="3048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7" hasCustomPrompt="1"/>
            <p:custDataLst>
              <p:tags r:id="rId7"/>
            </p:custDataLst>
          </p:nvPr>
        </p:nvSpPr>
        <p:spPr>
          <a:xfrm>
            <a:off x="3581400" y="609600"/>
            <a:ext cx="3581400" cy="5638800"/>
          </a:xfrm>
          <a:custGeom>
            <a:avLst/>
            <a:gdLst>
              <a:gd name="connisteX0" fmla="*/ 0 w 3581400"/>
              <a:gd name="connsiteY0" fmla="*/ 203200 h 5638800"/>
              <a:gd name="connisteX1" fmla="*/ 203200 w 3581400"/>
              <a:gd name="connsiteY1" fmla="*/ 0 h 5638800"/>
              <a:gd name="connisteX2" fmla="*/ 3378200 w 3581400"/>
              <a:gd name="connsiteY2" fmla="*/ 0 h 5638800"/>
              <a:gd name="connisteX3" fmla="*/ 3581400 w 3581400"/>
              <a:gd name="connsiteY3" fmla="*/ 203200 h 5638800"/>
              <a:gd name="connisteX4" fmla="*/ 3581400 w 3581400"/>
              <a:gd name="connsiteY4" fmla="*/ 5435600 h 5638800"/>
              <a:gd name="connisteX5" fmla="*/ 3378200 w 3581400"/>
              <a:gd name="connsiteY5" fmla="*/ 5638800 h 5638800"/>
              <a:gd name="connisteX6" fmla="*/ 203200 w 3581400"/>
              <a:gd name="connsiteY6" fmla="*/ 5638800 h 5638800"/>
              <a:gd name="connisteX7" fmla="*/ 0 w 3581400"/>
              <a:gd name="connsiteY7" fmla="*/ 5435600 h 5638800"/>
              <a:gd name="connisteX8" fmla="*/ 0 w 3581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81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378200" y="0"/>
                </a:lnTo>
                <a:cubicBezTo>
                  <a:pt x="3490424" y="0"/>
                  <a:pt x="3581400" y="90976"/>
                  <a:pt x="3581400" y="203200"/>
                </a:cubicBezTo>
                <a:lnTo>
                  <a:pt x="3581400" y="5435600"/>
                </a:lnTo>
                <a:cubicBezTo>
                  <a:pt x="3581400" y="5547824"/>
                  <a:pt x="3490424" y="5638800"/>
                  <a:pt x="3378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7772400" y="7620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7772400" y="13208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9906000" y="7620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9906000" y="13208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7772400" y="26924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7772400" y="32512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9906000" y="26924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9906000" y="32512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7772400" y="4622800"/>
            <a:ext cx="1676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 hasCustomPrompt="1"/>
            <p:custDataLst>
              <p:tags r:id="rId17"/>
            </p:custDataLst>
          </p:nvPr>
        </p:nvSpPr>
        <p:spPr>
          <a:xfrm>
            <a:off x="7772400" y="5181600"/>
            <a:ext cx="1676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4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1727200"/>
            <a:ext cx="3454400" cy="4318000"/>
          </a:xfrm>
          <a:custGeom>
            <a:avLst/>
            <a:gdLst>
              <a:gd name="connisteX0" fmla="*/ 0 w 3454400"/>
              <a:gd name="connsiteY0" fmla="*/ 203200 h 4318000"/>
              <a:gd name="connisteX1" fmla="*/ 203200 w 3454400"/>
              <a:gd name="connsiteY1" fmla="*/ 0 h 4318000"/>
              <a:gd name="connisteX2" fmla="*/ 3251200 w 3454400"/>
              <a:gd name="connsiteY2" fmla="*/ 0 h 4318000"/>
              <a:gd name="connisteX3" fmla="*/ 3454400 w 3454400"/>
              <a:gd name="connsiteY3" fmla="*/ 203200 h 4318000"/>
              <a:gd name="connisteX4" fmla="*/ 3454400 w 3454400"/>
              <a:gd name="connsiteY4" fmla="*/ 4114800 h 4318000"/>
              <a:gd name="connisteX5" fmla="*/ 3251200 w 3454400"/>
              <a:gd name="connsiteY5" fmla="*/ 4318000 h 4318000"/>
              <a:gd name="connisteX6" fmla="*/ 203200 w 3454400"/>
              <a:gd name="connsiteY6" fmla="*/ 4318000 h 4318000"/>
              <a:gd name="connisteX7" fmla="*/ 0 w 3454400"/>
              <a:gd name="connsiteY7" fmla="*/ 4114800 h 4318000"/>
              <a:gd name="connisteX8" fmla="*/ 0 w 3454400"/>
              <a:gd name="connsiteY8" fmla="*/ 203200 h 431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31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114800"/>
                </a:lnTo>
                <a:cubicBezTo>
                  <a:pt x="3454400" y="4227024"/>
                  <a:pt x="3363424" y="4318000"/>
                  <a:pt x="3251200" y="4318000"/>
                </a:cubicBezTo>
                <a:lnTo>
                  <a:pt x="203200" y="4318000"/>
                </a:lnTo>
                <a:cubicBezTo>
                  <a:pt x="90976" y="4318000"/>
                  <a:pt x="0" y="4227024"/>
                  <a:pt x="0" y="411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23876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2946400"/>
            <a:ext cx="28448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3" hasCustomPrompt="1"/>
            <p:custDataLst>
              <p:tags r:id="rId9"/>
            </p:custDataLst>
          </p:nvPr>
        </p:nvSpPr>
        <p:spPr>
          <a:xfrm>
            <a:off x="4368800" y="1727200"/>
            <a:ext cx="3454400" cy="4318000"/>
          </a:xfrm>
          <a:custGeom>
            <a:avLst/>
            <a:gdLst>
              <a:gd name="connisteX0" fmla="*/ 0 w 3454400"/>
              <a:gd name="connsiteY0" fmla="*/ 203200 h 4318000"/>
              <a:gd name="connisteX1" fmla="*/ 203200 w 3454400"/>
              <a:gd name="connsiteY1" fmla="*/ 0 h 4318000"/>
              <a:gd name="connisteX2" fmla="*/ 3251200 w 3454400"/>
              <a:gd name="connsiteY2" fmla="*/ 0 h 4318000"/>
              <a:gd name="connisteX3" fmla="*/ 3454400 w 3454400"/>
              <a:gd name="connsiteY3" fmla="*/ 203200 h 4318000"/>
              <a:gd name="connisteX4" fmla="*/ 3454400 w 3454400"/>
              <a:gd name="connsiteY4" fmla="*/ 4114800 h 4318000"/>
              <a:gd name="connisteX5" fmla="*/ 3251200 w 3454400"/>
              <a:gd name="connsiteY5" fmla="*/ 4318000 h 4318000"/>
              <a:gd name="connisteX6" fmla="*/ 203200 w 3454400"/>
              <a:gd name="connsiteY6" fmla="*/ 4318000 h 4318000"/>
              <a:gd name="connisteX7" fmla="*/ 0 w 3454400"/>
              <a:gd name="connsiteY7" fmla="*/ 4114800 h 4318000"/>
              <a:gd name="connisteX8" fmla="*/ 0 w 3454400"/>
              <a:gd name="connsiteY8" fmla="*/ 203200 h 431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31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114800"/>
                </a:lnTo>
                <a:cubicBezTo>
                  <a:pt x="3454400" y="4227024"/>
                  <a:pt x="3363424" y="4318000"/>
                  <a:pt x="3251200" y="4318000"/>
                </a:cubicBezTo>
                <a:lnTo>
                  <a:pt x="203200" y="4318000"/>
                </a:lnTo>
                <a:cubicBezTo>
                  <a:pt x="90976" y="4318000"/>
                  <a:pt x="0" y="4227024"/>
                  <a:pt x="0" y="411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673600" y="23876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73600" y="2946400"/>
            <a:ext cx="28448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4" hasCustomPrompt="1"/>
            <p:custDataLst>
              <p:tags r:id="rId12"/>
            </p:custDataLst>
          </p:nvPr>
        </p:nvSpPr>
        <p:spPr>
          <a:xfrm>
            <a:off x="8128000" y="1727200"/>
            <a:ext cx="3454400" cy="4318000"/>
          </a:xfrm>
          <a:custGeom>
            <a:avLst/>
            <a:gdLst>
              <a:gd name="connisteX0" fmla="*/ 0 w 3454400"/>
              <a:gd name="connsiteY0" fmla="*/ 203200 h 4318000"/>
              <a:gd name="connisteX1" fmla="*/ 203200 w 3454400"/>
              <a:gd name="connsiteY1" fmla="*/ 0 h 4318000"/>
              <a:gd name="connisteX2" fmla="*/ 3251200 w 3454400"/>
              <a:gd name="connsiteY2" fmla="*/ 0 h 4318000"/>
              <a:gd name="connisteX3" fmla="*/ 3454400 w 3454400"/>
              <a:gd name="connsiteY3" fmla="*/ 203200 h 4318000"/>
              <a:gd name="connisteX4" fmla="*/ 3454400 w 3454400"/>
              <a:gd name="connsiteY4" fmla="*/ 4114800 h 4318000"/>
              <a:gd name="connisteX5" fmla="*/ 3251200 w 3454400"/>
              <a:gd name="connsiteY5" fmla="*/ 4318000 h 4318000"/>
              <a:gd name="connisteX6" fmla="*/ 203200 w 3454400"/>
              <a:gd name="connsiteY6" fmla="*/ 4318000 h 4318000"/>
              <a:gd name="connisteX7" fmla="*/ 0 w 3454400"/>
              <a:gd name="connsiteY7" fmla="*/ 4114800 h 4318000"/>
              <a:gd name="connisteX8" fmla="*/ 0 w 3454400"/>
              <a:gd name="connsiteY8" fmla="*/ 203200 h 431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31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114800"/>
                </a:lnTo>
                <a:cubicBezTo>
                  <a:pt x="3454400" y="4227024"/>
                  <a:pt x="3363424" y="4318000"/>
                  <a:pt x="3251200" y="4318000"/>
                </a:cubicBezTo>
                <a:lnTo>
                  <a:pt x="203200" y="4318000"/>
                </a:lnTo>
                <a:cubicBezTo>
                  <a:pt x="90976" y="4318000"/>
                  <a:pt x="0" y="4227024"/>
                  <a:pt x="0" y="411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432800" y="23876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432800" y="2946400"/>
            <a:ext cx="2844800" cy="2438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3_3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609600" y="1524000"/>
            <a:ext cx="10972800" cy="1879600"/>
          </a:xfrm>
          <a:custGeom>
            <a:avLst/>
            <a:gdLst>
              <a:gd name="connisteX0" fmla="*/ 0 w 10972800"/>
              <a:gd name="connsiteY0" fmla="*/ 203200 h 1879600"/>
              <a:gd name="connisteX1" fmla="*/ 203200 w 10972800"/>
              <a:gd name="connsiteY1" fmla="*/ 0 h 1879600"/>
              <a:gd name="connisteX2" fmla="*/ 10769600 w 10972800"/>
              <a:gd name="connsiteY2" fmla="*/ 0 h 1879600"/>
              <a:gd name="connisteX3" fmla="*/ 10972800 w 10972800"/>
              <a:gd name="connsiteY3" fmla="*/ 203200 h 1879600"/>
              <a:gd name="connisteX4" fmla="*/ 10972800 w 10972800"/>
              <a:gd name="connsiteY4" fmla="*/ 1676400 h 1879600"/>
              <a:gd name="connisteX5" fmla="*/ 10769600 w 10972800"/>
              <a:gd name="connsiteY5" fmla="*/ 1879600 h 1879600"/>
              <a:gd name="connisteX6" fmla="*/ 203200 w 10972800"/>
              <a:gd name="connsiteY6" fmla="*/ 1879600 h 1879600"/>
              <a:gd name="connisteX7" fmla="*/ 0 w 10972800"/>
              <a:gd name="connsiteY7" fmla="*/ 1676400 h 1879600"/>
              <a:gd name="connisteX8" fmla="*/ 0 w 10972800"/>
              <a:gd name="connsiteY8" fmla="*/ 203200 h 187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187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676400"/>
                </a:lnTo>
                <a:cubicBezTo>
                  <a:pt x="10972800" y="1788624"/>
                  <a:pt x="10881824" y="1879600"/>
                  <a:pt x="10769600" y="1879600"/>
                </a:cubicBezTo>
                <a:lnTo>
                  <a:pt x="203200" y="1879600"/>
                </a:lnTo>
                <a:cubicBezTo>
                  <a:pt x="90976" y="1879600"/>
                  <a:pt x="0" y="1788624"/>
                  <a:pt x="0" y="167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3860800"/>
            <a:ext cx="1447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4419600"/>
            <a:ext cx="1447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2514600" y="3860800"/>
            <a:ext cx="1447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2514600" y="4419600"/>
            <a:ext cx="1447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419600" y="3860800"/>
            <a:ext cx="1447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4419600" y="4419600"/>
            <a:ext cx="1447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6324600" y="3860800"/>
            <a:ext cx="1447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6324600" y="4419600"/>
            <a:ext cx="1447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8229600" y="3860800"/>
            <a:ext cx="1447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8229600" y="4419600"/>
            <a:ext cx="1447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 hasCustomPrompt="1"/>
            <p:custDataLst>
              <p:tags r:id="rId17"/>
            </p:custDataLst>
          </p:nvPr>
        </p:nvSpPr>
        <p:spPr>
          <a:xfrm>
            <a:off x="10134600" y="3860800"/>
            <a:ext cx="1447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7" hasCustomPrompt="1"/>
            <p:custDataLst>
              <p:tags r:id="rId18"/>
            </p:custDataLst>
          </p:nvPr>
        </p:nvSpPr>
        <p:spPr>
          <a:xfrm>
            <a:off x="10134600" y="4419600"/>
            <a:ext cx="14478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4_3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6096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320800 w 1524000"/>
              <a:gd name="connsiteY2" fmla="*/ 0 h 2209800"/>
              <a:gd name="connisteX3" fmla="*/ 1524000 w 1524000"/>
              <a:gd name="connsiteY3" fmla="*/ 203200 h 2209800"/>
              <a:gd name="connisteX4" fmla="*/ 1524000 w 1524000"/>
              <a:gd name="connsiteY4" fmla="*/ 2006600 h 2209800"/>
              <a:gd name="connisteX5" fmla="*/ 1320800 w 1524000"/>
              <a:gd name="connsiteY5" fmla="*/ 2209800 h 2209800"/>
              <a:gd name="connisteX6" fmla="*/ 203200 w 1524000"/>
              <a:gd name="connsiteY6" fmla="*/ 2209800 h 2209800"/>
              <a:gd name="connisteX7" fmla="*/ 0 w 1524000"/>
              <a:gd name="connsiteY7" fmla="*/ 2006600 h 2209800"/>
              <a:gd name="connisteX8" fmla="*/ 0 w 152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2438400" y="1587500"/>
            <a:ext cx="1625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2438400" y="2146300"/>
            <a:ext cx="1625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内容占位符 14"/>
          <p:cNvSpPr>
            <a:spLocks noGrp="1"/>
          </p:cNvSpPr>
          <p:nvPr>
            <p:ph idx="16399" hasCustomPrompt="1"/>
            <p:custDataLst>
              <p:tags r:id="rId9"/>
            </p:custDataLst>
          </p:nvPr>
        </p:nvSpPr>
        <p:spPr>
          <a:xfrm>
            <a:off x="43688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320800 w 1524000"/>
              <a:gd name="connsiteY2" fmla="*/ 0 h 2209800"/>
              <a:gd name="connisteX3" fmla="*/ 1524000 w 1524000"/>
              <a:gd name="connsiteY3" fmla="*/ 203200 h 2209800"/>
              <a:gd name="connisteX4" fmla="*/ 1524000 w 1524000"/>
              <a:gd name="connsiteY4" fmla="*/ 2006600 h 2209800"/>
              <a:gd name="connisteX5" fmla="*/ 1320800 w 1524000"/>
              <a:gd name="connsiteY5" fmla="*/ 2209800 h 2209800"/>
              <a:gd name="connisteX6" fmla="*/ 203200 w 1524000"/>
              <a:gd name="connsiteY6" fmla="*/ 2209800 h 2209800"/>
              <a:gd name="connisteX7" fmla="*/ 0 w 1524000"/>
              <a:gd name="connsiteY7" fmla="*/ 2006600 h 2209800"/>
              <a:gd name="connisteX8" fmla="*/ 0 w 152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197600" y="1587500"/>
            <a:ext cx="1625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197600" y="2146300"/>
            <a:ext cx="1625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内容占位符 17"/>
          <p:cNvSpPr>
            <a:spLocks noGrp="1"/>
          </p:cNvSpPr>
          <p:nvPr>
            <p:ph idx="16400" hasCustomPrompt="1"/>
            <p:custDataLst>
              <p:tags r:id="rId12"/>
            </p:custDataLst>
          </p:nvPr>
        </p:nvSpPr>
        <p:spPr>
          <a:xfrm>
            <a:off x="81280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320800 w 1524000"/>
              <a:gd name="connsiteY2" fmla="*/ 0 h 2209800"/>
              <a:gd name="connisteX3" fmla="*/ 1524000 w 1524000"/>
              <a:gd name="connsiteY3" fmla="*/ 203200 h 2209800"/>
              <a:gd name="connisteX4" fmla="*/ 1524000 w 1524000"/>
              <a:gd name="connsiteY4" fmla="*/ 2006600 h 2209800"/>
              <a:gd name="connisteX5" fmla="*/ 1320800 w 1524000"/>
              <a:gd name="connsiteY5" fmla="*/ 2209800 h 2209800"/>
              <a:gd name="connisteX6" fmla="*/ 203200 w 1524000"/>
              <a:gd name="connsiteY6" fmla="*/ 2209800 h 2209800"/>
              <a:gd name="connisteX7" fmla="*/ 0 w 1524000"/>
              <a:gd name="connsiteY7" fmla="*/ 2006600 h 2209800"/>
              <a:gd name="connisteX8" fmla="*/ 0 w 152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9956800" y="1587500"/>
            <a:ext cx="1625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9956800" y="2146300"/>
            <a:ext cx="1625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内容占位符 20"/>
          <p:cNvSpPr>
            <a:spLocks noGrp="1"/>
          </p:cNvSpPr>
          <p:nvPr>
            <p:ph idx="16401" hasCustomPrompt="1"/>
            <p:custDataLst>
              <p:tags r:id="rId15"/>
            </p:custDataLst>
          </p:nvPr>
        </p:nvSpPr>
        <p:spPr>
          <a:xfrm>
            <a:off x="609600" y="40386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320800 w 1524000"/>
              <a:gd name="connsiteY2" fmla="*/ 0 h 2209800"/>
              <a:gd name="connisteX3" fmla="*/ 1524000 w 1524000"/>
              <a:gd name="connsiteY3" fmla="*/ 203200 h 2209800"/>
              <a:gd name="connisteX4" fmla="*/ 1524000 w 1524000"/>
              <a:gd name="connsiteY4" fmla="*/ 2006600 h 2209800"/>
              <a:gd name="connisteX5" fmla="*/ 1320800 w 1524000"/>
              <a:gd name="connsiteY5" fmla="*/ 2209800 h 2209800"/>
              <a:gd name="connisteX6" fmla="*/ 203200 w 1524000"/>
              <a:gd name="connsiteY6" fmla="*/ 2209800 h 2209800"/>
              <a:gd name="connisteX7" fmla="*/ 0 w 1524000"/>
              <a:gd name="connsiteY7" fmla="*/ 2006600 h 2209800"/>
              <a:gd name="connisteX8" fmla="*/ 0 w 152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2438400" y="4102100"/>
            <a:ext cx="1625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2438400" y="4660900"/>
            <a:ext cx="1625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内容占位符 23"/>
          <p:cNvSpPr>
            <a:spLocks noGrp="1"/>
          </p:cNvSpPr>
          <p:nvPr>
            <p:ph idx="16402" hasCustomPrompt="1"/>
            <p:custDataLst>
              <p:tags r:id="rId18"/>
            </p:custDataLst>
          </p:nvPr>
        </p:nvSpPr>
        <p:spPr>
          <a:xfrm>
            <a:off x="4368800" y="40386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320800 w 1524000"/>
              <a:gd name="connsiteY2" fmla="*/ 0 h 2209800"/>
              <a:gd name="connisteX3" fmla="*/ 1524000 w 1524000"/>
              <a:gd name="connsiteY3" fmla="*/ 203200 h 2209800"/>
              <a:gd name="connisteX4" fmla="*/ 1524000 w 1524000"/>
              <a:gd name="connsiteY4" fmla="*/ 2006600 h 2209800"/>
              <a:gd name="connisteX5" fmla="*/ 1320800 w 1524000"/>
              <a:gd name="connsiteY5" fmla="*/ 2209800 h 2209800"/>
              <a:gd name="connisteX6" fmla="*/ 203200 w 1524000"/>
              <a:gd name="connsiteY6" fmla="*/ 2209800 h 2209800"/>
              <a:gd name="connisteX7" fmla="*/ 0 w 1524000"/>
              <a:gd name="connsiteY7" fmla="*/ 2006600 h 2209800"/>
              <a:gd name="connisteX8" fmla="*/ 0 w 152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4" hasCustomPrompt="1"/>
            <p:custDataLst>
              <p:tags r:id="rId19"/>
            </p:custDataLst>
          </p:nvPr>
        </p:nvSpPr>
        <p:spPr>
          <a:xfrm>
            <a:off x="6197600" y="4102100"/>
            <a:ext cx="1625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6197600" y="4660900"/>
            <a:ext cx="1625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7" name="内容占位符 26"/>
          <p:cNvSpPr>
            <a:spLocks noGrp="1"/>
          </p:cNvSpPr>
          <p:nvPr>
            <p:ph idx="16403" hasCustomPrompt="1"/>
            <p:custDataLst>
              <p:tags r:id="rId21"/>
            </p:custDataLst>
          </p:nvPr>
        </p:nvSpPr>
        <p:spPr>
          <a:xfrm>
            <a:off x="8128000" y="40386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320800 w 1524000"/>
              <a:gd name="connsiteY2" fmla="*/ 0 h 2209800"/>
              <a:gd name="connisteX3" fmla="*/ 1524000 w 1524000"/>
              <a:gd name="connsiteY3" fmla="*/ 203200 h 2209800"/>
              <a:gd name="connisteX4" fmla="*/ 1524000 w 1524000"/>
              <a:gd name="connsiteY4" fmla="*/ 2006600 h 2209800"/>
              <a:gd name="connisteX5" fmla="*/ 1320800 w 1524000"/>
              <a:gd name="connsiteY5" fmla="*/ 2209800 h 2209800"/>
              <a:gd name="connisteX6" fmla="*/ 203200 w 1524000"/>
              <a:gd name="connsiteY6" fmla="*/ 2209800 h 2209800"/>
              <a:gd name="connisteX7" fmla="*/ 0 w 1524000"/>
              <a:gd name="connsiteY7" fmla="*/ 2006600 h 2209800"/>
              <a:gd name="connisteX8" fmla="*/ 0 w 152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6" hasCustomPrompt="1"/>
            <p:custDataLst>
              <p:tags r:id="rId22"/>
            </p:custDataLst>
          </p:nvPr>
        </p:nvSpPr>
        <p:spPr>
          <a:xfrm>
            <a:off x="9956800" y="4102100"/>
            <a:ext cx="1625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7" hasCustomPrompt="1"/>
            <p:custDataLst>
              <p:tags r:id="rId23"/>
            </p:custDataLst>
          </p:nvPr>
        </p:nvSpPr>
        <p:spPr>
          <a:xfrm>
            <a:off x="9956800" y="4660900"/>
            <a:ext cx="1625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3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3835400 w 4038600"/>
              <a:gd name="connsiteY2" fmla="*/ 0 h 4724400"/>
              <a:gd name="connisteX3" fmla="*/ 4038600 w 4038600"/>
              <a:gd name="connsiteY3" fmla="*/ 203200 h 4724400"/>
              <a:gd name="connisteX4" fmla="*/ 4038600 w 4038600"/>
              <a:gd name="connsiteY4" fmla="*/ 4521200 h 4724400"/>
              <a:gd name="connisteX5" fmla="*/ 3835400 w 4038600"/>
              <a:gd name="connsiteY5" fmla="*/ 4724400 h 4724400"/>
              <a:gd name="connisteX6" fmla="*/ 203200 w 4038600"/>
              <a:gd name="connsiteY6" fmla="*/ 4724400 h 4724400"/>
              <a:gd name="connisteX7" fmla="*/ 0 w 4038600"/>
              <a:gd name="connsiteY7" fmla="*/ 4521200 h 4724400"/>
              <a:gd name="connisteX8" fmla="*/ 0 w 40386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105400" y="157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5105400" y="213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7416800" y="157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7416800" y="213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9728200" y="157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9728200" y="213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5105400" y="411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5105400" y="467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7416800" y="411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5" hasCustomPrompt="1"/>
            <p:custDataLst>
              <p:tags r:id="rId16"/>
            </p:custDataLst>
          </p:nvPr>
        </p:nvSpPr>
        <p:spPr>
          <a:xfrm>
            <a:off x="7416800" y="467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6" hasCustomPrompt="1"/>
            <p:custDataLst>
              <p:tags r:id="rId17"/>
            </p:custDataLst>
          </p:nvPr>
        </p:nvSpPr>
        <p:spPr>
          <a:xfrm>
            <a:off x="9728200" y="4114800"/>
            <a:ext cx="185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7" hasCustomPrompt="1"/>
            <p:custDataLst>
              <p:tags r:id="rId18"/>
            </p:custDataLst>
          </p:nvPr>
        </p:nvSpPr>
        <p:spPr>
          <a:xfrm>
            <a:off x="9728200" y="4673600"/>
            <a:ext cx="185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图下右内-装饰下-默认位置-并列-7_107_group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946400"/>
          </a:xfrm>
          <a:custGeom>
            <a:avLst/>
            <a:gdLst>
              <a:gd name="connisteX0" fmla="*/ 0 w 6934200"/>
              <a:gd name="connsiteY0" fmla="*/ 203200 h 2946400"/>
              <a:gd name="connisteX1" fmla="*/ 203200 w 6934200"/>
              <a:gd name="connsiteY1" fmla="*/ 0 h 2946400"/>
              <a:gd name="connisteX2" fmla="*/ 6731000 w 6934200"/>
              <a:gd name="connsiteY2" fmla="*/ 0 h 2946400"/>
              <a:gd name="connisteX3" fmla="*/ 6934200 w 6934200"/>
              <a:gd name="connsiteY3" fmla="*/ 203200 h 2946400"/>
              <a:gd name="connisteX4" fmla="*/ 6934200 w 6934200"/>
              <a:gd name="connsiteY4" fmla="*/ 2946400 h 2946400"/>
              <a:gd name="connisteX5" fmla="*/ 0 w 6934200"/>
              <a:gd name="connsiteY5" fmla="*/ 2946400 h 2946400"/>
              <a:gd name="connisteX6" fmla="*/ 0 w 69342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3556000"/>
            <a:ext cx="6934200" cy="2692400"/>
          </a:xfrm>
          <a:custGeom>
            <a:avLst/>
            <a:gdLst>
              <a:gd name="connisteX0" fmla="*/ 0 w 6934200"/>
              <a:gd name="connsiteY0" fmla="*/ 0 h 2692400"/>
              <a:gd name="connisteX1" fmla="*/ 6934200 w 6934200"/>
              <a:gd name="connsiteY1" fmla="*/ 0 h 2692400"/>
              <a:gd name="connisteX2" fmla="*/ 6934200 w 6934200"/>
              <a:gd name="connsiteY2" fmla="*/ 2489200 h 2692400"/>
              <a:gd name="connisteX3" fmla="*/ 6731000 w 6934200"/>
              <a:gd name="connsiteY3" fmla="*/ 2692400 h 2692400"/>
              <a:gd name="connisteX4" fmla="*/ 203200 w 6934200"/>
              <a:gd name="connsiteY4" fmla="*/ 2692400 h 2692400"/>
              <a:gd name="connisteX5" fmla="*/ 0 w 6934200"/>
              <a:gd name="connsiteY5" fmla="*/ 2489200 h 2692400"/>
              <a:gd name="connisteX6" fmla="*/ 0 w 6934200"/>
              <a:gd name="connsiteY6" fmla="*/ 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692400">
                <a:moveTo>
                  <a:pt x="0" y="0"/>
                </a:moveTo>
                <a:lnTo>
                  <a:pt x="6934200" y="0"/>
                </a:lnTo>
                <a:lnTo>
                  <a:pt x="6934200" y="2489200"/>
                </a:lnTo>
                <a:cubicBezTo>
                  <a:pt x="6934200" y="2601424"/>
                  <a:pt x="6843224" y="2692400"/>
                  <a:pt x="67310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8608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4419600"/>
            <a:ext cx="28575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8420100" y="3860800"/>
            <a:ext cx="2857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420100" y="4419600"/>
            <a:ext cx="28575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2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3403600"/>
            <a:ext cx="10972800" cy="2844800"/>
          </a:xfrm>
          <a:custGeom>
            <a:avLst/>
            <a:gdLst>
              <a:gd name="connisteX0" fmla="*/ 0 w 10972800"/>
              <a:gd name="connsiteY0" fmla="*/ 203200 h 2844800"/>
              <a:gd name="connisteX1" fmla="*/ 203200 w 10972800"/>
              <a:gd name="connsiteY1" fmla="*/ 0 h 2844800"/>
              <a:gd name="connisteX2" fmla="*/ 10769600 w 10972800"/>
              <a:gd name="connsiteY2" fmla="*/ 0 h 2844800"/>
              <a:gd name="connisteX3" fmla="*/ 10972800 w 10972800"/>
              <a:gd name="connsiteY3" fmla="*/ 203200 h 2844800"/>
              <a:gd name="connisteX4" fmla="*/ 10972800 w 10972800"/>
              <a:gd name="connsiteY4" fmla="*/ 2641600 h 2844800"/>
              <a:gd name="connisteX5" fmla="*/ 10769600 w 10972800"/>
              <a:gd name="connsiteY5" fmla="*/ 2844800 h 2844800"/>
              <a:gd name="connisteX6" fmla="*/ 203200 w 10972800"/>
              <a:gd name="connsiteY6" fmla="*/ 2844800 h 2844800"/>
              <a:gd name="connisteX7" fmla="*/ 0 w 10972800"/>
              <a:gd name="connsiteY7" fmla="*/ 2641600 h 2844800"/>
              <a:gd name="connisteX8" fmla="*/ 0 w 109728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641600"/>
                </a:lnTo>
                <a:cubicBezTo>
                  <a:pt x="10972800" y="2753824"/>
                  <a:pt x="10881824" y="2844800"/>
                  <a:pt x="107696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6482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6096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117600"/>
            <a:ext cx="1752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71628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315200" y="6096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315200" y="1117600"/>
            <a:ext cx="1752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96774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829800" y="609600"/>
            <a:ext cx="1752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829800" y="1117600"/>
            <a:ext cx="17526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3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1524000"/>
            <a:ext cx="10972800" cy="2184400"/>
          </a:xfrm>
          <a:custGeom>
            <a:avLst/>
            <a:gdLst>
              <a:gd name="connisteX0" fmla="*/ 0 w 10972800"/>
              <a:gd name="connsiteY0" fmla="*/ 203200 h 2184400"/>
              <a:gd name="connisteX1" fmla="*/ 203200 w 10972800"/>
              <a:gd name="connsiteY1" fmla="*/ 0 h 2184400"/>
              <a:gd name="connisteX2" fmla="*/ 10769600 w 10972800"/>
              <a:gd name="connsiteY2" fmla="*/ 0 h 2184400"/>
              <a:gd name="connisteX3" fmla="*/ 10972800 w 10972800"/>
              <a:gd name="connsiteY3" fmla="*/ 203200 h 2184400"/>
              <a:gd name="connisteX4" fmla="*/ 10972800 w 10972800"/>
              <a:gd name="connsiteY4" fmla="*/ 1981200 h 2184400"/>
              <a:gd name="connisteX5" fmla="*/ 10769600 w 10972800"/>
              <a:gd name="connsiteY5" fmla="*/ 2184400 h 2184400"/>
              <a:gd name="connisteX6" fmla="*/ 203200 w 10972800"/>
              <a:gd name="connsiteY6" fmla="*/ 2184400 h 2184400"/>
              <a:gd name="connisteX7" fmla="*/ 0 w 10972800"/>
              <a:gd name="connsiteY7" fmla="*/ 1981200 h 2184400"/>
              <a:gd name="connisteX8" fmla="*/ 0 w 10972800"/>
              <a:gd name="connsiteY8" fmla="*/ 203200 h 218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18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981200"/>
                </a:lnTo>
                <a:cubicBezTo>
                  <a:pt x="10972800" y="2093424"/>
                  <a:pt x="10881824" y="2184400"/>
                  <a:pt x="10769600" y="2184400"/>
                </a:cubicBezTo>
                <a:lnTo>
                  <a:pt x="203200" y="2184400"/>
                </a:lnTo>
                <a:cubicBezTo>
                  <a:pt x="90976" y="2184400"/>
                  <a:pt x="0" y="2093424"/>
                  <a:pt x="0" y="198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5052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5052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4008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4008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2964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92964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1750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609600"/>
            <a:ext cx="10972800" cy="2032000"/>
          </a:xfrm>
          <a:custGeom>
            <a:avLst/>
            <a:gdLst>
              <a:gd name="connisteX0" fmla="*/ 0 w 10972800"/>
              <a:gd name="connsiteY0" fmla="*/ 203200 h 2032000"/>
              <a:gd name="connisteX1" fmla="*/ 203200 w 10972800"/>
              <a:gd name="connsiteY1" fmla="*/ 0 h 2032000"/>
              <a:gd name="connisteX2" fmla="*/ 10769600 w 10972800"/>
              <a:gd name="connsiteY2" fmla="*/ 0 h 2032000"/>
              <a:gd name="connisteX3" fmla="*/ 10972800 w 10972800"/>
              <a:gd name="connsiteY3" fmla="*/ 203200 h 2032000"/>
              <a:gd name="connisteX4" fmla="*/ 10972800 w 10972800"/>
              <a:gd name="connsiteY4" fmla="*/ 1828800 h 2032000"/>
              <a:gd name="connisteX5" fmla="*/ 10769600 w 10972800"/>
              <a:gd name="connsiteY5" fmla="*/ 2032000 h 2032000"/>
              <a:gd name="connisteX6" fmla="*/ 203200 w 10972800"/>
              <a:gd name="connsiteY6" fmla="*/ 2032000 h 2032000"/>
              <a:gd name="connisteX7" fmla="*/ 0 w 10972800"/>
              <a:gd name="connsiteY7" fmla="*/ 1828800 h 2032000"/>
              <a:gd name="connisteX8" fmla="*/ 0 w 10972800"/>
              <a:gd name="connsiteY8" fmla="*/ 2032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032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828800"/>
                </a:lnTo>
                <a:cubicBezTo>
                  <a:pt x="10972800" y="1941024"/>
                  <a:pt x="10881824" y="2032000"/>
                  <a:pt x="10769600" y="2032000"/>
                </a:cubicBezTo>
                <a:lnTo>
                  <a:pt x="203200" y="2032000"/>
                </a:lnTo>
                <a:cubicBezTo>
                  <a:pt x="90976" y="2032000"/>
                  <a:pt x="0" y="1941024"/>
                  <a:pt x="0" y="1828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5052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5052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4008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4008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296400" y="4165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9296400" y="47244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-方向错位-并列-26_8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84800" cy="2209800"/>
          </a:xfrm>
          <a:custGeom>
            <a:avLst/>
            <a:gdLst>
              <a:gd name="connisteX0" fmla="*/ 0 w 5384800"/>
              <a:gd name="connsiteY0" fmla="*/ 203200 h 2209800"/>
              <a:gd name="connisteX1" fmla="*/ 203200 w 5384800"/>
              <a:gd name="connsiteY1" fmla="*/ 0 h 2209800"/>
              <a:gd name="connisteX2" fmla="*/ 5384800 w 5384800"/>
              <a:gd name="connsiteY2" fmla="*/ 0 h 2209800"/>
              <a:gd name="connisteX3" fmla="*/ 5384800 w 5384800"/>
              <a:gd name="connsiteY3" fmla="*/ 2209800 h 2209800"/>
              <a:gd name="connisteX4" fmla="*/ 203200 w 5384800"/>
              <a:gd name="connsiteY4" fmla="*/ 2209800 h 2209800"/>
              <a:gd name="connisteX5" fmla="*/ 0 w 5384800"/>
              <a:gd name="connsiteY5" fmla="*/ 2006600 h 2209800"/>
              <a:gd name="connisteX6" fmla="*/ 0 w 53848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lnTo>
                  <a:pt x="53848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5994400" y="1524000"/>
            <a:ext cx="5588000" cy="2209800"/>
          </a:xfrm>
          <a:custGeom>
            <a:avLst/>
            <a:gdLst>
              <a:gd name="connisteX0" fmla="*/ 0 w 5588000"/>
              <a:gd name="connsiteY0" fmla="*/ 0 h 2209800"/>
              <a:gd name="connisteX1" fmla="*/ 5384800 w 5588000"/>
              <a:gd name="connsiteY1" fmla="*/ 0 h 2209800"/>
              <a:gd name="connisteX2" fmla="*/ 5588000 w 5588000"/>
              <a:gd name="connsiteY2" fmla="*/ 203200 h 2209800"/>
              <a:gd name="connisteX3" fmla="*/ 5588000 w 5588000"/>
              <a:gd name="connsiteY3" fmla="*/ 2006600 h 2209800"/>
              <a:gd name="connisteX4" fmla="*/ 5384800 w 5588000"/>
              <a:gd name="connsiteY4" fmla="*/ 2209800 h 2209800"/>
              <a:gd name="connisteX5" fmla="*/ 0 w 5588000"/>
              <a:gd name="connsiteY5" fmla="*/ 2209800 h 2209800"/>
              <a:gd name="connisteX6" fmla="*/ 0 w 5588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0"/>
                </a:move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2006600"/>
                </a:lnTo>
                <a:cubicBezTo>
                  <a:pt x="5588000" y="2118824"/>
                  <a:pt x="5497024" y="2209800"/>
                  <a:pt x="5384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20447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6035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197600" y="4038600"/>
            <a:ext cx="5384800" cy="2209800"/>
          </a:xfrm>
          <a:custGeom>
            <a:avLst/>
            <a:gdLst>
              <a:gd name="connisteX0" fmla="*/ 0 w 5384800"/>
              <a:gd name="connsiteY0" fmla="*/ 0 h 2209800"/>
              <a:gd name="connisteX1" fmla="*/ 5181600 w 5384800"/>
              <a:gd name="connsiteY1" fmla="*/ 0 h 2209800"/>
              <a:gd name="connisteX2" fmla="*/ 5384800 w 5384800"/>
              <a:gd name="connsiteY2" fmla="*/ 203200 h 2209800"/>
              <a:gd name="connisteX3" fmla="*/ 5384800 w 5384800"/>
              <a:gd name="connsiteY3" fmla="*/ 2006600 h 2209800"/>
              <a:gd name="connisteX4" fmla="*/ 5181600 w 5384800"/>
              <a:gd name="connsiteY4" fmla="*/ 2209800 h 2209800"/>
              <a:gd name="connisteX5" fmla="*/ 0 w 5384800"/>
              <a:gd name="connsiteY5" fmla="*/ 2209800 h 2209800"/>
              <a:gd name="connisteX6" fmla="*/ 0 w 53848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84800" h="2209800">
                <a:moveTo>
                  <a:pt x="0" y="0"/>
                </a:moveTo>
                <a:lnTo>
                  <a:pt x="5181600" y="0"/>
                </a:lnTo>
                <a:cubicBezTo>
                  <a:pt x="5293824" y="0"/>
                  <a:pt x="5384800" y="90976"/>
                  <a:pt x="5384800" y="203200"/>
                </a:cubicBezTo>
                <a:lnTo>
                  <a:pt x="5384800" y="2006600"/>
                </a:lnTo>
                <a:cubicBezTo>
                  <a:pt x="5384800" y="2118824"/>
                  <a:pt x="5293824" y="2209800"/>
                  <a:pt x="51816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09600" y="4038600"/>
            <a:ext cx="5588000" cy="2209800"/>
          </a:xfrm>
          <a:custGeom>
            <a:avLst/>
            <a:gdLst>
              <a:gd name="connisteX0" fmla="*/ 0 w 5588000"/>
              <a:gd name="connsiteY0" fmla="*/ 203200 h 2209800"/>
              <a:gd name="connisteX1" fmla="*/ 203200 w 5588000"/>
              <a:gd name="connsiteY1" fmla="*/ 0 h 2209800"/>
              <a:gd name="connisteX2" fmla="*/ 5588000 w 5588000"/>
              <a:gd name="connsiteY2" fmla="*/ 0 h 2209800"/>
              <a:gd name="connisteX3" fmla="*/ 5588000 w 5588000"/>
              <a:gd name="connsiteY3" fmla="*/ 2209800 h 2209800"/>
              <a:gd name="connisteX4" fmla="*/ 203200 w 5588000"/>
              <a:gd name="connsiteY4" fmla="*/ 2209800 h 2209800"/>
              <a:gd name="connisteX5" fmla="*/ 0 w 5588000"/>
              <a:gd name="connsiteY5" fmla="*/ 2006600 h 2209800"/>
              <a:gd name="connisteX6" fmla="*/ 0 w 5588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588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588000" y="0"/>
                </a:lnTo>
                <a:lnTo>
                  <a:pt x="5588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02400" y="4559300"/>
            <a:ext cx="4775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02400" y="5118100"/>
            <a:ext cx="4775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叠-颜色错位-并列-32_33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096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9144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1198880" y="23037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2438400" y="1917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2438400" y="242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>
          <a:xfrm>
            <a:off x="6248400" y="15240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9" hasCustomPrompt="1"/>
            <p:custDataLst>
              <p:tags r:id="rId12"/>
            </p:custDataLst>
          </p:nvPr>
        </p:nvSpPr>
        <p:spPr>
          <a:xfrm>
            <a:off x="6553200" y="20193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图片占位符 18"/>
          <p:cNvSpPr>
            <a:spLocks noGrp="1"/>
          </p:cNvSpPr>
          <p:nvPr>
            <p:ph type="pic" idx="16397" hasCustomPrompt="1"/>
            <p:custDataLst>
              <p:tags r:id="rId13"/>
            </p:custDataLst>
          </p:nvPr>
        </p:nvSpPr>
        <p:spPr>
          <a:xfrm>
            <a:off x="6837680" y="23037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8" hasCustomPrompt="1"/>
            <p:custDataLst>
              <p:tags r:id="rId14"/>
            </p:custDataLst>
          </p:nvPr>
        </p:nvSpPr>
        <p:spPr>
          <a:xfrm>
            <a:off x="8077200" y="1917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8077200" y="24257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1" hasCustomPrompt="1"/>
            <p:custDataLst>
              <p:tags r:id="rId16"/>
            </p:custDataLst>
          </p:nvPr>
        </p:nvSpPr>
        <p:spPr>
          <a:xfrm>
            <a:off x="6096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7"/>
            </p:custDataLst>
          </p:nvPr>
        </p:nvSpPr>
        <p:spPr>
          <a:xfrm>
            <a:off x="9144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图片占位符 23"/>
          <p:cNvSpPr>
            <a:spLocks noGrp="1"/>
          </p:cNvSpPr>
          <p:nvPr>
            <p:ph type="pic" idx="16400" hasCustomPrompt="1"/>
            <p:custDataLst>
              <p:tags r:id="rId18"/>
            </p:custDataLst>
          </p:nvPr>
        </p:nvSpPr>
        <p:spPr>
          <a:xfrm>
            <a:off x="1198880" y="48183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0" hasCustomPrompt="1"/>
            <p:custDataLst>
              <p:tags r:id="rId19"/>
            </p:custDataLst>
          </p:nvPr>
        </p:nvSpPr>
        <p:spPr>
          <a:xfrm>
            <a:off x="2438400" y="443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20"/>
            </p:custDataLst>
          </p:nvPr>
        </p:nvSpPr>
        <p:spPr>
          <a:xfrm>
            <a:off x="2438400" y="49403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7" name="装饰  6"/>
          <p:cNvSpPr>
            <a:spLocks noGrp="1"/>
          </p:cNvSpPr>
          <p:nvPr>
            <p:ph type="body" idx="16404" hasCustomPrompt="1"/>
            <p:custDataLst>
              <p:tags r:id="rId21"/>
            </p:custDataLst>
          </p:nvPr>
        </p:nvSpPr>
        <p:spPr>
          <a:xfrm>
            <a:off x="6248400" y="4038600"/>
            <a:ext cx="5334000" cy="2209800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5" hasCustomPrompt="1"/>
            <p:custDataLst>
              <p:tags r:id="rId22"/>
            </p:custDataLst>
          </p:nvPr>
        </p:nvSpPr>
        <p:spPr>
          <a:xfrm>
            <a:off x="6553200" y="45339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图片占位符 28"/>
          <p:cNvSpPr>
            <a:spLocks noGrp="1"/>
          </p:cNvSpPr>
          <p:nvPr>
            <p:ph type="pic" idx="16403" hasCustomPrompt="1"/>
            <p:custDataLst>
              <p:tags r:id="rId23"/>
            </p:custDataLst>
          </p:nvPr>
        </p:nvSpPr>
        <p:spPr>
          <a:xfrm>
            <a:off x="6837680" y="4818380"/>
            <a:ext cx="650240" cy="65024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2" hasCustomPrompt="1"/>
            <p:custDataLst>
              <p:tags r:id="rId24"/>
            </p:custDataLst>
          </p:nvPr>
        </p:nvSpPr>
        <p:spPr>
          <a:xfrm>
            <a:off x="8077200" y="4432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31" name="文本占位符 30"/>
          <p:cNvSpPr>
            <a:spLocks noGrp="1"/>
          </p:cNvSpPr>
          <p:nvPr>
            <p:ph type="body" idx="16393" hasCustomPrompt="1"/>
            <p:custDataLst>
              <p:tags r:id="rId25"/>
            </p:custDataLst>
          </p:nvPr>
        </p:nvSpPr>
        <p:spPr>
          <a:xfrm>
            <a:off x="8077200" y="4940300"/>
            <a:ext cx="3200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5257800" y="5638800"/>
            <a:ext cx="50800" cy="609600"/>
          </a:xfrm>
          <a:custGeom>
            <a:avLst/>
            <a:gdLst>
              <a:gd name="connisteX0" fmla="*/ 0 w 50800"/>
              <a:gd name="connsiteY0" fmla="*/ 25400 h 609600"/>
              <a:gd name="connisteX1" fmla="*/ 25400 w 50800"/>
              <a:gd name="connsiteY1" fmla="*/ 0 h 609600"/>
              <a:gd name="connisteX2" fmla="*/ 25400 w 50800"/>
              <a:gd name="connsiteY2" fmla="*/ 0 h 609600"/>
              <a:gd name="connisteX3" fmla="*/ 50800 w 50800"/>
              <a:gd name="connsiteY3" fmla="*/ 25400 h 609600"/>
              <a:gd name="connisteX4" fmla="*/ 50800 w 50800"/>
              <a:gd name="connsiteY4" fmla="*/ 584200 h 609600"/>
              <a:gd name="connisteX5" fmla="*/ 25400 w 50800"/>
              <a:gd name="connsiteY5" fmla="*/ 609600 h 609600"/>
              <a:gd name="connisteX6" fmla="*/ 25400 w 50800"/>
              <a:gd name="connsiteY6" fmla="*/ 609600 h 609600"/>
              <a:gd name="connisteX7" fmla="*/ 0 w 50800"/>
              <a:gd name="connsiteY7" fmla="*/ 584200 h 609600"/>
              <a:gd name="connisteX8" fmla="*/ 0 w 50800"/>
              <a:gd name="connsiteY8" fmla="*/ 254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609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584200"/>
                </a:lnTo>
                <a:cubicBezTo>
                  <a:pt x="50800" y="598228"/>
                  <a:pt x="39428" y="609600"/>
                  <a:pt x="25400" y="609600"/>
                </a:cubicBezTo>
                <a:lnTo>
                  <a:pt x="25400" y="609600"/>
                </a:lnTo>
                <a:cubicBezTo>
                  <a:pt x="11372" y="609600"/>
                  <a:pt x="0" y="598228"/>
                  <a:pt x="0" y="584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410200" y="56388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6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876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5638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87" hasCustomPrompt="1"/>
            <p:custDataLst>
              <p:tags r:id="rId7"/>
            </p:custDataLst>
          </p:nvPr>
        </p:nvSpPr>
        <p:spPr>
          <a:xfrm>
            <a:off x="609600" y="609600"/>
            <a:ext cx="10972800" cy="3733800"/>
          </a:xfrm>
          <a:custGeom>
            <a:avLst/>
            <a:gdLst>
              <a:gd name="connisteX0" fmla="*/ 0 w 10972800"/>
              <a:gd name="connsiteY0" fmla="*/ 203200 h 3733800"/>
              <a:gd name="connisteX1" fmla="*/ 203200 w 10972800"/>
              <a:gd name="connsiteY1" fmla="*/ 0 h 3733800"/>
              <a:gd name="connisteX2" fmla="*/ 10769600 w 10972800"/>
              <a:gd name="connsiteY2" fmla="*/ 0 h 3733800"/>
              <a:gd name="connisteX3" fmla="*/ 10972800 w 10972800"/>
              <a:gd name="connsiteY3" fmla="*/ 203200 h 3733800"/>
              <a:gd name="connisteX4" fmla="*/ 10972800 w 10972800"/>
              <a:gd name="connsiteY4" fmla="*/ 3530600 h 3733800"/>
              <a:gd name="connisteX5" fmla="*/ 10769600 w 10972800"/>
              <a:gd name="connsiteY5" fmla="*/ 3733800 h 3733800"/>
              <a:gd name="connisteX6" fmla="*/ 203200 w 10972800"/>
              <a:gd name="connsiteY6" fmla="*/ 3733800 h 3733800"/>
              <a:gd name="connisteX7" fmla="*/ 0 w 10972800"/>
              <a:gd name="connsiteY7" fmla="*/ 3530600 h 3733800"/>
              <a:gd name="connisteX8" fmla="*/ 0 w 10972800"/>
              <a:gd name="connsiteY8" fmla="*/ 203200 h 3733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733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530600"/>
                </a:lnTo>
                <a:cubicBezTo>
                  <a:pt x="10972800" y="3642824"/>
                  <a:pt x="10881824" y="3733800"/>
                  <a:pt x="10769600" y="3733800"/>
                </a:cubicBezTo>
                <a:lnTo>
                  <a:pt x="203200" y="3733800"/>
                </a:lnTo>
                <a:cubicBezTo>
                  <a:pt x="90976" y="3733800"/>
                  <a:pt x="0" y="3642824"/>
                  <a:pt x="0" y="3530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7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2184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21844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692400"/>
            <a:ext cx="6172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096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62000" y="45212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62000" y="5029200"/>
            <a:ext cx="6172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1" name="组合 70"/>
          <p:cNvGrpSpPr/>
          <p:nvPr userDrawn="1">
            <p:custDataLst>
              <p:tags r:id="rId4"/>
            </p:custDataLst>
          </p:nvPr>
        </p:nvGrpSpPr>
        <p:grpSpPr>
          <a:xfrm>
            <a:off x="4736465" y="1978660"/>
            <a:ext cx="7458710" cy="3365500"/>
            <a:chOff x="7459" y="3116"/>
            <a:chExt cx="11746" cy="5300"/>
          </a:xfrm>
        </p:grpSpPr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17171" y="4545"/>
              <a:ext cx="730" cy="43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H="1">
              <a:off x="14883" y="4545"/>
              <a:ext cx="2288" cy="1249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7171" y="4185"/>
              <a:ext cx="1516" cy="905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13282" y="4185"/>
              <a:ext cx="3889" cy="2123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7171" y="3729"/>
              <a:ext cx="2034" cy="121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 flipH="1">
              <a:off x="11074" y="3729"/>
              <a:ext cx="6097" cy="3327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17171" y="3116"/>
              <a:ext cx="2016" cy="1208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25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 flipH="1">
              <a:off x="7459" y="3116"/>
              <a:ext cx="9712" cy="5300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2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2"/>
          <p:cNvGrpSpPr/>
          <p:nvPr userDrawn="1">
            <p:custDataLst>
              <p:tags r:id="rId13"/>
            </p:custDataLst>
          </p:nvPr>
        </p:nvGrpSpPr>
        <p:grpSpPr>
          <a:xfrm>
            <a:off x="333375" y="6185535"/>
            <a:ext cx="722630" cy="124460"/>
            <a:chOff x="525" y="9741"/>
            <a:chExt cx="1138" cy="196"/>
          </a:xfrm>
        </p:grpSpPr>
        <p:sp>
          <p:nvSpPr>
            <p:cNvPr id="8" name="矩形 3"/>
            <p:cNvSpPr/>
            <p:nvPr>
              <p:custDataLst>
                <p:tags r:id="rId14"/>
              </p:custDataLst>
            </p:nvPr>
          </p:nvSpPr>
          <p:spPr>
            <a:xfrm>
              <a:off x="525" y="9741"/>
              <a:ext cx="196" cy="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9" name="矩形 4"/>
            <p:cNvSpPr/>
            <p:nvPr>
              <p:custDataLst>
                <p:tags r:id="rId15"/>
              </p:custDataLst>
            </p:nvPr>
          </p:nvSpPr>
          <p:spPr>
            <a:xfrm>
              <a:off x="839" y="9741"/>
              <a:ext cx="196" cy="19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0" name="矩形 5"/>
            <p:cNvSpPr/>
            <p:nvPr>
              <p:custDataLst>
                <p:tags r:id="rId16"/>
              </p:custDataLst>
            </p:nvPr>
          </p:nvSpPr>
          <p:spPr>
            <a:xfrm>
              <a:off x="1153" y="9741"/>
              <a:ext cx="196" cy="19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7"/>
              </p:custDataLst>
            </p:nvPr>
          </p:nvSpPr>
          <p:spPr>
            <a:xfrm>
              <a:off x="1467" y="9741"/>
              <a:ext cx="196" cy="196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</p:grpSp>
      <p:sp>
        <p:nvSpPr>
          <p:cNvPr id="25" name="标题 24"/>
          <p:cNvSpPr>
            <a:spLocks noGrp="1"/>
          </p:cNvSpPr>
          <p:nvPr>
            <p:ph type="title" idx="16385" hasCustomPrompt="1"/>
            <p:custDataLst>
              <p:tags r:id="rId1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86" hasCustomPrompt="1"/>
            <p:custDataLst>
              <p:tags r:id="rId1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5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5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6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7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398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 userDrawn="1">
            <p:ph type="title" hasCustomPrompt="1"/>
            <p:custDataLst>
              <p:tags r:id="rId4"/>
            </p:custDataLst>
          </p:nvPr>
        </p:nvSpPr>
        <p:spPr>
          <a:xfrm>
            <a:off x="8754110" y="643890"/>
            <a:ext cx="3038475" cy="1149350"/>
          </a:xfrm>
        </p:spPr>
        <p:txBody>
          <a:bodyPr vert="horz" wrap="square" anchor="b">
            <a:normAutofit/>
          </a:bodyPr>
          <a:lstStyle>
            <a:lvl1pPr algn="ctr">
              <a:defRPr kumimoji="0" lang="zh-CN" altLang="en-US" sz="6000" b="1" i="0" u="none" strike="noStrike" kern="1200" cap="none" spc="0" normalizeH="0" baseline="0" noProof="1">
                <a:solidFill>
                  <a:srgbClr val="FFFFFF"/>
                </a:solidFill>
                <a:latin typeface="+mj-lt"/>
                <a:ea typeface="+mj-ea"/>
                <a:cs typeface="MiSans Medium" panose="00000600000000000000" charset="-122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单击此处编辑副标题</a:t>
            </a:r>
            <a:endParaRPr lang="zh-CN" altLang="en-US" smtClean="0"/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11" name="日期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1651000"/>
            <a:ext cx="6097058" cy="4572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20XX YEAR</a:t>
            </a:r>
            <a:endParaRPr lang="zh-CN" altLang="en-US" dirty="0"/>
          </a:p>
        </p:txBody>
      </p:sp>
      <p:sp>
        <p:nvSpPr>
          <p:cNvPr id="7" name="标题 5"/>
          <p:cNvSpPr>
            <a:spLocks noGrp="1"/>
          </p:cNvSpPr>
          <p:nvPr>
            <p:ph type="ctrTitle" idx="16385" hasCustomPrompt="1"/>
            <p:custDataLst>
              <p:tags r:id="rId9"/>
            </p:custDataLst>
          </p:nvPr>
        </p:nvSpPr>
        <p:spPr>
          <a:xfrm>
            <a:off x="1016000" y="2159000"/>
            <a:ext cx="6352646" cy="2540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9" name="署名占位符 10"/>
          <p:cNvSpPr>
            <a:spLocks noGrp="1"/>
          </p:cNvSpPr>
          <p:nvPr>
            <p:ph type="body" sz="quarter" idx="16387" hasCustomPrompt="1"/>
            <p:custDataLst>
              <p:tags r:id="rId10"/>
            </p:custDataLst>
          </p:nvPr>
        </p:nvSpPr>
        <p:spPr>
          <a:xfrm>
            <a:off x="1016000" y="47498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-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1" name="组合 70"/>
          <p:cNvGrpSpPr/>
          <p:nvPr userDrawn="1">
            <p:custDataLst>
              <p:tags r:id="rId4"/>
            </p:custDataLst>
          </p:nvPr>
        </p:nvGrpSpPr>
        <p:grpSpPr>
          <a:xfrm>
            <a:off x="4736465" y="1978660"/>
            <a:ext cx="7458710" cy="3365500"/>
            <a:chOff x="7459" y="3116"/>
            <a:chExt cx="11746" cy="5300"/>
          </a:xfrm>
        </p:grpSpPr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17171" y="4545"/>
              <a:ext cx="730" cy="43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H="1">
              <a:off x="14883" y="4545"/>
              <a:ext cx="2288" cy="1249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7171" y="4185"/>
              <a:ext cx="1516" cy="905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13282" y="4185"/>
              <a:ext cx="3889" cy="2123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7171" y="3729"/>
              <a:ext cx="2034" cy="121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 flipH="1">
              <a:off x="11074" y="3729"/>
              <a:ext cx="6097" cy="3327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17171" y="3116"/>
              <a:ext cx="2016" cy="1208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25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 flipH="1">
              <a:off x="7459" y="3116"/>
              <a:ext cx="9712" cy="5300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2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2"/>
          <p:cNvGrpSpPr/>
          <p:nvPr userDrawn="1">
            <p:custDataLst>
              <p:tags r:id="rId13"/>
            </p:custDataLst>
          </p:nvPr>
        </p:nvGrpSpPr>
        <p:grpSpPr>
          <a:xfrm>
            <a:off x="333375" y="6185535"/>
            <a:ext cx="722630" cy="124460"/>
            <a:chOff x="525" y="9741"/>
            <a:chExt cx="1138" cy="196"/>
          </a:xfrm>
        </p:grpSpPr>
        <p:sp>
          <p:nvSpPr>
            <p:cNvPr id="8" name="矩形 3"/>
            <p:cNvSpPr/>
            <p:nvPr>
              <p:custDataLst>
                <p:tags r:id="rId14"/>
              </p:custDataLst>
            </p:nvPr>
          </p:nvSpPr>
          <p:spPr>
            <a:xfrm>
              <a:off x="525" y="9741"/>
              <a:ext cx="196" cy="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9" name="矩形 4"/>
            <p:cNvSpPr/>
            <p:nvPr>
              <p:custDataLst>
                <p:tags r:id="rId15"/>
              </p:custDataLst>
            </p:nvPr>
          </p:nvSpPr>
          <p:spPr>
            <a:xfrm>
              <a:off x="839" y="9741"/>
              <a:ext cx="196" cy="19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0" name="矩形 5"/>
            <p:cNvSpPr/>
            <p:nvPr>
              <p:custDataLst>
                <p:tags r:id="rId16"/>
              </p:custDataLst>
            </p:nvPr>
          </p:nvSpPr>
          <p:spPr>
            <a:xfrm>
              <a:off x="1153" y="9741"/>
              <a:ext cx="196" cy="19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7"/>
              </p:custDataLst>
            </p:nvPr>
          </p:nvSpPr>
          <p:spPr>
            <a:xfrm>
              <a:off x="1467" y="9741"/>
              <a:ext cx="196" cy="196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</p:grpSp>
      <p:sp>
        <p:nvSpPr>
          <p:cNvPr id="25" name="标题 24"/>
          <p:cNvSpPr>
            <a:spLocks noGrp="1"/>
          </p:cNvSpPr>
          <p:nvPr>
            <p:ph type="title" idx="17826049" hasCustomPrompt="1"/>
            <p:custDataLst>
              <p:tags r:id="rId1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7826561" hasCustomPrompt="1"/>
            <p:custDataLst>
              <p:tags r:id="rId1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-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body" idx="17826305" hasCustomPrompt="1"/>
            <p:custDataLst>
              <p:tags r:id="rId8"/>
            </p:custDataLst>
          </p:nvPr>
        </p:nvSpPr>
        <p:spPr>
          <a:xfrm>
            <a:off x="1016000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7826049" hasCustomPrompt="1"/>
            <p:custDataLst>
              <p:tags r:id="rId9"/>
            </p:custDataLst>
          </p:nvPr>
        </p:nvSpPr>
        <p:spPr>
          <a:xfrm>
            <a:off x="101600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2" Type="http://schemas.openxmlformats.org/officeDocument/2006/relationships/theme" Target="../theme/theme2.xml"/><Relationship Id="rId81" Type="http://schemas.openxmlformats.org/officeDocument/2006/relationships/tags" Target="../tags/tag927.xml"/><Relationship Id="rId80" Type="http://schemas.openxmlformats.org/officeDocument/2006/relationships/tags" Target="../tags/tag926.xml"/><Relationship Id="rId8" Type="http://schemas.openxmlformats.org/officeDocument/2006/relationships/slideLayout" Target="../slideLayouts/slideLayout18.xml"/><Relationship Id="rId79" Type="http://schemas.openxmlformats.org/officeDocument/2006/relationships/tags" Target="../tags/tag925.xml"/><Relationship Id="rId78" Type="http://schemas.openxmlformats.org/officeDocument/2006/relationships/tags" Target="../tags/tag924.xml"/><Relationship Id="rId77" Type="http://schemas.openxmlformats.org/officeDocument/2006/relationships/tags" Target="../tags/tag923.xml"/><Relationship Id="rId76" Type="http://schemas.openxmlformats.org/officeDocument/2006/relationships/tags" Target="../tags/tag922.xml"/><Relationship Id="rId75" Type="http://schemas.openxmlformats.org/officeDocument/2006/relationships/tags" Target="../tags/tag921.xml"/><Relationship Id="rId74" Type="http://schemas.openxmlformats.org/officeDocument/2006/relationships/tags" Target="../tags/tag920.xml"/><Relationship Id="rId73" Type="http://schemas.openxmlformats.org/officeDocument/2006/relationships/slideLayout" Target="../slideLayouts/slideLayout83.xml"/><Relationship Id="rId72" Type="http://schemas.openxmlformats.org/officeDocument/2006/relationships/slideLayout" Target="../slideLayouts/slideLayout82.xml"/><Relationship Id="rId71" Type="http://schemas.openxmlformats.org/officeDocument/2006/relationships/slideLayout" Target="../slideLayouts/slideLayout81.xml"/><Relationship Id="rId70" Type="http://schemas.openxmlformats.org/officeDocument/2006/relationships/slideLayout" Target="../slideLayouts/slideLayout80.xml"/><Relationship Id="rId7" Type="http://schemas.openxmlformats.org/officeDocument/2006/relationships/slideLayout" Target="../slideLayouts/slideLayout17.xml"/><Relationship Id="rId69" Type="http://schemas.openxmlformats.org/officeDocument/2006/relationships/slideLayout" Target="../slideLayouts/slideLayout79.xml"/><Relationship Id="rId68" Type="http://schemas.openxmlformats.org/officeDocument/2006/relationships/slideLayout" Target="../slideLayouts/slideLayout78.xml"/><Relationship Id="rId67" Type="http://schemas.openxmlformats.org/officeDocument/2006/relationships/slideLayout" Target="../slideLayouts/slideLayout77.xml"/><Relationship Id="rId66" Type="http://schemas.openxmlformats.org/officeDocument/2006/relationships/slideLayout" Target="../slideLayouts/slideLayout76.xml"/><Relationship Id="rId65" Type="http://schemas.openxmlformats.org/officeDocument/2006/relationships/slideLayout" Target="../slideLayouts/slideLayout75.xml"/><Relationship Id="rId64" Type="http://schemas.openxmlformats.org/officeDocument/2006/relationships/slideLayout" Target="../slideLayouts/slideLayout74.xml"/><Relationship Id="rId63" Type="http://schemas.openxmlformats.org/officeDocument/2006/relationships/slideLayout" Target="../slideLayouts/slideLayout73.xml"/><Relationship Id="rId62" Type="http://schemas.openxmlformats.org/officeDocument/2006/relationships/slideLayout" Target="../slideLayouts/slideLayout72.xml"/><Relationship Id="rId61" Type="http://schemas.openxmlformats.org/officeDocument/2006/relationships/slideLayout" Target="../slideLayouts/slideLayout71.xml"/><Relationship Id="rId60" Type="http://schemas.openxmlformats.org/officeDocument/2006/relationships/slideLayout" Target="../slideLayouts/slideLayout70.xml"/><Relationship Id="rId6" Type="http://schemas.openxmlformats.org/officeDocument/2006/relationships/slideLayout" Target="../slideLayouts/slideLayout16.xml"/><Relationship Id="rId59" Type="http://schemas.openxmlformats.org/officeDocument/2006/relationships/slideLayout" Target="../slideLayouts/slideLayout69.xml"/><Relationship Id="rId58" Type="http://schemas.openxmlformats.org/officeDocument/2006/relationships/slideLayout" Target="../slideLayouts/slideLayout68.xml"/><Relationship Id="rId57" Type="http://schemas.openxmlformats.org/officeDocument/2006/relationships/slideLayout" Target="../slideLayouts/slideLayout67.xml"/><Relationship Id="rId56" Type="http://schemas.openxmlformats.org/officeDocument/2006/relationships/slideLayout" Target="../slideLayouts/slideLayout66.xml"/><Relationship Id="rId55" Type="http://schemas.openxmlformats.org/officeDocument/2006/relationships/slideLayout" Target="../slideLayouts/slideLayout65.xml"/><Relationship Id="rId54" Type="http://schemas.openxmlformats.org/officeDocument/2006/relationships/slideLayout" Target="../slideLayouts/slideLayout64.xml"/><Relationship Id="rId53" Type="http://schemas.openxmlformats.org/officeDocument/2006/relationships/slideLayout" Target="../slideLayouts/slideLayout63.xml"/><Relationship Id="rId52" Type="http://schemas.openxmlformats.org/officeDocument/2006/relationships/slideLayout" Target="../slideLayouts/slideLayout62.xml"/><Relationship Id="rId51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0.xml"/><Relationship Id="rId5" Type="http://schemas.openxmlformats.org/officeDocument/2006/relationships/slideLayout" Target="../slideLayouts/slideLayout15.xml"/><Relationship Id="rId49" Type="http://schemas.openxmlformats.org/officeDocument/2006/relationships/slideLayout" Target="../slideLayouts/slideLayout59.xml"/><Relationship Id="rId48" Type="http://schemas.openxmlformats.org/officeDocument/2006/relationships/slideLayout" Target="../slideLayouts/slideLayout58.xml"/><Relationship Id="rId47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56.xml"/><Relationship Id="rId45" Type="http://schemas.openxmlformats.org/officeDocument/2006/relationships/slideLayout" Target="../slideLayouts/slideLayout55.xml"/><Relationship Id="rId44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52.xml"/><Relationship Id="rId41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14.xml"/><Relationship Id="rId39" Type="http://schemas.openxmlformats.org/officeDocument/2006/relationships/slideLayout" Target="../slideLayouts/slideLayout49.xml"/><Relationship Id="rId38" Type="http://schemas.openxmlformats.org/officeDocument/2006/relationships/slideLayout" Target="../slideLayouts/slideLayout48.xml"/><Relationship Id="rId37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0.xml"/><Relationship Id="rId3" Type="http://schemas.openxmlformats.org/officeDocument/2006/relationships/slideLayout" Target="../slideLayouts/slideLayout13.xml"/><Relationship Id="rId29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4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6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7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78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矩形 6"/>
          <p:cNvSpPr/>
          <p:nvPr userDrawn="1">
            <p:custDataLst>
              <p:tags r:id="rId79"/>
            </p:custDataLst>
          </p:nvPr>
        </p:nvSpPr>
        <p:spPr>
          <a:xfrm>
            <a:off x="0" y="6721475"/>
            <a:ext cx="12192000" cy="13716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3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8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8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  <p:sldLayoutId id="2147483706" r:id="rId47"/>
    <p:sldLayoutId id="2147483707" r:id="rId48"/>
    <p:sldLayoutId id="2147483708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  <p:sldLayoutId id="2147483715" r:id="rId56"/>
    <p:sldLayoutId id="2147483716" r:id="rId57"/>
    <p:sldLayoutId id="2147483717" r:id="rId58"/>
    <p:sldLayoutId id="2147483718" r:id="rId59"/>
    <p:sldLayoutId id="2147483719" r:id="rId60"/>
    <p:sldLayoutId id="2147483720" r:id="rId61"/>
    <p:sldLayoutId id="2147483721" r:id="rId62"/>
    <p:sldLayoutId id="2147483722" r:id="rId63"/>
    <p:sldLayoutId id="2147483723" r:id="rId64"/>
    <p:sldLayoutId id="2147483724" r:id="rId65"/>
    <p:sldLayoutId id="2147483725" r:id="rId66"/>
    <p:sldLayoutId id="2147483726" r:id="rId67"/>
    <p:sldLayoutId id="2147483727" r:id="rId68"/>
    <p:sldLayoutId id="2147483728" r:id="rId69"/>
    <p:sldLayoutId id="2147483729" r:id="rId70"/>
    <p:sldLayoutId id="2147483730" r:id="rId71"/>
    <p:sldLayoutId id="2147483731" r:id="rId72"/>
    <p:sldLayoutId id="2147483732" r:id="rId7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tx1"/>
          </a:solidFill>
          <a:effectLst/>
          <a:uFill>
            <a:solidFill>
              <a:schemeClr val="bg1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1.xml"/><Relationship Id="rId2" Type="http://schemas.openxmlformats.org/officeDocument/2006/relationships/tags" Target="../tags/tag929.xml"/><Relationship Id="rId1" Type="http://schemas.openxmlformats.org/officeDocument/2006/relationships/tags" Target="../tags/tag928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0.xml"/><Relationship Id="rId3" Type="http://schemas.openxmlformats.org/officeDocument/2006/relationships/tags" Target="../tags/tag987.xml"/><Relationship Id="rId2" Type="http://schemas.openxmlformats.org/officeDocument/2006/relationships/tags" Target="../tags/tag986.xml"/><Relationship Id="rId1" Type="http://schemas.openxmlformats.org/officeDocument/2006/relationships/tags" Target="../tags/tag98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994.xml"/><Relationship Id="rId8" Type="http://schemas.openxmlformats.org/officeDocument/2006/relationships/tags" Target="../tags/tag993.xml"/><Relationship Id="rId7" Type="http://schemas.openxmlformats.org/officeDocument/2006/relationships/tags" Target="../tags/tag99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tags" Target="../tags/tag991.xml"/><Relationship Id="rId31" Type="http://schemas.openxmlformats.org/officeDocument/2006/relationships/slideLayout" Target="../slideLayouts/slideLayout66.xml"/><Relationship Id="rId30" Type="http://schemas.openxmlformats.org/officeDocument/2006/relationships/tags" Target="../tags/tag1009.xml"/><Relationship Id="rId3" Type="http://schemas.openxmlformats.org/officeDocument/2006/relationships/tags" Target="../tags/tag990.xml"/><Relationship Id="rId29" Type="http://schemas.openxmlformats.org/officeDocument/2006/relationships/tags" Target="../tags/tag1008.xml"/><Relationship Id="rId28" Type="http://schemas.openxmlformats.org/officeDocument/2006/relationships/tags" Target="../tags/tag1007.xml"/><Relationship Id="rId27" Type="http://schemas.openxmlformats.org/officeDocument/2006/relationships/image" Target="../media/image14.svg"/><Relationship Id="rId26" Type="http://schemas.openxmlformats.org/officeDocument/2006/relationships/image" Target="../media/image13.png"/><Relationship Id="rId25" Type="http://schemas.openxmlformats.org/officeDocument/2006/relationships/tags" Target="../tags/tag1006.xml"/><Relationship Id="rId24" Type="http://schemas.openxmlformats.org/officeDocument/2006/relationships/tags" Target="../tags/tag1005.xml"/><Relationship Id="rId23" Type="http://schemas.openxmlformats.org/officeDocument/2006/relationships/tags" Target="../tags/tag1004.xml"/><Relationship Id="rId22" Type="http://schemas.openxmlformats.org/officeDocument/2006/relationships/tags" Target="../tags/tag1003.xml"/><Relationship Id="rId21" Type="http://schemas.openxmlformats.org/officeDocument/2006/relationships/tags" Target="../tags/tag1002.xml"/><Relationship Id="rId20" Type="http://schemas.openxmlformats.org/officeDocument/2006/relationships/image" Target="../media/image12.svg"/><Relationship Id="rId2" Type="http://schemas.openxmlformats.org/officeDocument/2006/relationships/tags" Target="../tags/tag989.xml"/><Relationship Id="rId19" Type="http://schemas.openxmlformats.org/officeDocument/2006/relationships/image" Target="../media/image11.png"/><Relationship Id="rId18" Type="http://schemas.openxmlformats.org/officeDocument/2006/relationships/tags" Target="../tags/tag1001.xml"/><Relationship Id="rId17" Type="http://schemas.openxmlformats.org/officeDocument/2006/relationships/tags" Target="../tags/tag1000.xml"/><Relationship Id="rId16" Type="http://schemas.openxmlformats.org/officeDocument/2006/relationships/tags" Target="../tags/tag999.xml"/><Relationship Id="rId15" Type="http://schemas.openxmlformats.org/officeDocument/2006/relationships/tags" Target="../tags/tag998.xml"/><Relationship Id="rId14" Type="http://schemas.openxmlformats.org/officeDocument/2006/relationships/tags" Target="../tags/tag997.xml"/><Relationship Id="rId13" Type="http://schemas.openxmlformats.org/officeDocument/2006/relationships/image" Target="../media/image10.svg"/><Relationship Id="rId12" Type="http://schemas.openxmlformats.org/officeDocument/2006/relationships/image" Target="../media/image9.png"/><Relationship Id="rId11" Type="http://schemas.openxmlformats.org/officeDocument/2006/relationships/tags" Target="../tags/tag996.xml"/><Relationship Id="rId10" Type="http://schemas.openxmlformats.org/officeDocument/2006/relationships/tags" Target="../tags/tag995.xml"/><Relationship Id="rId1" Type="http://schemas.openxmlformats.org/officeDocument/2006/relationships/tags" Target="../tags/tag98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0.xml"/><Relationship Id="rId3" Type="http://schemas.openxmlformats.org/officeDocument/2006/relationships/tags" Target="../tags/tag1012.xml"/><Relationship Id="rId2" Type="http://schemas.openxmlformats.org/officeDocument/2006/relationships/tags" Target="../tags/tag1011.xml"/><Relationship Id="rId1" Type="http://schemas.openxmlformats.org/officeDocument/2006/relationships/tags" Target="../tags/tag101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20.xml"/><Relationship Id="rId8" Type="http://schemas.openxmlformats.org/officeDocument/2006/relationships/image" Target="../media/image15.png"/><Relationship Id="rId7" Type="http://schemas.openxmlformats.org/officeDocument/2006/relationships/tags" Target="../tags/tag1019.xml"/><Relationship Id="rId6" Type="http://schemas.openxmlformats.org/officeDocument/2006/relationships/tags" Target="../tags/tag1018.xml"/><Relationship Id="rId5" Type="http://schemas.openxmlformats.org/officeDocument/2006/relationships/tags" Target="../tags/tag1017.xml"/><Relationship Id="rId4" Type="http://schemas.openxmlformats.org/officeDocument/2006/relationships/tags" Target="../tags/tag1016.xml"/><Relationship Id="rId3" Type="http://schemas.openxmlformats.org/officeDocument/2006/relationships/tags" Target="../tags/tag1015.xml"/><Relationship Id="rId2" Type="http://schemas.openxmlformats.org/officeDocument/2006/relationships/tags" Target="../tags/tag1014.xml"/><Relationship Id="rId10" Type="http://schemas.openxmlformats.org/officeDocument/2006/relationships/slideLayout" Target="../slideLayouts/slideLayout65.xml"/><Relationship Id="rId1" Type="http://schemas.openxmlformats.org/officeDocument/2006/relationships/tags" Target="../tags/tag101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029.xml"/><Relationship Id="rId8" Type="http://schemas.openxmlformats.org/officeDocument/2006/relationships/tags" Target="../tags/tag1028.xml"/><Relationship Id="rId7" Type="http://schemas.openxmlformats.org/officeDocument/2006/relationships/tags" Target="../tags/tag1027.xml"/><Relationship Id="rId6" Type="http://schemas.openxmlformats.org/officeDocument/2006/relationships/tags" Target="../tags/tag1026.xml"/><Relationship Id="rId5" Type="http://schemas.openxmlformats.org/officeDocument/2006/relationships/tags" Target="../tags/tag1025.xml"/><Relationship Id="rId4" Type="http://schemas.openxmlformats.org/officeDocument/2006/relationships/tags" Target="../tags/tag1024.xml"/><Relationship Id="rId3" Type="http://schemas.openxmlformats.org/officeDocument/2006/relationships/tags" Target="../tags/tag1023.xml"/><Relationship Id="rId2" Type="http://schemas.openxmlformats.org/officeDocument/2006/relationships/tags" Target="../tags/tag1022.xml"/><Relationship Id="rId12" Type="http://schemas.openxmlformats.org/officeDocument/2006/relationships/slideLayout" Target="../slideLayouts/slideLayout64.xml"/><Relationship Id="rId11" Type="http://schemas.openxmlformats.org/officeDocument/2006/relationships/tags" Target="../tags/tag1030.xml"/><Relationship Id="rId10" Type="http://schemas.openxmlformats.org/officeDocument/2006/relationships/image" Target="../media/image16.png"/><Relationship Id="rId1" Type="http://schemas.openxmlformats.org/officeDocument/2006/relationships/tags" Target="../tags/tag102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039.xml"/><Relationship Id="rId8" Type="http://schemas.openxmlformats.org/officeDocument/2006/relationships/tags" Target="../tags/tag1038.xml"/><Relationship Id="rId7" Type="http://schemas.openxmlformats.org/officeDocument/2006/relationships/tags" Target="../tags/tag1037.xml"/><Relationship Id="rId6" Type="http://schemas.openxmlformats.org/officeDocument/2006/relationships/tags" Target="../tags/tag1036.xml"/><Relationship Id="rId5" Type="http://schemas.openxmlformats.org/officeDocument/2006/relationships/tags" Target="../tags/tag1035.xml"/><Relationship Id="rId4" Type="http://schemas.openxmlformats.org/officeDocument/2006/relationships/tags" Target="../tags/tag1034.xml"/><Relationship Id="rId3" Type="http://schemas.openxmlformats.org/officeDocument/2006/relationships/tags" Target="../tags/tag1033.xml"/><Relationship Id="rId2" Type="http://schemas.openxmlformats.org/officeDocument/2006/relationships/tags" Target="../tags/tag1032.xml"/><Relationship Id="rId14" Type="http://schemas.openxmlformats.org/officeDocument/2006/relationships/slideLayout" Target="../slideLayouts/slideLayout63.xml"/><Relationship Id="rId13" Type="http://schemas.openxmlformats.org/officeDocument/2006/relationships/tags" Target="../tags/tag1040.xml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tags" Target="../tags/tag103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049.xml"/><Relationship Id="rId8" Type="http://schemas.openxmlformats.org/officeDocument/2006/relationships/tags" Target="../tags/tag1048.xml"/><Relationship Id="rId7" Type="http://schemas.openxmlformats.org/officeDocument/2006/relationships/tags" Target="../tags/tag1047.xml"/><Relationship Id="rId6" Type="http://schemas.openxmlformats.org/officeDocument/2006/relationships/tags" Target="../tags/tag1046.xml"/><Relationship Id="rId5" Type="http://schemas.openxmlformats.org/officeDocument/2006/relationships/tags" Target="../tags/tag1045.xml"/><Relationship Id="rId4" Type="http://schemas.openxmlformats.org/officeDocument/2006/relationships/tags" Target="../tags/tag1044.xml"/><Relationship Id="rId3" Type="http://schemas.openxmlformats.org/officeDocument/2006/relationships/tags" Target="../tags/tag1043.xml"/><Relationship Id="rId2" Type="http://schemas.openxmlformats.org/officeDocument/2006/relationships/tags" Target="../tags/tag1042.xml"/><Relationship Id="rId14" Type="http://schemas.openxmlformats.org/officeDocument/2006/relationships/slideLayout" Target="../slideLayouts/slideLayout62.xml"/><Relationship Id="rId13" Type="http://schemas.openxmlformats.org/officeDocument/2006/relationships/tags" Target="../tags/tag1051.xml"/><Relationship Id="rId12" Type="http://schemas.openxmlformats.org/officeDocument/2006/relationships/image" Target="../media/image21.png"/><Relationship Id="rId11" Type="http://schemas.openxmlformats.org/officeDocument/2006/relationships/image" Target="../media/image20.png"/><Relationship Id="rId10" Type="http://schemas.openxmlformats.org/officeDocument/2006/relationships/tags" Target="../tags/tag1050.xml"/><Relationship Id="rId1" Type="http://schemas.openxmlformats.org/officeDocument/2006/relationships/tags" Target="../tags/tag104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tags" Target="../tags/tag1059.xml"/><Relationship Id="rId7" Type="http://schemas.openxmlformats.org/officeDocument/2006/relationships/tags" Target="../tags/tag1058.xml"/><Relationship Id="rId6" Type="http://schemas.openxmlformats.org/officeDocument/2006/relationships/tags" Target="../tags/tag1057.xml"/><Relationship Id="rId5" Type="http://schemas.openxmlformats.org/officeDocument/2006/relationships/tags" Target="../tags/tag1056.xml"/><Relationship Id="rId4" Type="http://schemas.openxmlformats.org/officeDocument/2006/relationships/tags" Target="../tags/tag1055.xml"/><Relationship Id="rId3" Type="http://schemas.openxmlformats.org/officeDocument/2006/relationships/tags" Target="../tags/tag1054.xml"/><Relationship Id="rId2" Type="http://schemas.openxmlformats.org/officeDocument/2006/relationships/tags" Target="../tags/tag1053.xml"/><Relationship Id="rId11" Type="http://schemas.openxmlformats.org/officeDocument/2006/relationships/slideLayout" Target="../slideLayouts/slideLayout61.xml"/><Relationship Id="rId10" Type="http://schemas.openxmlformats.org/officeDocument/2006/relationships/tags" Target="../tags/tag1060.xml"/><Relationship Id="rId1" Type="http://schemas.openxmlformats.org/officeDocument/2006/relationships/tags" Target="../tags/tag105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069.xml"/><Relationship Id="rId8" Type="http://schemas.openxmlformats.org/officeDocument/2006/relationships/tags" Target="../tags/tag1068.xml"/><Relationship Id="rId7" Type="http://schemas.openxmlformats.org/officeDocument/2006/relationships/tags" Target="../tags/tag1067.xml"/><Relationship Id="rId6" Type="http://schemas.openxmlformats.org/officeDocument/2006/relationships/tags" Target="../tags/tag1066.xml"/><Relationship Id="rId5" Type="http://schemas.openxmlformats.org/officeDocument/2006/relationships/tags" Target="../tags/tag1065.xml"/><Relationship Id="rId4" Type="http://schemas.openxmlformats.org/officeDocument/2006/relationships/tags" Target="../tags/tag1064.xml"/><Relationship Id="rId3" Type="http://schemas.openxmlformats.org/officeDocument/2006/relationships/tags" Target="../tags/tag1063.xml"/><Relationship Id="rId2" Type="http://schemas.openxmlformats.org/officeDocument/2006/relationships/tags" Target="../tags/tag1062.xml"/><Relationship Id="rId17" Type="http://schemas.openxmlformats.org/officeDocument/2006/relationships/slideLayout" Target="../slideLayouts/slideLayout60.xml"/><Relationship Id="rId16" Type="http://schemas.openxmlformats.org/officeDocument/2006/relationships/tags" Target="../tags/tag1074.xml"/><Relationship Id="rId15" Type="http://schemas.openxmlformats.org/officeDocument/2006/relationships/image" Target="../media/image24.png"/><Relationship Id="rId14" Type="http://schemas.openxmlformats.org/officeDocument/2006/relationships/image" Target="../media/image23.png"/><Relationship Id="rId13" Type="http://schemas.openxmlformats.org/officeDocument/2006/relationships/tags" Target="../tags/tag1073.xml"/><Relationship Id="rId12" Type="http://schemas.openxmlformats.org/officeDocument/2006/relationships/tags" Target="../tags/tag1072.xml"/><Relationship Id="rId11" Type="http://schemas.openxmlformats.org/officeDocument/2006/relationships/tags" Target="../tags/tag1071.xml"/><Relationship Id="rId10" Type="http://schemas.openxmlformats.org/officeDocument/2006/relationships/tags" Target="../tags/tag1070.xml"/><Relationship Id="rId1" Type="http://schemas.openxmlformats.org/officeDocument/2006/relationships/tags" Target="../tags/tag106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083.xml"/><Relationship Id="rId8" Type="http://schemas.openxmlformats.org/officeDocument/2006/relationships/tags" Target="../tags/tag1082.xml"/><Relationship Id="rId7" Type="http://schemas.openxmlformats.org/officeDocument/2006/relationships/tags" Target="../tags/tag1081.xml"/><Relationship Id="rId6" Type="http://schemas.openxmlformats.org/officeDocument/2006/relationships/tags" Target="../tags/tag1080.xml"/><Relationship Id="rId5" Type="http://schemas.openxmlformats.org/officeDocument/2006/relationships/tags" Target="../tags/tag1079.xml"/><Relationship Id="rId4" Type="http://schemas.openxmlformats.org/officeDocument/2006/relationships/tags" Target="../tags/tag1078.xml"/><Relationship Id="rId3" Type="http://schemas.openxmlformats.org/officeDocument/2006/relationships/tags" Target="../tags/tag1077.xml"/><Relationship Id="rId2" Type="http://schemas.openxmlformats.org/officeDocument/2006/relationships/tags" Target="../tags/tag1076.xml"/><Relationship Id="rId16" Type="http://schemas.openxmlformats.org/officeDocument/2006/relationships/slideLayout" Target="../slideLayouts/slideLayout59.xml"/><Relationship Id="rId15" Type="http://schemas.openxmlformats.org/officeDocument/2006/relationships/tags" Target="../tags/tag1088.xml"/><Relationship Id="rId14" Type="http://schemas.openxmlformats.org/officeDocument/2006/relationships/image" Target="../media/image25.png"/><Relationship Id="rId13" Type="http://schemas.openxmlformats.org/officeDocument/2006/relationships/tags" Target="../tags/tag1087.xml"/><Relationship Id="rId12" Type="http://schemas.openxmlformats.org/officeDocument/2006/relationships/tags" Target="../tags/tag1086.xml"/><Relationship Id="rId11" Type="http://schemas.openxmlformats.org/officeDocument/2006/relationships/tags" Target="../tags/tag1085.xml"/><Relationship Id="rId10" Type="http://schemas.openxmlformats.org/officeDocument/2006/relationships/tags" Target="../tags/tag1084.xml"/><Relationship Id="rId1" Type="http://schemas.openxmlformats.org/officeDocument/2006/relationships/tags" Target="../tags/tag107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38.xml"/><Relationship Id="rId8" Type="http://schemas.openxmlformats.org/officeDocument/2006/relationships/tags" Target="../tags/tag937.xml"/><Relationship Id="rId7" Type="http://schemas.openxmlformats.org/officeDocument/2006/relationships/tags" Target="../tags/tag936.xml"/><Relationship Id="rId6" Type="http://schemas.openxmlformats.org/officeDocument/2006/relationships/tags" Target="../tags/tag935.xml"/><Relationship Id="rId5" Type="http://schemas.openxmlformats.org/officeDocument/2006/relationships/tags" Target="../tags/tag934.xml"/><Relationship Id="rId4" Type="http://schemas.openxmlformats.org/officeDocument/2006/relationships/tags" Target="../tags/tag933.xml"/><Relationship Id="rId3" Type="http://schemas.openxmlformats.org/officeDocument/2006/relationships/tags" Target="../tags/tag932.xml"/><Relationship Id="rId2" Type="http://schemas.openxmlformats.org/officeDocument/2006/relationships/tags" Target="../tags/tag931.xml"/><Relationship Id="rId16" Type="http://schemas.openxmlformats.org/officeDocument/2006/relationships/slideLayout" Target="../slideLayouts/slideLayout72.xml"/><Relationship Id="rId15" Type="http://schemas.openxmlformats.org/officeDocument/2006/relationships/tags" Target="../tags/tag944.xml"/><Relationship Id="rId14" Type="http://schemas.openxmlformats.org/officeDocument/2006/relationships/tags" Target="../tags/tag943.xml"/><Relationship Id="rId13" Type="http://schemas.openxmlformats.org/officeDocument/2006/relationships/tags" Target="../tags/tag942.xml"/><Relationship Id="rId12" Type="http://schemas.openxmlformats.org/officeDocument/2006/relationships/tags" Target="../tags/tag941.xml"/><Relationship Id="rId11" Type="http://schemas.openxmlformats.org/officeDocument/2006/relationships/tags" Target="../tags/tag940.xml"/><Relationship Id="rId10" Type="http://schemas.openxmlformats.org/officeDocument/2006/relationships/tags" Target="../tags/tag939.xml"/><Relationship Id="rId1" Type="http://schemas.openxmlformats.org/officeDocument/2006/relationships/tags" Target="../tags/tag930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097.xml"/><Relationship Id="rId8" Type="http://schemas.openxmlformats.org/officeDocument/2006/relationships/tags" Target="../tags/tag1096.xml"/><Relationship Id="rId7" Type="http://schemas.openxmlformats.org/officeDocument/2006/relationships/tags" Target="../tags/tag1095.xml"/><Relationship Id="rId6" Type="http://schemas.openxmlformats.org/officeDocument/2006/relationships/tags" Target="../tags/tag1094.xml"/><Relationship Id="rId5" Type="http://schemas.openxmlformats.org/officeDocument/2006/relationships/tags" Target="../tags/tag1093.xml"/><Relationship Id="rId4" Type="http://schemas.openxmlformats.org/officeDocument/2006/relationships/tags" Target="../tags/tag1092.xml"/><Relationship Id="rId3" Type="http://schemas.openxmlformats.org/officeDocument/2006/relationships/tags" Target="../tags/tag1091.xml"/><Relationship Id="rId2" Type="http://schemas.openxmlformats.org/officeDocument/2006/relationships/tags" Target="../tags/tag1090.xml"/><Relationship Id="rId16" Type="http://schemas.openxmlformats.org/officeDocument/2006/relationships/slideLayout" Target="../slideLayouts/slideLayout58.xml"/><Relationship Id="rId15" Type="http://schemas.openxmlformats.org/officeDocument/2006/relationships/tags" Target="../tags/tag1102.xml"/><Relationship Id="rId14" Type="http://schemas.openxmlformats.org/officeDocument/2006/relationships/image" Target="../media/image26.png"/><Relationship Id="rId13" Type="http://schemas.openxmlformats.org/officeDocument/2006/relationships/tags" Target="../tags/tag1101.xml"/><Relationship Id="rId12" Type="http://schemas.openxmlformats.org/officeDocument/2006/relationships/tags" Target="../tags/tag1100.xml"/><Relationship Id="rId11" Type="http://schemas.openxmlformats.org/officeDocument/2006/relationships/tags" Target="../tags/tag1099.xml"/><Relationship Id="rId10" Type="http://schemas.openxmlformats.org/officeDocument/2006/relationships/tags" Target="../tags/tag1098.xml"/><Relationship Id="rId1" Type="http://schemas.openxmlformats.org/officeDocument/2006/relationships/tags" Target="../tags/tag108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111.xml"/><Relationship Id="rId8" Type="http://schemas.openxmlformats.org/officeDocument/2006/relationships/tags" Target="../tags/tag1110.xml"/><Relationship Id="rId7" Type="http://schemas.openxmlformats.org/officeDocument/2006/relationships/tags" Target="../tags/tag1109.xml"/><Relationship Id="rId6" Type="http://schemas.openxmlformats.org/officeDocument/2006/relationships/tags" Target="../tags/tag1108.xml"/><Relationship Id="rId5" Type="http://schemas.openxmlformats.org/officeDocument/2006/relationships/tags" Target="../tags/tag1107.xml"/><Relationship Id="rId4" Type="http://schemas.openxmlformats.org/officeDocument/2006/relationships/tags" Target="../tags/tag1106.xml"/><Relationship Id="rId3" Type="http://schemas.openxmlformats.org/officeDocument/2006/relationships/tags" Target="../tags/tag1105.xml"/><Relationship Id="rId2" Type="http://schemas.openxmlformats.org/officeDocument/2006/relationships/tags" Target="../tags/tag1104.xml"/><Relationship Id="rId14" Type="http://schemas.openxmlformats.org/officeDocument/2006/relationships/slideLayout" Target="../slideLayouts/slideLayout57.xml"/><Relationship Id="rId13" Type="http://schemas.openxmlformats.org/officeDocument/2006/relationships/tags" Target="../tags/tag1113.xml"/><Relationship Id="rId12" Type="http://schemas.openxmlformats.org/officeDocument/2006/relationships/image" Target="../media/image28.png"/><Relationship Id="rId11" Type="http://schemas.openxmlformats.org/officeDocument/2006/relationships/image" Target="../media/image27.png"/><Relationship Id="rId10" Type="http://schemas.openxmlformats.org/officeDocument/2006/relationships/tags" Target="../tags/tag1112.xml"/><Relationship Id="rId1" Type="http://schemas.openxmlformats.org/officeDocument/2006/relationships/tags" Target="../tags/tag110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122.xml"/><Relationship Id="rId8" Type="http://schemas.openxmlformats.org/officeDocument/2006/relationships/tags" Target="../tags/tag1121.xml"/><Relationship Id="rId7" Type="http://schemas.openxmlformats.org/officeDocument/2006/relationships/tags" Target="../tags/tag1120.xml"/><Relationship Id="rId6" Type="http://schemas.openxmlformats.org/officeDocument/2006/relationships/tags" Target="../tags/tag1119.xml"/><Relationship Id="rId5" Type="http://schemas.openxmlformats.org/officeDocument/2006/relationships/tags" Target="../tags/tag1118.xml"/><Relationship Id="rId4" Type="http://schemas.openxmlformats.org/officeDocument/2006/relationships/tags" Target="../tags/tag1117.xml"/><Relationship Id="rId3" Type="http://schemas.openxmlformats.org/officeDocument/2006/relationships/tags" Target="../tags/tag1116.xml"/><Relationship Id="rId2" Type="http://schemas.openxmlformats.org/officeDocument/2006/relationships/tags" Target="../tags/tag1115.xml"/><Relationship Id="rId16" Type="http://schemas.openxmlformats.org/officeDocument/2006/relationships/slideLayout" Target="../slideLayouts/slideLayout56.xml"/><Relationship Id="rId15" Type="http://schemas.openxmlformats.org/officeDocument/2006/relationships/tags" Target="../tags/tag1126.xml"/><Relationship Id="rId14" Type="http://schemas.openxmlformats.org/officeDocument/2006/relationships/image" Target="../media/image30.png"/><Relationship Id="rId13" Type="http://schemas.openxmlformats.org/officeDocument/2006/relationships/image" Target="../media/image29.png"/><Relationship Id="rId12" Type="http://schemas.openxmlformats.org/officeDocument/2006/relationships/tags" Target="../tags/tag1125.xml"/><Relationship Id="rId11" Type="http://schemas.openxmlformats.org/officeDocument/2006/relationships/tags" Target="../tags/tag1124.xml"/><Relationship Id="rId10" Type="http://schemas.openxmlformats.org/officeDocument/2006/relationships/tags" Target="../tags/tag1123.xml"/><Relationship Id="rId1" Type="http://schemas.openxmlformats.org/officeDocument/2006/relationships/tags" Target="../tags/tag111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135.xml"/><Relationship Id="rId8" Type="http://schemas.openxmlformats.org/officeDocument/2006/relationships/tags" Target="../tags/tag1134.xml"/><Relationship Id="rId7" Type="http://schemas.openxmlformats.org/officeDocument/2006/relationships/tags" Target="../tags/tag1133.xml"/><Relationship Id="rId6" Type="http://schemas.openxmlformats.org/officeDocument/2006/relationships/tags" Target="../tags/tag1132.xml"/><Relationship Id="rId5" Type="http://schemas.openxmlformats.org/officeDocument/2006/relationships/tags" Target="../tags/tag1131.xml"/><Relationship Id="rId4" Type="http://schemas.openxmlformats.org/officeDocument/2006/relationships/tags" Target="../tags/tag1130.xml"/><Relationship Id="rId3" Type="http://schemas.openxmlformats.org/officeDocument/2006/relationships/tags" Target="../tags/tag1129.xml"/><Relationship Id="rId23" Type="http://schemas.openxmlformats.org/officeDocument/2006/relationships/slideLayout" Target="../slideLayouts/slideLayout55.xml"/><Relationship Id="rId22" Type="http://schemas.openxmlformats.org/officeDocument/2006/relationships/tags" Target="../tags/tag1146.xml"/><Relationship Id="rId21" Type="http://schemas.openxmlformats.org/officeDocument/2006/relationships/image" Target="../media/image32.png"/><Relationship Id="rId20" Type="http://schemas.openxmlformats.org/officeDocument/2006/relationships/image" Target="../media/image31.png"/><Relationship Id="rId2" Type="http://schemas.openxmlformats.org/officeDocument/2006/relationships/tags" Target="../tags/tag1128.xml"/><Relationship Id="rId19" Type="http://schemas.openxmlformats.org/officeDocument/2006/relationships/tags" Target="../tags/tag1145.xml"/><Relationship Id="rId18" Type="http://schemas.openxmlformats.org/officeDocument/2006/relationships/tags" Target="../tags/tag1144.xml"/><Relationship Id="rId17" Type="http://schemas.openxmlformats.org/officeDocument/2006/relationships/tags" Target="../tags/tag1143.xml"/><Relationship Id="rId16" Type="http://schemas.openxmlformats.org/officeDocument/2006/relationships/tags" Target="../tags/tag1142.xml"/><Relationship Id="rId15" Type="http://schemas.openxmlformats.org/officeDocument/2006/relationships/tags" Target="../tags/tag1141.xml"/><Relationship Id="rId14" Type="http://schemas.openxmlformats.org/officeDocument/2006/relationships/tags" Target="../tags/tag1140.xml"/><Relationship Id="rId13" Type="http://schemas.openxmlformats.org/officeDocument/2006/relationships/tags" Target="../tags/tag1139.xml"/><Relationship Id="rId12" Type="http://schemas.openxmlformats.org/officeDocument/2006/relationships/tags" Target="../tags/tag1138.xml"/><Relationship Id="rId11" Type="http://schemas.openxmlformats.org/officeDocument/2006/relationships/tags" Target="../tags/tag1137.xml"/><Relationship Id="rId10" Type="http://schemas.openxmlformats.org/officeDocument/2006/relationships/tags" Target="../tags/tag1136.xml"/><Relationship Id="rId1" Type="http://schemas.openxmlformats.org/officeDocument/2006/relationships/tags" Target="../tags/tag112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155.xml"/><Relationship Id="rId8" Type="http://schemas.openxmlformats.org/officeDocument/2006/relationships/tags" Target="../tags/tag1154.xml"/><Relationship Id="rId7" Type="http://schemas.openxmlformats.org/officeDocument/2006/relationships/tags" Target="../tags/tag1153.xml"/><Relationship Id="rId6" Type="http://schemas.openxmlformats.org/officeDocument/2006/relationships/tags" Target="../tags/tag1152.xml"/><Relationship Id="rId5" Type="http://schemas.openxmlformats.org/officeDocument/2006/relationships/tags" Target="../tags/tag1151.xml"/><Relationship Id="rId4" Type="http://schemas.openxmlformats.org/officeDocument/2006/relationships/tags" Target="../tags/tag1150.xml"/><Relationship Id="rId3" Type="http://schemas.openxmlformats.org/officeDocument/2006/relationships/tags" Target="../tags/tag1149.xml"/><Relationship Id="rId23" Type="http://schemas.openxmlformats.org/officeDocument/2006/relationships/slideLayout" Target="../slideLayouts/slideLayout54.xml"/><Relationship Id="rId22" Type="http://schemas.openxmlformats.org/officeDocument/2006/relationships/tags" Target="../tags/tag1166.xml"/><Relationship Id="rId21" Type="http://schemas.openxmlformats.org/officeDocument/2006/relationships/image" Target="../media/image34.png"/><Relationship Id="rId20" Type="http://schemas.openxmlformats.org/officeDocument/2006/relationships/image" Target="../media/image33.png"/><Relationship Id="rId2" Type="http://schemas.openxmlformats.org/officeDocument/2006/relationships/tags" Target="../tags/tag1148.xml"/><Relationship Id="rId19" Type="http://schemas.openxmlformats.org/officeDocument/2006/relationships/tags" Target="../tags/tag1165.xml"/><Relationship Id="rId18" Type="http://schemas.openxmlformats.org/officeDocument/2006/relationships/tags" Target="../tags/tag1164.xml"/><Relationship Id="rId17" Type="http://schemas.openxmlformats.org/officeDocument/2006/relationships/tags" Target="../tags/tag1163.xml"/><Relationship Id="rId16" Type="http://schemas.openxmlformats.org/officeDocument/2006/relationships/tags" Target="../tags/tag1162.xml"/><Relationship Id="rId15" Type="http://schemas.openxmlformats.org/officeDocument/2006/relationships/tags" Target="../tags/tag1161.xml"/><Relationship Id="rId14" Type="http://schemas.openxmlformats.org/officeDocument/2006/relationships/tags" Target="../tags/tag1160.xml"/><Relationship Id="rId13" Type="http://schemas.openxmlformats.org/officeDocument/2006/relationships/tags" Target="../tags/tag1159.xml"/><Relationship Id="rId12" Type="http://schemas.openxmlformats.org/officeDocument/2006/relationships/tags" Target="../tags/tag1158.xml"/><Relationship Id="rId11" Type="http://schemas.openxmlformats.org/officeDocument/2006/relationships/tags" Target="../tags/tag1157.xml"/><Relationship Id="rId10" Type="http://schemas.openxmlformats.org/officeDocument/2006/relationships/tags" Target="../tags/tag1156.xml"/><Relationship Id="rId1" Type="http://schemas.openxmlformats.org/officeDocument/2006/relationships/tags" Target="../tags/tag1147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175.xml"/><Relationship Id="rId8" Type="http://schemas.openxmlformats.org/officeDocument/2006/relationships/tags" Target="../tags/tag1174.xml"/><Relationship Id="rId7" Type="http://schemas.openxmlformats.org/officeDocument/2006/relationships/tags" Target="../tags/tag1173.xml"/><Relationship Id="rId6" Type="http://schemas.openxmlformats.org/officeDocument/2006/relationships/tags" Target="../tags/tag1172.xml"/><Relationship Id="rId5" Type="http://schemas.openxmlformats.org/officeDocument/2006/relationships/tags" Target="../tags/tag1171.xml"/><Relationship Id="rId4" Type="http://schemas.openxmlformats.org/officeDocument/2006/relationships/tags" Target="../tags/tag1170.xml"/><Relationship Id="rId3" Type="http://schemas.openxmlformats.org/officeDocument/2006/relationships/tags" Target="../tags/tag1169.xml"/><Relationship Id="rId2" Type="http://schemas.openxmlformats.org/officeDocument/2006/relationships/tags" Target="../tags/tag1168.xml"/><Relationship Id="rId17" Type="http://schemas.openxmlformats.org/officeDocument/2006/relationships/slideLayout" Target="../slideLayouts/slideLayout53.xml"/><Relationship Id="rId16" Type="http://schemas.openxmlformats.org/officeDocument/2006/relationships/tags" Target="../tags/tag1181.xml"/><Relationship Id="rId15" Type="http://schemas.openxmlformats.org/officeDocument/2006/relationships/image" Target="../media/image35.png"/><Relationship Id="rId14" Type="http://schemas.openxmlformats.org/officeDocument/2006/relationships/tags" Target="../tags/tag1180.xml"/><Relationship Id="rId13" Type="http://schemas.openxmlformats.org/officeDocument/2006/relationships/tags" Target="../tags/tag1179.xml"/><Relationship Id="rId12" Type="http://schemas.openxmlformats.org/officeDocument/2006/relationships/tags" Target="../tags/tag1178.xml"/><Relationship Id="rId11" Type="http://schemas.openxmlformats.org/officeDocument/2006/relationships/tags" Target="../tags/tag1177.xml"/><Relationship Id="rId10" Type="http://schemas.openxmlformats.org/officeDocument/2006/relationships/tags" Target="../tags/tag1176.xml"/><Relationship Id="rId1" Type="http://schemas.openxmlformats.org/officeDocument/2006/relationships/tags" Target="../tags/tag116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190.xml"/><Relationship Id="rId8" Type="http://schemas.openxmlformats.org/officeDocument/2006/relationships/tags" Target="../tags/tag1189.xml"/><Relationship Id="rId7" Type="http://schemas.openxmlformats.org/officeDocument/2006/relationships/tags" Target="../tags/tag1188.xml"/><Relationship Id="rId6" Type="http://schemas.openxmlformats.org/officeDocument/2006/relationships/tags" Target="../tags/tag1187.xml"/><Relationship Id="rId5" Type="http://schemas.openxmlformats.org/officeDocument/2006/relationships/tags" Target="../tags/tag1186.xml"/><Relationship Id="rId4" Type="http://schemas.openxmlformats.org/officeDocument/2006/relationships/tags" Target="../tags/tag1185.xml"/><Relationship Id="rId3" Type="http://schemas.openxmlformats.org/officeDocument/2006/relationships/tags" Target="../tags/tag1184.xml"/><Relationship Id="rId21" Type="http://schemas.openxmlformats.org/officeDocument/2006/relationships/slideLayout" Target="../slideLayouts/slideLayout52.xml"/><Relationship Id="rId20" Type="http://schemas.openxmlformats.org/officeDocument/2006/relationships/tags" Target="../tags/tag1199.xml"/><Relationship Id="rId2" Type="http://schemas.openxmlformats.org/officeDocument/2006/relationships/tags" Target="../tags/tag1183.xml"/><Relationship Id="rId19" Type="http://schemas.openxmlformats.org/officeDocument/2006/relationships/image" Target="../media/image37.png"/><Relationship Id="rId18" Type="http://schemas.openxmlformats.org/officeDocument/2006/relationships/image" Target="../media/image36.png"/><Relationship Id="rId17" Type="http://schemas.openxmlformats.org/officeDocument/2006/relationships/tags" Target="../tags/tag1198.xml"/><Relationship Id="rId16" Type="http://schemas.openxmlformats.org/officeDocument/2006/relationships/tags" Target="../tags/tag1197.xml"/><Relationship Id="rId15" Type="http://schemas.openxmlformats.org/officeDocument/2006/relationships/tags" Target="../tags/tag1196.xml"/><Relationship Id="rId14" Type="http://schemas.openxmlformats.org/officeDocument/2006/relationships/tags" Target="../tags/tag1195.xml"/><Relationship Id="rId13" Type="http://schemas.openxmlformats.org/officeDocument/2006/relationships/tags" Target="../tags/tag1194.xml"/><Relationship Id="rId12" Type="http://schemas.openxmlformats.org/officeDocument/2006/relationships/tags" Target="../tags/tag1193.xml"/><Relationship Id="rId11" Type="http://schemas.openxmlformats.org/officeDocument/2006/relationships/tags" Target="../tags/tag1192.xml"/><Relationship Id="rId10" Type="http://schemas.openxmlformats.org/officeDocument/2006/relationships/tags" Target="../tags/tag1191.xml"/><Relationship Id="rId1" Type="http://schemas.openxmlformats.org/officeDocument/2006/relationships/tags" Target="../tags/tag118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207.xml"/><Relationship Id="rId8" Type="http://schemas.openxmlformats.org/officeDocument/2006/relationships/image" Target="../media/image38.png"/><Relationship Id="rId7" Type="http://schemas.openxmlformats.org/officeDocument/2006/relationships/tags" Target="../tags/tag1206.xml"/><Relationship Id="rId6" Type="http://schemas.openxmlformats.org/officeDocument/2006/relationships/tags" Target="../tags/tag1205.xml"/><Relationship Id="rId5" Type="http://schemas.openxmlformats.org/officeDocument/2006/relationships/tags" Target="../tags/tag1204.xml"/><Relationship Id="rId4" Type="http://schemas.openxmlformats.org/officeDocument/2006/relationships/tags" Target="../tags/tag1203.xml"/><Relationship Id="rId3" Type="http://schemas.openxmlformats.org/officeDocument/2006/relationships/tags" Target="../tags/tag1202.xml"/><Relationship Id="rId2" Type="http://schemas.openxmlformats.org/officeDocument/2006/relationships/tags" Target="../tags/tag1201.xml"/><Relationship Id="rId10" Type="http://schemas.openxmlformats.org/officeDocument/2006/relationships/slideLayout" Target="../slideLayouts/slideLayout51.xml"/><Relationship Id="rId1" Type="http://schemas.openxmlformats.org/officeDocument/2006/relationships/tags" Target="../tags/tag1200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216.xml"/><Relationship Id="rId8" Type="http://schemas.openxmlformats.org/officeDocument/2006/relationships/tags" Target="../tags/tag1215.xml"/><Relationship Id="rId7" Type="http://schemas.openxmlformats.org/officeDocument/2006/relationships/tags" Target="../tags/tag1214.xml"/><Relationship Id="rId6" Type="http://schemas.openxmlformats.org/officeDocument/2006/relationships/tags" Target="../tags/tag1213.xml"/><Relationship Id="rId5" Type="http://schemas.openxmlformats.org/officeDocument/2006/relationships/tags" Target="../tags/tag1212.xml"/><Relationship Id="rId4" Type="http://schemas.openxmlformats.org/officeDocument/2006/relationships/tags" Target="../tags/tag1211.xml"/><Relationship Id="rId3" Type="http://schemas.openxmlformats.org/officeDocument/2006/relationships/tags" Target="../tags/tag1210.xml"/><Relationship Id="rId2" Type="http://schemas.openxmlformats.org/officeDocument/2006/relationships/tags" Target="../tags/tag1209.xml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50.xml"/><Relationship Id="rId13" Type="http://schemas.openxmlformats.org/officeDocument/2006/relationships/tags" Target="../tags/tag1218.xml"/><Relationship Id="rId12" Type="http://schemas.openxmlformats.org/officeDocument/2006/relationships/image" Target="../media/image39.emf"/><Relationship Id="rId11" Type="http://schemas.openxmlformats.org/officeDocument/2006/relationships/oleObject" Target="../embeddings/oleObject1.bin"/><Relationship Id="rId10" Type="http://schemas.openxmlformats.org/officeDocument/2006/relationships/tags" Target="../tags/tag1217.xml"/><Relationship Id="rId1" Type="http://schemas.openxmlformats.org/officeDocument/2006/relationships/tags" Target="../tags/tag1208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227.xml"/><Relationship Id="rId8" Type="http://schemas.openxmlformats.org/officeDocument/2006/relationships/tags" Target="../tags/tag1226.xml"/><Relationship Id="rId7" Type="http://schemas.openxmlformats.org/officeDocument/2006/relationships/tags" Target="../tags/tag1225.xml"/><Relationship Id="rId6" Type="http://schemas.openxmlformats.org/officeDocument/2006/relationships/tags" Target="../tags/tag1224.xml"/><Relationship Id="rId5" Type="http://schemas.openxmlformats.org/officeDocument/2006/relationships/tags" Target="../tags/tag1223.xml"/><Relationship Id="rId4" Type="http://schemas.openxmlformats.org/officeDocument/2006/relationships/tags" Target="../tags/tag1222.xml"/><Relationship Id="rId3" Type="http://schemas.openxmlformats.org/officeDocument/2006/relationships/tags" Target="../tags/tag1221.xml"/><Relationship Id="rId2" Type="http://schemas.openxmlformats.org/officeDocument/2006/relationships/tags" Target="../tags/tag1220.xml"/><Relationship Id="rId17" Type="http://schemas.openxmlformats.org/officeDocument/2006/relationships/slideLayout" Target="../slideLayouts/slideLayout49.xml"/><Relationship Id="rId16" Type="http://schemas.openxmlformats.org/officeDocument/2006/relationships/tags" Target="../tags/tag1232.xml"/><Relationship Id="rId15" Type="http://schemas.openxmlformats.org/officeDocument/2006/relationships/image" Target="../media/image41.png"/><Relationship Id="rId14" Type="http://schemas.openxmlformats.org/officeDocument/2006/relationships/image" Target="../media/image40.png"/><Relationship Id="rId13" Type="http://schemas.openxmlformats.org/officeDocument/2006/relationships/tags" Target="../tags/tag1231.xml"/><Relationship Id="rId12" Type="http://schemas.openxmlformats.org/officeDocument/2006/relationships/tags" Target="../tags/tag1230.xml"/><Relationship Id="rId11" Type="http://schemas.openxmlformats.org/officeDocument/2006/relationships/tags" Target="../tags/tag1229.xml"/><Relationship Id="rId10" Type="http://schemas.openxmlformats.org/officeDocument/2006/relationships/tags" Target="../tags/tag1228.xml"/><Relationship Id="rId1" Type="http://schemas.openxmlformats.org/officeDocument/2006/relationships/tags" Target="../tags/tag121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53.xml"/><Relationship Id="rId8" Type="http://schemas.openxmlformats.org/officeDocument/2006/relationships/tags" Target="../tags/tag952.xml"/><Relationship Id="rId7" Type="http://schemas.openxmlformats.org/officeDocument/2006/relationships/tags" Target="../tags/tag951.xml"/><Relationship Id="rId6" Type="http://schemas.openxmlformats.org/officeDocument/2006/relationships/tags" Target="../tags/tag950.xml"/><Relationship Id="rId5" Type="http://schemas.openxmlformats.org/officeDocument/2006/relationships/tags" Target="../tags/tag949.xml"/><Relationship Id="rId4" Type="http://schemas.openxmlformats.org/officeDocument/2006/relationships/tags" Target="../tags/tag948.xml"/><Relationship Id="rId3" Type="http://schemas.openxmlformats.org/officeDocument/2006/relationships/tags" Target="../tags/tag947.xml"/><Relationship Id="rId2" Type="http://schemas.openxmlformats.org/officeDocument/2006/relationships/tags" Target="../tags/tag946.xml"/><Relationship Id="rId13" Type="http://schemas.openxmlformats.org/officeDocument/2006/relationships/slideLayout" Target="../slideLayouts/slideLayout71.xml"/><Relationship Id="rId12" Type="http://schemas.openxmlformats.org/officeDocument/2006/relationships/tags" Target="../tags/tag956.xml"/><Relationship Id="rId11" Type="http://schemas.openxmlformats.org/officeDocument/2006/relationships/tags" Target="../tags/tag955.xml"/><Relationship Id="rId10" Type="http://schemas.openxmlformats.org/officeDocument/2006/relationships/tags" Target="../tags/tag954.xml"/><Relationship Id="rId1" Type="http://schemas.openxmlformats.org/officeDocument/2006/relationships/tags" Target="../tags/tag945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241.xml"/><Relationship Id="rId8" Type="http://schemas.openxmlformats.org/officeDocument/2006/relationships/tags" Target="../tags/tag1240.xml"/><Relationship Id="rId7" Type="http://schemas.openxmlformats.org/officeDocument/2006/relationships/tags" Target="../tags/tag1239.xml"/><Relationship Id="rId6" Type="http://schemas.openxmlformats.org/officeDocument/2006/relationships/tags" Target="../tags/tag1238.xml"/><Relationship Id="rId5" Type="http://schemas.openxmlformats.org/officeDocument/2006/relationships/tags" Target="../tags/tag1237.xml"/><Relationship Id="rId4" Type="http://schemas.openxmlformats.org/officeDocument/2006/relationships/tags" Target="../tags/tag1236.xml"/><Relationship Id="rId3" Type="http://schemas.openxmlformats.org/officeDocument/2006/relationships/tags" Target="../tags/tag1235.xml"/><Relationship Id="rId2" Type="http://schemas.openxmlformats.org/officeDocument/2006/relationships/tags" Target="../tags/tag1234.xml"/><Relationship Id="rId12" Type="http://schemas.openxmlformats.org/officeDocument/2006/relationships/slideLayout" Target="../slideLayouts/slideLayout48.xml"/><Relationship Id="rId11" Type="http://schemas.openxmlformats.org/officeDocument/2006/relationships/tags" Target="../tags/tag1242.xml"/><Relationship Id="rId10" Type="http://schemas.openxmlformats.org/officeDocument/2006/relationships/image" Target="../media/image42.png"/><Relationship Id="rId1" Type="http://schemas.openxmlformats.org/officeDocument/2006/relationships/tags" Target="../tags/tag1233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251.xml"/><Relationship Id="rId8" Type="http://schemas.openxmlformats.org/officeDocument/2006/relationships/tags" Target="../tags/tag1250.xml"/><Relationship Id="rId7" Type="http://schemas.openxmlformats.org/officeDocument/2006/relationships/tags" Target="../tags/tag1249.xml"/><Relationship Id="rId6" Type="http://schemas.openxmlformats.org/officeDocument/2006/relationships/tags" Target="../tags/tag1248.xml"/><Relationship Id="rId5" Type="http://schemas.openxmlformats.org/officeDocument/2006/relationships/tags" Target="../tags/tag1247.xml"/><Relationship Id="rId4" Type="http://schemas.openxmlformats.org/officeDocument/2006/relationships/tags" Target="../tags/tag1246.xml"/><Relationship Id="rId3" Type="http://schemas.openxmlformats.org/officeDocument/2006/relationships/tags" Target="../tags/tag1245.xml"/><Relationship Id="rId2" Type="http://schemas.openxmlformats.org/officeDocument/2006/relationships/tags" Target="../tags/tag1244.xml"/><Relationship Id="rId13" Type="http://schemas.openxmlformats.org/officeDocument/2006/relationships/slideLayout" Target="../slideLayouts/slideLayout47.xml"/><Relationship Id="rId12" Type="http://schemas.openxmlformats.org/officeDocument/2006/relationships/tags" Target="../tags/tag1252.xml"/><Relationship Id="rId11" Type="http://schemas.openxmlformats.org/officeDocument/2006/relationships/image" Target="../media/image44.png"/><Relationship Id="rId10" Type="http://schemas.openxmlformats.org/officeDocument/2006/relationships/image" Target="../media/image43.png"/><Relationship Id="rId1" Type="http://schemas.openxmlformats.org/officeDocument/2006/relationships/tags" Target="../tags/tag1243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6.xml"/><Relationship Id="rId5" Type="http://schemas.openxmlformats.org/officeDocument/2006/relationships/tags" Target="../tags/tag1256.xml"/><Relationship Id="rId4" Type="http://schemas.openxmlformats.org/officeDocument/2006/relationships/image" Target="../media/image45.png"/><Relationship Id="rId3" Type="http://schemas.openxmlformats.org/officeDocument/2006/relationships/tags" Target="../tags/tag1255.xml"/><Relationship Id="rId2" Type="http://schemas.openxmlformats.org/officeDocument/2006/relationships/tags" Target="../tags/tag1254.xml"/><Relationship Id="rId1" Type="http://schemas.openxmlformats.org/officeDocument/2006/relationships/tags" Target="../tags/tag1253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265.xml"/><Relationship Id="rId8" Type="http://schemas.openxmlformats.org/officeDocument/2006/relationships/tags" Target="../tags/tag1264.xml"/><Relationship Id="rId7" Type="http://schemas.openxmlformats.org/officeDocument/2006/relationships/tags" Target="../tags/tag1263.xml"/><Relationship Id="rId6" Type="http://schemas.openxmlformats.org/officeDocument/2006/relationships/tags" Target="../tags/tag1262.xml"/><Relationship Id="rId5" Type="http://schemas.openxmlformats.org/officeDocument/2006/relationships/tags" Target="../tags/tag1261.xml"/><Relationship Id="rId4" Type="http://schemas.openxmlformats.org/officeDocument/2006/relationships/tags" Target="../tags/tag1260.xml"/><Relationship Id="rId3" Type="http://schemas.openxmlformats.org/officeDocument/2006/relationships/tags" Target="../tags/tag1259.xml"/><Relationship Id="rId20" Type="http://schemas.openxmlformats.org/officeDocument/2006/relationships/slideLayout" Target="../slideLayouts/slideLayout45.xml"/><Relationship Id="rId2" Type="http://schemas.openxmlformats.org/officeDocument/2006/relationships/tags" Target="../tags/tag1258.xml"/><Relationship Id="rId19" Type="http://schemas.openxmlformats.org/officeDocument/2006/relationships/tags" Target="../tags/tag1273.xml"/><Relationship Id="rId18" Type="http://schemas.openxmlformats.org/officeDocument/2006/relationships/image" Target="../media/image47.png"/><Relationship Id="rId17" Type="http://schemas.openxmlformats.org/officeDocument/2006/relationships/image" Target="../media/image46.png"/><Relationship Id="rId16" Type="http://schemas.openxmlformats.org/officeDocument/2006/relationships/tags" Target="../tags/tag1272.xml"/><Relationship Id="rId15" Type="http://schemas.openxmlformats.org/officeDocument/2006/relationships/tags" Target="../tags/tag1271.xml"/><Relationship Id="rId14" Type="http://schemas.openxmlformats.org/officeDocument/2006/relationships/tags" Target="../tags/tag1270.xml"/><Relationship Id="rId13" Type="http://schemas.openxmlformats.org/officeDocument/2006/relationships/tags" Target="../tags/tag1269.xml"/><Relationship Id="rId12" Type="http://schemas.openxmlformats.org/officeDocument/2006/relationships/tags" Target="../tags/tag1268.xml"/><Relationship Id="rId11" Type="http://schemas.openxmlformats.org/officeDocument/2006/relationships/tags" Target="../tags/tag1267.xml"/><Relationship Id="rId10" Type="http://schemas.openxmlformats.org/officeDocument/2006/relationships/tags" Target="../tags/tag1266.xml"/><Relationship Id="rId1" Type="http://schemas.openxmlformats.org/officeDocument/2006/relationships/tags" Target="../tags/tag1257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1282.xml"/><Relationship Id="rId8" Type="http://schemas.openxmlformats.org/officeDocument/2006/relationships/tags" Target="../tags/tag1281.xml"/><Relationship Id="rId7" Type="http://schemas.openxmlformats.org/officeDocument/2006/relationships/tags" Target="../tags/tag1280.xml"/><Relationship Id="rId6" Type="http://schemas.openxmlformats.org/officeDocument/2006/relationships/tags" Target="../tags/tag1279.xml"/><Relationship Id="rId5" Type="http://schemas.openxmlformats.org/officeDocument/2006/relationships/tags" Target="../tags/tag1278.xml"/><Relationship Id="rId4" Type="http://schemas.openxmlformats.org/officeDocument/2006/relationships/tags" Target="../tags/tag1277.xml"/><Relationship Id="rId3" Type="http://schemas.openxmlformats.org/officeDocument/2006/relationships/tags" Target="../tags/tag1276.xml"/><Relationship Id="rId2" Type="http://schemas.openxmlformats.org/officeDocument/2006/relationships/tags" Target="../tags/tag1275.xml"/><Relationship Id="rId14" Type="http://schemas.openxmlformats.org/officeDocument/2006/relationships/slideLayout" Target="../slideLayouts/slideLayout44.xml"/><Relationship Id="rId13" Type="http://schemas.openxmlformats.org/officeDocument/2006/relationships/tags" Target="../tags/tag1284.xml"/><Relationship Id="rId12" Type="http://schemas.openxmlformats.org/officeDocument/2006/relationships/image" Target="../media/image49.png"/><Relationship Id="rId11" Type="http://schemas.openxmlformats.org/officeDocument/2006/relationships/image" Target="../media/image48.png"/><Relationship Id="rId10" Type="http://schemas.openxmlformats.org/officeDocument/2006/relationships/tags" Target="../tags/tag1283.xml"/><Relationship Id="rId1" Type="http://schemas.openxmlformats.org/officeDocument/2006/relationships/tags" Target="../tags/tag1274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292.xml"/><Relationship Id="rId8" Type="http://schemas.openxmlformats.org/officeDocument/2006/relationships/tags" Target="../tags/tag1291.xml"/><Relationship Id="rId7" Type="http://schemas.openxmlformats.org/officeDocument/2006/relationships/tags" Target="../tags/tag1290.xml"/><Relationship Id="rId6" Type="http://schemas.openxmlformats.org/officeDocument/2006/relationships/tags" Target="../tags/tag1289.xml"/><Relationship Id="rId5" Type="http://schemas.openxmlformats.org/officeDocument/2006/relationships/tags" Target="../tags/tag1288.xml"/><Relationship Id="rId4" Type="http://schemas.openxmlformats.org/officeDocument/2006/relationships/tags" Target="../tags/tag1287.xml"/><Relationship Id="rId3" Type="http://schemas.openxmlformats.org/officeDocument/2006/relationships/image" Target="../media/image50.png"/><Relationship Id="rId2" Type="http://schemas.openxmlformats.org/officeDocument/2006/relationships/tags" Target="../tags/tag1286.xml"/><Relationship Id="rId11" Type="http://schemas.openxmlformats.org/officeDocument/2006/relationships/slideLayout" Target="../slideLayouts/slideLayout43.xml"/><Relationship Id="rId10" Type="http://schemas.openxmlformats.org/officeDocument/2006/relationships/tags" Target="../tags/tag1293.xml"/><Relationship Id="rId1" Type="http://schemas.openxmlformats.org/officeDocument/2006/relationships/tags" Target="../tags/tag1285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2.xml"/><Relationship Id="rId6" Type="http://schemas.openxmlformats.org/officeDocument/2006/relationships/tags" Target="../tags/tag1298.xml"/><Relationship Id="rId5" Type="http://schemas.openxmlformats.org/officeDocument/2006/relationships/tags" Target="../tags/tag1297.xml"/><Relationship Id="rId4" Type="http://schemas.openxmlformats.org/officeDocument/2006/relationships/tags" Target="../tags/tag1296.xml"/><Relationship Id="rId3" Type="http://schemas.openxmlformats.org/officeDocument/2006/relationships/image" Target="../media/image51.png"/><Relationship Id="rId2" Type="http://schemas.openxmlformats.org/officeDocument/2006/relationships/tags" Target="../tags/tag1295.xml"/><Relationship Id="rId1" Type="http://schemas.openxmlformats.org/officeDocument/2006/relationships/tags" Target="../tags/tag1294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306.xml"/><Relationship Id="rId8" Type="http://schemas.openxmlformats.org/officeDocument/2006/relationships/tags" Target="../tags/tag1305.xml"/><Relationship Id="rId7" Type="http://schemas.openxmlformats.org/officeDocument/2006/relationships/tags" Target="../tags/tag1304.xml"/><Relationship Id="rId6" Type="http://schemas.openxmlformats.org/officeDocument/2006/relationships/tags" Target="../tags/tag1303.xml"/><Relationship Id="rId5" Type="http://schemas.openxmlformats.org/officeDocument/2006/relationships/tags" Target="../tags/tag1302.xml"/><Relationship Id="rId4" Type="http://schemas.openxmlformats.org/officeDocument/2006/relationships/tags" Target="../tags/tag1301.xml"/><Relationship Id="rId3" Type="http://schemas.openxmlformats.org/officeDocument/2006/relationships/image" Target="../media/image52.jpeg"/><Relationship Id="rId2" Type="http://schemas.openxmlformats.org/officeDocument/2006/relationships/tags" Target="../tags/tag1300.xml"/><Relationship Id="rId17" Type="http://schemas.openxmlformats.org/officeDocument/2006/relationships/slideLayout" Target="../slideLayouts/slideLayout41.xml"/><Relationship Id="rId16" Type="http://schemas.openxmlformats.org/officeDocument/2006/relationships/tags" Target="../tags/tag1313.xml"/><Relationship Id="rId15" Type="http://schemas.openxmlformats.org/officeDocument/2006/relationships/tags" Target="../tags/tag1312.xml"/><Relationship Id="rId14" Type="http://schemas.openxmlformats.org/officeDocument/2006/relationships/tags" Target="../tags/tag1311.xml"/><Relationship Id="rId13" Type="http://schemas.openxmlformats.org/officeDocument/2006/relationships/tags" Target="../tags/tag1310.xml"/><Relationship Id="rId12" Type="http://schemas.openxmlformats.org/officeDocument/2006/relationships/tags" Target="../tags/tag1309.xml"/><Relationship Id="rId11" Type="http://schemas.openxmlformats.org/officeDocument/2006/relationships/tags" Target="../tags/tag1308.xml"/><Relationship Id="rId10" Type="http://schemas.openxmlformats.org/officeDocument/2006/relationships/tags" Target="../tags/tag1307.xml"/><Relationship Id="rId1" Type="http://schemas.openxmlformats.org/officeDocument/2006/relationships/tags" Target="../tags/tag1299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322.xml"/><Relationship Id="rId8" Type="http://schemas.openxmlformats.org/officeDocument/2006/relationships/tags" Target="../tags/tag1321.xml"/><Relationship Id="rId7" Type="http://schemas.openxmlformats.org/officeDocument/2006/relationships/tags" Target="../tags/tag1320.xml"/><Relationship Id="rId6" Type="http://schemas.openxmlformats.org/officeDocument/2006/relationships/tags" Target="../tags/tag1319.xml"/><Relationship Id="rId5" Type="http://schemas.openxmlformats.org/officeDocument/2006/relationships/tags" Target="../tags/tag1318.xml"/><Relationship Id="rId4" Type="http://schemas.openxmlformats.org/officeDocument/2006/relationships/tags" Target="../tags/tag1317.xml"/><Relationship Id="rId3" Type="http://schemas.openxmlformats.org/officeDocument/2006/relationships/tags" Target="../tags/tag1316.xml"/><Relationship Id="rId2" Type="http://schemas.openxmlformats.org/officeDocument/2006/relationships/tags" Target="../tags/tag1315.xml"/><Relationship Id="rId12" Type="http://schemas.openxmlformats.org/officeDocument/2006/relationships/slideLayout" Target="../slideLayouts/slideLayout40.xml"/><Relationship Id="rId11" Type="http://schemas.openxmlformats.org/officeDocument/2006/relationships/tags" Target="../tags/tag1323.xml"/><Relationship Id="rId10" Type="http://schemas.openxmlformats.org/officeDocument/2006/relationships/image" Target="../media/image53.png"/><Relationship Id="rId1" Type="http://schemas.openxmlformats.org/officeDocument/2006/relationships/tags" Target="../tags/tag1314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tags" Target="../tags/tag1331.xml"/><Relationship Id="rId7" Type="http://schemas.openxmlformats.org/officeDocument/2006/relationships/tags" Target="../tags/tag1330.xml"/><Relationship Id="rId6" Type="http://schemas.openxmlformats.org/officeDocument/2006/relationships/tags" Target="../tags/tag1329.xml"/><Relationship Id="rId5" Type="http://schemas.openxmlformats.org/officeDocument/2006/relationships/tags" Target="../tags/tag1328.xml"/><Relationship Id="rId4" Type="http://schemas.openxmlformats.org/officeDocument/2006/relationships/tags" Target="../tags/tag1327.xml"/><Relationship Id="rId3" Type="http://schemas.openxmlformats.org/officeDocument/2006/relationships/tags" Target="../tags/tag1326.xml"/><Relationship Id="rId2" Type="http://schemas.openxmlformats.org/officeDocument/2006/relationships/tags" Target="../tags/tag1325.xml"/><Relationship Id="rId11" Type="http://schemas.openxmlformats.org/officeDocument/2006/relationships/slideLayout" Target="../slideLayouts/slideLayout39.xml"/><Relationship Id="rId10" Type="http://schemas.openxmlformats.org/officeDocument/2006/relationships/tags" Target="../tags/tag1332.xml"/><Relationship Id="rId1" Type="http://schemas.openxmlformats.org/officeDocument/2006/relationships/tags" Target="../tags/tag132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0.xml"/><Relationship Id="rId3" Type="http://schemas.openxmlformats.org/officeDocument/2006/relationships/tags" Target="../tags/tag959.xml"/><Relationship Id="rId2" Type="http://schemas.openxmlformats.org/officeDocument/2006/relationships/tags" Target="../tags/tag958.xml"/><Relationship Id="rId1" Type="http://schemas.openxmlformats.org/officeDocument/2006/relationships/tags" Target="../tags/tag957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0.xml"/><Relationship Id="rId3" Type="http://schemas.openxmlformats.org/officeDocument/2006/relationships/tags" Target="../tags/tag1335.xml"/><Relationship Id="rId2" Type="http://schemas.openxmlformats.org/officeDocument/2006/relationships/tags" Target="../tags/tag1334.xml"/><Relationship Id="rId1" Type="http://schemas.openxmlformats.org/officeDocument/2006/relationships/tags" Target="../tags/tag1333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343.xml"/><Relationship Id="rId8" Type="http://schemas.openxmlformats.org/officeDocument/2006/relationships/image" Target="../media/image55.png"/><Relationship Id="rId7" Type="http://schemas.openxmlformats.org/officeDocument/2006/relationships/tags" Target="../tags/tag1342.xml"/><Relationship Id="rId6" Type="http://schemas.openxmlformats.org/officeDocument/2006/relationships/tags" Target="../tags/tag1341.xml"/><Relationship Id="rId5" Type="http://schemas.openxmlformats.org/officeDocument/2006/relationships/tags" Target="../tags/tag1340.xml"/><Relationship Id="rId4" Type="http://schemas.openxmlformats.org/officeDocument/2006/relationships/tags" Target="../tags/tag1339.xml"/><Relationship Id="rId3" Type="http://schemas.openxmlformats.org/officeDocument/2006/relationships/tags" Target="../tags/tag1338.xml"/><Relationship Id="rId2" Type="http://schemas.openxmlformats.org/officeDocument/2006/relationships/tags" Target="../tags/tag1337.xml"/><Relationship Id="rId10" Type="http://schemas.openxmlformats.org/officeDocument/2006/relationships/slideLayout" Target="../slideLayouts/slideLayout38.xml"/><Relationship Id="rId1" Type="http://schemas.openxmlformats.org/officeDocument/2006/relationships/tags" Target="../tags/tag1336.xml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tags" Target="../tags/tag1348.xml"/><Relationship Id="rId5" Type="http://schemas.openxmlformats.org/officeDocument/2006/relationships/tags" Target="../tags/tag1347.xml"/><Relationship Id="rId4" Type="http://schemas.openxmlformats.org/officeDocument/2006/relationships/tags" Target="../tags/tag1346.xml"/><Relationship Id="rId3" Type="http://schemas.openxmlformats.org/officeDocument/2006/relationships/image" Target="../media/image56.png"/><Relationship Id="rId2" Type="http://schemas.openxmlformats.org/officeDocument/2006/relationships/tags" Target="../tags/tag1345.xml"/><Relationship Id="rId1" Type="http://schemas.openxmlformats.org/officeDocument/2006/relationships/tags" Target="../tags/tag1344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jpeg"/><Relationship Id="rId8" Type="http://schemas.openxmlformats.org/officeDocument/2006/relationships/tags" Target="../tags/tag1355.xml"/><Relationship Id="rId7" Type="http://schemas.openxmlformats.org/officeDocument/2006/relationships/tags" Target="../tags/tag1354.xml"/><Relationship Id="rId6" Type="http://schemas.openxmlformats.org/officeDocument/2006/relationships/tags" Target="../tags/tag1353.xml"/><Relationship Id="rId5" Type="http://schemas.openxmlformats.org/officeDocument/2006/relationships/tags" Target="../tags/tag1352.xml"/><Relationship Id="rId4" Type="http://schemas.openxmlformats.org/officeDocument/2006/relationships/image" Target="../media/image57.jpeg"/><Relationship Id="rId3" Type="http://schemas.openxmlformats.org/officeDocument/2006/relationships/tags" Target="../tags/tag1351.xml"/><Relationship Id="rId2" Type="http://schemas.openxmlformats.org/officeDocument/2006/relationships/tags" Target="../tags/tag1350.xml"/><Relationship Id="rId13" Type="http://schemas.openxmlformats.org/officeDocument/2006/relationships/slideLayout" Target="../slideLayouts/slideLayout36.xml"/><Relationship Id="rId12" Type="http://schemas.openxmlformats.org/officeDocument/2006/relationships/tags" Target="../tags/tag1358.xml"/><Relationship Id="rId11" Type="http://schemas.openxmlformats.org/officeDocument/2006/relationships/tags" Target="../tags/tag1357.xml"/><Relationship Id="rId10" Type="http://schemas.openxmlformats.org/officeDocument/2006/relationships/tags" Target="../tags/tag1356.xml"/><Relationship Id="rId1" Type="http://schemas.openxmlformats.org/officeDocument/2006/relationships/tags" Target="../tags/tag1349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366.xml"/><Relationship Id="rId8" Type="http://schemas.openxmlformats.org/officeDocument/2006/relationships/tags" Target="../tags/tag1365.xml"/><Relationship Id="rId7" Type="http://schemas.openxmlformats.org/officeDocument/2006/relationships/tags" Target="../tags/tag1364.xml"/><Relationship Id="rId6" Type="http://schemas.openxmlformats.org/officeDocument/2006/relationships/tags" Target="../tags/tag1363.xml"/><Relationship Id="rId5" Type="http://schemas.openxmlformats.org/officeDocument/2006/relationships/image" Target="../media/image59.jpeg"/><Relationship Id="rId4" Type="http://schemas.openxmlformats.org/officeDocument/2006/relationships/tags" Target="../tags/tag1362.xml"/><Relationship Id="rId3" Type="http://schemas.openxmlformats.org/officeDocument/2006/relationships/tags" Target="../tags/tag1361.xml"/><Relationship Id="rId24" Type="http://schemas.openxmlformats.org/officeDocument/2006/relationships/slideLayout" Target="../slideLayouts/slideLayout35.xml"/><Relationship Id="rId23" Type="http://schemas.openxmlformats.org/officeDocument/2006/relationships/tags" Target="../tags/tag1377.xml"/><Relationship Id="rId22" Type="http://schemas.openxmlformats.org/officeDocument/2006/relationships/tags" Target="../tags/tag1376.xml"/><Relationship Id="rId21" Type="http://schemas.openxmlformats.org/officeDocument/2006/relationships/tags" Target="../tags/tag1375.xml"/><Relationship Id="rId20" Type="http://schemas.openxmlformats.org/officeDocument/2006/relationships/image" Target="../media/image62.jpeg"/><Relationship Id="rId2" Type="http://schemas.openxmlformats.org/officeDocument/2006/relationships/tags" Target="../tags/tag1360.xml"/><Relationship Id="rId19" Type="http://schemas.openxmlformats.org/officeDocument/2006/relationships/tags" Target="../tags/tag1374.xml"/><Relationship Id="rId18" Type="http://schemas.openxmlformats.org/officeDocument/2006/relationships/tags" Target="../tags/tag1373.xml"/><Relationship Id="rId17" Type="http://schemas.openxmlformats.org/officeDocument/2006/relationships/tags" Target="../tags/tag1372.xml"/><Relationship Id="rId16" Type="http://schemas.openxmlformats.org/officeDocument/2006/relationships/tags" Target="../tags/tag1371.xml"/><Relationship Id="rId15" Type="http://schemas.openxmlformats.org/officeDocument/2006/relationships/image" Target="../media/image61.jpeg"/><Relationship Id="rId14" Type="http://schemas.openxmlformats.org/officeDocument/2006/relationships/tags" Target="../tags/tag1370.xml"/><Relationship Id="rId13" Type="http://schemas.openxmlformats.org/officeDocument/2006/relationships/tags" Target="../tags/tag1369.xml"/><Relationship Id="rId12" Type="http://schemas.openxmlformats.org/officeDocument/2006/relationships/tags" Target="../tags/tag1368.xml"/><Relationship Id="rId11" Type="http://schemas.openxmlformats.org/officeDocument/2006/relationships/tags" Target="../tags/tag1367.xml"/><Relationship Id="rId10" Type="http://schemas.openxmlformats.org/officeDocument/2006/relationships/image" Target="../media/image60.jpeg"/><Relationship Id="rId1" Type="http://schemas.openxmlformats.org/officeDocument/2006/relationships/tags" Target="../tags/tag1359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4.png"/><Relationship Id="rId8" Type="http://schemas.openxmlformats.org/officeDocument/2006/relationships/image" Target="../media/image63.png"/><Relationship Id="rId7" Type="http://schemas.openxmlformats.org/officeDocument/2006/relationships/tags" Target="../tags/tag1384.xml"/><Relationship Id="rId6" Type="http://schemas.openxmlformats.org/officeDocument/2006/relationships/tags" Target="../tags/tag1383.xml"/><Relationship Id="rId5" Type="http://schemas.openxmlformats.org/officeDocument/2006/relationships/tags" Target="../tags/tag1382.xml"/><Relationship Id="rId4" Type="http://schemas.openxmlformats.org/officeDocument/2006/relationships/tags" Target="../tags/tag1381.xml"/><Relationship Id="rId3" Type="http://schemas.openxmlformats.org/officeDocument/2006/relationships/tags" Target="../tags/tag1380.xml"/><Relationship Id="rId2" Type="http://schemas.openxmlformats.org/officeDocument/2006/relationships/tags" Target="../tags/tag1379.xml"/><Relationship Id="rId11" Type="http://schemas.openxmlformats.org/officeDocument/2006/relationships/slideLayout" Target="../slideLayouts/slideLayout34.xml"/><Relationship Id="rId10" Type="http://schemas.openxmlformats.org/officeDocument/2006/relationships/tags" Target="../tags/tag1385.xml"/><Relationship Id="rId1" Type="http://schemas.openxmlformats.org/officeDocument/2006/relationships/tags" Target="../tags/tag1378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394.xml"/><Relationship Id="rId8" Type="http://schemas.openxmlformats.org/officeDocument/2006/relationships/tags" Target="../tags/tag1393.xml"/><Relationship Id="rId7" Type="http://schemas.openxmlformats.org/officeDocument/2006/relationships/tags" Target="../tags/tag1392.xml"/><Relationship Id="rId6" Type="http://schemas.openxmlformats.org/officeDocument/2006/relationships/tags" Target="../tags/tag1391.xml"/><Relationship Id="rId5" Type="http://schemas.openxmlformats.org/officeDocument/2006/relationships/tags" Target="../tags/tag1390.xml"/><Relationship Id="rId4" Type="http://schemas.openxmlformats.org/officeDocument/2006/relationships/tags" Target="../tags/tag1389.xml"/><Relationship Id="rId3" Type="http://schemas.openxmlformats.org/officeDocument/2006/relationships/tags" Target="../tags/tag1388.xml"/><Relationship Id="rId2" Type="http://schemas.openxmlformats.org/officeDocument/2006/relationships/tags" Target="../tags/tag1387.xml"/><Relationship Id="rId14" Type="http://schemas.openxmlformats.org/officeDocument/2006/relationships/slideLayout" Target="../slideLayouts/slideLayout33.xml"/><Relationship Id="rId13" Type="http://schemas.openxmlformats.org/officeDocument/2006/relationships/tags" Target="../tags/tag1395.xml"/><Relationship Id="rId12" Type="http://schemas.openxmlformats.org/officeDocument/2006/relationships/image" Target="../media/image67.png"/><Relationship Id="rId11" Type="http://schemas.openxmlformats.org/officeDocument/2006/relationships/image" Target="../media/image66.png"/><Relationship Id="rId10" Type="http://schemas.openxmlformats.org/officeDocument/2006/relationships/image" Target="../media/image65.png"/><Relationship Id="rId1" Type="http://schemas.openxmlformats.org/officeDocument/2006/relationships/tags" Target="../tags/tag1386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404.xml"/><Relationship Id="rId8" Type="http://schemas.openxmlformats.org/officeDocument/2006/relationships/tags" Target="../tags/tag1403.xml"/><Relationship Id="rId7" Type="http://schemas.openxmlformats.org/officeDocument/2006/relationships/tags" Target="../tags/tag1402.xml"/><Relationship Id="rId6" Type="http://schemas.openxmlformats.org/officeDocument/2006/relationships/tags" Target="../tags/tag1401.xml"/><Relationship Id="rId5" Type="http://schemas.openxmlformats.org/officeDocument/2006/relationships/tags" Target="../tags/tag1400.xml"/><Relationship Id="rId4" Type="http://schemas.openxmlformats.org/officeDocument/2006/relationships/tags" Target="../tags/tag1399.xml"/><Relationship Id="rId3" Type="http://schemas.openxmlformats.org/officeDocument/2006/relationships/tags" Target="../tags/tag1398.xml"/><Relationship Id="rId2" Type="http://schemas.openxmlformats.org/officeDocument/2006/relationships/tags" Target="../tags/tag1397.xml"/><Relationship Id="rId19" Type="http://schemas.openxmlformats.org/officeDocument/2006/relationships/slideLayout" Target="../slideLayouts/slideLayout32.xml"/><Relationship Id="rId18" Type="http://schemas.openxmlformats.org/officeDocument/2006/relationships/tags" Target="../tags/tag1409.xml"/><Relationship Id="rId17" Type="http://schemas.openxmlformats.org/officeDocument/2006/relationships/image" Target="../media/image71.png"/><Relationship Id="rId16" Type="http://schemas.openxmlformats.org/officeDocument/2006/relationships/image" Target="../media/image70.png"/><Relationship Id="rId15" Type="http://schemas.openxmlformats.org/officeDocument/2006/relationships/image" Target="../media/image69.png"/><Relationship Id="rId14" Type="http://schemas.openxmlformats.org/officeDocument/2006/relationships/image" Target="../media/image68.png"/><Relationship Id="rId13" Type="http://schemas.openxmlformats.org/officeDocument/2006/relationships/tags" Target="../tags/tag1408.xml"/><Relationship Id="rId12" Type="http://schemas.openxmlformats.org/officeDocument/2006/relationships/tags" Target="../tags/tag1407.xml"/><Relationship Id="rId11" Type="http://schemas.openxmlformats.org/officeDocument/2006/relationships/tags" Target="../tags/tag1406.xml"/><Relationship Id="rId10" Type="http://schemas.openxmlformats.org/officeDocument/2006/relationships/tags" Target="../tags/tag1405.xml"/><Relationship Id="rId1" Type="http://schemas.openxmlformats.org/officeDocument/2006/relationships/tags" Target="../tags/tag1396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1418.xml"/><Relationship Id="rId8" Type="http://schemas.openxmlformats.org/officeDocument/2006/relationships/tags" Target="../tags/tag1417.xml"/><Relationship Id="rId7" Type="http://schemas.openxmlformats.org/officeDocument/2006/relationships/tags" Target="../tags/tag1416.xml"/><Relationship Id="rId6" Type="http://schemas.openxmlformats.org/officeDocument/2006/relationships/tags" Target="../tags/tag1415.xml"/><Relationship Id="rId5" Type="http://schemas.openxmlformats.org/officeDocument/2006/relationships/tags" Target="../tags/tag1414.xml"/><Relationship Id="rId4" Type="http://schemas.openxmlformats.org/officeDocument/2006/relationships/tags" Target="../tags/tag1413.xml"/><Relationship Id="rId3" Type="http://schemas.openxmlformats.org/officeDocument/2006/relationships/tags" Target="../tags/tag1412.xml"/><Relationship Id="rId22" Type="http://schemas.openxmlformats.org/officeDocument/2006/relationships/slideLayout" Target="../slideLayouts/slideLayout31.xml"/><Relationship Id="rId21" Type="http://schemas.openxmlformats.org/officeDocument/2006/relationships/tags" Target="../tags/tag1426.xml"/><Relationship Id="rId20" Type="http://schemas.openxmlformats.org/officeDocument/2006/relationships/image" Target="../media/image75.png"/><Relationship Id="rId2" Type="http://schemas.openxmlformats.org/officeDocument/2006/relationships/tags" Target="../tags/tag1411.xml"/><Relationship Id="rId19" Type="http://schemas.openxmlformats.org/officeDocument/2006/relationships/image" Target="../media/image74.png"/><Relationship Id="rId18" Type="http://schemas.openxmlformats.org/officeDocument/2006/relationships/image" Target="../media/image73.png"/><Relationship Id="rId17" Type="http://schemas.openxmlformats.org/officeDocument/2006/relationships/image" Target="../media/image72.png"/><Relationship Id="rId16" Type="http://schemas.openxmlformats.org/officeDocument/2006/relationships/tags" Target="../tags/tag1425.xml"/><Relationship Id="rId15" Type="http://schemas.openxmlformats.org/officeDocument/2006/relationships/tags" Target="../tags/tag1424.xml"/><Relationship Id="rId14" Type="http://schemas.openxmlformats.org/officeDocument/2006/relationships/tags" Target="../tags/tag1423.xml"/><Relationship Id="rId13" Type="http://schemas.openxmlformats.org/officeDocument/2006/relationships/tags" Target="../tags/tag1422.xml"/><Relationship Id="rId12" Type="http://schemas.openxmlformats.org/officeDocument/2006/relationships/tags" Target="../tags/tag1421.xml"/><Relationship Id="rId11" Type="http://schemas.openxmlformats.org/officeDocument/2006/relationships/tags" Target="../tags/tag1420.xml"/><Relationship Id="rId10" Type="http://schemas.openxmlformats.org/officeDocument/2006/relationships/tags" Target="../tags/tag1419.xml"/><Relationship Id="rId1" Type="http://schemas.openxmlformats.org/officeDocument/2006/relationships/tags" Target="../tags/tag1410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1435.xml"/><Relationship Id="rId8" Type="http://schemas.openxmlformats.org/officeDocument/2006/relationships/tags" Target="../tags/tag1434.xml"/><Relationship Id="rId7" Type="http://schemas.openxmlformats.org/officeDocument/2006/relationships/tags" Target="../tags/tag1433.xml"/><Relationship Id="rId6" Type="http://schemas.openxmlformats.org/officeDocument/2006/relationships/tags" Target="../tags/tag1432.xml"/><Relationship Id="rId5" Type="http://schemas.openxmlformats.org/officeDocument/2006/relationships/tags" Target="../tags/tag1431.xml"/><Relationship Id="rId4" Type="http://schemas.openxmlformats.org/officeDocument/2006/relationships/tags" Target="../tags/tag1430.xml"/><Relationship Id="rId3" Type="http://schemas.openxmlformats.org/officeDocument/2006/relationships/tags" Target="../tags/tag1429.xml"/><Relationship Id="rId2" Type="http://schemas.openxmlformats.org/officeDocument/2006/relationships/tags" Target="../tags/tag1428.xml"/><Relationship Id="rId18" Type="http://schemas.openxmlformats.org/officeDocument/2006/relationships/slideLayout" Target="../slideLayouts/slideLayout30.xml"/><Relationship Id="rId17" Type="http://schemas.openxmlformats.org/officeDocument/2006/relationships/tags" Target="../tags/tag1440.xml"/><Relationship Id="rId16" Type="http://schemas.openxmlformats.org/officeDocument/2006/relationships/image" Target="../media/image78.png"/><Relationship Id="rId15" Type="http://schemas.openxmlformats.org/officeDocument/2006/relationships/image" Target="../media/image77.png"/><Relationship Id="rId14" Type="http://schemas.openxmlformats.org/officeDocument/2006/relationships/image" Target="../media/image76.png"/><Relationship Id="rId13" Type="http://schemas.openxmlformats.org/officeDocument/2006/relationships/tags" Target="../tags/tag1439.xml"/><Relationship Id="rId12" Type="http://schemas.openxmlformats.org/officeDocument/2006/relationships/tags" Target="../tags/tag1438.xml"/><Relationship Id="rId11" Type="http://schemas.openxmlformats.org/officeDocument/2006/relationships/tags" Target="../tags/tag1437.xml"/><Relationship Id="rId10" Type="http://schemas.openxmlformats.org/officeDocument/2006/relationships/tags" Target="../tags/tag1436.xml"/><Relationship Id="rId1" Type="http://schemas.openxmlformats.org/officeDocument/2006/relationships/tags" Target="../tags/tag142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67.xml"/><Relationship Id="rId8" Type="http://schemas.openxmlformats.org/officeDocument/2006/relationships/tags" Target="../tags/tag966.xml"/><Relationship Id="rId7" Type="http://schemas.openxmlformats.org/officeDocument/2006/relationships/tags" Target="../tags/tag965.xml"/><Relationship Id="rId6" Type="http://schemas.openxmlformats.org/officeDocument/2006/relationships/tags" Target="../tags/tag964.xml"/><Relationship Id="rId5" Type="http://schemas.openxmlformats.org/officeDocument/2006/relationships/tags" Target="../tags/tag963.xml"/><Relationship Id="rId4" Type="http://schemas.openxmlformats.org/officeDocument/2006/relationships/tags" Target="../tags/tag962.xml"/><Relationship Id="rId3" Type="http://schemas.openxmlformats.org/officeDocument/2006/relationships/image" Target="../media/image4.jpeg"/><Relationship Id="rId2" Type="http://schemas.openxmlformats.org/officeDocument/2006/relationships/tags" Target="../tags/tag961.xml"/><Relationship Id="rId11" Type="http://schemas.openxmlformats.org/officeDocument/2006/relationships/slideLayout" Target="../slideLayouts/slideLayout69.xml"/><Relationship Id="rId10" Type="http://schemas.openxmlformats.org/officeDocument/2006/relationships/tags" Target="../tags/tag968.xml"/><Relationship Id="rId1" Type="http://schemas.openxmlformats.org/officeDocument/2006/relationships/tags" Target="../tags/tag960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png"/><Relationship Id="rId8" Type="http://schemas.openxmlformats.org/officeDocument/2006/relationships/tags" Target="../tags/tag1448.xml"/><Relationship Id="rId7" Type="http://schemas.openxmlformats.org/officeDocument/2006/relationships/tags" Target="../tags/tag1447.xml"/><Relationship Id="rId6" Type="http://schemas.openxmlformats.org/officeDocument/2006/relationships/tags" Target="../tags/tag1446.xml"/><Relationship Id="rId5" Type="http://schemas.openxmlformats.org/officeDocument/2006/relationships/tags" Target="../tags/tag1445.xml"/><Relationship Id="rId4" Type="http://schemas.openxmlformats.org/officeDocument/2006/relationships/tags" Target="../tags/tag1444.xml"/><Relationship Id="rId3" Type="http://schemas.openxmlformats.org/officeDocument/2006/relationships/tags" Target="../tags/tag1443.xml"/><Relationship Id="rId2" Type="http://schemas.openxmlformats.org/officeDocument/2006/relationships/tags" Target="../tags/tag1442.xml"/><Relationship Id="rId12" Type="http://schemas.openxmlformats.org/officeDocument/2006/relationships/slideLayout" Target="../slideLayouts/slideLayout29.xml"/><Relationship Id="rId11" Type="http://schemas.openxmlformats.org/officeDocument/2006/relationships/tags" Target="../tags/tag1449.xml"/><Relationship Id="rId10" Type="http://schemas.openxmlformats.org/officeDocument/2006/relationships/image" Target="../media/image80.png"/><Relationship Id="rId1" Type="http://schemas.openxmlformats.org/officeDocument/2006/relationships/tags" Target="../tags/tag1441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2.png"/><Relationship Id="rId8" Type="http://schemas.openxmlformats.org/officeDocument/2006/relationships/image" Target="../media/image81.png"/><Relationship Id="rId7" Type="http://schemas.openxmlformats.org/officeDocument/2006/relationships/tags" Target="../tags/tag1456.xml"/><Relationship Id="rId6" Type="http://schemas.openxmlformats.org/officeDocument/2006/relationships/tags" Target="../tags/tag1455.xml"/><Relationship Id="rId5" Type="http://schemas.openxmlformats.org/officeDocument/2006/relationships/tags" Target="../tags/tag1454.xml"/><Relationship Id="rId4" Type="http://schemas.openxmlformats.org/officeDocument/2006/relationships/tags" Target="../tags/tag1453.xml"/><Relationship Id="rId3" Type="http://schemas.openxmlformats.org/officeDocument/2006/relationships/tags" Target="../tags/tag1452.xml"/><Relationship Id="rId2" Type="http://schemas.openxmlformats.org/officeDocument/2006/relationships/tags" Target="../tags/tag1451.xml"/><Relationship Id="rId11" Type="http://schemas.openxmlformats.org/officeDocument/2006/relationships/slideLayout" Target="../slideLayouts/slideLayout28.xml"/><Relationship Id="rId10" Type="http://schemas.openxmlformats.org/officeDocument/2006/relationships/tags" Target="../tags/tag1457.xml"/><Relationship Id="rId1" Type="http://schemas.openxmlformats.org/officeDocument/2006/relationships/tags" Target="../tags/tag1450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1464.xml"/><Relationship Id="rId8" Type="http://schemas.openxmlformats.org/officeDocument/2006/relationships/tags" Target="../tags/tag1463.xml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tags" Target="../tags/tag1462.xml"/><Relationship Id="rId4" Type="http://schemas.openxmlformats.org/officeDocument/2006/relationships/tags" Target="../tags/tag1461.xml"/><Relationship Id="rId3" Type="http://schemas.openxmlformats.org/officeDocument/2006/relationships/tags" Target="../tags/tag1460.xml"/><Relationship Id="rId25" Type="http://schemas.openxmlformats.org/officeDocument/2006/relationships/slideLayout" Target="../slideLayouts/slideLayout27.xml"/><Relationship Id="rId24" Type="http://schemas.openxmlformats.org/officeDocument/2006/relationships/tags" Target="../tags/tag1474.xml"/><Relationship Id="rId23" Type="http://schemas.openxmlformats.org/officeDocument/2006/relationships/image" Target="../media/image87.png"/><Relationship Id="rId22" Type="http://schemas.openxmlformats.org/officeDocument/2006/relationships/tags" Target="../tags/tag1473.xml"/><Relationship Id="rId21" Type="http://schemas.openxmlformats.org/officeDocument/2006/relationships/tags" Target="../tags/tag1472.xml"/><Relationship Id="rId20" Type="http://schemas.openxmlformats.org/officeDocument/2006/relationships/tags" Target="../tags/tag1471.xml"/><Relationship Id="rId2" Type="http://schemas.openxmlformats.org/officeDocument/2006/relationships/tags" Target="../tags/tag1459.xml"/><Relationship Id="rId19" Type="http://schemas.openxmlformats.org/officeDocument/2006/relationships/image" Target="../media/image86.svg"/><Relationship Id="rId18" Type="http://schemas.openxmlformats.org/officeDocument/2006/relationships/image" Target="../media/image85.png"/><Relationship Id="rId17" Type="http://schemas.openxmlformats.org/officeDocument/2006/relationships/tags" Target="../tags/tag1470.xml"/><Relationship Id="rId16" Type="http://schemas.openxmlformats.org/officeDocument/2006/relationships/tags" Target="../tags/tag1469.xml"/><Relationship Id="rId15" Type="http://schemas.openxmlformats.org/officeDocument/2006/relationships/tags" Target="../tags/tag1468.xml"/><Relationship Id="rId14" Type="http://schemas.openxmlformats.org/officeDocument/2006/relationships/tags" Target="../tags/tag1467.xml"/><Relationship Id="rId13" Type="http://schemas.openxmlformats.org/officeDocument/2006/relationships/image" Target="../media/image84.svg"/><Relationship Id="rId12" Type="http://schemas.openxmlformats.org/officeDocument/2006/relationships/image" Target="../media/image83.png"/><Relationship Id="rId11" Type="http://schemas.openxmlformats.org/officeDocument/2006/relationships/tags" Target="../tags/tag1466.xml"/><Relationship Id="rId10" Type="http://schemas.openxmlformats.org/officeDocument/2006/relationships/tags" Target="../tags/tag1465.xml"/><Relationship Id="rId1" Type="http://schemas.openxmlformats.org/officeDocument/2006/relationships/tags" Target="../tags/tag1458.xml"/></Relationships>
</file>

<file path=ppt/slides/_rels/slide5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6.xml"/><Relationship Id="rId6" Type="http://schemas.openxmlformats.org/officeDocument/2006/relationships/tags" Target="../tags/tag1479.xml"/><Relationship Id="rId5" Type="http://schemas.openxmlformats.org/officeDocument/2006/relationships/image" Target="../media/image88.png"/><Relationship Id="rId4" Type="http://schemas.openxmlformats.org/officeDocument/2006/relationships/tags" Target="../tags/tag1478.xml"/><Relationship Id="rId3" Type="http://schemas.openxmlformats.org/officeDocument/2006/relationships/tags" Target="../tags/tag1477.xml"/><Relationship Id="rId2" Type="http://schemas.openxmlformats.org/officeDocument/2006/relationships/tags" Target="../tags/tag1476.xml"/><Relationship Id="rId1" Type="http://schemas.openxmlformats.org/officeDocument/2006/relationships/tags" Target="../tags/tag1475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1488.xml"/><Relationship Id="rId8" Type="http://schemas.openxmlformats.org/officeDocument/2006/relationships/tags" Target="../tags/tag1487.xml"/><Relationship Id="rId7" Type="http://schemas.openxmlformats.org/officeDocument/2006/relationships/tags" Target="../tags/tag1486.xml"/><Relationship Id="rId6" Type="http://schemas.openxmlformats.org/officeDocument/2006/relationships/tags" Target="../tags/tag1485.xml"/><Relationship Id="rId5" Type="http://schemas.openxmlformats.org/officeDocument/2006/relationships/tags" Target="../tags/tag1484.xml"/><Relationship Id="rId4" Type="http://schemas.openxmlformats.org/officeDocument/2006/relationships/tags" Target="../tags/tag1483.xml"/><Relationship Id="rId3" Type="http://schemas.openxmlformats.org/officeDocument/2006/relationships/tags" Target="../tags/tag1482.xml"/><Relationship Id="rId25" Type="http://schemas.openxmlformats.org/officeDocument/2006/relationships/slideLayout" Target="../slideLayouts/slideLayout25.xml"/><Relationship Id="rId24" Type="http://schemas.openxmlformats.org/officeDocument/2006/relationships/tags" Target="../tags/tag1499.xml"/><Relationship Id="rId23" Type="http://schemas.openxmlformats.org/officeDocument/2006/relationships/image" Target="../media/image92.png"/><Relationship Id="rId22" Type="http://schemas.openxmlformats.org/officeDocument/2006/relationships/image" Target="../media/image91.png"/><Relationship Id="rId21" Type="http://schemas.openxmlformats.org/officeDocument/2006/relationships/image" Target="../media/image90.png"/><Relationship Id="rId20" Type="http://schemas.openxmlformats.org/officeDocument/2006/relationships/image" Target="../media/image89.png"/><Relationship Id="rId2" Type="http://schemas.openxmlformats.org/officeDocument/2006/relationships/tags" Target="../tags/tag1481.xml"/><Relationship Id="rId19" Type="http://schemas.openxmlformats.org/officeDocument/2006/relationships/tags" Target="../tags/tag1498.xml"/><Relationship Id="rId18" Type="http://schemas.openxmlformats.org/officeDocument/2006/relationships/tags" Target="../tags/tag1497.xml"/><Relationship Id="rId17" Type="http://schemas.openxmlformats.org/officeDocument/2006/relationships/tags" Target="../tags/tag1496.xml"/><Relationship Id="rId16" Type="http://schemas.openxmlformats.org/officeDocument/2006/relationships/tags" Target="../tags/tag1495.xml"/><Relationship Id="rId15" Type="http://schemas.openxmlformats.org/officeDocument/2006/relationships/tags" Target="../tags/tag1494.xml"/><Relationship Id="rId14" Type="http://schemas.openxmlformats.org/officeDocument/2006/relationships/tags" Target="../tags/tag1493.xml"/><Relationship Id="rId13" Type="http://schemas.openxmlformats.org/officeDocument/2006/relationships/tags" Target="../tags/tag1492.xml"/><Relationship Id="rId12" Type="http://schemas.openxmlformats.org/officeDocument/2006/relationships/tags" Target="../tags/tag1491.xml"/><Relationship Id="rId11" Type="http://schemas.openxmlformats.org/officeDocument/2006/relationships/tags" Target="../tags/tag1490.xml"/><Relationship Id="rId10" Type="http://schemas.openxmlformats.org/officeDocument/2006/relationships/tags" Target="../tags/tag1489.xml"/><Relationship Id="rId1" Type="http://schemas.openxmlformats.org/officeDocument/2006/relationships/tags" Target="../tags/tag1480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1508.xml"/><Relationship Id="rId8" Type="http://schemas.openxmlformats.org/officeDocument/2006/relationships/tags" Target="../tags/tag1507.xml"/><Relationship Id="rId7" Type="http://schemas.openxmlformats.org/officeDocument/2006/relationships/tags" Target="../tags/tag1506.xml"/><Relationship Id="rId6" Type="http://schemas.openxmlformats.org/officeDocument/2006/relationships/tags" Target="../tags/tag1505.xml"/><Relationship Id="rId5" Type="http://schemas.openxmlformats.org/officeDocument/2006/relationships/tags" Target="../tags/tag1504.xml"/><Relationship Id="rId4" Type="http://schemas.openxmlformats.org/officeDocument/2006/relationships/tags" Target="../tags/tag1503.xml"/><Relationship Id="rId3" Type="http://schemas.openxmlformats.org/officeDocument/2006/relationships/tags" Target="../tags/tag1502.xml"/><Relationship Id="rId25" Type="http://schemas.openxmlformats.org/officeDocument/2006/relationships/slideLayout" Target="../slideLayouts/slideLayout24.xml"/><Relationship Id="rId24" Type="http://schemas.openxmlformats.org/officeDocument/2006/relationships/tags" Target="../tags/tag1519.xml"/><Relationship Id="rId23" Type="http://schemas.openxmlformats.org/officeDocument/2006/relationships/image" Target="../media/image96.png"/><Relationship Id="rId22" Type="http://schemas.openxmlformats.org/officeDocument/2006/relationships/image" Target="../media/image95.png"/><Relationship Id="rId21" Type="http://schemas.openxmlformats.org/officeDocument/2006/relationships/image" Target="../media/image94.png"/><Relationship Id="rId20" Type="http://schemas.openxmlformats.org/officeDocument/2006/relationships/image" Target="../media/image93.png"/><Relationship Id="rId2" Type="http://schemas.openxmlformats.org/officeDocument/2006/relationships/tags" Target="../tags/tag1501.xml"/><Relationship Id="rId19" Type="http://schemas.openxmlformats.org/officeDocument/2006/relationships/tags" Target="../tags/tag1518.xml"/><Relationship Id="rId18" Type="http://schemas.openxmlformats.org/officeDocument/2006/relationships/tags" Target="../tags/tag1517.xml"/><Relationship Id="rId17" Type="http://schemas.openxmlformats.org/officeDocument/2006/relationships/tags" Target="../tags/tag1516.xml"/><Relationship Id="rId16" Type="http://schemas.openxmlformats.org/officeDocument/2006/relationships/tags" Target="../tags/tag1515.xml"/><Relationship Id="rId15" Type="http://schemas.openxmlformats.org/officeDocument/2006/relationships/tags" Target="../tags/tag1514.xml"/><Relationship Id="rId14" Type="http://schemas.openxmlformats.org/officeDocument/2006/relationships/tags" Target="../tags/tag1513.xml"/><Relationship Id="rId13" Type="http://schemas.openxmlformats.org/officeDocument/2006/relationships/tags" Target="../tags/tag1512.xml"/><Relationship Id="rId12" Type="http://schemas.openxmlformats.org/officeDocument/2006/relationships/tags" Target="../tags/tag1511.xml"/><Relationship Id="rId11" Type="http://schemas.openxmlformats.org/officeDocument/2006/relationships/tags" Target="../tags/tag1510.xml"/><Relationship Id="rId10" Type="http://schemas.openxmlformats.org/officeDocument/2006/relationships/tags" Target="../tags/tag1509.xml"/><Relationship Id="rId1" Type="http://schemas.openxmlformats.org/officeDocument/2006/relationships/tags" Target="../tags/tag1500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1527.xml"/><Relationship Id="rId8" Type="http://schemas.openxmlformats.org/officeDocument/2006/relationships/image" Target="../media/image97.png"/><Relationship Id="rId7" Type="http://schemas.openxmlformats.org/officeDocument/2006/relationships/tags" Target="../tags/tag1526.xml"/><Relationship Id="rId6" Type="http://schemas.openxmlformats.org/officeDocument/2006/relationships/tags" Target="../tags/tag1525.xml"/><Relationship Id="rId5" Type="http://schemas.openxmlformats.org/officeDocument/2006/relationships/tags" Target="../tags/tag1524.xml"/><Relationship Id="rId4" Type="http://schemas.openxmlformats.org/officeDocument/2006/relationships/tags" Target="../tags/tag1523.xml"/><Relationship Id="rId3" Type="http://schemas.openxmlformats.org/officeDocument/2006/relationships/tags" Target="../tags/tag1522.xml"/><Relationship Id="rId2" Type="http://schemas.openxmlformats.org/officeDocument/2006/relationships/tags" Target="../tags/tag1521.xml"/><Relationship Id="rId10" Type="http://schemas.openxmlformats.org/officeDocument/2006/relationships/slideLayout" Target="../slideLayouts/slideLayout23.xml"/><Relationship Id="rId1" Type="http://schemas.openxmlformats.org/officeDocument/2006/relationships/tags" Target="../tags/tag1520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tags" Target="../tags/tag1534.xml"/><Relationship Id="rId8" Type="http://schemas.openxmlformats.org/officeDocument/2006/relationships/image" Target="../media/image99.png"/><Relationship Id="rId7" Type="http://schemas.openxmlformats.org/officeDocument/2006/relationships/tags" Target="../tags/tag1533.xml"/><Relationship Id="rId6" Type="http://schemas.openxmlformats.org/officeDocument/2006/relationships/tags" Target="../tags/tag1532.xml"/><Relationship Id="rId5" Type="http://schemas.openxmlformats.org/officeDocument/2006/relationships/tags" Target="../tags/tag1531.xml"/><Relationship Id="rId4" Type="http://schemas.openxmlformats.org/officeDocument/2006/relationships/tags" Target="../tags/tag1530.xml"/><Relationship Id="rId3" Type="http://schemas.openxmlformats.org/officeDocument/2006/relationships/image" Target="../media/image98.jpeg"/><Relationship Id="rId2" Type="http://schemas.openxmlformats.org/officeDocument/2006/relationships/tags" Target="../tags/tag1529.xml"/><Relationship Id="rId10" Type="http://schemas.openxmlformats.org/officeDocument/2006/relationships/slideLayout" Target="../slideLayouts/slideLayout22.xml"/><Relationship Id="rId1" Type="http://schemas.openxmlformats.org/officeDocument/2006/relationships/tags" Target="../tags/tag1528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7" Type="http://schemas.openxmlformats.org/officeDocument/2006/relationships/tags" Target="../tags/tag1540.xml"/><Relationship Id="rId6" Type="http://schemas.openxmlformats.org/officeDocument/2006/relationships/image" Target="../media/image100.png"/><Relationship Id="rId5" Type="http://schemas.openxmlformats.org/officeDocument/2006/relationships/tags" Target="../tags/tag1539.xml"/><Relationship Id="rId4" Type="http://schemas.openxmlformats.org/officeDocument/2006/relationships/tags" Target="../tags/tag1538.xml"/><Relationship Id="rId3" Type="http://schemas.openxmlformats.org/officeDocument/2006/relationships/tags" Target="../tags/tag1537.xml"/><Relationship Id="rId2" Type="http://schemas.openxmlformats.org/officeDocument/2006/relationships/tags" Target="../tags/tag1536.xml"/><Relationship Id="rId1" Type="http://schemas.openxmlformats.org/officeDocument/2006/relationships/tags" Target="../tags/tag1535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tags" Target="../tags/tag1548.xml"/><Relationship Id="rId8" Type="http://schemas.openxmlformats.org/officeDocument/2006/relationships/tags" Target="../tags/tag1547.xml"/><Relationship Id="rId7" Type="http://schemas.openxmlformats.org/officeDocument/2006/relationships/tags" Target="../tags/tag1546.xml"/><Relationship Id="rId6" Type="http://schemas.openxmlformats.org/officeDocument/2006/relationships/tags" Target="../tags/tag1545.xml"/><Relationship Id="rId5" Type="http://schemas.openxmlformats.org/officeDocument/2006/relationships/image" Target="../media/image101.jpeg"/><Relationship Id="rId4" Type="http://schemas.openxmlformats.org/officeDocument/2006/relationships/tags" Target="../tags/tag1544.xml"/><Relationship Id="rId3" Type="http://schemas.openxmlformats.org/officeDocument/2006/relationships/tags" Target="../tags/tag1543.xml"/><Relationship Id="rId2" Type="http://schemas.openxmlformats.org/officeDocument/2006/relationships/tags" Target="../tags/tag1542.xml"/><Relationship Id="rId14" Type="http://schemas.openxmlformats.org/officeDocument/2006/relationships/slideLayout" Target="../slideLayouts/slideLayout20.xml"/><Relationship Id="rId13" Type="http://schemas.openxmlformats.org/officeDocument/2006/relationships/tags" Target="../tags/tag1551.xml"/><Relationship Id="rId12" Type="http://schemas.openxmlformats.org/officeDocument/2006/relationships/tags" Target="../tags/tag1550.xml"/><Relationship Id="rId11" Type="http://schemas.openxmlformats.org/officeDocument/2006/relationships/tags" Target="../tags/tag1549.xml"/><Relationship Id="rId10" Type="http://schemas.openxmlformats.org/officeDocument/2006/relationships/image" Target="../media/image102.jpeg"/><Relationship Id="rId1" Type="http://schemas.openxmlformats.org/officeDocument/2006/relationships/tags" Target="../tags/tag154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0.xml"/><Relationship Id="rId3" Type="http://schemas.openxmlformats.org/officeDocument/2006/relationships/tags" Target="../tags/tag971.xml"/><Relationship Id="rId2" Type="http://schemas.openxmlformats.org/officeDocument/2006/relationships/tags" Target="../tags/tag970.xml"/><Relationship Id="rId1" Type="http://schemas.openxmlformats.org/officeDocument/2006/relationships/tags" Target="../tags/tag969.xml"/></Relationships>
</file>

<file path=ppt/slides/_rels/slide6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tags" Target="../tags/tag1556.xml"/><Relationship Id="rId5" Type="http://schemas.openxmlformats.org/officeDocument/2006/relationships/image" Target="../media/image103.png"/><Relationship Id="rId4" Type="http://schemas.openxmlformats.org/officeDocument/2006/relationships/tags" Target="../tags/tag1555.xml"/><Relationship Id="rId3" Type="http://schemas.openxmlformats.org/officeDocument/2006/relationships/tags" Target="../tags/tag1554.xml"/><Relationship Id="rId2" Type="http://schemas.openxmlformats.org/officeDocument/2006/relationships/tags" Target="../tags/tag1553.xml"/><Relationship Id="rId1" Type="http://schemas.openxmlformats.org/officeDocument/2006/relationships/tags" Target="../tags/tag1552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tags" Target="../tags/tag1564.xml"/><Relationship Id="rId8" Type="http://schemas.openxmlformats.org/officeDocument/2006/relationships/image" Target="../media/image104.png"/><Relationship Id="rId7" Type="http://schemas.openxmlformats.org/officeDocument/2006/relationships/tags" Target="../tags/tag1563.xml"/><Relationship Id="rId6" Type="http://schemas.openxmlformats.org/officeDocument/2006/relationships/tags" Target="../tags/tag1562.xml"/><Relationship Id="rId5" Type="http://schemas.openxmlformats.org/officeDocument/2006/relationships/tags" Target="../tags/tag1561.xml"/><Relationship Id="rId4" Type="http://schemas.openxmlformats.org/officeDocument/2006/relationships/tags" Target="../tags/tag1560.xml"/><Relationship Id="rId3" Type="http://schemas.openxmlformats.org/officeDocument/2006/relationships/tags" Target="../tags/tag1559.xml"/><Relationship Id="rId2" Type="http://schemas.openxmlformats.org/officeDocument/2006/relationships/tags" Target="../tags/tag1558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557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1570.xml"/><Relationship Id="rId6" Type="http://schemas.openxmlformats.org/officeDocument/2006/relationships/tags" Target="../tags/tag1569.xml"/><Relationship Id="rId5" Type="http://schemas.openxmlformats.org/officeDocument/2006/relationships/tags" Target="../tags/tag1568.xml"/><Relationship Id="rId4" Type="http://schemas.openxmlformats.org/officeDocument/2006/relationships/tags" Target="../tags/tag1567.xml"/><Relationship Id="rId3" Type="http://schemas.openxmlformats.org/officeDocument/2006/relationships/image" Target="../media/image105.png"/><Relationship Id="rId2" Type="http://schemas.openxmlformats.org/officeDocument/2006/relationships/tags" Target="../tags/tag1566.xml"/><Relationship Id="rId1" Type="http://schemas.openxmlformats.org/officeDocument/2006/relationships/tags" Target="../tags/tag1565.xml"/></Relationships>
</file>

<file path=ppt/slides/_rels/slide6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tags" Target="../tags/tag1575.xml"/><Relationship Id="rId5" Type="http://schemas.openxmlformats.org/officeDocument/2006/relationships/tags" Target="../tags/tag1574.xml"/><Relationship Id="rId4" Type="http://schemas.openxmlformats.org/officeDocument/2006/relationships/tags" Target="../tags/tag1573.xml"/><Relationship Id="rId3" Type="http://schemas.openxmlformats.org/officeDocument/2006/relationships/image" Target="../media/image106.jpeg"/><Relationship Id="rId2" Type="http://schemas.openxmlformats.org/officeDocument/2006/relationships/tags" Target="../tags/tag1572.xml"/><Relationship Id="rId1" Type="http://schemas.openxmlformats.org/officeDocument/2006/relationships/tags" Target="../tags/tag1571.xml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7.png"/><Relationship Id="rId8" Type="http://schemas.openxmlformats.org/officeDocument/2006/relationships/tags" Target="../tags/tag1583.xml"/><Relationship Id="rId7" Type="http://schemas.openxmlformats.org/officeDocument/2006/relationships/tags" Target="../tags/tag1582.xml"/><Relationship Id="rId6" Type="http://schemas.openxmlformats.org/officeDocument/2006/relationships/tags" Target="../tags/tag1581.xml"/><Relationship Id="rId5" Type="http://schemas.openxmlformats.org/officeDocument/2006/relationships/tags" Target="../tags/tag1580.xml"/><Relationship Id="rId4" Type="http://schemas.openxmlformats.org/officeDocument/2006/relationships/tags" Target="../tags/tag1579.xml"/><Relationship Id="rId3" Type="http://schemas.openxmlformats.org/officeDocument/2006/relationships/tags" Target="../tags/tag1578.xml"/><Relationship Id="rId2" Type="http://schemas.openxmlformats.org/officeDocument/2006/relationships/tags" Target="../tags/tag1577.xml"/><Relationship Id="rId11" Type="http://schemas.openxmlformats.org/officeDocument/2006/relationships/slideLayout" Target="../slideLayouts/slideLayout15.xml"/><Relationship Id="rId10" Type="http://schemas.openxmlformats.org/officeDocument/2006/relationships/tags" Target="../tags/tag1584.xml"/><Relationship Id="rId1" Type="http://schemas.openxmlformats.org/officeDocument/2006/relationships/tags" Target="../tags/tag1576.xml"/></Relationships>
</file>

<file path=ppt/slides/_rels/slide6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3.xml"/><Relationship Id="rId4" Type="http://schemas.openxmlformats.org/officeDocument/2006/relationships/tags" Target="../tags/tag1586.xml"/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tags" Target="../tags/tag1585.xml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0.xml"/><Relationship Id="rId3" Type="http://schemas.openxmlformats.org/officeDocument/2006/relationships/tags" Target="../tags/tag1589.xml"/><Relationship Id="rId2" Type="http://schemas.openxmlformats.org/officeDocument/2006/relationships/tags" Target="../tags/tag1588.xml"/><Relationship Id="rId1" Type="http://schemas.openxmlformats.org/officeDocument/2006/relationships/tags" Target="../tags/tag1587.xml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tags" Target="../tags/tag1597.xml"/><Relationship Id="rId8" Type="http://schemas.openxmlformats.org/officeDocument/2006/relationships/image" Target="../media/image110.png"/><Relationship Id="rId7" Type="http://schemas.openxmlformats.org/officeDocument/2006/relationships/tags" Target="../tags/tag1596.xml"/><Relationship Id="rId6" Type="http://schemas.openxmlformats.org/officeDocument/2006/relationships/tags" Target="../tags/tag1595.xml"/><Relationship Id="rId5" Type="http://schemas.openxmlformats.org/officeDocument/2006/relationships/tags" Target="../tags/tag1594.xml"/><Relationship Id="rId4" Type="http://schemas.openxmlformats.org/officeDocument/2006/relationships/tags" Target="../tags/tag1593.xml"/><Relationship Id="rId3" Type="http://schemas.openxmlformats.org/officeDocument/2006/relationships/tags" Target="../tags/tag1592.xml"/><Relationship Id="rId2" Type="http://schemas.openxmlformats.org/officeDocument/2006/relationships/tags" Target="../tags/tag1591.xml"/><Relationship Id="rId10" Type="http://schemas.openxmlformats.org/officeDocument/2006/relationships/slideLayout" Target="../slideLayouts/slideLayout14.xml"/><Relationship Id="rId1" Type="http://schemas.openxmlformats.org/officeDocument/2006/relationships/tags" Target="../tags/tag1590.xml"/></Relationships>
</file>

<file path=ppt/slides/_rels/slide6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1.wmf"/><Relationship Id="rId8" Type="http://schemas.openxmlformats.org/officeDocument/2006/relationships/oleObject" Target="../embeddings/oleObject2.bin"/><Relationship Id="rId7" Type="http://schemas.openxmlformats.org/officeDocument/2006/relationships/tags" Target="../tags/tag1604.xml"/><Relationship Id="rId6" Type="http://schemas.openxmlformats.org/officeDocument/2006/relationships/tags" Target="../tags/tag1603.xml"/><Relationship Id="rId5" Type="http://schemas.openxmlformats.org/officeDocument/2006/relationships/tags" Target="../tags/tag1602.xml"/><Relationship Id="rId4" Type="http://schemas.openxmlformats.org/officeDocument/2006/relationships/tags" Target="../tags/tag1601.xml"/><Relationship Id="rId3" Type="http://schemas.openxmlformats.org/officeDocument/2006/relationships/tags" Target="../tags/tag1600.xml"/><Relationship Id="rId2" Type="http://schemas.openxmlformats.org/officeDocument/2006/relationships/tags" Target="../tags/tag1599.xml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1605.xml"/><Relationship Id="rId1" Type="http://schemas.openxmlformats.org/officeDocument/2006/relationships/tags" Target="../tags/tag1598.xml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608.xml"/><Relationship Id="rId2" Type="http://schemas.openxmlformats.org/officeDocument/2006/relationships/tags" Target="../tags/tag1607.xml"/><Relationship Id="rId1" Type="http://schemas.openxmlformats.org/officeDocument/2006/relationships/tags" Target="../tags/tag1606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8.xml"/><Relationship Id="rId6" Type="http://schemas.openxmlformats.org/officeDocument/2006/relationships/tags" Target="../tags/tag976.xml"/><Relationship Id="rId5" Type="http://schemas.openxmlformats.org/officeDocument/2006/relationships/tags" Target="../tags/tag975.xml"/><Relationship Id="rId4" Type="http://schemas.openxmlformats.org/officeDocument/2006/relationships/image" Target="../media/image5.jpeg"/><Relationship Id="rId3" Type="http://schemas.openxmlformats.org/officeDocument/2006/relationships/tags" Target="../tags/tag974.xml"/><Relationship Id="rId2" Type="http://schemas.openxmlformats.org/officeDocument/2006/relationships/tags" Target="../tags/tag973.xml"/><Relationship Id="rId1" Type="http://schemas.openxmlformats.org/officeDocument/2006/relationships/tags" Target="../tags/tag97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0.xml"/><Relationship Id="rId3" Type="http://schemas.openxmlformats.org/officeDocument/2006/relationships/tags" Target="../tags/tag979.xml"/><Relationship Id="rId2" Type="http://schemas.openxmlformats.org/officeDocument/2006/relationships/tags" Target="../tags/tag978.xml"/><Relationship Id="rId1" Type="http://schemas.openxmlformats.org/officeDocument/2006/relationships/tags" Target="../tags/tag977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7.xml"/><Relationship Id="rId6" Type="http://schemas.openxmlformats.org/officeDocument/2006/relationships/tags" Target="../tags/tag984.xml"/><Relationship Id="rId5" Type="http://schemas.openxmlformats.org/officeDocument/2006/relationships/tags" Target="../tags/tag983.xml"/><Relationship Id="rId4" Type="http://schemas.openxmlformats.org/officeDocument/2006/relationships/tags" Target="../tags/tag982.xml"/><Relationship Id="rId3" Type="http://schemas.openxmlformats.org/officeDocument/2006/relationships/image" Target="../media/image6.jpeg"/><Relationship Id="rId2" Type="http://schemas.openxmlformats.org/officeDocument/2006/relationships/tags" Target="../tags/tag981.xml"/><Relationship Id="rId1" Type="http://schemas.openxmlformats.org/officeDocument/2006/relationships/tags" Target="../tags/tag98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5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项目八 箱体类零件设计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思政目标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AutoCAD机械绘图技巧与团队协作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6" name="图片占位符 25" descr="7"/>
          <p:cNvPicPr>
            <a:picLocks noChangeAspect="1"/>
          </p:cNvPicPr>
          <p:nvPr>
            <p:ph type="pic" idx="16394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98880" y="2303780"/>
            <a:ext cx="650240" cy="65024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AutoCAD技能提升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深入学习AutoCAD，熟练掌握减速箱箱体与箱盖绘制，灵活运用命令，高效完成机械绘图。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8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9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5" name="图片占位符 24" descr="2"/>
          <p:cNvPicPr>
            <a:picLocks noChangeAspect="1"/>
          </p:cNvPicPr>
          <p:nvPr>
            <p:ph type="pic" idx="16397"/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837680" y="2303780"/>
            <a:ext cx="650240" cy="65024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idx="16388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绘图效率优化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优化绘图流程，提升机械装配图绘图速度，培养快速响应与高效完成任务能力。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401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2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4" name="图片占位符 23" descr="3"/>
          <p:cNvPicPr>
            <a:picLocks noChangeAspect="1"/>
          </p:cNvPicPr>
          <p:nvPr>
            <p:ph type="pic" idx="16400"/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198880" y="4818380"/>
            <a:ext cx="650240" cy="650240"/>
          </a:xfrm>
          <a:prstGeom prst="rect">
            <a:avLst/>
          </a:prstGeom>
        </p:spPr>
      </p:pic>
      <p:sp>
        <p:nvSpPr>
          <p:cNvPr id="16" name="文本占位符 15"/>
          <p:cNvSpPr>
            <a:spLocks noGrp="1"/>
          </p:cNvSpPr>
          <p:nvPr>
            <p:ph type="body" idx="16390"/>
            <p:custDataLst>
              <p:tags r:id="rId21"/>
            </p:custDataLst>
          </p:nvPr>
        </p:nvSpPr>
        <p:spPr/>
        <p:txBody>
          <a:bodyPr/>
          <a:p>
            <a:r>
              <a:rPr lang="zh-CN" altLang="en-US"/>
              <a:t>团队协作能力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/>
            <p:custDataLst>
              <p:tags r:id="rId22"/>
            </p:custDataLst>
          </p:nvPr>
        </p:nvSpPr>
        <p:spPr/>
        <p:txBody>
          <a:bodyPr/>
          <a:p>
            <a:r>
              <a:rPr lang="zh-CN" altLang="en-US"/>
              <a:t>鼓励团队协作与沟通，共同解决绘图难题，增强团队合作精神。</a:t>
            </a:r>
            <a:endParaRPr lang="zh-CN" altLang="en-US"/>
          </a:p>
        </p:txBody>
      </p:sp>
      <p:sp>
        <p:nvSpPr>
          <p:cNvPr id="18" name="装饰  6"/>
          <p:cNvSpPr>
            <a:spLocks noGrp="1"/>
          </p:cNvSpPr>
          <p:nvPr>
            <p:ph type="body" idx="16404"/>
            <p:custDataLst>
              <p:tags r:id="rId2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5"/>
            <p:custDataLst>
              <p:tags r:id="rId2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3" name="图片占位符 22" descr="10"/>
          <p:cNvPicPr>
            <a:picLocks noChangeAspect="1"/>
          </p:cNvPicPr>
          <p:nvPr>
            <p:ph type="pic" idx="16403"/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837680" y="4818380"/>
            <a:ext cx="650240" cy="650240"/>
          </a:xfrm>
          <a:prstGeom prst="rect">
            <a:avLst/>
          </a:prstGeom>
        </p:spPr>
      </p:pic>
      <p:sp>
        <p:nvSpPr>
          <p:cNvPr id="21" name="文本占位符 20"/>
          <p:cNvSpPr>
            <a:spLocks noGrp="1"/>
          </p:cNvSpPr>
          <p:nvPr>
            <p:ph type="body" idx="16392"/>
            <p:custDataLst>
              <p:tags r:id="rId28"/>
            </p:custDataLst>
          </p:nvPr>
        </p:nvSpPr>
        <p:spPr/>
        <p:txBody>
          <a:bodyPr/>
          <a:p>
            <a:r>
              <a:rPr lang="zh-CN" altLang="en-US"/>
              <a:t>职业素养培养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3"/>
            <p:custDataLst>
              <p:tags r:id="rId29"/>
            </p:custDataLst>
          </p:nvPr>
        </p:nvSpPr>
        <p:spPr/>
        <p:txBody>
          <a:bodyPr/>
          <a:p>
            <a:r>
              <a:rPr lang="zh-CN" altLang="en-US"/>
              <a:t>引导树立正确职业观与价值观，全面提升个人综合素质。</a:t>
            </a:r>
            <a:endParaRPr lang="zh-CN" altLang="en-US"/>
          </a:p>
        </p:txBody>
      </p:sp>
    </p:spTree>
    <p:custDataLst>
      <p:tags r:id="rId30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任务一  减速器箱盖设计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>
          <a:xfrm>
            <a:off x="609600" y="1524000"/>
            <a:ext cx="3375660" cy="2209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914400" y="1638300"/>
            <a:ext cx="4116705" cy="406400"/>
          </a:xfrm>
        </p:spPr>
        <p:txBody>
          <a:bodyPr/>
          <a:p>
            <a:r>
              <a:rPr lang="zh-CN" altLang="en-US"/>
              <a:t>箱盖加工难点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14400" y="2286000"/>
            <a:ext cx="2766695" cy="1269365"/>
          </a:xfrm>
        </p:spPr>
        <p:txBody>
          <a:bodyPr>
            <a:normAutofit lnSpcReduction="10000"/>
          </a:bodyPr>
          <a:p>
            <a:r>
              <a:rPr lang="zh-CN" altLang="en-US"/>
              <a:t>箱盖结构复杂，表面多，精度要求高，内端面加工难，尺寸需小于未加工孔径，大尺寸需专用径向进给。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609600" y="4038600"/>
            <a:ext cx="3375025" cy="214884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914400" y="4160520"/>
            <a:ext cx="2398395" cy="406400"/>
          </a:xfrm>
        </p:spPr>
        <p:txBody>
          <a:bodyPr/>
          <a:p>
            <a:r>
              <a:rPr lang="zh-CN" altLang="en-US"/>
              <a:t>箱盖视图绘制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914400" y="4808220"/>
            <a:ext cx="2582545" cy="962025"/>
          </a:xfrm>
        </p:spPr>
        <p:txBody>
          <a:bodyPr/>
          <a:p>
            <a:r>
              <a:rPr lang="zh-CN" altLang="en-US"/>
              <a:t>绘制主视、附视、左视图，标注详尽，流程图如图所示，体现箱盖全貌与细节。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11040" y="1410335"/>
            <a:ext cx="6375400" cy="48895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配置绘图环境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sz="2200"/>
              <a:t>建立新文件</a:t>
            </a:r>
            <a:endParaRPr lang="zh-CN" altLang="en-US" sz="2200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通过AutoCAD 2024新建公制无样板文件，保存为减速器箱盖.dwg。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 sz="2200"/>
              <a:t>创建新图层</a:t>
            </a:r>
            <a:endParaRPr lang="zh-CN" altLang="en-US" sz="22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单击图层特性按钮，打开管理器新建并设置图层。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设置文字标注样式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设置"技术要求"文字样式，选用仿宋体，高度5.0000。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 sz="2200"/>
              <a:t>创建新标注样式</a:t>
            </a:r>
            <a:endParaRPr lang="zh-CN" altLang="en-US" sz="22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单击标注样式按钮，创建"机械制图标注"样式，属性同前并设为当前。</a:t>
            </a:r>
            <a:endParaRPr lang="zh-CN" altLang="en-US"/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19780" y="222250"/>
            <a:ext cx="4782820" cy="25711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87045" y="273050"/>
            <a:ext cx="10972800" cy="609600"/>
          </a:xfrm>
        </p:spPr>
        <p:txBody>
          <a:bodyPr/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绘制箱盖主视图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绘制中心线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绘制水平直线及五条竖直直线。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绘制圆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以a、b点为圆心绘制多半径圆，结果如图8-4。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单击“默认”选项卡“绘图”面板中的“直线”按钮，绘制一条两个大圆的切线，如图所示。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单击“默认”选项卡“修改”面板中的“修剪”按钮，修剪视图中多余的线段，结果如图所示。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8140" y="1682115"/>
            <a:ext cx="3024505" cy="16833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08095" y="1682115"/>
            <a:ext cx="4330700" cy="16637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64245" y="1682115"/>
            <a:ext cx="2887345" cy="154051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．</a:t>
            </a:r>
            <a:r>
              <a:rPr lang="zh-CN" altLang="en-US"/>
              <a:t>绘制箱盖主视图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偏移直线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4800600" y="1117600"/>
            <a:ext cx="1967230" cy="1415415"/>
          </a:xfrm>
        </p:spPr>
        <p:txBody>
          <a:bodyPr/>
          <a:p>
            <a:r>
              <a:rPr lang="zh-CN" altLang="en-US"/>
              <a:t>水平线向上偏移12、38、40，左竖线左偏14，右竖线右偏25，切换粗实线。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7315200" y="1117600"/>
            <a:ext cx="2089785" cy="1828800"/>
          </a:xfrm>
        </p:spPr>
        <p:txBody>
          <a:bodyPr/>
          <a:p>
            <a:r>
              <a:rPr lang="zh-CN" altLang="en-US"/>
              <a:t>单击“默认”选项卡“修改”面板中的“修剪”按钮，修剪视图中多余的线段，结果如图所示。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>
          <a:xfrm>
            <a:off x="9829800" y="1117600"/>
            <a:ext cx="1951355" cy="1828800"/>
          </a:xfrm>
        </p:spPr>
        <p:txBody>
          <a:bodyPr/>
          <a:p>
            <a:r>
              <a:rPr lang="zh-CN" altLang="en-US"/>
              <a:t>单击“默认”选项卡“绘图”面板中的“直线”按钮，连接两端，结果如图所示。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600" y="3892550"/>
            <a:ext cx="3622040" cy="18319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48200" y="4137025"/>
            <a:ext cx="6189345" cy="158750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．</a:t>
            </a:r>
            <a:r>
              <a:rPr lang="zh-CN" altLang="en-US"/>
              <a:t>绘制箱盖主视图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偏移直线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偏移操作步骤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单击默认选项卡修改面板的偏移按钮，将最左端直线向右偏移12，重复命令后向两侧偏移5.5与9.5，再向下偏移直线1距离2。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参数设置与结果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同理使用偏移功能，将最右端直线向左偏移12，重复命令后向两侧偏移4与5，最终效果如图8-10所示。</a:t>
            </a:r>
            <a:endParaRPr lang="zh-CN" altLang="en-US"/>
          </a:p>
        </p:txBody>
      </p:sp>
      <p:pic>
        <p:nvPicPr>
          <p:cNvPr id="10" name="内容占位符 9"/>
          <p:cNvPicPr>
            <a:picLocks noChangeAspect="1"/>
          </p:cNvPicPr>
          <p:nvPr>
            <p:ph idx="16391"/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579745" y="1188085"/>
            <a:ext cx="4356735" cy="211391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5105400" y="533400"/>
            <a:ext cx="6477000" cy="609600"/>
          </a:xfrm>
        </p:spPr>
        <p:txBody>
          <a:bodyPr/>
          <a:p>
            <a:r>
              <a:rPr lang="zh-CN" altLang="en-US"/>
              <a:t>操作步骤：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．</a:t>
            </a:r>
            <a:r>
              <a:rPr lang="zh-CN" altLang="en-US"/>
              <a:t>绘制箱盖主视图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9</a:t>
            </a:r>
            <a:r>
              <a:rPr lang="zh-CN" altLang="en-US"/>
              <a:t>）</a:t>
            </a:r>
            <a:r>
              <a:rPr lang="zh-CN" altLang="en-US"/>
              <a:t>绘制斜线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单击“默认”选项卡“绘图”面板中的“直线”按钮，连接右端偏移后的直线端点。</a:t>
            </a:r>
            <a:endParaRPr lang="zh-CN" altLang="en-US" sz="1400">
              <a:sym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10</a:t>
            </a:r>
            <a:r>
              <a:rPr lang="zh-CN" altLang="en-US"/>
              <a:t>）</a:t>
            </a:r>
            <a:r>
              <a:rPr lang="zh-CN" altLang="en-US"/>
              <a:t>修剪处理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点击修剪按钮，删除多余线段，切换至中心线层。</a:t>
            </a:r>
            <a:endParaRPr lang="zh-CN" altLang="en-US" sz="1400">
              <a:sym typeface="+mn-ea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11</a:t>
            </a:r>
            <a:r>
              <a:rPr lang="zh-CN" altLang="en-US"/>
              <a:t>）</a:t>
            </a:r>
            <a:r>
              <a:rPr lang="zh-CN" altLang="en-US"/>
              <a:t>绘制中心线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>
          <a:xfrm>
            <a:off x="9728200" y="2133600"/>
            <a:ext cx="2282825" cy="1524000"/>
          </a:xfrm>
        </p:spPr>
        <p:txBody>
          <a:bodyPr/>
          <a:p>
            <a:r>
              <a:rPr lang="zh-CN" altLang="en-US" sz="1400"/>
              <a:t>设置中心线层，点击直线按钮，输入坐标{（260,87），（@40&lt;74）}绘制。</a:t>
            </a:r>
            <a:endParaRPr lang="zh-CN" altLang="en-US" sz="14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12</a:t>
            </a:r>
            <a:r>
              <a:rPr lang="zh-CN" altLang="en-US"/>
              <a:t>）</a:t>
            </a:r>
            <a:r>
              <a:rPr lang="zh-CN" altLang="en-US"/>
              <a:t>偏移直线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两次偏移中心线，箱盖轮廓线内偏8外偏5，中心线转粗实线。</a:t>
            </a:r>
            <a:endParaRPr lang="zh-CN" altLang="en-US" sz="1400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（</a:t>
            </a:r>
            <a:r>
              <a:rPr lang="en-US" altLang="zh-CN"/>
              <a:t>13</a:t>
            </a:r>
            <a:r>
              <a:rPr lang="zh-CN" altLang="en-US"/>
              <a:t>）</a:t>
            </a:r>
            <a:r>
              <a:rPr lang="zh-CN" altLang="en-US"/>
              <a:t>绘制样条曲线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1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设置“细实线”为当前图层，点击“样条曲线拟合”按钮绘制。</a:t>
            </a:r>
            <a:endParaRPr lang="zh-CN" altLang="en-US" sz="1400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14</a:t>
            </a:r>
            <a:r>
              <a:rPr lang="zh-CN" altLang="en-US"/>
              <a:t>）</a:t>
            </a:r>
            <a:r>
              <a:rPr lang="zh-CN" altLang="en-US"/>
              <a:t>修剪处理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修剪多余线段并切换虚线层，结果如图示。</a:t>
            </a:r>
            <a:endParaRPr lang="zh-CN" altLang="en-US" sz="1400"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345" y="1289050"/>
            <a:ext cx="2915920" cy="14579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8160" y="3501390"/>
            <a:ext cx="3305175" cy="163322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287655"/>
            <a:ext cx="10972800" cy="364490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．</a:t>
            </a:r>
            <a:r>
              <a:rPr lang="zh-CN" altLang="en-US"/>
              <a:t>绘制箱盖主视图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181100"/>
            <a:ext cx="1828800" cy="406400"/>
          </a:xfrm>
        </p:spPr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15</a:t>
            </a:r>
            <a:r>
              <a:rPr lang="zh-CN" altLang="en-US"/>
              <a:t>）</a:t>
            </a:r>
            <a:r>
              <a:rPr lang="zh-CN" altLang="en-US"/>
              <a:t>偏移处理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812800" y="1778000"/>
            <a:ext cx="2192655" cy="988060"/>
          </a:xfrm>
        </p:spPr>
        <p:txBody>
          <a:bodyPr>
            <a:normAutofit lnSpcReduction="10000"/>
          </a:bodyPr>
          <a:p>
            <a:r>
              <a:rPr lang="zh-CN" altLang="en-US"/>
              <a:t>将"粗实线"层设为当前层，水平中心线向上偏移60、90，外轮廓外移15。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3636010" y="1181100"/>
            <a:ext cx="1702435" cy="326390"/>
          </a:xfrm>
        </p:spPr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16</a:t>
            </a:r>
            <a:r>
              <a:rPr lang="zh-CN" altLang="en-US"/>
              <a:t>）</a:t>
            </a:r>
            <a:r>
              <a:rPr lang="zh-CN" altLang="en-US"/>
              <a:t>绘制圆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>
          <a:xfrm>
            <a:off x="3636010" y="1778000"/>
            <a:ext cx="2085975" cy="988695"/>
          </a:xfrm>
        </p:spPr>
        <p:txBody>
          <a:bodyPr>
            <a:normAutofit fontScale="90000"/>
          </a:bodyPr>
          <a:p>
            <a:r>
              <a:rPr lang="zh-CN" altLang="en-US"/>
              <a:t>点击圆按钮，以偏移外轮廓与水平线交点为圆心，绘制半径9和18的圆。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>
          <a:xfrm>
            <a:off x="812800" y="2956560"/>
            <a:ext cx="1993900" cy="406400"/>
          </a:xfrm>
        </p:spPr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17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>
          <a:xfrm>
            <a:off x="812800" y="3390900"/>
            <a:ext cx="1993900" cy="1218565"/>
          </a:xfrm>
        </p:spPr>
        <p:txBody>
          <a:bodyPr>
            <a:normAutofit lnSpcReduction="10000"/>
          </a:bodyPr>
          <a:p>
            <a:r>
              <a:rPr lang="zh-CN" altLang="en-US"/>
              <a:t>以左上端点及R18切点为起点，绘制至偏移90度与外轮廓交点的两次直线。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>
          <a:xfrm>
            <a:off x="3605530" y="2880995"/>
            <a:ext cx="1840865" cy="406400"/>
          </a:xfrm>
        </p:spPr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18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>
          <a:xfrm>
            <a:off x="3636010" y="3556000"/>
            <a:ext cx="2116455" cy="1033780"/>
          </a:xfrm>
        </p:spPr>
        <p:txBody>
          <a:bodyPr/>
          <a:p>
            <a:r>
              <a:rPr lang="zh-CN" altLang="en-US"/>
              <a:t>点击修剪按钮，删除多余线段，结果如图。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>
          <a:xfrm>
            <a:off x="812800" y="4732020"/>
            <a:ext cx="1732915" cy="375920"/>
          </a:xfrm>
        </p:spPr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19</a:t>
            </a:r>
            <a:r>
              <a:rPr lang="zh-CN" altLang="en-US"/>
              <a:t>）</a:t>
            </a:r>
            <a:r>
              <a:rPr lang="zh-CN" altLang="en-US"/>
              <a:t>偏移处理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5"/>
            <p:custDataLst>
              <p:tags r:id="rId11"/>
            </p:custDataLst>
          </p:nvPr>
        </p:nvSpPr>
        <p:spPr>
          <a:xfrm>
            <a:off x="812800" y="5334000"/>
            <a:ext cx="1625600" cy="1052195"/>
          </a:xfrm>
        </p:spPr>
        <p:txBody>
          <a:bodyPr/>
          <a:p>
            <a:r>
              <a:rPr lang="zh-CN" altLang="en-US"/>
              <a:t>水平中心线向上偏移50，外轮廓线向外偏移15。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>
          <a:xfrm>
            <a:off x="3434715" y="4660900"/>
            <a:ext cx="1625600" cy="406400"/>
          </a:xfrm>
        </p:spPr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20</a:t>
            </a:r>
            <a:r>
              <a:rPr lang="zh-CN" altLang="en-US"/>
              <a:t>）</a:t>
            </a:r>
            <a:r>
              <a:rPr lang="zh-CN" altLang="en-US"/>
              <a:t>绘制圆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>
          <a:xfrm>
            <a:off x="3636010" y="5138420"/>
            <a:ext cx="1809750" cy="1247140"/>
          </a:xfrm>
        </p:spPr>
        <p:txBody>
          <a:bodyPr/>
          <a:p>
            <a:r>
              <a:rPr lang="zh-CN" altLang="en-US"/>
              <a:t>以偏移外轮廓与水平线交点为圆心，绘制半径9和18的同心圆。</a:t>
            </a:r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81775" y="2059305"/>
            <a:ext cx="4312920" cy="22015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学习情境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知识目标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能力目标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398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思政目标</a:t>
            </a:r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257175"/>
            <a:ext cx="10972800" cy="425450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．</a:t>
            </a:r>
            <a:r>
              <a:rPr lang="zh-CN" altLang="en-US"/>
              <a:t>绘制箱盖主视图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 sz="2200"/>
              <a:t>（</a:t>
            </a:r>
            <a:r>
              <a:rPr lang="en-US" altLang="zh-CN" sz="2200"/>
              <a:t>21</a:t>
            </a:r>
            <a:r>
              <a:rPr lang="zh-CN" altLang="en-US" sz="2200"/>
              <a:t>）</a:t>
            </a:r>
            <a:r>
              <a:rPr lang="zh-CN" altLang="en-US" sz="2200"/>
              <a:t>绘制直线</a:t>
            </a:r>
            <a:endParaRPr lang="zh-CN" altLang="en-US" sz="2200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点击直线按钮，两次绘制与R18圆相切的直线。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 sz="2200"/>
              <a:t>（</a:t>
            </a:r>
            <a:r>
              <a:rPr lang="en-US" altLang="zh-CN" sz="2200"/>
              <a:t>22</a:t>
            </a:r>
            <a:r>
              <a:rPr lang="zh-CN" altLang="en-US" sz="2200"/>
              <a:t>）</a:t>
            </a:r>
            <a:r>
              <a:rPr lang="zh-CN" altLang="en-US" sz="2200"/>
              <a:t>修剪图形</a:t>
            </a:r>
            <a:endParaRPr lang="zh-CN" altLang="en-US" sz="22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点击修剪按钮，删除多余线段，结果如图。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 sz="2200"/>
              <a:t>（</a:t>
            </a:r>
            <a:r>
              <a:rPr lang="en-US" altLang="zh-CN" sz="2200"/>
              <a:t>23</a:t>
            </a:r>
            <a:r>
              <a:rPr lang="zh-CN" altLang="en-US" sz="2200"/>
              <a:t>）</a:t>
            </a:r>
            <a:r>
              <a:rPr lang="zh-CN" altLang="en-US" sz="2200"/>
              <a:t>绘制直线</a:t>
            </a:r>
            <a:endParaRPr lang="zh-CN" altLang="en-US" sz="22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设置中心线图层，按坐标绘制两次直线。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（</a:t>
            </a:r>
            <a:r>
              <a:rPr lang="en-US" altLang="zh-CN"/>
              <a:t>24</a:t>
            </a:r>
            <a:r>
              <a:rPr lang="zh-CN" altLang="en-US"/>
              <a:t>）</a:t>
            </a:r>
            <a:r>
              <a:rPr lang="zh-CN" altLang="en-US"/>
              <a:t>绘制中心圆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单击圆按钮，以（170,0）和（315,0）为圆心，绘制半径52、41的圆。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 sz="2200"/>
              <a:t>（</a:t>
            </a:r>
            <a:r>
              <a:rPr lang="en-US" altLang="zh-CN" sz="2200"/>
              <a:t>25</a:t>
            </a:r>
            <a:r>
              <a:rPr lang="zh-CN" altLang="en-US" sz="2200"/>
              <a:t>）</a:t>
            </a:r>
            <a:r>
              <a:rPr lang="zh-CN" altLang="en-US" sz="2200"/>
              <a:t>绘制圆</a:t>
            </a:r>
            <a:endParaRPr lang="zh-CN" altLang="en-US" sz="220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以中心圆及交点为圆心，绘制半径2.5和3的圆。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 sz="2200"/>
              <a:t>（</a:t>
            </a:r>
            <a:r>
              <a:rPr lang="en-US" altLang="zh-CN" sz="2200"/>
              <a:t>26</a:t>
            </a:r>
            <a:r>
              <a:rPr lang="zh-CN" altLang="en-US" sz="2200"/>
              <a:t>）</a:t>
            </a:r>
            <a:r>
              <a:rPr lang="zh-CN" altLang="en-US" sz="2200"/>
              <a:t>阵列圆</a:t>
            </a:r>
            <a:endParaRPr lang="zh-CN" altLang="en-US" sz="22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环形阵列按钮，3个阵列，60°，半径3圆置细实线图层。</a:t>
            </a: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832860" y="1464310"/>
            <a:ext cx="3389630" cy="161417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．</a:t>
            </a:r>
            <a:r>
              <a:rPr lang="zh-CN" altLang="en-US"/>
              <a:t>绘制箱盖主视图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>
          <a:xfrm>
            <a:off x="609600" y="1727200"/>
            <a:ext cx="3454400" cy="238633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27</a:t>
            </a:r>
            <a:r>
              <a:rPr lang="zh-CN" altLang="en-US"/>
              <a:t>）</a:t>
            </a:r>
            <a:r>
              <a:rPr lang="zh-CN" altLang="en-US"/>
              <a:t>修剪处理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14400" y="2946400"/>
            <a:ext cx="2844800" cy="1028065"/>
          </a:xfrm>
        </p:spPr>
        <p:txBody>
          <a:bodyPr/>
          <a:p>
            <a:r>
              <a:rPr lang="zh-CN" altLang="en-US"/>
              <a:t>单击“默认”选项卡“修改”面板中的“修剪”按钮，修剪多余的线段，结果如图所示。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3"/>
            <p:custDataLst>
              <p:tags r:id="rId5"/>
            </p:custDataLst>
          </p:nvPr>
        </p:nvSpPr>
        <p:spPr>
          <a:xfrm>
            <a:off x="4368800" y="1727200"/>
            <a:ext cx="3454400" cy="238633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28</a:t>
            </a:r>
            <a:r>
              <a:rPr lang="zh-CN" altLang="en-US"/>
              <a:t>）</a:t>
            </a:r>
            <a:r>
              <a:rPr lang="zh-CN" altLang="en-US"/>
              <a:t>圆角处理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4673600" y="2946400"/>
            <a:ext cx="2844800" cy="1028700"/>
          </a:xfrm>
        </p:spPr>
        <p:txBody>
          <a:bodyPr/>
          <a:p>
            <a:r>
              <a:rPr lang="zh-CN" altLang="en-US"/>
              <a:t>单击“默认”选项卡“修改”面板中的“圆角”按钮，对图形进行圆角处理，设置圆角半径为3。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4"/>
            <p:custDataLst>
              <p:tags r:id="rId8"/>
            </p:custDataLst>
          </p:nvPr>
        </p:nvSpPr>
        <p:spPr>
          <a:xfrm>
            <a:off x="8128000" y="1727200"/>
            <a:ext cx="3454400" cy="238633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29</a:t>
            </a:r>
            <a:r>
              <a:rPr lang="zh-CN" altLang="en-US"/>
              <a:t>）</a:t>
            </a:r>
            <a:r>
              <a:rPr lang="zh-CN" altLang="en-US"/>
              <a:t>图案填充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>
          <a:xfrm>
            <a:off x="8432800" y="2946400"/>
            <a:ext cx="2844800" cy="875030"/>
          </a:xfrm>
        </p:spPr>
        <p:txBody>
          <a:bodyPr/>
          <a:p>
            <a:r>
              <a:rPr lang="zh-CN" altLang="en-US"/>
              <a:t>设置剖面线图层，选用ANSI31图案填充，比例设为2。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64665" y="4344670"/>
            <a:ext cx="3482975" cy="18173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42660" y="4344670"/>
            <a:ext cx="3622675" cy="181673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10210" y="406400"/>
            <a:ext cx="6904990" cy="762635"/>
          </a:xfrm>
        </p:spPr>
        <p:txBody>
          <a:bodyPr/>
          <a:p>
            <a:r>
              <a:rPr lang="zh-CN" altLang="en-US" sz="2800"/>
              <a:t>操作步骤：</a:t>
            </a:r>
            <a:r>
              <a:rPr lang="en-US" altLang="zh-CN" sz="2800"/>
              <a:t>3</a:t>
            </a:r>
            <a:r>
              <a:rPr lang="zh-CN" altLang="en-US" sz="2800"/>
              <a:t>．绘制箱盖俯视图</a:t>
            </a:r>
            <a:endParaRPr lang="zh-CN" altLang="en-US" sz="28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532765" y="1320800"/>
            <a:ext cx="5076825" cy="812800"/>
          </a:xfrm>
        </p:spPr>
        <p:txBody>
          <a:bodyPr>
            <a:normAutofit lnSpcReduction="20000"/>
          </a:bodyPr>
          <a:p>
            <a:r>
              <a:rPr lang="zh-CN" altLang="en-US"/>
              <a:t>（1）在状态栏中单击“对象捕捉追踪”按钮，打开“对象捕捉追踪”，将“中心线”图层设置为当前图层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绘制中心线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单击“默认”选项卡“绘图”面板中的“直线”按钮
，绘制水平中心线和竖直中心线，如图所示。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偏移处理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100"/>
              <a:t>水平中心线向上偏移78、40，竖直中心线右移49。</a:t>
            </a:r>
            <a:endParaRPr lang="zh-CN" altLang="en-US" sz="11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偏移处理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 sz="1100"/>
              <a:t>水平中心线向上偏移61、93、98后切换至粗实线层。</a:t>
            </a:r>
            <a:endParaRPr lang="zh-CN" altLang="en-US" sz="11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 sz="1100"/>
              <a:t>设置"粗实线"为当前层，点击直线按钮连接两端点。</a:t>
            </a:r>
            <a:endParaRPr lang="zh-CN" altLang="en-US" sz="110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1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偏移处理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 sz="1100"/>
              <a:t>点击偏移按钮，将直线向内偏移27，结果如图。</a:t>
            </a:r>
            <a:endParaRPr lang="zh-CN" altLang="en-US" sz="11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9925" y="2285365"/>
            <a:ext cx="4898390" cy="10941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9925" y="4165600"/>
            <a:ext cx="4949825" cy="118237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绘制箱盖俯视图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修建处理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5410200" y="2438400"/>
            <a:ext cx="1989455" cy="1219200"/>
          </a:xfrm>
          <a:noFill/>
        </p:spPr>
        <p:txBody>
          <a:bodyPr vert="horz" lIns="0" tIns="0" rIns="0" bIns="0" rtlCol="0" anchor="t">
            <a:normAutofit fontScale="90000"/>
          </a:bodyPr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单击“默认”选项卡“修改”面板中的“修剪”按钮，修剪多余的线段，结果如图所示。</a:t>
            </a:r>
            <a:endParaRPr lang="zh-CN" altLang="en-US">
              <a:sym typeface="+mn-ea"/>
            </a:endParaRPr>
          </a:p>
        </p:txBody>
      </p:sp>
      <p:sp>
        <p:nvSpPr>
          <p:cNvPr id="7" name="装饰  5"/>
          <p:cNvSpPr>
            <a:spLocks noGrp="1"/>
          </p:cNvSpPr>
          <p:nvPr>
            <p:ph type="body" idx="1640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绘制圆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以三点为圆心分别绘制不同半径圆</a:t>
            </a:r>
            <a:endParaRPr lang="zh-CN" altLang="en-US">
              <a:sym typeface="+mn-ea"/>
            </a:endParaRPr>
          </a:p>
        </p:txBody>
      </p:sp>
      <p:sp>
        <p:nvSpPr>
          <p:cNvPr id="10" name="装饰  8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9</a:t>
            </a:r>
            <a:r>
              <a:rPr lang="zh-CN" altLang="en-US"/>
              <a:t>）</a:t>
            </a:r>
            <a:r>
              <a:rPr lang="zh-CN" altLang="en-US"/>
              <a:t>复制圆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将c点同心圆复制至d、e点，以e点绘制半径25圆。</a:t>
            </a:r>
            <a:endParaRPr lang="zh-CN" altLang="en-US">
              <a:sym typeface="+mn-ea"/>
            </a:endParaRPr>
          </a:p>
        </p:txBody>
      </p:sp>
      <p:sp>
        <p:nvSpPr>
          <p:cNvPr id="13" name="装饰  1"/>
          <p:cNvSpPr>
            <a:spLocks noGrp="1"/>
          </p:cNvSpPr>
          <p:nvPr>
            <p:ph type="body" idx="1640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10</a:t>
            </a:r>
            <a:r>
              <a:rPr lang="zh-CN" altLang="en-US"/>
              <a:t>）</a:t>
            </a:r>
            <a:r>
              <a:rPr lang="zh-CN" altLang="en-US"/>
              <a:t>绘制圆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点击绘图面板的"圆"按钮，以a、b为圆心绘制半径60和49的辅助圆。</a:t>
            </a:r>
            <a:endParaRPr lang="zh-CN" altLang="en-US">
              <a:sym typeface="+mn-ea"/>
            </a:endParaRPr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11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>
                <a:sym typeface="+mn-ea"/>
              </a:rPr>
              <a:t>启用对象捕捉追踪，单击直线按钮于主视图绘制。</a:t>
            </a:r>
            <a:endParaRPr lang="zh-CN" altLang="en-US">
              <a:sym typeface="+mn-ea"/>
            </a:endParaRPr>
          </a:p>
        </p:txBody>
      </p:sp>
      <p:sp>
        <p:nvSpPr>
          <p:cNvPr id="19" name="装饰  7"/>
          <p:cNvSpPr>
            <a:spLocks noGrp="1"/>
          </p:cNvSpPr>
          <p:nvPr>
            <p:ph type="body" idx="16404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12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>
          <a:xfrm>
            <a:off x="9931400" y="4622800"/>
            <a:ext cx="2019300" cy="1219200"/>
          </a:xfrm>
        </p:spPr>
        <p:txBody>
          <a:bodyPr>
            <a:normAutofit fontScale="90000"/>
          </a:bodyPr>
          <a:p>
            <a:r>
              <a:rPr lang="zh-CN" altLang="en-US"/>
              <a:t>单击“默认”选项卡“修改”面板中的“修剪”按钮和“删除”按钮，修剪和删除多余的线段。</a:t>
            </a: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64845" y="1562100"/>
            <a:ext cx="3931285" cy="14954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202690" y="3702050"/>
            <a:ext cx="2936240" cy="1334770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绘制箱盖俯视图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13</a:t>
            </a:r>
            <a:r>
              <a:rPr lang="zh-CN" altLang="en-US"/>
              <a:t>）</a:t>
            </a:r>
            <a:r>
              <a:rPr lang="zh-CN" altLang="en-US"/>
              <a:t>圆角处理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 sz="1100"/>
              <a:t>点击圆角按钮处理俯视图，半径10、5、3，结果如图。</a:t>
            </a:r>
            <a:endParaRPr lang="zh-CN" altLang="en-US" sz="1100"/>
          </a:p>
        </p:txBody>
      </p:sp>
      <p:sp>
        <p:nvSpPr>
          <p:cNvPr id="7" name="装饰  5"/>
          <p:cNvSpPr>
            <a:spLocks noGrp="1"/>
          </p:cNvSpPr>
          <p:nvPr>
            <p:ph type="body" idx="1640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14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3022600" y="2438400"/>
            <a:ext cx="1895475" cy="1219200"/>
          </a:xfrm>
        </p:spPr>
        <p:txBody>
          <a:bodyPr>
            <a:normAutofit fontScale="70000"/>
          </a:bodyPr>
          <a:p>
            <a:r>
              <a:rPr lang="zh-CN" altLang="en-US"/>
              <a:t>采用对象追踪功能，单击“默认”选项卡“绘图”面板中的“直线”按钮，对应主视图在适当位置绘制直线。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15</a:t>
            </a:r>
            <a:r>
              <a:rPr lang="zh-CN" altLang="en-US"/>
              <a:t>）</a:t>
            </a:r>
            <a:r>
              <a:rPr lang="zh-CN" altLang="en-US"/>
              <a:t>镜像直线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单击“默认”选项卡“修改”面板中的“镜像”按钮，对上一步绘制的斜线进行镜像。</a:t>
            </a:r>
            <a:endParaRPr lang="zh-CN" altLang="en-US" sz="1100"/>
          </a:p>
        </p:txBody>
      </p:sp>
      <p:sp>
        <p:nvSpPr>
          <p:cNvPr id="13" name="装饰  1"/>
          <p:cNvSpPr>
            <a:spLocks noGrp="1"/>
          </p:cNvSpPr>
          <p:nvPr>
            <p:ph type="body" idx="1640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16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单击“默认”选项卡“修改”面板中的“修剪”按钮和“删除”按钮，修剪和删除多余的线段。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17</a:t>
            </a:r>
            <a:r>
              <a:rPr lang="zh-CN" altLang="en-US"/>
              <a:t>）</a:t>
            </a:r>
            <a:r>
              <a:rPr lang="zh-CN" altLang="en-US"/>
              <a:t>圆角处理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单击“默认”选项卡“修改”面板中的“圆角”按钮，进行倒圆角，圆角半径为3，并修剪多余的线段。</a:t>
            </a: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4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18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单击“默认”选项卡“绘图”面板中的“直线”按钮，绘制直线如图所示。</a:t>
            </a:r>
            <a:endParaRPr lang="zh-CN" altLang="en-US" sz="110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543800" y="1536700"/>
            <a:ext cx="3871595" cy="15754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671435" y="3908425"/>
            <a:ext cx="3561715" cy="1541145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绘制箱盖俯视图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19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z="1100"/>
              <a:t>通过打断、删除和拉长操作完成图形修剪</a:t>
            </a:r>
            <a:endParaRPr lang="zh-CN" altLang="en-US" sz="11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20</a:t>
            </a:r>
            <a:r>
              <a:rPr lang="zh-CN" altLang="en-US"/>
              <a:t>）</a:t>
            </a:r>
            <a:r>
              <a:rPr lang="zh-CN" altLang="en-US"/>
              <a:t>偏移处理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z="1100"/>
              <a:t>单击偏移按钮，将中心线向上偏移30和45，切换为粗实线。</a:t>
            </a:r>
            <a:endParaRPr lang="zh-CN" altLang="en-US" sz="1100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21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z="1100"/>
              <a:t>启用对象捕捉追踪，点击直线按钮绘制主视图透视盖图形。</a:t>
            </a:r>
            <a:endParaRPr lang="zh-CN" altLang="en-US" sz="11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22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单击“默认”选项卡“修改”面板中的“修剪”按钮
和“删除”按钮，修剪和删除多余的线段。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0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23</a:t>
            </a:r>
            <a:r>
              <a:rPr lang="zh-CN" altLang="en-US"/>
              <a:t>）</a:t>
            </a:r>
            <a:r>
              <a:rPr lang="zh-CN" altLang="en-US"/>
              <a:t>圆角处理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5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 sz="1100"/>
              <a:t>单击圆角按钮处理透视孔，半径5和10，结果如图。</a:t>
            </a:r>
            <a:endParaRPr lang="zh-CN" altLang="en-US" sz="110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24</a:t>
            </a:r>
            <a:r>
              <a:rPr lang="zh-CN" altLang="en-US"/>
              <a:t>）</a:t>
            </a:r>
            <a:r>
              <a:rPr lang="zh-CN" altLang="en-US"/>
              <a:t>偏移处理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7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 sz="1100"/>
              <a:t>点击偏移按钮，将水平中心线向上偏移10，切换为粗实线。</a:t>
            </a:r>
            <a:endParaRPr lang="zh-CN" altLang="en-US" sz="1100"/>
          </a:p>
        </p:txBody>
      </p:sp>
      <p:pic>
        <p:nvPicPr>
          <p:cNvPr id="16" name="内容占位符 15"/>
          <p:cNvPicPr>
            <a:picLocks noChangeAspect="1"/>
          </p:cNvPicPr>
          <p:nvPr>
            <p:ph idx="16398"/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09600" y="2597150"/>
            <a:ext cx="3731260" cy="151828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绘制箱盖俯视图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7"/>
            <p:custDataLst>
              <p:tags r:id="rId2"/>
            </p:custDataLst>
          </p:nvPr>
        </p:nvSpPr>
        <p:spPr>
          <a:xfrm>
            <a:off x="457200" y="4216400"/>
            <a:ext cx="50800" cy="2032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532130" y="4216400"/>
            <a:ext cx="1676400" cy="406400"/>
          </a:xfrm>
        </p:spPr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25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633095" y="4724400"/>
            <a:ext cx="1415415" cy="1524000"/>
          </a:xfrm>
        </p:spPr>
        <p:txBody>
          <a:bodyPr/>
          <a:p>
            <a:r>
              <a:rPr lang="zh-CN" altLang="en-US"/>
              <a:t>采用对象捕捉追踪功能，对应主视图中的吊耳图形绘制直线。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8"/>
            <p:custDataLst>
              <p:tags r:id="rId5"/>
            </p:custDataLst>
          </p:nvPr>
        </p:nvSpPr>
        <p:spPr>
          <a:xfrm>
            <a:off x="2319655" y="4338955"/>
            <a:ext cx="50800" cy="2032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2481580" y="4293235"/>
            <a:ext cx="1676400" cy="406400"/>
          </a:xfrm>
        </p:spPr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26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2527300" y="4724400"/>
            <a:ext cx="2498090" cy="487680"/>
          </a:xfrm>
        </p:spPr>
        <p:txBody>
          <a:bodyPr>
            <a:normAutofit fontScale="90000" lnSpcReduction="20000"/>
          </a:bodyPr>
          <a:p>
            <a:r>
              <a:rPr lang="zh-CN" altLang="en-US"/>
              <a:t>修剪多余线段，对吊耳进行3mm圆角处理。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28</a:t>
            </a:r>
            <a:r>
              <a:rPr lang="zh-CN" altLang="en-US"/>
              <a:t>）</a:t>
            </a:r>
            <a:r>
              <a:rPr lang="zh-CN" altLang="en-US"/>
              <a:t>继续修剪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单击“默认”选项卡“修改”面板中的“修剪”按钮
，修建多余的线段，如图图8-26所示。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29</a:t>
            </a:r>
            <a:r>
              <a:rPr lang="zh-CN" altLang="en-US"/>
              <a:t>）</a:t>
            </a:r>
            <a:r>
              <a:rPr lang="zh-CN" altLang="en-US"/>
              <a:t>镜像处理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点击默认选项卡修改面板的镜像按钮，将俯视图沿首条水平中心线镜像，生成图8-27。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30</a:t>
            </a:r>
            <a:r>
              <a:rPr lang="zh-CN" altLang="en-US"/>
              <a:t>）</a:t>
            </a:r>
            <a:r>
              <a:rPr lang="zh-CN" altLang="en-US"/>
              <a:t>偏移处理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将水平和竖直中心线分别向下、右偏移40，用夹点调整长度。</a:t>
            </a:r>
            <a:endParaRPr lang="zh-CN" altLang="en-US"/>
          </a:p>
        </p:txBody>
      </p:sp>
      <p:pic>
        <p:nvPicPr>
          <p:cNvPr id="20" name="内容占位符 19"/>
          <p:cNvPicPr>
            <a:picLocks noChangeAspect="1"/>
          </p:cNvPicPr>
          <p:nvPr>
            <p:ph idx="16396"/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08000" y="1892935"/>
            <a:ext cx="3917950" cy="157353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669915" y="1598295"/>
            <a:ext cx="2749550" cy="186880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481580" y="5318125"/>
            <a:ext cx="1699895" cy="30734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 fontScale="70000"/>
          </a:bodyPr>
          <a:p>
            <a:pPr lvl="0" algn="l">
              <a:lnSpc>
                <a:spcPct val="111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400">
                <a:sym typeface="+mn-ea"/>
              </a:rPr>
              <a:t>（</a:t>
            </a:r>
            <a:r>
              <a:rPr lang="zh-CN" altLang="en-US" sz="2400">
                <a:sym typeface="+mn-ea"/>
              </a:rPr>
              <a:t>27</a:t>
            </a:r>
            <a:r>
              <a:rPr lang="zh-CN" altLang="en-US" sz="2400">
                <a:sym typeface="+mn-ea"/>
              </a:rPr>
              <a:t>）圆角处理</a:t>
            </a:r>
            <a:endParaRPr lang="zh-CN" altLang="en-US" sz="2400"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43810" y="5801995"/>
            <a:ext cx="2453640" cy="7366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 fontScale="70000"/>
          </a:bodyPr>
          <a:p>
            <a:pPr lvl="0" algn="l">
              <a:lnSpc>
                <a:spcPct val="125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1600">
                <a:sym typeface="+mn-ea"/>
              </a:rPr>
              <a:t>单击“默认”选项卡“修改”面板中的“圆角”按钮</a:t>
            </a:r>
            <a:r>
              <a:rPr lang="zh-CN" altLang="en-US" sz="1600">
                <a:sym typeface="+mn-ea"/>
              </a:rPr>
              <a:t>，对吊耳进行倒圆角处理，圆角半径为</a:t>
            </a:r>
            <a:r>
              <a:rPr lang="en-US" altLang="zh-CN" sz="1600">
                <a:sym typeface="+mn-ea"/>
              </a:rPr>
              <a:t>3</a:t>
            </a:r>
            <a:r>
              <a:rPr lang="zh-CN" altLang="en-US" sz="1600">
                <a:sym typeface="+mn-ea"/>
              </a:rPr>
              <a:t>。</a:t>
            </a:r>
            <a:endParaRPr lang="zh-CN" altLang="en-US" sz="1600">
              <a:sym typeface="+mn-ea"/>
            </a:endParaRPr>
          </a:p>
        </p:txBody>
      </p:sp>
    </p:spTree>
    <p:custDataLst>
      <p:tags r:id="rId20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绘制箱盖俯视图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>
          <a:xfrm>
            <a:off x="7543800" y="1524000"/>
            <a:ext cx="4038600" cy="47244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7832725" y="1708150"/>
            <a:ext cx="31242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31</a:t>
            </a:r>
            <a:r>
              <a:rPr lang="zh-CN" altLang="en-US"/>
              <a:t>）</a:t>
            </a:r>
            <a:r>
              <a:rPr lang="zh-CN" altLang="en-US"/>
              <a:t>移动圆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8001000" y="2404745"/>
            <a:ext cx="3124200" cy="914400"/>
          </a:xfrm>
        </p:spPr>
        <p:txBody>
          <a:bodyPr/>
          <a:p>
            <a:r>
              <a:rPr lang="zh-CN" altLang="en-US"/>
              <a:t>移动f点同心圆至g点，删除中心线完成箱盖俯视图。</a:t>
            </a:r>
            <a:endParaRPr lang="zh-CN" altLang="en-US"/>
          </a:p>
        </p:txBody>
      </p:sp>
      <p:sp>
        <p:nvSpPr>
          <p:cNvPr id="7" name="文本占位符 4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7959725" y="3429000"/>
            <a:ext cx="3124200" cy="406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 fontScale="90000"/>
          </a:bodyPr>
          <a:lstStyle>
            <a:lvl1pPr marL="0" indent="0" algn="l" defTabSz="914400" rtl="0" eaLnBrk="1" latinLnBrk="0" hangingPunct="1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（</a:t>
            </a:r>
            <a:r>
              <a:rPr lang="en-US" altLang="zh-CN"/>
              <a:t>32</a:t>
            </a:r>
            <a:r>
              <a:rPr lang="zh-CN" altLang="en-US"/>
              <a:t>）删除多余的中心线</a:t>
            </a:r>
            <a:endParaRPr lang="zh-CN" altLang="en-US"/>
          </a:p>
        </p:txBody>
      </p:sp>
      <p:sp>
        <p:nvSpPr>
          <p:cNvPr id="8" name="文本占位符 5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001000" y="4249420"/>
            <a:ext cx="31242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删除多余的中心线，完成箱盖俯视图的绘制，结果如图所示。</a:t>
            </a:r>
            <a:endParaRPr lang="zh-CN" altLang="en-US"/>
          </a:p>
        </p:txBody>
      </p:sp>
      <p:pic>
        <p:nvPicPr>
          <p:cNvPr id="10" name="内容占位符 9"/>
          <p:cNvPicPr>
            <a:picLocks noChangeAspect="1"/>
          </p:cNvPicPr>
          <p:nvPr>
            <p:ph idx="16388"/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678305" y="2114550"/>
            <a:ext cx="4734560" cy="275907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绘制箱盖左视图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绘制中心线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设置中心线图层后，点击直线按钮绘制竖直中心线。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设置粗实线图层，启用对象追踪，点击默认面板直线按钮绘制水平线。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偏移处理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水平向上及竖直向左偏移，距离分别为12、40等与10、61等，设为粗实线。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3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单击“默认”选项卡“绘图”面板中的“直线”按钮，连接图8-30中的1、2两点。</a:t>
            </a:r>
            <a:endParaRPr lang="zh-CN" altLang="en-US"/>
          </a:p>
        </p:txBody>
      </p:sp>
      <p:graphicFrame>
        <p:nvGraphicFramePr>
          <p:cNvPr id="3" name="Object 125"/>
          <p:cNvGraphicFramePr>
            <a:graphicFrameLocks noChangeAspect="1"/>
          </p:cNvGraphicFramePr>
          <p:nvPr/>
        </p:nvGraphicFramePr>
        <p:xfrm>
          <a:off x="8260080" y="2590800"/>
          <a:ext cx="2620010" cy="253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1" imgW="1943100" imgH="2414270" progId="Word.Picture.8">
                  <p:embed/>
                </p:oleObj>
              </mc:Choice>
              <mc:Fallback>
                <p:oleObj name="" r:id="rId11" imgW="1943100" imgH="2414270" progId="Word.Pictur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2"/>
                      <a:srcRect r="27255" b="43054"/>
                      <a:stretch>
                        <a:fillRect/>
                      </a:stretch>
                    </p:blipFill>
                    <p:spPr>
                      <a:xfrm>
                        <a:off x="8260080" y="2590800"/>
                        <a:ext cx="2620010" cy="2530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绘制箱盖左视图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点击修剪按钮，删除多余线段，结果如图。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镜像处理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点击默认选项卡修改面板的镜像按钮，将左视图左半部分沿竖直中心线镜像，结果如图。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偏移处理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直线3、4向内偏移8，最下水平线向上偏移45。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修剪图形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点击修剪按钮，删除多余线段，结果如图8-33。</a:t>
            </a: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73505" y="3632200"/>
            <a:ext cx="4417695" cy="25038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70320" y="3735705"/>
            <a:ext cx="2577465" cy="235077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任务一  减速器箱盖设计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06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任务二  减速器箱体设计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07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上机实验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绘制箱盖左视图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9</a:t>
            </a:r>
            <a:r>
              <a:rPr lang="zh-CN" altLang="en-US"/>
              <a:t>）</a:t>
            </a:r>
            <a:r>
              <a:rPr lang="zh-CN" altLang="en-US"/>
              <a:t>绘制端盖安装孔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偏移按钮应用</a:t>
            </a:r>
            <a:endParaRPr lang="zh-CN" altLang="en-US" sz="19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单击默认选项卡修改面板的偏移按钮，将最下水平线向上偏移52，切换至中心线层。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重复偏移操作</a:t>
            </a:r>
            <a:endParaRPr lang="zh-CN" altLang="en-US" sz="19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再次执行偏移命令，中心线向两侧偏移2.5与3，右端竖直线向左偏移16和20，分别归入粗实线与细实线层。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修剪与删除处理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>
          <a:xfrm>
            <a:off x="9575800" y="1473200"/>
            <a:ext cx="1977390" cy="1828800"/>
          </a:xfrm>
        </p:spPr>
        <p:txBody>
          <a:bodyPr/>
          <a:p>
            <a:r>
              <a:rPr lang="zh-CN" altLang="en-US"/>
              <a:t>使用修剪和删除按钮清理多余线段，确保图形符合图所示效果。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54800" y="3867150"/>
            <a:ext cx="2748280" cy="243649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3784600"/>
            <a:ext cx="3429000" cy="1219200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绘制箱盖左视图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10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100"/>
              <a:t>点击直线按钮绘制，修剪多余部分，结果如图。</a:t>
            </a:r>
            <a:endParaRPr lang="zh-CN" altLang="en-US" sz="11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11</a:t>
            </a:r>
            <a:r>
              <a:rPr lang="zh-CN" altLang="en-US"/>
              <a:t>）</a:t>
            </a:r>
            <a:r>
              <a:rPr lang="zh-CN" altLang="en-US"/>
              <a:t>绘制透视孔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100"/>
              <a:t>通过偏移中心线、对象捕捉追踪绘制水平线并修剪，完成透视孔绘制。</a:t>
            </a:r>
            <a:endParaRPr lang="zh-CN" altLang="en-US" sz="1100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12</a:t>
            </a:r>
            <a:r>
              <a:rPr lang="zh-CN" altLang="en-US"/>
              <a:t>）</a:t>
            </a:r>
            <a:r>
              <a:rPr lang="zh-CN" altLang="en-US"/>
              <a:t>圆角处理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单击“默认”选项卡“修改”面板中的“圆角”按钮
，对左视图进行圆角处理，半径分别为14、6和3。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13</a:t>
            </a:r>
            <a:r>
              <a:rPr lang="zh-CN" altLang="en-US"/>
              <a:t>）</a:t>
            </a:r>
            <a:r>
              <a:rPr lang="zh-CN" altLang="en-US"/>
              <a:t>倒角处理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100"/>
              <a:t>对右轴孔进行倒角处理，距离设为2，连接后如图8-37。</a:t>
            </a:r>
            <a:endParaRPr lang="zh-CN" altLang="en-US" sz="110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75410" y="367030"/>
            <a:ext cx="1898015" cy="2406015"/>
          </a:xfrm>
          <a:prstGeom prst="rect">
            <a:avLst/>
          </a:prstGeom>
        </p:spPr>
      </p:pic>
      <p:pic>
        <p:nvPicPr>
          <p:cNvPr id="3" name="图片 -21474823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38600" y="575945"/>
            <a:ext cx="5184140" cy="2197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2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绘制箱盖左视图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609600" y="1524000"/>
            <a:ext cx="109728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14</a:t>
            </a:r>
            <a:r>
              <a:rPr lang="zh-CN" altLang="en-US"/>
              <a:t>）</a:t>
            </a:r>
            <a:r>
              <a:rPr lang="zh-CN" altLang="en-US"/>
              <a:t>填充图案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609600" y="2311400"/>
            <a:ext cx="3795395" cy="4137025"/>
          </a:xfrm>
        </p:spPr>
        <p:txBody>
          <a:bodyPr/>
          <a:p>
            <a:r>
              <a:rPr lang="zh-CN" altLang="en-US"/>
              <a:t>将</a:t>
            </a:r>
            <a:r>
              <a:rPr lang="en-US" altLang="zh-CN"/>
              <a:t>“</a:t>
            </a:r>
            <a:r>
              <a:rPr lang="zh-CN" altLang="en-US"/>
              <a:t>剖面线</a:t>
            </a:r>
            <a:r>
              <a:rPr lang="en-US" altLang="zh-CN"/>
              <a:t>”</a:t>
            </a:r>
            <a:r>
              <a:rPr lang="zh-CN" altLang="en-US"/>
              <a:t>图层设置为当前图层，单击</a:t>
            </a:r>
            <a:r>
              <a:rPr lang="en-US" altLang="zh-CN"/>
              <a:t>“</a:t>
            </a:r>
            <a:r>
              <a:rPr lang="zh-CN" altLang="en-US"/>
              <a:t>默认</a:t>
            </a:r>
            <a:r>
              <a:rPr lang="en-US" altLang="zh-CN"/>
              <a:t>”</a:t>
            </a:r>
            <a:r>
              <a:rPr lang="zh-CN" altLang="en-US"/>
              <a:t>选项卡</a:t>
            </a:r>
            <a:r>
              <a:rPr lang="en-US" altLang="zh-CN"/>
              <a:t>“</a:t>
            </a:r>
            <a:r>
              <a:rPr lang="zh-CN" altLang="en-US"/>
              <a:t>绘图</a:t>
            </a:r>
            <a:r>
              <a:rPr lang="en-US" altLang="zh-CN"/>
              <a:t>”</a:t>
            </a:r>
            <a:r>
              <a:rPr lang="zh-CN" altLang="en-US"/>
              <a:t>面板中的</a:t>
            </a:r>
            <a:r>
              <a:rPr lang="en-US" altLang="zh-CN"/>
              <a:t>“</a:t>
            </a:r>
            <a:r>
              <a:rPr lang="zh-CN" altLang="en-US"/>
              <a:t>图案填充</a:t>
            </a:r>
            <a:r>
              <a:rPr lang="en-US" altLang="zh-CN"/>
              <a:t>”</a:t>
            </a:r>
            <a:r>
              <a:rPr lang="zh-CN" altLang="en-US"/>
              <a:t>按钮，打开</a:t>
            </a:r>
            <a:r>
              <a:rPr lang="en-US" altLang="zh-CN"/>
              <a:t>“</a:t>
            </a:r>
            <a:r>
              <a:rPr lang="zh-CN" altLang="en-US"/>
              <a:t>图案填充创建</a:t>
            </a:r>
            <a:r>
              <a:rPr lang="en-US" altLang="zh-CN"/>
              <a:t>”</a:t>
            </a:r>
            <a:r>
              <a:rPr lang="zh-CN" altLang="en-US"/>
              <a:t>选项卡，选择</a:t>
            </a:r>
            <a:r>
              <a:rPr lang="en-US" altLang="zh-CN"/>
              <a:t>ANSI31</a:t>
            </a:r>
            <a:r>
              <a:rPr lang="zh-CN" altLang="en-US"/>
              <a:t>案例，设置比例为</a:t>
            </a:r>
            <a:r>
              <a:rPr lang="en-US" altLang="zh-CN"/>
              <a:t>2</a:t>
            </a:r>
            <a:r>
              <a:rPr lang="zh-CN" altLang="en-US"/>
              <a:t>，填充图形，结果如图所示。</a:t>
            </a:r>
            <a:endParaRPr lang="zh-CN" altLang="en-US"/>
          </a:p>
          <a:p>
            <a:r>
              <a:rPr lang="zh-CN" altLang="en-US"/>
              <a:t>箱盖绘制完成，如图</a:t>
            </a:r>
            <a:r>
              <a:rPr lang="en-US" altLang="zh-CN"/>
              <a:t>8</a:t>
            </a:r>
            <a:r>
              <a:rPr lang="zh-CN" altLang="en-US"/>
              <a:t>所示。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3145" y="2311400"/>
            <a:ext cx="6349365" cy="230568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俯视图尺寸标注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7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</a:t>
            </a:r>
            <a:r>
              <a:rPr lang="zh-CN" altLang="en-US" sz="2000"/>
              <a:t>切换图层</a:t>
            </a:r>
            <a:endParaRPr lang="zh-CN" altLang="en-US" sz="20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 sz="1400"/>
              <a:t>切换至尺寸线图层，设置机械制图标注样式。</a:t>
            </a:r>
            <a:endParaRPr lang="zh-CN" altLang="en-US" sz="1400"/>
          </a:p>
        </p:txBody>
      </p:sp>
      <p:sp>
        <p:nvSpPr>
          <p:cNvPr id="7" name="装饰  5"/>
          <p:cNvSpPr>
            <a:spLocks noGrp="1"/>
          </p:cNvSpPr>
          <p:nvPr>
            <p:ph type="body" idx="1639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noFill/>
        </p:spPr>
        <p:txBody>
          <a:bodyPr vert="horz" lIns="0" tIns="0" rIns="0" bIns="0" rtlCol="0" anchor="t">
            <a:normAutofit/>
          </a:bodyPr>
          <a:p>
            <a:pPr lvl="0" algn="l">
              <a:buClrTx/>
              <a:buSzTx/>
            </a:pPr>
            <a:r>
              <a:rPr lang="zh-CN" altLang="en-US" sz="2000">
                <a:sym typeface="+mn-ea"/>
              </a:rPr>
              <a:t>（</a:t>
            </a:r>
            <a:r>
              <a:rPr lang="zh-CN" altLang="en-US" sz="2000">
                <a:sym typeface="+mn-ea"/>
              </a:rPr>
              <a:t>2</a:t>
            </a:r>
            <a:r>
              <a:rPr lang="zh-CN" altLang="en-US" sz="2000">
                <a:sym typeface="+mn-ea"/>
              </a:rPr>
              <a:t>）</a:t>
            </a:r>
            <a:r>
              <a:rPr lang="zh-CN" altLang="en-US" sz="2000">
                <a:sym typeface="+mn-ea"/>
              </a:rPr>
              <a:t>修改标注样式</a:t>
            </a:r>
            <a:endParaRPr lang="zh-CN" altLang="en-US" sz="200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通过修改标注样式按钮选择ISO标准，完成设置调整。</a:t>
            </a:r>
            <a:endParaRPr lang="zh-CN" altLang="en-US" sz="1400"/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俯视图无公差尺寸标注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通过线性、半径、直径标注按钮完成俯视图无公差尺寸标注。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俯视图公差尺寸标注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在标注样式中设置公差选项，创建带公差样式并设为当前。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俯视图带公差尺寸标注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 sz="1400"/>
              <a:t>点击线性按钮，俯视图标注带公差尺寸，如图。</a:t>
            </a:r>
            <a:endParaRPr lang="zh-CN" altLang="en-US" sz="140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9600" y="356870"/>
            <a:ext cx="4564380" cy="24765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839460" y="382905"/>
            <a:ext cx="4565015" cy="254825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6</a:t>
            </a:r>
            <a:r>
              <a:rPr lang="zh-CN" altLang="en-US"/>
              <a:t>．</a:t>
            </a:r>
            <a:r>
              <a:rPr lang="zh-CN" altLang="en-US"/>
              <a:t>主视图尺寸标注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主视图无公差尺寸标注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切换标注样式，使用线性、半径、直径按钮对主视图进行无公差尺寸标注。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修改带公差标注样式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打开标注样式管理器，修改公差选项并保存替代当前样式。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主视图带公差尺寸标注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点击线性按钮，按方法标注主视图公差尺寸，结果如图。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0855" y="1991360"/>
            <a:ext cx="4947920" cy="22942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38520" y="1991360"/>
            <a:ext cx="4679315" cy="219583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7</a:t>
            </a:r>
            <a:r>
              <a:rPr lang="zh-CN" altLang="en-US"/>
              <a:t>．</a:t>
            </a:r>
            <a:r>
              <a:rPr lang="zh-CN" altLang="en-US"/>
              <a:t>侧视图尺寸标注</a:t>
            </a:r>
            <a:endParaRPr lang="zh-CN" altLang="en-US"/>
          </a:p>
        </p:txBody>
      </p:sp>
      <p:pic>
        <p:nvPicPr>
          <p:cNvPr id="12" name="内容占位符 11" descr="/data/temp/c1818ef8-9aad-11f0-8195-7e84fd11bd32.PNGc1818ef8-9aad-11f0-8195-7e84fd11bd32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-99343" r="-99343"/>
          <a:stretch>
            <a:fillRect/>
          </a:stretch>
        </p:blipFill>
        <p:spPr>
          <a:xfrm>
            <a:off x="609600" y="3098800"/>
            <a:ext cx="10972800" cy="314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z="2200"/>
              <a:t>（</a:t>
            </a:r>
            <a:r>
              <a:rPr lang="en-US" altLang="zh-CN" sz="2200"/>
              <a:t>1</a:t>
            </a:r>
            <a:r>
              <a:rPr lang="zh-CN" altLang="en-US" sz="2200"/>
              <a:t>）</a:t>
            </a:r>
            <a:r>
              <a:rPr lang="zh-CN" altLang="en-US" sz="2200"/>
              <a:t>切换当前标注样式</a:t>
            </a:r>
            <a:endParaRPr lang="zh-CN" altLang="en-US" sz="22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将“机械制图标注”样式设置为当前使用的标注样式。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侧视图无公差尺寸标注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侧视图无公差尺寸标注：使用线性与直径按钮，结果如图8-44。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pic>
        <p:nvPicPr>
          <p:cNvPr id="8" name="内容占位符 7" descr="/data/temp/c181412a-9aad-11f0-9362-bae498b30c55.PNGc181412a-9aad-11f0-9362-bae498b30c55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-4414" r="-4414"/>
          <a:stretch>
            <a:fillRect/>
          </a:stretch>
        </p:blipFill>
        <p:spPr>
          <a:xfrm>
            <a:off x="609600" y="609600"/>
            <a:ext cx="10972800" cy="3860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en-US" altLang="zh-CN"/>
              <a:t>8</a:t>
            </a:r>
            <a:r>
              <a:rPr lang="zh-CN" altLang="en-US"/>
              <a:t>．</a:t>
            </a:r>
            <a:r>
              <a:rPr lang="zh-CN" altLang="en-US"/>
              <a:t>标注技术要求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设置文字样式，输入技术要求，调整图框及标题栏至减速器箱盖设计效果。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</a:t>
            </a:r>
            <a:endParaRPr lang="zh-CN" altLang="en-US"/>
          </a:p>
        </p:txBody>
      </p:sp>
      <p:pic>
        <p:nvPicPr>
          <p:cNvPr id="18" name="内容占位符 17" descr="/data/temp/c1850bf1-9aad-11f0-a24a-9acf34624a16.JPEGc1850bf1-9aad-11f0-a24a-9acf34624a16"/>
          <p:cNvPicPr>
            <a:picLocks noChangeAspect="1"/>
          </p:cNvPicPr>
          <p:nvPr>
            <p:ph idx="16394"/>
            <p:custDataLst>
              <p:tags r:id="rId2"/>
            </p:custDataLst>
          </p:nvPr>
        </p:nvPicPr>
        <p:blipFill>
          <a:blip r:embed="rId3"/>
          <a:srcRect l="-202543" r="-202543"/>
          <a:stretch>
            <a:fillRect/>
          </a:stretch>
        </p:blipFill>
        <p:spPr>
          <a:xfrm>
            <a:off x="609600" y="4013200"/>
            <a:ext cx="10972800" cy="2235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局部剖视图定义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用剖切面局部剖开物体，移走剖切面与观察者间部分，表达内部结构。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局部剖视图应用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图8-46机件，主视图表达圆柱及孔内形，采用两个局部剖视图，清晰简洁。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局部剖视图画法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以波浪线为界，视图表达外形，剖视图表达内构，波浪线不越界不重合。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剖切平面位置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根据物体形状及表达需要，灵活确定剖切平面位置与剖切范围。</a:t>
            </a:r>
            <a:endParaRPr lang="zh-CN" altLang="en-US"/>
          </a:p>
        </p:txBody>
      </p:sp>
    </p:spTree>
    <p:custDataLst>
      <p:tags r:id="rId16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应用场合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局部剖视图适用场合一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 sz="1100"/>
              <a:t>局部剖视图用于机件内外形状需表达且不对称或无法半剖时。</a:t>
            </a:r>
            <a:endParaRPr lang="zh-CN" altLang="en-US" sz="11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局部剖视图适用场合二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机件上只有局部内部形状需要表达，不必或不宜采用全剖视时，如图8-46所示的俯视图。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局部剖视图适用场合三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局部剖视图用于对称机件轮廓线与中心线重合时，清晰显示内外壁交线。</a:t>
            </a:r>
            <a:endParaRPr lang="zh-CN" altLang="en-US" sz="1100"/>
          </a:p>
        </p:txBody>
      </p:sp>
      <p:pic>
        <p:nvPicPr>
          <p:cNvPr id="11" name="内容占位符 10"/>
          <p:cNvPicPr>
            <a:picLocks noChangeAspect="1"/>
          </p:cNvPicPr>
          <p:nvPr>
            <p:ph idx="16392"/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926070" y="2844800"/>
            <a:ext cx="3926205" cy="26416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881495" y="533400"/>
            <a:ext cx="4700905" cy="609600"/>
          </a:xfrm>
        </p:spPr>
        <p:txBody>
          <a:bodyPr>
            <a:normAutofit fontScale="90000"/>
          </a:bodyPr>
          <a:p>
            <a:r>
              <a:rPr lang="zh-CN" altLang="en-US"/>
              <a:t>知识点详解：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注意事项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>
          <a:xfrm>
            <a:off x="7366000" y="1524000"/>
            <a:ext cx="4216400" cy="496887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7657465" y="1739900"/>
            <a:ext cx="3009900" cy="406400"/>
          </a:xfrm>
        </p:spPr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局部剖视图的波浪线规则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7638415" y="2376805"/>
            <a:ext cx="3746500" cy="628650"/>
          </a:xfrm>
        </p:spPr>
        <p:txBody>
          <a:bodyPr/>
          <a:p>
            <a:r>
              <a:rPr lang="zh-CN" altLang="en-US" sz="1400"/>
              <a:t>局部剖视图分界线为波浪线，不可过空、越界或重合，回转体可用中心线。</a:t>
            </a:r>
            <a:endParaRPr lang="zh-CN" altLang="en-US" sz="14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7658100" y="3291205"/>
            <a:ext cx="3009900" cy="406400"/>
          </a:xfrm>
        </p:spPr>
        <p:txBody>
          <a:bodyPr>
            <a:normAutofit fontScale="90000"/>
          </a:bodyPr>
          <a:p>
            <a:r>
              <a:rPr lang="zh-CN" altLang="en-US" sz="1900"/>
              <a:t>（</a:t>
            </a:r>
            <a:r>
              <a:rPr lang="en-US" altLang="zh-CN" sz="1900"/>
              <a:t>2</a:t>
            </a:r>
            <a:r>
              <a:rPr lang="zh-CN" altLang="en-US" sz="1900"/>
              <a:t>）</a:t>
            </a:r>
            <a:r>
              <a:rPr lang="zh-CN" altLang="en-US" sz="1900"/>
              <a:t>局部剖视图的数量控制</a:t>
            </a:r>
            <a:endParaRPr lang="zh-CN" altLang="en-US" sz="1900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7657465" y="3982720"/>
            <a:ext cx="3924935" cy="802005"/>
          </a:xfrm>
        </p:spPr>
        <p:txBody>
          <a:bodyPr>
            <a:normAutofit lnSpcReduction="10000"/>
          </a:bodyPr>
          <a:p>
            <a:r>
              <a:rPr lang="zh-CN" altLang="en-US" sz="1400"/>
              <a:t>在同一视图中，局部剖视图不宜过多，以免图形过于零碎，一般一个视图中不能多于三个为宜。</a:t>
            </a:r>
            <a:endParaRPr lang="zh-CN" altLang="en-US" sz="14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7657465" y="5069840"/>
            <a:ext cx="3009900" cy="406400"/>
          </a:xfrm>
        </p:spPr>
        <p:txBody>
          <a:bodyPr>
            <a:normAutofit fontScale="90000"/>
          </a:bodyPr>
          <a:p>
            <a:r>
              <a:rPr lang="zh-CN" altLang="en-US" sz="1900"/>
              <a:t>（</a:t>
            </a:r>
            <a:r>
              <a:rPr lang="en-US" altLang="zh-CN" sz="1900"/>
              <a:t>3</a:t>
            </a:r>
            <a:r>
              <a:rPr lang="zh-CN" altLang="en-US" sz="1900"/>
              <a:t>）</a:t>
            </a:r>
            <a:r>
              <a:rPr lang="zh-CN" altLang="en-US" sz="1900"/>
              <a:t>局部剖视图的标注规则</a:t>
            </a:r>
            <a:endParaRPr lang="zh-CN" altLang="en-US" sz="19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8"/>
            </p:custDataLst>
          </p:nvPr>
        </p:nvSpPr>
        <p:spPr>
          <a:xfrm>
            <a:off x="7657465" y="5608955"/>
            <a:ext cx="3727450" cy="914400"/>
          </a:xfrm>
          <a:noFill/>
        </p:spPr>
        <p:txBody>
          <a:bodyPr vert="horz" lIns="0" tIns="0" rIns="0" bIns="0" rtlCol="0" anchor="t">
            <a:normAutofit lnSpcReduction="10000"/>
          </a:bodyPr>
          <a:p>
            <a:pPr lvl="0" algn="l">
              <a:buClrTx/>
              <a:buSzTx/>
            </a:pPr>
            <a:r>
              <a:rPr lang="zh-CN" altLang="en-US" sz="1400">
                <a:sym typeface="+mn-ea"/>
              </a:rPr>
              <a:t>局部剖视图的标注应遵循剖视图的标注规则，但对于单一剖切位置明显的局部剖视图，其标注应省略。</a:t>
            </a:r>
            <a:endParaRPr lang="zh-CN" altLang="en-US" sz="1400"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845" y="434975"/>
            <a:ext cx="5177790" cy="599122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学习情境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任务二  减速器箱体设计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06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>
          <a:xfrm>
            <a:off x="584200" y="1676400"/>
            <a:ext cx="76200" cy="175196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854075" y="1676400"/>
            <a:ext cx="6172200" cy="406400"/>
          </a:xfrm>
        </p:spPr>
        <p:txBody>
          <a:bodyPr/>
          <a:p>
            <a:r>
              <a:rPr lang="zh-CN" altLang="en-US"/>
              <a:t>减速器箱体结构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854075" y="2247900"/>
            <a:ext cx="2752725" cy="1314450"/>
          </a:xfrm>
        </p:spPr>
        <p:txBody>
          <a:bodyPr/>
          <a:p>
            <a:r>
              <a:rPr lang="zh-CN" altLang="en-US"/>
              <a:t>箱体支持轴系零件，保证运转精度，采用剖分式结构，重型立式减速器有多剖分面。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 flipH="1">
            <a:off x="584200" y="3961765"/>
            <a:ext cx="76200" cy="200723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854075" y="4072890"/>
            <a:ext cx="6172200" cy="406400"/>
          </a:xfrm>
        </p:spPr>
        <p:txBody>
          <a:bodyPr/>
          <a:p>
            <a:r>
              <a:rPr lang="zh-CN" altLang="en-US"/>
              <a:t>视图绘制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854075" y="4631690"/>
            <a:ext cx="2752090" cy="1350645"/>
          </a:xfrm>
        </p:spPr>
        <p:txBody>
          <a:bodyPr/>
          <a:p>
            <a:r>
              <a:rPr lang="zh-CN" altLang="en-US"/>
              <a:t>绘制俯视、主视、侧视图，利用多视图投影，箱体分顶、膛体、底座三部分，应用局部剖视图。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0835" y="996950"/>
            <a:ext cx="7254240" cy="545020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pic>
        <p:nvPicPr>
          <p:cNvPr id="8" name="内容占位符 7" descr="/data/temp/c1a01017-9aad-11f0-8195-7e84fd11bd32.PNGc1a01017-9aad-11f0-8195-7e84fd11bd32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-37045" r="-37045"/>
          <a:stretch>
            <a:fillRect/>
          </a:stretch>
        </p:blipFill>
        <p:spPr>
          <a:xfrm>
            <a:off x="609600" y="1524000"/>
            <a:ext cx="10972800" cy="3403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建立新文件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通过AutoCAD新建文件，设置图形界限及图层。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设置文字和尺寸标注样式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c415cc3d-9aad-11f0-9362-bae498b30c55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l="51" r="51"/>
          <a:stretch>
            <a:fillRect/>
          </a:stretch>
        </p:blipFill>
        <p:spPr>
          <a:xfrm>
            <a:off x="914400" y="1828800"/>
            <a:ext cx="4724400" cy="23368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设置文字标注样式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设置"技术要求"文字样式，选用仿宋体，高度6.0000。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c415cdf2-9aad-11f0-9362-bae498b30c55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l="51" r="51"/>
          <a:stretch>
            <a:fillRect/>
          </a:stretch>
        </p:blipFill>
        <p:spPr>
          <a:xfrm>
            <a:off x="6553200" y="1828800"/>
            <a:ext cx="4724400" cy="23368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创建新标注样式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单击标注样式按钮，创建"机械制图标注"样式，属性同前并设为当前。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73050" y="533400"/>
            <a:ext cx="2698750" cy="1828800"/>
          </a:xfrm>
        </p:spPr>
        <p:txBody>
          <a:bodyPr/>
          <a:p>
            <a:r>
              <a:rPr lang="zh-CN" altLang="en-US" sz="3200"/>
              <a:t>操作步骤：</a:t>
            </a:r>
            <a:r>
              <a:rPr lang="en-US" altLang="zh-CN" sz="3200"/>
              <a:t>3</a:t>
            </a:r>
            <a:r>
              <a:rPr lang="zh-CN" altLang="en-US" sz="3200"/>
              <a:t>．</a:t>
            </a:r>
            <a:r>
              <a:rPr lang="zh-CN" altLang="en-US" sz="3200"/>
              <a:t>绘制俯视图</a:t>
            </a:r>
            <a:endParaRPr lang="zh-CN" altLang="en-US" sz="32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切换图层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c38bc4b7-9aad-11f0-8195-7e84fd11bd32"/>
          <p:cNvPicPr>
            <a:picLocks noChangeAspect="1"/>
          </p:cNvPicPr>
          <p:nvPr>
            <p:ph type="pic" idx="16396"/>
            <p:custDataLst>
              <p:tags r:id="rId4"/>
            </p:custDataLst>
          </p:nvPr>
        </p:nvPicPr>
        <p:blipFill>
          <a:blip r:embed="rId5"/>
          <a:srcRect l="22222" r="22222"/>
          <a:stretch>
            <a:fillRect/>
          </a:stretch>
        </p:blipFill>
        <p:spPr>
          <a:xfrm>
            <a:off x="35814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900"/>
              <a:t>图层设置</a:t>
            </a:r>
            <a:endParaRPr lang="zh-CN" altLang="en-US" sz="19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z="1100"/>
              <a:t>设置“中心线”为当前图层，确保后续绘制的直线与箱体结构基准对齐。</a:t>
            </a:r>
            <a:endParaRPr lang="zh-CN" altLang="en-US" sz="1100"/>
          </a:p>
        </p:txBody>
      </p:sp>
      <p:sp>
        <p:nvSpPr>
          <p:cNvPr id="8" name="装饰  6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c38bc7d6-9aad-11f0-8195-7e84fd11bd32"/>
          <p:cNvPicPr>
            <a:picLocks noChangeAspect="1"/>
          </p:cNvPicPr>
          <p:nvPr>
            <p:ph type="pic" idx="16398"/>
            <p:custDataLst>
              <p:tags r:id="rId9"/>
            </p:custDataLst>
          </p:nvPr>
        </p:nvPicPr>
        <p:blipFill>
          <a:blip r:embed="rId10"/>
          <a:srcRect l="37083" r="417" b="24791"/>
          <a:stretch>
            <a:fillRect/>
          </a:stretch>
        </p:blipFill>
        <p:spPr>
          <a:xfrm>
            <a:off x="7658100" y="6096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水平直线绘制</a:t>
            </a:r>
            <a:endParaRPr lang="zh-CN" altLang="en-US" sz="19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按坐标绘制三条水平线：（50,150）-（500,150）、（50,360）-（800,360）及（50,530）-（800,530）。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9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 descr="c38bc515-9aad-11f0-8195-7e84fd11bd32"/>
          <p:cNvPicPr>
            <a:picLocks noChangeAspect="1"/>
          </p:cNvPicPr>
          <p:nvPr>
            <p:ph type="pic" idx="16400"/>
            <p:custDataLst>
              <p:tags r:id="rId14"/>
            </p:custDataLst>
          </p:nvPr>
        </p:nvPicPr>
        <p:blipFill>
          <a:blip r:embed="rId15"/>
          <a:srcRect l="4167" r="59722" b="35000"/>
          <a:stretch>
            <a:fillRect/>
          </a:stretch>
        </p:blipFill>
        <p:spPr>
          <a:xfrm>
            <a:off x="35814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r>
              <a:rPr lang="zh-CN" altLang="en-US" sz="1900"/>
              <a:t>竖直直线绘制</a:t>
            </a:r>
            <a:endParaRPr lang="zh-CN" altLang="en-US" sz="19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7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绘制五条竖直线：（65,50）-（65,550）、（490,50）-（490,550）及三组（582,350）-（582,550）等坐标连线。</a:t>
            </a:r>
            <a:endParaRPr lang="zh-CN" altLang="en-US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 descr="c38bc51d-9aad-11f0-8195-7e84fd11bd32"/>
          <p:cNvPicPr>
            <a:picLocks noChangeAspect="1"/>
          </p:cNvPicPr>
          <p:nvPr>
            <p:ph type="pic" idx="16402"/>
            <p:custDataLst>
              <p:tags r:id="rId19"/>
            </p:custDataLst>
          </p:nvPr>
        </p:nvPicPr>
        <p:blipFill>
          <a:blip r:embed="rId20"/>
          <a:srcRect l="5787"/>
          <a:stretch>
            <a:fillRect/>
          </a:stretch>
        </p:blipFill>
        <p:spPr>
          <a:xfrm>
            <a:off x="7658100" y="3505200"/>
            <a:ext cx="1524000" cy="2743200"/>
          </a:xfrm>
          <a:custGeom>
            <a:avLst/>
            <a:gdLst>
              <a:gd name="connisteX0" fmla="*/ 0 w 1524000"/>
              <a:gd name="connsiteY0" fmla="*/ 203200 h 2743200"/>
              <a:gd name="connisteX1" fmla="*/ 203200 w 1524000"/>
              <a:gd name="connsiteY1" fmla="*/ 0 h 2743200"/>
              <a:gd name="connisteX2" fmla="*/ 1524000 w 1524000"/>
              <a:gd name="connsiteY2" fmla="*/ 0 h 2743200"/>
              <a:gd name="connisteX3" fmla="*/ 1524000 w 1524000"/>
              <a:gd name="connsiteY3" fmla="*/ 2743200 h 2743200"/>
              <a:gd name="connisteX4" fmla="*/ 203200 w 1524000"/>
              <a:gd name="connsiteY4" fmla="*/ 2743200 h 2743200"/>
              <a:gd name="connisteX5" fmla="*/ 0 w 1524000"/>
              <a:gd name="connsiteY5" fmla="*/ 2540000 h 2743200"/>
              <a:gd name="connisteX6" fmla="*/ 0 w 1524000"/>
              <a:gd name="connsiteY6" fmla="*/ 203200 h 274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74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743200"/>
                </a:lnTo>
                <a:lnTo>
                  <a:pt x="203200" y="2743200"/>
                </a:lnTo>
                <a:cubicBezTo>
                  <a:pt x="90976" y="2743200"/>
                  <a:pt x="0" y="2652224"/>
                  <a:pt x="0" y="2540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俯视图绘制原则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4"/>
            <p:custDataLst>
              <p:tags r:id="rId22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采用先易后难策略，通过俯视图展现箱体与传动轴、齿轮的装配关系，为后续视图提供基准。</a:t>
            </a:r>
            <a:endParaRPr lang="zh-CN" altLang="en-US" sz="1100"/>
          </a:p>
        </p:txBody>
      </p:sp>
    </p:spTree>
    <p:custDataLst>
      <p:tags r:id="rId23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609600" y="533400"/>
            <a:ext cx="6035040" cy="958850"/>
          </a:xfrm>
          <a:noFill/>
        </p:spPr>
        <p:txBody>
          <a:bodyPr vert="horz" lIns="0" tIns="0" rIns="0" bIns="0" rtlCol="0" anchor="t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3200">
                <a:sym typeface="+mn-ea"/>
              </a:rPr>
              <a:t>操作步骤：</a:t>
            </a:r>
            <a:r>
              <a:rPr lang="zh-CN" altLang="en-US" sz="3200">
                <a:sym typeface="+mn-ea"/>
              </a:rPr>
              <a:t>3</a:t>
            </a:r>
            <a:r>
              <a:rPr lang="zh-CN" altLang="en-US" sz="3200">
                <a:sym typeface="+mn-ea"/>
              </a:rPr>
              <a:t>．</a:t>
            </a:r>
            <a:r>
              <a:rPr lang="zh-CN" altLang="en-US" sz="3200">
                <a:sym typeface="+mn-ea"/>
              </a:rPr>
              <a:t>绘制俯视图</a:t>
            </a:r>
            <a:endParaRPr lang="zh-CN" altLang="en-US" sz="3200">
              <a:sym typeface="+mn-ea"/>
            </a:endParaRPr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）切换图层。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7493000" y="1492250"/>
            <a:ext cx="3784600" cy="1593850"/>
          </a:xfrm>
        </p:spPr>
        <p:txBody>
          <a:bodyPr/>
          <a:p>
            <a:r>
              <a:rPr lang="zh-CN" altLang="en-US"/>
              <a:t>将</a:t>
            </a:r>
            <a:r>
              <a:rPr lang="en-US" altLang="zh-CN"/>
              <a:t>“</a:t>
            </a:r>
            <a:r>
              <a:rPr lang="zh-CN" altLang="en-US"/>
              <a:t>中心线</a:t>
            </a:r>
            <a:r>
              <a:rPr lang="en-US" altLang="zh-CN"/>
              <a:t>”</a:t>
            </a:r>
            <a:r>
              <a:rPr lang="zh-CN" altLang="en-US"/>
              <a:t>图层设置为当前图层。单击</a:t>
            </a:r>
            <a:r>
              <a:rPr lang="en-US" altLang="zh-CN"/>
              <a:t>“</a:t>
            </a:r>
            <a:r>
              <a:rPr lang="zh-CN" altLang="en-US"/>
              <a:t>默认</a:t>
            </a:r>
            <a:r>
              <a:rPr lang="en-US" altLang="zh-CN"/>
              <a:t>”</a:t>
            </a:r>
            <a:r>
              <a:rPr lang="zh-CN" altLang="en-US"/>
              <a:t>选项卡</a:t>
            </a:r>
            <a:r>
              <a:rPr lang="en-US" altLang="zh-CN"/>
              <a:t>“</a:t>
            </a:r>
            <a:r>
              <a:rPr lang="zh-CN" altLang="en-US"/>
              <a:t>绘图</a:t>
            </a:r>
            <a:r>
              <a:rPr lang="en-US" altLang="zh-CN"/>
              <a:t>”</a:t>
            </a:r>
            <a:r>
              <a:rPr lang="zh-CN" altLang="en-US"/>
              <a:t>面板中的</a:t>
            </a:r>
            <a:r>
              <a:rPr lang="en-US" altLang="zh-CN"/>
              <a:t>“</a:t>
            </a:r>
            <a:r>
              <a:rPr lang="zh-CN" altLang="en-US"/>
              <a:t>直线</a:t>
            </a:r>
            <a:r>
              <a:rPr lang="en-US" altLang="zh-CN"/>
              <a:t>”</a:t>
            </a:r>
            <a:r>
              <a:rPr lang="zh-CN" altLang="en-US"/>
              <a:t>按钮，绘制</a:t>
            </a:r>
            <a:r>
              <a:rPr lang="en-US" altLang="zh-CN"/>
              <a:t>3</a:t>
            </a:r>
            <a:r>
              <a:rPr lang="zh-CN" altLang="en-US"/>
              <a:t>条水平直线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）切换图层。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7493000" y="4398645"/>
            <a:ext cx="3784600" cy="1659255"/>
          </a:xfrm>
        </p:spPr>
        <p:txBody>
          <a:bodyPr>
            <a:normAutofit lnSpcReduction="10000"/>
          </a:bodyPr>
          <a:p>
            <a:r>
              <a:rPr lang="zh-CN" altLang="en-US"/>
              <a:t>将当前层从</a:t>
            </a:r>
            <a:r>
              <a:rPr lang="en-US" altLang="zh-CN"/>
              <a:t>“</a:t>
            </a:r>
            <a:r>
              <a:rPr lang="zh-CN" altLang="en-US"/>
              <a:t>中心线</a:t>
            </a:r>
            <a:r>
              <a:rPr lang="en-US" altLang="zh-CN"/>
              <a:t>”</a:t>
            </a:r>
            <a:r>
              <a:rPr lang="zh-CN" altLang="en-US"/>
              <a:t>图层切换到</a:t>
            </a:r>
            <a:r>
              <a:rPr lang="en-US" altLang="zh-CN"/>
              <a:t>“</a:t>
            </a:r>
            <a:r>
              <a:rPr lang="zh-CN" altLang="en-US"/>
              <a:t>实体</a:t>
            </a:r>
            <a:r>
              <a:rPr lang="en-US" altLang="zh-CN"/>
              <a:t>”</a:t>
            </a:r>
            <a:r>
              <a:rPr lang="zh-CN" altLang="en-US"/>
              <a:t>图层。单击</a:t>
            </a:r>
            <a:r>
              <a:rPr lang="en-US" altLang="zh-CN"/>
              <a:t>“</a:t>
            </a:r>
            <a:r>
              <a:rPr lang="zh-CN" altLang="en-US"/>
              <a:t>默认</a:t>
            </a:r>
            <a:r>
              <a:rPr lang="en-US" altLang="zh-CN"/>
              <a:t>”</a:t>
            </a:r>
            <a:r>
              <a:rPr lang="zh-CN" altLang="en-US"/>
              <a:t>选项卡</a:t>
            </a:r>
            <a:r>
              <a:rPr lang="en-US" altLang="zh-CN"/>
              <a:t>“</a:t>
            </a:r>
            <a:r>
              <a:rPr lang="zh-CN" altLang="en-US"/>
              <a:t>绘图</a:t>
            </a:r>
            <a:r>
              <a:rPr lang="en-US" altLang="zh-CN"/>
              <a:t>”</a:t>
            </a:r>
            <a:r>
              <a:rPr lang="zh-CN" altLang="en-US"/>
              <a:t>面板中的</a:t>
            </a:r>
            <a:r>
              <a:rPr lang="en-US" altLang="zh-CN"/>
              <a:t>“</a:t>
            </a:r>
            <a:r>
              <a:rPr lang="zh-CN" altLang="en-US"/>
              <a:t>矩形</a:t>
            </a:r>
            <a:r>
              <a:rPr lang="en-US" altLang="zh-CN"/>
              <a:t>”</a:t>
            </a:r>
            <a:r>
              <a:rPr lang="zh-CN" altLang="en-US"/>
              <a:t>按钮，利用给定矩形的两个角点的方法分别绘制矩形。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9890" y="2225675"/>
            <a:ext cx="2929255" cy="21723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89350" y="2619375"/>
            <a:ext cx="3129280" cy="177863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noFill/>
        </p:spPr>
        <p:txBody>
          <a:bodyPr vert="horz" lIns="0" tIns="0" rIns="0" bIns="0" rtlCol="0" anchor="t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3200">
                <a:sym typeface="+mn-ea"/>
              </a:rPr>
              <a:t>操作步骤：</a:t>
            </a:r>
            <a:r>
              <a:rPr lang="zh-CN" altLang="en-US" sz="3200">
                <a:sym typeface="+mn-ea"/>
              </a:rPr>
              <a:t>3</a:t>
            </a:r>
            <a:r>
              <a:rPr lang="zh-CN" altLang="en-US" sz="3200">
                <a:sym typeface="+mn-ea"/>
              </a:rPr>
              <a:t>．</a:t>
            </a:r>
            <a:r>
              <a:rPr lang="zh-CN" altLang="en-US" sz="3200">
                <a:sym typeface="+mn-ea"/>
              </a:rPr>
              <a:t>绘制俯视图</a:t>
            </a:r>
            <a:endParaRPr lang="zh-CN" altLang="en-US" sz="320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更改图形对象的颜色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通过特性面板的更多颜色选项，将矩形3设为蓝色，矩形4线条调为红色。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4</a:t>
            </a:r>
            <a:r>
              <a:rPr lang="zh-CN" altLang="en-US" sz="1900"/>
              <a:t>）</a:t>
            </a:r>
            <a:r>
              <a:rPr lang="zh-CN" altLang="en-US" sz="1900"/>
              <a:t>绘制轴孔</a:t>
            </a:r>
            <a:endParaRPr lang="zh-CN" altLang="en-US" sz="1900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通过偏移中心线绘制左右轴孔，直径68mm和90mm，经修剪完成绘制。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1900"/>
              <a:t>（</a:t>
            </a:r>
            <a:r>
              <a:rPr lang="en-US" altLang="zh-CN" sz="1900"/>
              <a:t>5</a:t>
            </a:r>
            <a:r>
              <a:rPr lang="zh-CN" altLang="en-US" sz="1900"/>
              <a:t>）</a:t>
            </a:r>
            <a:r>
              <a:rPr lang="zh-CN" altLang="en-US" sz="1900"/>
              <a:t>细化顶面轮廓线</a:t>
            </a:r>
            <a:endParaRPr lang="zh-CN" altLang="en-US" sz="1900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将矩形1上下边内移5mm，孔外移12mm，细化顶面轮廓线。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1900"/>
              <a:t>（</a:t>
            </a:r>
            <a:r>
              <a:rPr lang="en-US" altLang="zh-CN" sz="1900"/>
              <a:t>6</a:t>
            </a:r>
            <a:r>
              <a:rPr lang="zh-CN" altLang="en-US" sz="1900"/>
              <a:t>）</a:t>
            </a:r>
            <a:r>
              <a:rPr lang="zh-CN" altLang="en-US" sz="1900"/>
              <a:t>顶面轮廓线倒圆角</a:t>
            </a:r>
            <a:endParaRPr lang="zh-CN" altLang="en-US" sz="190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顶面轮廓线先倒10mm圆角，再倒5mm圆角并修剪去线。</a:t>
            </a:r>
            <a:endParaRPr lang="zh-CN" altLang="en-US"/>
          </a:p>
        </p:txBody>
      </p:sp>
      <p:pic>
        <p:nvPicPr>
          <p:cNvPr id="3" name="图片 19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8515" y="133985"/>
            <a:ext cx="2686685" cy="2611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9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11065" y="868680"/>
            <a:ext cx="3070860" cy="1699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9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91220" y="1037590"/>
            <a:ext cx="2847975" cy="1654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1508125" y="2844165"/>
            <a:ext cx="9175750" cy="435610"/>
          </a:xfrm>
          <a:prstGeom prst="rect">
            <a:avLst/>
          </a:prstGeom>
        </p:spPr>
        <p:txBody>
          <a:bodyPr>
            <a:noAutofit/>
          </a:bodyPr>
          <a:p>
            <a:pPr marL="0" indent="127000" algn="just" defTabSz="266700" fontAlgn="base">
              <a:lnSpc>
                <a:spcPts val="156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更改对象颜色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绘制轴孔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绘制偏移直线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绘制俯视图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z="1700"/>
              <a:t>（</a:t>
            </a:r>
            <a:r>
              <a:rPr lang="en-US" altLang="zh-CN" sz="1700"/>
              <a:t>7</a:t>
            </a:r>
            <a:r>
              <a:rPr lang="zh-CN" altLang="en-US" sz="1700"/>
              <a:t>）</a:t>
            </a:r>
            <a:r>
              <a:rPr lang="zh-CN" altLang="en-US" sz="1700"/>
              <a:t>对轴孔进行倒角</a:t>
            </a:r>
            <a:endParaRPr lang="zh-CN" altLang="en-US" sz="17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点击默认选项卡修改面板的倒角按钮，设置距离C2完成轴孔倒角。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700"/>
              <a:t>（</a:t>
            </a:r>
            <a:r>
              <a:rPr lang="en-US" altLang="zh-CN" sz="1700"/>
              <a:t>8</a:t>
            </a:r>
            <a:r>
              <a:rPr lang="zh-CN" altLang="en-US" sz="1700"/>
              <a:t>）</a:t>
            </a:r>
            <a:r>
              <a:rPr lang="zh-CN" altLang="en-US" sz="1700"/>
              <a:t>偏移并修剪中心线</a:t>
            </a:r>
            <a:endParaRPr lang="zh-CN" altLang="en-US" sz="1700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按图示偏移量偏移中心线后修剪，结果如图。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z="1700"/>
              <a:t>（</a:t>
            </a:r>
            <a:r>
              <a:rPr lang="en-US" altLang="zh-CN" sz="1700"/>
              <a:t>9</a:t>
            </a:r>
            <a:r>
              <a:rPr lang="zh-CN" altLang="en-US" sz="1700"/>
              <a:t>）</a:t>
            </a:r>
            <a:r>
              <a:rPr lang="zh-CN" altLang="en-US" sz="1700"/>
              <a:t>绘制螺栓孔和销孔</a:t>
            </a:r>
            <a:endParaRPr lang="zh-CN" altLang="en-US" sz="170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螺栓孔上下Ø13、右侧Ø11，销孔由Ø10和Ø8组成，以中心线交点绘。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（</a:t>
            </a:r>
            <a:r>
              <a:rPr lang="en-US" altLang="zh-CN"/>
              <a:t>10</a:t>
            </a:r>
            <a:r>
              <a:rPr lang="zh-CN" altLang="en-US"/>
              <a:t>）</a:t>
            </a:r>
            <a:r>
              <a:rPr lang="zh-CN" altLang="en-US"/>
              <a:t>箱体底座轮廓线（矩形3）倒圆角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箱体底座矩形3倒圆角半径10mm，矩形2为5mm，修剪完成俯视图。</a:t>
            </a:r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2945" y="226695"/>
            <a:ext cx="2197100" cy="14668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6745" y="1930400"/>
            <a:ext cx="2273300" cy="14287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6745" y="3596005"/>
            <a:ext cx="2609850" cy="13906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61695" y="5223510"/>
            <a:ext cx="2038350" cy="1244600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10210" y="196215"/>
            <a:ext cx="10972800" cy="395605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绘制减速器箱体主视图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7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绘制箱体主视图定位线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 sz="1400"/>
              <a:t>用直线工具和对象捕捉绘制投影线，上下中心线分别偏移12mm和20mm。</a:t>
            </a:r>
            <a:endParaRPr lang="zh-CN" altLang="en-US" sz="1400"/>
          </a:p>
        </p:txBody>
      </p:sp>
      <p:sp>
        <p:nvSpPr>
          <p:cNvPr id="7" name="装饰  5"/>
          <p:cNvSpPr>
            <a:spLocks noGrp="1"/>
          </p:cNvSpPr>
          <p:nvPr>
            <p:ph type="body" idx="1639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绘制主视图轮廓线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z="1400"/>
              <a:t>修剪主视图形成箱体顶面、中间膛及底座轮廓线，置于实体层。</a:t>
            </a:r>
            <a:endParaRPr lang="zh-CN" altLang="en-US" sz="1400"/>
          </a:p>
        </p:txBody>
      </p:sp>
      <p:sp>
        <p:nvSpPr>
          <p:cNvPr id="10" name="装饰  8"/>
          <p:cNvSpPr>
            <a:spLocks noGrp="1"/>
          </p:cNvSpPr>
          <p:nvPr>
            <p:ph type="body" idx="1639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绘制轴孔和端盖安装面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绘制左右同心圆（左：Ø68/72/92/98，右：Ø90/94/114/120）并修剪成型。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40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zh-CN" altLang="en-US"/>
              <a:t>绘制偏移直线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 sz="1400"/>
              <a:t>偏移顶面40mm后修剪，补全轮廓线并用延伸命令完成。</a:t>
            </a:r>
            <a:endParaRPr lang="zh-CN" altLang="en-US" sz="1400"/>
          </a:p>
        </p:txBody>
      </p:sp>
      <p:sp>
        <p:nvSpPr>
          <p:cNvPr id="16" name="装饰  4"/>
          <p:cNvSpPr>
            <a:spLocks noGrp="1"/>
          </p:cNvSpPr>
          <p:nvPr>
            <p:ph type="body" idx="16401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</a:t>
            </a:r>
            <a:r>
              <a:rPr lang="zh-CN" altLang="en-US"/>
              <a:t>绘制左右耳片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使用偏移、圆、直线工具绘制左右耳片，半径8mm，深度15mm，圆角5mm。</a:t>
            </a:r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3400" y="885190"/>
            <a:ext cx="4648200" cy="15303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647690" y="1247140"/>
            <a:ext cx="4362450" cy="11684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38885" y="2708910"/>
            <a:ext cx="3702050" cy="9144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779770" y="2534285"/>
            <a:ext cx="2197100" cy="126365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绘制减速器箱体主视图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</a:t>
            </a:r>
            <a:r>
              <a:rPr lang="zh-CN" altLang="en-US"/>
              <a:t>绘制左右肋板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点击偏移按钮，绘制左右肋板，宽度12mm，相交处16mm，修剪后如图。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</a:t>
            </a:r>
            <a:r>
              <a:rPr lang="zh-CN" altLang="en-US"/>
              <a:t>图形倒圆角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点击圆角按钮，设置半径5mm，修剪后完成箱体铸造圆角。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</a:t>
            </a:r>
            <a:r>
              <a:rPr lang="zh-CN" altLang="en-US"/>
              <a:t>绘制直线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利用直线，偏移，倒圆角命令，绘制图形，修剪结果如图所示。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（</a:t>
            </a:r>
            <a:r>
              <a:rPr lang="en-US" altLang="zh-CN"/>
              <a:t>9</a:t>
            </a:r>
            <a:r>
              <a:rPr lang="zh-CN" altLang="en-US"/>
              <a:t>）</a:t>
            </a:r>
            <a:r>
              <a:rPr lang="zh-CN" altLang="en-US"/>
              <a:t>绘制样条曲线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设置细实线图层，用样条曲线拟合按钮在端盖安装面间绘制剖切平面。</a:t>
            </a: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1315" y="841375"/>
            <a:ext cx="2934335" cy="16332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56000" y="1072515"/>
            <a:ext cx="2339340" cy="14020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51600" y="788670"/>
            <a:ext cx="4976495" cy="154749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减速箱设计实例</a:t>
            </a:r>
            <a:endParaRPr lang="zh-CN" altLang="en-US"/>
          </a:p>
        </p:txBody>
      </p:sp>
      <p:pic>
        <p:nvPicPr>
          <p:cNvPr id="3" name="内容占位符 2" descr="c6145246-9aad-11f0-9362-bae498b30c55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146" r="146"/>
          <a:stretch>
            <a:fillRect/>
          </a:stretch>
        </p:blipFill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减速箱设计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本项目深入解析减速箱箱体及箱盖设计，运用AutoCAD 2024，详述绘图环境、文字与尺寸标注样式设置。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绘图功能应用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综合实例展示，通过减速箱设计，全面演示AutoCAD 2024二维绘图工具的使用技巧与方法。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79095" y="226695"/>
            <a:ext cx="10222865" cy="544195"/>
          </a:xfrm>
        </p:spPr>
        <p:txBody>
          <a:bodyPr>
            <a:normAutofit/>
          </a:bodyPr>
          <a:p>
            <a:r>
              <a:rPr lang="zh-CN" altLang="en-US" sz="3110"/>
              <a:t>操作步骤：</a:t>
            </a:r>
            <a:r>
              <a:rPr lang="en-US" altLang="zh-CN" sz="3110"/>
              <a:t>4</a:t>
            </a:r>
            <a:r>
              <a:rPr lang="zh-CN" altLang="en-US" sz="3110"/>
              <a:t>．</a:t>
            </a:r>
            <a:r>
              <a:rPr lang="zh-CN" altLang="en-US" sz="3110"/>
              <a:t>绘制减速器箱体主视图</a:t>
            </a:r>
            <a:endParaRPr lang="zh-CN" altLang="en-US" sz="3110"/>
          </a:p>
        </p:txBody>
      </p:sp>
      <p:sp>
        <p:nvSpPr>
          <p:cNvPr id="5" name="装饰  3"/>
          <p:cNvSpPr>
            <a:spLocks noGrp="1"/>
          </p:cNvSpPr>
          <p:nvPr>
            <p:ph type="body" idx="16396"/>
            <p:custDataLst>
              <p:tags r:id="rId2"/>
            </p:custDataLst>
          </p:nvPr>
        </p:nvSpPr>
        <p:spPr>
          <a:xfrm flipH="1">
            <a:off x="328295" y="1209675"/>
            <a:ext cx="76200" cy="188023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>
          <a:xfrm>
            <a:off x="445135" y="1125220"/>
            <a:ext cx="3086100" cy="406400"/>
          </a:xfrm>
        </p:spPr>
        <p:txBody>
          <a:bodyPr>
            <a:normAutofit/>
          </a:bodyPr>
          <a:p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10</a:t>
            </a:r>
            <a:r>
              <a:rPr lang="zh-CN" altLang="en-US">
                <a:sym typeface="+mn-ea"/>
              </a:rPr>
              <a:t>）绘制螺栓通孔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>
          <a:xfrm>
            <a:off x="568325" y="1686560"/>
            <a:ext cx="3962400" cy="1591310"/>
          </a:xfrm>
        </p:spPr>
        <p:txBody>
          <a:bodyPr>
            <a:normAutofit fontScale="80000"/>
          </a:bodyPr>
          <a:p>
            <a:r>
              <a:rPr lang="zh-CN" altLang="en-US"/>
              <a:t>在剖切平面，借助与俯视图联系，用</a:t>
            </a:r>
            <a:r>
              <a:rPr lang="en-US" altLang="zh-CN"/>
              <a:t>“</a:t>
            </a:r>
            <a:r>
              <a:rPr lang="zh-CN" altLang="en-US"/>
              <a:t>偏移</a:t>
            </a:r>
            <a:r>
              <a:rPr lang="en-US" altLang="zh-CN"/>
              <a:t>”“</a:t>
            </a:r>
            <a:r>
              <a:rPr lang="zh-CN" altLang="en-US"/>
              <a:t>修剪</a:t>
            </a:r>
            <a:r>
              <a:rPr lang="en-US" altLang="zh-CN"/>
              <a:t>”“</a:t>
            </a:r>
            <a:r>
              <a:rPr lang="zh-CN" altLang="en-US"/>
              <a:t>删除</a:t>
            </a:r>
            <a:r>
              <a:rPr lang="en-US" altLang="zh-CN"/>
              <a:t>”“</a:t>
            </a:r>
            <a:r>
              <a:rPr lang="zh-CN" altLang="en-US"/>
              <a:t>样条曲线拟合</a:t>
            </a:r>
            <a:r>
              <a:rPr lang="en-US" altLang="zh-CN"/>
              <a:t>”</a:t>
            </a:r>
            <a:r>
              <a:rPr lang="zh-CN" altLang="en-US"/>
              <a:t>命令，绘制螺栓通孔</a:t>
            </a:r>
            <a:r>
              <a:rPr lang="en-US" altLang="en-US"/>
              <a:t>Ø</a:t>
            </a:r>
            <a:r>
              <a:rPr lang="en-US" altLang="zh-CN"/>
              <a:t>13</a:t>
            </a:r>
            <a:r>
              <a:rPr lang="en-US" altLang="en-US"/>
              <a:t>×</a:t>
            </a:r>
            <a:r>
              <a:rPr lang="en-US" altLang="zh-CN"/>
              <a:t>38mm</a:t>
            </a:r>
            <a:r>
              <a:rPr lang="zh-CN" altLang="en-US"/>
              <a:t>和安装沉孔</a:t>
            </a:r>
            <a:r>
              <a:rPr lang="en-US" altLang="en-US"/>
              <a:t>Ø</a:t>
            </a:r>
            <a:r>
              <a:rPr lang="en-US" altLang="zh-CN"/>
              <a:t>24</a:t>
            </a:r>
            <a:r>
              <a:rPr lang="en-US" altLang="en-US"/>
              <a:t>×</a:t>
            </a:r>
            <a:r>
              <a:rPr lang="en-US" altLang="zh-CN"/>
              <a:t>2mm</a:t>
            </a:r>
            <a:r>
              <a:rPr lang="zh-CN" altLang="en-US"/>
              <a:t>。点击</a:t>
            </a:r>
            <a:r>
              <a:rPr lang="en-US" altLang="zh-CN"/>
              <a:t>“</a:t>
            </a:r>
            <a:r>
              <a:rPr lang="zh-CN" altLang="en-US"/>
              <a:t>默认</a:t>
            </a:r>
            <a:r>
              <a:rPr lang="en-US" altLang="zh-CN"/>
              <a:t>”</a:t>
            </a:r>
            <a:r>
              <a:rPr lang="zh-CN" altLang="en-US"/>
              <a:t>选项卡</a:t>
            </a:r>
            <a:r>
              <a:rPr lang="en-US" altLang="zh-CN"/>
              <a:t>“</a:t>
            </a:r>
            <a:r>
              <a:rPr lang="zh-CN" altLang="en-US"/>
              <a:t>绘图</a:t>
            </a:r>
            <a:r>
              <a:rPr lang="en-US" altLang="zh-CN"/>
              <a:t>”</a:t>
            </a:r>
            <a:r>
              <a:rPr lang="zh-CN" altLang="en-US"/>
              <a:t>面板</a:t>
            </a:r>
            <a:r>
              <a:rPr lang="en-US" altLang="zh-CN"/>
              <a:t>“</a:t>
            </a:r>
            <a:r>
              <a:rPr lang="zh-CN" altLang="en-US"/>
              <a:t>图案填充</a:t>
            </a:r>
            <a:r>
              <a:rPr lang="en-US" altLang="zh-CN"/>
              <a:t>”</a:t>
            </a:r>
            <a:r>
              <a:rPr lang="zh-CN" altLang="en-US"/>
              <a:t>按钮，切换到</a:t>
            </a:r>
            <a:r>
              <a:rPr lang="en-US" altLang="zh-CN"/>
              <a:t>“</a:t>
            </a:r>
            <a:r>
              <a:rPr lang="zh-CN" altLang="en-US"/>
              <a:t>剖面线</a:t>
            </a:r>
            <a:r>
              <a:rPr lang="en-US" altLang="zh-CN"/>
              <a:t>”</a:t>
            </a:r>
            <a:r>
              <a:rPr lang="zh-CN" altLang="en-US"/>
              <a:t>图层绘制剖面线。同理，绘制销通孔</a:t>
            </a:r>
            <a:r>
              <a:rPr lang="en-US" altLang="en-US"/>
              <a:t>Ø</a:t>
            </a:r>
            <a:r>
              <a:rPr lang="en-US" altLang="zh-CN"/>
              <a:t>10</a:t>
            </a:r>
            <a:r>
              <a:rPr lang="en-US" altLang="en-US"/>
              <a:t>×</a:t>
            </a:r>
            <a:r>
              <a:rPr lang="en-US" altLang="zh-CN"/>
              <a:t>12mm</a:t>
            </a:r>
            <a:r>
              <a:rPr lang="zh-CN" altLang="en-US"/>
              <a:t>、螺栓通孔</a:t>
            </a:r>
            <a:r>
              <a:rPr lang="en-US" altLang="en-US"/>
              <a:t>Ø</a:t>
            </a:r>
            <a:r>
              <a:rPr lang="en-US" altLang="zh-CN"/>
              <a:t>11</a:t>
            </a:r>
            <a:r>
              <a:rPr lang="en-US" altLang="en-US"/>
              <a:t>×</a:t>
            </a:r>
            <a:r>
              <a:rPr lang="en-US" altLang="zh-CN"/>
              <a:t>10mm</a:t>
            </a:r>
            <a:r>
              <a:rPr lang="zh-CN" altLang="en-US"/>
              <a:t>和安装沉孔</a:t>
            </a:r>
            <a:r>
              <a:rPr lang="en-US" altLang="en-US"/>
              <a:t>Ø</a:t>
            </a:r>
            <a:r>
              <a:rPr lang="en-US" altLang="zh-CN"/>
              <a:t>15</a:t>
            </a:r>
            <a:r>
              <a:rPr lang="en-US" altLang="en-US"/>
              <a:t>×</a:t>
            </a:r>
            <a:r>
              <a:rPr lang="en-US" altLang="zh-CN"/>
              <a:t>2mm</a:t>
            </a:r>
            <a:r>
              <a:rPr lang="zh-CN" altLang="en-US"/>
              <a:t>，结果见图。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5"/>
            </p:custDataLst>
          </p:nvPr>
        </p:nvSpPr>
        <p:spPr>
          <a:xfrm>
            <a:off x="328295" y="3816350"/>
            <a:ext cx="76200" cy="210439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6"/>
            </p:custDataLst>
          </p:nvPr>
        </p:nvSpPr>
        <p:spPr>
          <a:xfrm>
            <a:off x="567690" y="3724275"/>
            <a:ext cx="3962400" cy="406400"/>
          </a:xfrm>
        </p:spPr>
        <p:txBody>
          <a:bodyPr>
            <a:normAutofit/>
          </a:bodyPr>
          <a:p>
            <a:r>
              <a:rPr lang="zh-CN" altLang="en-US" sz="2200"/>
              <a:t>（</a:t>
            </a:r>
            <a:r>
              <a:rPr lang="en-US" altLang="zh-CN" sz="2200"/>
              <a:t>11</a:t>
            </a:r>
            <a:r>
              <a:rPr lang="zh-CN" altLang="en-US" sz="2200"/>
              <a:t>）绘制油标尺安装孔轮廓线。</a:t>
            </a:r>
            <a:endParaRPr lang="zh-CN" altLang="en-US" sz="220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>
          <a:xfrm>
            <a:off x="568325" y="4387850"/>
            <a:ext cx="3961765" cy="1925955"/>
          </a:xfrm>
        </p:spPr>
        <p:txBody>
          <a:bodyPr>
            <a:normAutofit/>
          </a:bodyPr>
          <a:p>
            <a:r>
              <a:rPr lang="en-US" altLang="zh-CN"/>
              <a:t>1</a:t>
            </a:r>
            <a:r>
              <a:rPr lang="zh-CN" altLang="en-US"/>
              <a:t>）将</a:t>
            </a:r>
            <a:r>
              <a:rPr lang="en-US" altLang="zh-CN"/>
              <a:t>“</a:t>
            </a:r>
            <a:r>
              <a:rPr lang="zh-CN" altLang="en-US"/>
              <a:t>实体层</a:t>
            </a:r>
            <a:r>
              <a:rPr lang="en-US" altLang="zh-CN"/>
              <a:t>”</a:t>
            </a:r>
            <a:r>
              <a:rPr lang="zh-CN" altLang="en-US"/>
              <a:t>设为当前图层，点击</a:t>
            </a:r>
            <a:r>
              <a:rPr lang="en-US" altLang="zh-CN"/>
              <a:t>“</a:t>
            </a:r>
            <a:r>
              <a:rPr lang="zh-CN" altLang="en-US"/>
              <a:t>默认</a:t>
            </a:r>
            <a:r>
              <a:rPr lang="en-US" altLang="zh-CN"/>
              <a:t>”</a:t>
            </a:r>
            <a:r>
              <a:rPr lang="zh-CN" altLang="en-US"/>
              <a:t>选项卡</a:t>
            </a:r>
            <a:r>
              <a:rPr lang="en-US" altLang="zh-CN"/>
              <a:t>“</a:t>
            </a:r>
            <a:r>
              <a:rPr lang="zh-CN" altLang="en-US"/>
              <a:t>修改</a:t>
            </a:r>
            <a:r>
              <a:rPr lang="en-US" altLang="zh-CN"/>
              <a:t>”</a:t>
            </a:r>
            <a:r>
              <a:rPr lang="zh-CN" altLang="en-US"/>
              <a:t>面板</a:t>
            </a:r>
            <a:r>
              <a:rPr lang="en-US" altLang="zh-CN"/>
              <a:t>“</a:t>
            </a:r>
            <a:r>
              <a:rPr lang="zh-CN" altLang="en-US"/>
              <a:t>偏移</a:t>
            </a:r>
            <a:r>
              <a:rPr lang="en-US" altLang="zh-CN"/>
              <a:t>”</a:t>
            </a:r>
            <a:r>
              <a:rPr lang="zh-CN" altLang="en-US"/>
              <a:t>按钮，将箱底线段向上偏移</a:t>
            </a:r>
            <a:r>
              <a:rPr lang="en-US" altLang="zh-CN"/>
              <a:t>100mm</a:t>
            </a:r>
            <a:r>
              <a:rPr lang="zh-CN" altLang="en-US"/>
              <a:t>。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）点击</a:t>
            </a:r>
            <a:r>
              <a:rPr lang="en-US" altLang="zh-CN"/>
              <a:t>“</a:t>
            </a:r>
            <a:r>
              <a:rPr lang="zh-CN" altLang="en-US"/>
              <a:t>默认</a:t>
            </a:r>
            <a:r>
              <a:rPr lang="en-US" altLang="zh-CN"/>
              <a:t>”</a:t>
            </a:r>
            <a:r>
              <a:rPr lang="zh-CN" altLang="en-US"/>
              <a:t>选项卡</a:t>
            </a:r>
            <a:r>
              <a:rPr lang="en-US" altLang="zh-CN"/>
              <a:t>“</a:t>
            </a:r>
            <a:r>
              <a:rPr lang="zh-CN" altLang="en-US"/>
              <a:t>绘图</a:t>
            </a:r>
            <a:r>
              <a:rPr lang="en-US" altLang="zh-CN"/>
              <a:t>”</a:t>
            </a:r>
            <a:r>
              <a:rPr lang="zh-CN" altLang="en-US"/>
              <a:t>面板</a:t>
            </a:r>
            <a:r>
              <a:rPr lang="en-US" altLang="zh-CN"/>
              <a:t>“</a:t>
            </a:r>
            <a:r>
              <a:rPr lang="zh-CN" altLang="en-US"/>
              <a:t>直线</a:t>
            </a:r>
            <a:r>
              <a:rPr lang="en-US" altLang="zh-CN"/>
              <a:t>”</a:t>
            </a:r>
            <a:r>
              <a:rPr lang="zh-CN" altLang="en-US"/>
              <a:t>按钮，以偏移线与箱体右侧线交点为起点绘制直线。</a:t>
            </a:r>
            <a:endParaRPr lang="zh-CN" altLang="en-US"/>
          </a:p>
        </p:txBody>
      </p:sp>
      <p:pic>
        <p:nvPicPr>
          <p:cNvPr id="17" name="内容占位符 16"/>
          <p:cNvPicPr>
            <a:picLocks noChangeAspect="1"/>
          </p:cNvPicPr>
          <p:nvPr>
            <p:ph idx="16395"/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747385" y="938530"/>
            <a:ext cx="4041775" cy="24231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47385" y="3908425"/>
            <a:ext cx="3630295" cy="219583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绘制减速器箱体主视图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12</a:t>
            </a:r>
            <a:r>
              <a:rPr lang="zh-CN" altLang="en-US"/>
              <a:t>）</a:t>
            </a:r>
            <a:r>
              <a:rPr lang="zh-CN" altLang="en-US"/>
              <a:t>绘制样条曲线和偏移直线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通过样条曲线拟合和三次直线偏移（8mm、5mm、13mm）绘制箱体内壁轮廓线。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13</a:t>
            </a:r>
            <a:r>
              <a:rPr lang="zh-CN" altLang="en-US"/>
              <a:t>）</a:t>
            </a:r>
            <a:r>
              <a:rPr lang="zh-CN" altLang="en-US"/>
              <a:t>绘制油标尺安装孔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用直线和偏移工具绘制油标尺安装孔，孔径Ø12，沉孔Ø20×1.5mm。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14</a:t>
            </a:r>
            <a:r>
              <a:rPr lang="zh-CN" altLang="en-US"/>
              <a:t>）</a:t>
            </a:r>
            <a:r>
              <a:rPr lang="zh-CN" altLang="en-US"/>
              <a:t>绘制剖面线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点击图案填充按钮，设置剖面线图层绘制，结果如图。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0690" y="1720850"/>
            <a:ext cx="5602605" cy="1708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" y="4108450"/>
            <a:ext cx="5311140" cy="161925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149860" y="203200"/>
            <a:ext cx="3532505" cy="1828800"/>
          </a:xfrm>
        </p:spPr>
        <p:txBody>
          <a:bodyPr>
            <a:normAutofit/>
          </a:bodyPr>
          <a:p>
            <a:r>
              <a:rPr lang="zh-CN" altLang="en-US" sz="3200"/>
              <a:t>操作步骤：</a:t>
            </a:r>
            <a:r>
              <a:rPr lang="en-US" altLang="zh-CN" sz="3200"/>
              <a:t>4</a:t>
            </a:r>
            <a:r>
              <a:rPr lang="zh-CN" altLang="en-US" sz="3200"/>
              <a:t>．</a:t>
            </a:r>
            <a:r>
              <a:rPr lang="zh-CN" altLang="en-US" sz="3200"/>
              <a:t>绘制减速器箱体主视图</a:t>
            </a:r>
            <a:endParaRPr lang="zh-CN" altLang="en-US" sz="32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379730" y="1930400"/>
            <a:ext cx="2362200" cy="812800"/>
          </a:xfrm>
        </p:spPr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15</a:t>
            </a:r>
            <a:r>
              <a:rPr lang="zh-CN" altLang="en-US"/>
              <a:t>）</a:t>
            </a:r>
            <a:r>
              <a:rPr lang="zh-CN" altLang="en-US"/>
              <a:t>绘制端盖安装孔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4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6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8" name="图片占位符 17" descr="7"/>
          <p:cNvPicPr>
            <a:picLocks noChangeAspect="1"/>
          </p:cNvPicPr>
          <p:nvPr>
            <p:ph type="pic" idx="16395"/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28440" y="1056640"/>
            <a:ext cx="325120" cy="32512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图层设置与直线绘制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9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将“中心线”设为当前图层，单击“默认”选项卡“绘图”面板中的“直线”按钮，分别以a、b为起点绘制端点为（@60&lt;-30）的直线。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8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0" name="图片占位符 19" descr="8"/>
          <p:cNvPicPr>
            <a:picLocks noChangeAspect="1"/>
          </p:cNvPicPr>
          <p:nvPr>
            <p:ph type="pic" idx="16397"/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28440" y="2885440"/>
            <a:ext cx="325120" cy="325120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 sz="2200"/>
              <a:t>圆绘制与切换</a:t>
            </a:r>
            <a:endParaRPr lang="zh-CN" altLang="en-US" sz="220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以a、b为圆心绘制半径41mm和52mm的圆；切换至“实体层”，以中心线与圆交点为圆心绘制半径2.5mm和3mm的同心圆，完成修剪与删除。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9" name="图片占位符 18" descr="9"/>
          <p:cNvPicPr>
            <a:picLocks noChangeAspect="1"/>
          </p:cNvPicPr>
          <p:nvPr>
            <p:ph type="pic" idx="16399"/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028440" y="4714240"/>
            <a:ext cx="325120" cy="325120"/>
          </a:xfrm>
          <a:prstGeom prst="rect">
            <a:avLst/>
          </a:prstGeom>
        </p:spPr>
      </p:pic>
      <p:sp>
        <p:nvSpPr>
          <p:cNvPr id="16" name="文本占位符 15"/>
          <p:cNvSpPr>
            <a:spLocks noGrp="1"/>
          </p:cNvSpPr>
          <p:nvPr>
            <p:ph type="body" idx="16391"/>
            <p:custDataLst>
              <p:tags r:id="rId20"/>
            </p:custDataLst>
          </p:nvPr>
        </p:nvSpPr>
        <p:spPr/>
        <p:txBody>
          <a:bodyPr/>
          <a:p>
            <a:r>
              <a:rPr lang="zh-CN" altLang="en-US" sz="2200"/>
              <a:t>环形阵列操作</a:t>
            </a:r>
            <a:endParaRPr lang="zh-CN" altLang="en-US" sz="220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1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单击“环形阵列”按钮，设置阵列数为3，项目角度60°，填充角度-120°，生成如图8-77所示的同心圆阵列。</a:t>
            </a:r>
            <a:endParaRPr lang="zh-CN" altLang="en-US" sz="1100"/>
          </a:p>
        </p:txBody>
      </p:sp>
      <p:pic>
        <p:nvPicPr>
          <p:cNvPr id="7" name="内容占位符 6"/>
          <p:cNvPicPr>
            <a:picLocks noChangeAspect="1"/>
          </p:cNvPicPr>
          <p:nvPr>
            <p:ph idx="16393"/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7899400" y="2545715"/>
            <a:ext cx="3566160" cy="2026285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绘制减速器箱体主视图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16</a:t>
            </a:r>
            <a:r>
              <a:rPr lang="zh-CN" altLang="en-US"/>
              <a:t>）</a:t>
            </a:r>
            <a:r>
              <a:rPr lang="zh-CN" altLang="en-US"/>
              <a:t>修改主视图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点击圆角按钮，设置5mm半径修改主视图，结果如图。</a:t>
            </a:r>
            <a:endParaRPr lang="zh-CN" altLang="en-US"/>
          </a:p>
        </p:txBody>
      </p:sp>
      <p:pic>
        <p:nvPicPr>
          <p:cNvPr id="7" name="内容占位符 6"/>
          <p:cNvPicPr>
            <a:picLocks noChangeAspect="1"/>
          </p:cNvPicPr>
          <p:nvPr>
            <p:ph idx="16388"/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314825" y="2225040"/>
            <a:ext cx="4604385" cy="263652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绘制减速器箱体左视图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 fontScale="5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绘制箱体左视图定位线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 sz="1100"/>
              <a:t>偏移对称中心线左右61mm、96mm，轮廓线置入实体层。</a:t>
            </a:r>
            <a:endParaRPr lang="zh-CN" altLang="en-US" sz="1100"/>
          </a:p>
        </p:txBody>
      </p:sp>
      <p:sp>
        <p:nvSpPr>
          <p:cNvPr id="7" name="装饰  5"/>
          <p:cNvSpPr>
            <a:spLocks noGrp="1"/>
          </p:cNvSpPr>
          <p:nvPr>
            <p:ph type="body" idx="1640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 sz="1400"/>
              <a:t>（</a:t>
            </a:r>
            <a:r>
              <a:rPr lang="en-US" altLang="zh-CN" sz="1400"/>
              <a:t>2</a:t>
            </a:r>
            <a:r>
              <a:rPr lang="zh-CN" altLang="en-US" sz="1400"/>
              <a:t>）</a:t>
            </a:r>
            <a:r>
              <a:rPr lang="zh-CN" altLang="en-US" sz="1400"/>
              <a:t>绘制左视图轮廓线</a:t>
            </a:r>
            <a:endParaRPr lang="zh-CN" altLang="en-US" sz="1400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z="1100"/>
              <a:t>使用修剪功能绘制箱体顶面、中间膛及底座左视图轮廓线。</a:t>
            </a:r>
            <a:endParaRPr lang="zh-CN" altLang="en-US" sz="1100"/>
          </a:p>
        </p:txBody>
      </p:sp>
      <p:sp>
        <p:nvSpPr>
          <p:cNvPr id="10" name="装饰  8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1400"/>
              <a:t>（</a:t>
            </a:r>
            <a:r>
              <a:rPr lang="en-US" altLang="zh-CN" sz="1400"/>
              <a:t>3</a:t>
            </a:r>
            <a:r>
              <a:rPr lang="zh-CN" altLang="en-US" sz="1400"/>
              <a:t>）</a:t>
            </a:r>
            <a:r>
              <a:rPr lang="zh-CN" altLang="en-US" sz="1400"/>
              <a:t>绘制顶面水平定位线</a:t>
            </a:r>
            <a:endParaRPr lang="zh-CN" altLang="en-US" sz="140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 sz="1100"/>
              <a:t>设置实体层为当前图层，用正交功能以主视图特征点为起点绘制水平线。</a:t>
            </a:r>
            <a:endParaRPr lang="zh-CN" altLang="en-US" sz="1100"/>
          </a:p>
        </p:txBody>
      </p:sp>
      <p:sp>
        <p:nvSpPr>
          <p:cNvPr id="13" name="装饰  1"/>
          <p:cNvSpPr>
            <a:spLocks noGrp="1"/>
          </p:cNvSpPr>
          <p:nvPr>
            <p:ph type="body" idx="1640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1400"/>
              <a:t>（</a:t>
            </a:r>
            <a:r>
              <a:rPr lang="en-US" altLang="zh-CN" sz="1400"/>
              <a:t>4</a:t>
            </a:r>
            <a:r>
              <a:rPr lang="zh-CN" altLang="en-US" sz="1400"/>
              <a:t>）</a:t>
            </a:r>
            <a:r>
              <a:rPr lang="zh-CN" altLang="en-US" sz="1400"/>
              <a:t>绘制顶面竖直定位线</a:t>
            </a:r>
            <a:endParaRPr lang="zh-CN" altLang="en-US" sz="14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 sz="1100"/>
              <a:t>延伸左右轮廓线后偏移5mm完成顶面竖直定位线绘制。</a:t>
            </a:r>
            <a:endParaRPr lang="zh-CN" altLang="en-US" sz="1100"/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5</a:t>
            </a:r>
            <a:r>
              <a:rPr lang="zh-CN" altLang="en-US" sz="1400"/>
              <a:t>）</a:t>
            </a:r>
            <a:r>
              <a:rPr lang="zh-CN" altLang="en-US" sz="1400"/>
              <a:t>图形修剪</a:t>
            </a:r>
            <a:endParaRPr lang="zh-CN" altLang="en-US" sz="140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>
            <a:normAutofit fontScale="80000"/>
          </a:bodyPr>
          <a:p>
            <a:r>
              <a:rPr lang="zh-CN" altLang="en-US"/>
              <a:t>单击“默认”选项卡“修改”面板中的“修剪”按钮
和删除，修剪图形，结果如图所示。</a:t>
            </a:r>
            <a:endParaRPr lang="zh-CN" altLang="en-US"/>
          </a:p>
        </p:txBody>
      </p:sp>
      <p:sp>
        <p:nvSpPr>
          <p:cNvPr id="19" name="装饰  7"/>
          <p:cNvSpPr>
            <a:spLocks noGrp="1"/>
          </p:cNvSpPr>
          <p:nvPr>
            <p:ph type="body" idx="16404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 sz="1400"/>
              <a:t>（</a:t>
            </a:r>
            <a:r>
              <a:rPr lang="en-US" altLang="zh-CN" sz="1400"/>
              <a:t>6</a:t>
            </a:r>
            <a:r>
              <a:rPr lang="zh-CN" altLang="en-US" sz="1400"/>
              <a:t>）</a:t>
            </a:r>
            <a:r>
              <a:rPr lang="zh-CN" altLang="en-US" sz="1400"/>
              <a:t>绘制肋板</a:t>
            </a:r>
            <a:endParaRPr lang="zh-CN" altLang="en-US" sz="140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 sz="1100"/>
              <a:t>使用偏移按钮将底座竖直线向内偏移5mm，延伸修剪后如图。</a:t>
            </a:r>
            <a:endParaRPr lang="zh-CN" altLang="en-US" sz="110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85750" y="270510"/>
            <a:ext cx="3448050" cy="19621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06400" y="2613025"/>
            <a:ext cx="3683000" cy="12636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06400" y="4257040"/>
            <a:ext cx="3143250" cy="16002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540250" y="5076825"/>
            <a:ext cx="1428750" cy="1581150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绘制减速器箱体左视图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7</a:t>
            </a:r>
            <a:r>
              <a:rPr lang="zh-CN" altLang="en-US" sz="1900"/>
              <a:t>）</a:t>
            </a:r>
            <a:r>
              <a:rPr lang="zh-CN" altLang="en-US" sz="1900"/>
              <a:t>倒圆角</a:t>
            </a:r>
            <a:endParaRPr lang="zh-CN" altLang="en-US" sz="19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 sz="1400"/>
              <a:t>点击圆角按钮，设置5mm半径并修剪，结果如图。</a:t>
            </a:r>
            <a:endParaRPr lang="zh-CN" altLang="en-US" sz="1400"/>
          </a:p>
        </p:txBody>
      </p:sp>
      <p:sp>
        <p:nvSpPr>
          <p:cNvPr id="7" name="装饰  5"/>
          <p:cNvSpPr>
            <a:spLocks noGrp="1"/>
          </p:cNvSpPr>
          <p:nvPr>
            <p:ph type="body" idx="1640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8</a:t>
            </a:r>
            <a:r>
              <a:rPr lang="zh-CN" altLang="en-US" sz="1900"/>
              <a:t>）</a:t>
            </a:r>
            <a:r>
              <a:rPr lang="zh-CN" altLang="en-US" sz="1900"/>
              <a:t>绘制底座</a:t>
            </a:r>
            <a:endParaRPr lang="zh-CN" altLang="en-US" sz="1900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z="1400"/>
              <a:t>设置中心线偏移50mm，修剪后圆角5mm完成底座绘制。</a:t>
            </a:r>
            <a:endParaRPr lang="zh-CN" altLang="en-US" sz="1400"/>
          </a:p>
        </p:txBody>
      </p:sp>
      <p:sp>
        <p:nvSpPr>
          <p:cNvPr id="10" name="装饰  8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 fontScale="60000"/>
          </a:bodyPr>
          <a:p>
            <a:r>
              <a:rPr lang="zh-CN" altLang="en-US"/>
              <a:t>（</a:t>
            </a:r>
            <a:r>
              <a:rPr lang="en-US" altLang="zh-CN"/>
              <a:t>9</a:t>
            </a:r>
            <a:r>
              <a:rPr lang="zh-CN" altLang="en-US"/>
              <a:t>）</a:t>
            </a:r>
            <a:r>
              <a:rPr lang="zh-CN" altLang="en-US"/>
              <a:t>绘制底座螺栓通孔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绘制底座螺栓通孔步骤：定位中心线、剖切线及螺栓孔，运用直线、圆角等命令完成耳钩图形。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40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10</a:t>
            </a:r>
            <a:r>
              <a:rPr lang="zh-CN" altLang="en-US" sz="1900"/>
              <a:t>）</a:t>
            </a:r>
            <a:r>
              <a:rPr lang="zh-CN" altLang="en-US" sz="1900"/>
              <a:t>绘制剖视图</a:t>
            </a:r>
            <a:endParaRPr lang="zh-CN" altLang="en-US" sz="190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 sz="1400"/>
              <a:t>删除多余线段，调整偏移并应用修剪、圆角处理，参数见图示。</a:t>
            </a:r>
            <a:endParaRPr lang="zh-CN" altLang="en-US" sz="1400"/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11</a:t>
            </a:r>
            <a:r>
              <a:rPr lang="zh-CN" altLang="en-US" sz="1900"/>
              <a:t>）</a:t>
            </a:r>
            <a:r>
              <a:rPr lang="zh-CN" altLang="en-US" sz="1900"/>
              <a:t>绘制螺纹孔</a:t>
            </a:r>
            <a:endParaRPr lang="zh-CN" altLang="en-US" sz="190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 sz="1400"/>
              <a:t>用直线、偏移和修剪命令绘制螺纹孔，设置118mm、120°顶角及多向偏移。</a:t>
            </a:r>
            <a:endParaRPr lang="zh-CN" altLang="en-US" sz="1400"/>
          </a:p>
        </p:txBody>
      </p:sp>
      <p:sp>
        <p:nvSpPr>
          <p:cNvPr id="19" name="装饰  7"/>
          <p:cNvSpPr>
            <a:spLocks noGrp="1"/>
          </p:cNvSpPr>
          <p:nvPr>
            <p:ph type="body" idx="16404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12</a:t>
            </a:r>
            <a:r>
              <a:rPr lang="zh-CN" altLang="en-US" sz="1900"/>
              <a:t>）</a:t>
            </a:r>
            <a:r>
              <a:rPr lang="zh-CN" altLang="en-US" sz="1900"/>
              <a:t>填充图案</a:t>
            </a:r>
            <a:endParaRPr lang="zh-CN" altLang="en-US" sz="190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>
            <a:normAutofit fontScale="90000" lnSpcReduction="20000"/>
          </a:bodyPr>
          <a:p>
            <a:r>
              <a:rPr lang="zh-CN" altLang="en-US"/>
              <a:t>单击“默认”选项卡“绘图”面板中的“图案填充”按钮
，对剖视图填充图案，结果如图8-90所示。</a:t>
            </a:r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458200" y="285750"/>
            <a:ext cx="3016250" cy="16446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458200" y="2336800"/>
            <a:ext cx="1257300" cy="15494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172700" y="2298700"/>
            <a:ext cx="1473200" cy="15875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458200" y="4254500"/>
            <a:ext cx="3092450" cy="1600200"/>
          </a:xfrm>
          <a:prstGeom prst="rect">
            <a:avLst/>
          </a:prstGeom>
        </p:spPr>
      </p:pic>
    </p:spTree>
    <p:custDataLst>
      <p:tags r:id="rId24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>
          <a:xfrm>
            <a:off x="609600" y="1524000"/>
            <a:ext cx="3567430" cy="2209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892175" y="1723390"/>
            <a:ext cx="2564130" cy="406400"/>
          </a:xfrm>
        </p:spPr>
        <p:txBody>
          <a:bodyPr/>
          <a:p>
            <a:r>
              <a:rPr lang="en-US" altLang="zh-CN"/>
              <a:t>7. </a:t>
            </a:r>
            <a:r>
              <a:rPr lang="zh-CN" altLang="en-US"/>
              <a:t>修剪俯视图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892175" y="2378075"/>
            <a:ext cx="3009900" cy="1412875"/>
          </a:xfrm>
        </p:spPr>
        <p:txBody>
          <a:bodyPr/>
          <a:p>
            <a:r>
              <a:rPr lang="zh-CN" altLang="en-US"/>
              <a:t>删除俯视图箱体中间膛轮廓线，完成减速器箱体设计。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609600" y="4038600"/>
            <a:ext cx="3567430" cy="22098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892175" y="4261485"/>
            <a:ext cx="3284855" cy="406400"/>
          </a:xfrm>
        </p:spPr>
        <p:txBody>
          <a:bodyPr/>
          <a:p>
            <a:r>
              <a:rPr lang="en-US" altLang="zh-CN"/>
              <a:t>8</a:t>
            </a:r>
            <a:r>
              <a:rPr lang="zh-CN" altLang="en-US"/>
              <a:t>．</a:t>
            </a:r>
            <a:r>
              <a:rPr lang="zh-CN" altLang="en-US"/>
              <a:t>添加螺栓孔定位线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1029970" y="4980940"/>
            <a:ext cx="3009265" cy="1143635"/>
          </a:xfrm>
        </p:spPr>
        <p:txBody>
          <a:bodyPr/>
          <a:p>
            <a:r>
              <a:rPr lang="zh-CN" altLang="en-US"/>
              <a:t>利用偏移，修剪命令来添加主视图底部的安装螺栓孔的定位中心线，结果如图所示。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54220" y="2129790"/>
            <a:ext cx="7058025" cy="296926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9</a:t>
            </a:r>
            <a:r>
              <a:rPr lang="zh-CN" altLang="en-US"/>
              <a:t>．</a:t>
            </a:r>
            <a:r>
              <a:rPr lang="zh-CN" altLang="en-US"/>
              <a:t>俯视图尺寸标注</a:t>
            </a:r>
            <a:endParaRPr lang="zh-CN" altLang="en-US"/>
          </a:p>
        </p:txBody>
      </p:sp>
      <p:pic>
        <p:nvPicPr>
          <p:cNvPr id="3" name="图片占位符 2" descr="c6585a13-9aad-11f0-ba3a-ca2f5fbc9cd9"/>
          <p:cNvPicPr>
            <a:picLocks noChangeAspect="1"/>
          </p:cNvPicPr>
          <p:nvPr>
            <p:ph type="pic" idx="16390"/>
            <p:custDataLst>
              <p:tags r:id="rId2"/>
            </p:custDataLst>
          </p:nvPr>
        </p:nvPicPr>
        <p:blipFill>
          <a:blip r:embed="rId3"/>
          <a:srcRect t="18584"/>
          <a:stretch>
            <a:fillRect/>
          </a:stretch>
        </p:blipFill>
        <p:spPr>
          <a:xfrm>
            <a:off x="2032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切换图层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切换至尺寸线图层，修改标注样式文字高度为10。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俯视图尺寸标注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通过注释选项卡的线性、半径和直径按钮对俯视图进行尺寸标注。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53225" y="1946275"/>
            <a:ext cx="4210685" cy="234632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10</a:t>
            </a:r>
            <a:r>
              <a:rPr lang="zh-CN" altLang="en-US"/>
              <a:t>．</a:t>
            </a:r>
            <a:r>
              <a:rPr lang="zh-CN" altLang="en-US"/>
              <a:t>主视图尺寸标注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主视图无公差尺寸标注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点击线性、半径、直径按钮，对主视图进行无公差尺寸标注。</a:t>
            </a:r>
            <a:endParaRPr lang="zh-CN" altLang="en-US"/>
          </a:p>
        </p:txBody>
      </p:sp>
      <p:pic>
        <p:nvPicPr>
          <p:cNvPr id="3" name="图片 370"/>
          <p:cNvPicPr>
            <a:picLocks noChangeAspect="1"/>
          </p:cNvPicPr>
          <p:nvPr>
            <p:ph idx="16388"/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699000" y="2517775"/>
            <a:ext cx="4683760" cy="29286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10</a:t>
            </a:r>
            <a:r>
              <a:rPr lang="zh-CN" altLang="en-US"/>
              <a:t>．</a:t>
            </a:r>
            <a:r>
              <a:rPr lang="zh-CN" altLang="en-US"/>
              <a:t>主视图尺寸标注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新建带公差的标注样式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5" name="图片占位符 4" descr="c465f235-9aad-11f0-befd-96f93e3fa4e6"/>
          <p:cNvPicPr>
            <a:picLocks noChangeAspect="1"/>
          </p:cNvPicPr>
          <p:nvPr>
            <p:ph type="pic" idx="16392"/>
            <p:custDataLst>
              <p:tags r:id="rId4"/>
            </p:custDataLst>
          </p:nvPr>
        </p:nvPicPr>
        <p:blipFill>
          <a:blip r:embed="rId5"/>
          <a:srcRect l="50972" r="14861" b="48750"/>
          <a:stretch>
            <a:fillRect/>
          </a:stretch>
        </p:blipFill>
        <p:spPr>
          <a:xfrm>
            <a:off x="4953000" y="7493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标注样式创建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单击默认选项卡注释面板的标注样式按钮，打开标注样式管理器，新建“副本机械制图标注（带公差）”样式，基础样式设为机械制图标注。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" name="图片占位符 8" descr="c465f1b9-9aad-11f0-befd-96f93e3fa4e6"/>
          <p:cNvPicPr>
            <a:picLocks noChangeAspect="1"/>
          </p:cNvPicPr>
          <p:nvPr>
            <p:ph type="pic" idx="16394"/>
            <p:custDataLst>
              <p:tags r:id="rId9"/>
            </p:custDataLst>
          </p:nvPr>
        </p:nvPicPr>
        <p:blipFill>
          <a:blip r:embed="rId10"/>
          <a:srcRect l="33889" b="833"/>
          <a:stretch>
            <a:fillRect/>
          </a:stretch>
        </p:blipFill>
        <p:spPr>
          <a:xfrm>
            <a:off x="4953000" y="37211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公差参数配置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在新建标注样式对话框中选择公差选项卡，设置方式为极限偏差，精度0.00，上偏差0.03，下偏差0，垂直位置居中，保存后设为当前标注样式。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10</a:t>
            </a:r>
            <a:r>
              <a:rPr lang="zh-CN" altLang="en-US"/>
              <a:t>．</a:t>
            </a:r>
            <a:r>
              <a:rPr lang="zh-CN" altLang="en-US"/>
              <a:t>主视图尺寸标注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zh-CN" altLang="en-US"/>
              <a:t>主视图带公差尺寸标注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点击线性按钮，按方法编辑公差，完成主视图标注（如。</a:t>
            </a:r>
            <a:endParaRPr lang="zh-CN" altLang="en-US"/>
          </a:p>
        </p:txBody>
      </p:sp>
      <p:pic>
        <p:nvPicPr>
          <p:cNvPr id="3" name="图片 1"/>
          <p:cNvPicPr>
            <a:picLocks noChangeAspect="1"/>
          </p:cNvPicPr>
          <p:nvPr>
            <p:ph idx="16388"/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23645" y="2528570"/>
            <a:ext cx="4257675" cy="27146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11</a:t>
            </a:r>
            <a:r>
              <a:rPr lang="zh-CN" altLang="en-US"/>
              <a:t>．</a:t>
            </a:r>
            <a:r>
              <a:rPr lang="zh-CN" altLang="en-US"/>
              <a:t>侧视图尺寸标注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>
          <a:xfrm>
            <a:off x="609600" y="2336800"/>
            <a:ext cx="5334000" cy="187198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914400" y="2743200"/>
            <a:ext cx="47244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切换当前标注样式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1052195" y="3429000"/>
            <a:ext cx="4724400" cy="609600"/>
          </a:xfrm>
        </p:spPr>
        <p:txBody>
          <a:bodyPr/>
          <a:p>
            <a:r>
              <a:rPr lang="zh-CN" altLang="en-US"/>
              <a:t>将“机械制图样式”设置为当前使用的标注样式。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1"/>
            <p:custDataLst>
              <p:tags r:id="rId5"/>
            </p:custDataLst>
          </p:nvPr>
        </p:nvSpPr>
        <p:spPr>
          <a:xfrm>
            <a:off x="6248400" y="2336800"/>
            <a:ext cx="5334000" cy="187198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6553200" y="2642870"/>
            <a:ext cx="4724400" cy="406400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侧视图无公差尺寸标注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6690995" y="3429000"/>
            <a:ext cx="4724400" cy="609600"/>
          </a:xfrm>
        </p:spPr>
        <p:txBody>
          <a:bodyPr/>
          <a:p>
            <a:r>
              <a:rPr lang="zh-CN" altLang="en-US"/>
              <a:t>侧视图无公差尺寸标注步骤：点击线性、半径、直径按钮，结果如图。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81985" y="4208780"/>
            <a:ext cx="4881880" cy="233997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pic>
        <p:nvPicPr>
          <p:cNvPr id="9" name="内容占位符 8" descr="/data/temp/c1f8b5ce-9aad-11f0-ba3a-ca2f5fbc9cd9.PNGc1f8b5ce-9aad-11f0-ba3a-ca2f5fbc9cd9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-22272" b="-22272"/>
          <a:stretch>
            <a:fillRect/>
          </a:stretch>
        </p:blipFill>
        <p:spPr>
          <a:xfrm>
            <a:off x="609600" y="1524000"/>
            <a:ext cx="6934200" cy="472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en-US" altLang="zh-CN"/>
              <a:t>12</a:t>
            </a:r>
            <a:r>
              <a:rPr lang="zh-CN" altLang="en-US"/>
              <a:t>．</a:t>
            </a:r>
            <a:r>
              <a:rPr lang="zh-CN" altLang="en-US"/>
              <a:t>标注技术要求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设置文字样式，填写技术要求并完成标题栏设计。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箱体类零件</a:t>
            </a:r>
            <a:endParaRPr lang="zh-CN" altLang="en-US"/>
          </a:p>
        </p:txBody>
      </p:sp>
      <p:pic>
        <p:nvPicPr>
          <p:cNvPr id="3" name="内容占位符 2" descr="c26d51f5-9aad-11f0-aed6-da357bb8cca3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t="6023" b="6023"/>
          <a:stretch>
            <a:fillRect/>
          </a:stretch>
        </p:blipFill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结构特点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箱体类零件结构复杂，加工多工序，为机器主体部件。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知识点详解：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箱体类零件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</a:t>
            </a:r>
            <a:r>
              <a:rPr lang="zh-CN" altLang="en-US" sz="2400"/>
              <a:t>视图选择</a:t>
            </a:r>
            <a:endParaRPr lang="zh-CN" altLang="en-US" sz="2400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箱体结构特点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箱体类零件形状复杂，加工工序多，需按工作位置摆放，以主视图方向清晰表达结构特征，通常需三个以上基本视图及辅助图形。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3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视图表达方案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腔体内外结构复杂，四侧面及上下底面均有孔与凸台，以A方向为主视图，需对比分析图8-99两种方案的优缺点。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56760" y="3119120"/>
            <a:ext cx="5287645" cy="315595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3730" y="743585"/>
            <a:ext cx="5294630" cy="41205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3675" y="743585"/>
            <a:ext cx="4033520" cy="41205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57220" y="497744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箱体的视图选择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上机实验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07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实验1  绘制齿轮泵前盖零件图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>
          <a:xfrm flipH="1">
            <a:off x="569595" y="1524000"/>
            <a:ext cx="76200" cy="155702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◆ 目的要求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762000" y="2032000"/>
            <a:ext cx="2437130" cy="1524000"/>
          </a:xfrm>
        </p:spPr>
        <p:txBody>
          <a:bodyPr/>
          <a:p>
            <a:r>
              <a:rPr lang="zh-CN" altLang="en-US"/>
              <a:t>如图所示，本实验的目的是帮助读者掌握盘盖类零件的设计方法。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558800" y="3551555"/>
            <a:ext cx="50800" cy="2032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762000" y="3429000"/>
            <a:ext cx="5029200" cy="406400"/>
          </a:xfrm>
        </p:spPr>
        <p:txBody>
          <a:bodyPr/>
          <a:p>
            <a:r>
              <a:rPr lang="zh-CN" altLang="en-US"/>
              <a:t>◆ 操作提示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878840" y="4000500"/>
            <a:ext cx="2319655" cy="1968500"/>
          </a:xfrm>
        </p:spPr>
        <p:txBody>
          <a:bodyPr/>
          <a:p>
            <a:r>
              <a:rPr lang="zh-CN" altLang="en-US"/>
              <a:t>（1）设置图层。
（2）绘制主视图。
（3）绘制左视图。
（4）标注图形尺寸。
（5）标注技术要求</a:t>
            </a:r>
            <a:endParaRPr lang="zh-CN" altLang="en-US"/>
          </a:p>
        </p:txBody>
      </p:sp>
      <p:pic>
        <p:nvPicPr>
          <p:cNvPr id="3" name="图片 -21474823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06850" y="1524000"/>
            <a:ext cx="5651500" cy="41522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实验</a:t>
            </a:r>
            <a:r>
              <a:rPr lang="en-US" altLang="zh-CN"/>
              <a:t>2  </a:t>
            </a:r>
            <a:r>
              <a:rPr lang="zh-CN" altLang="en-US"/>
              <a:t>绘制齿轮泵机座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>
          <a:xfrm flipH="1">
            <a:off x="569595" y="1524000"/>
            <a:ext cx="76200" cy="155702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◆ 目的要求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762000" y="2032000"/>
            <a:ext cx="2437130" cy="1524000"/>
          </a:xfrm>
        </p:spPr>
        <p:txBody>
          <a:bodyPr/>
          <a:p>
            <a:r>
              <a:rPr lang="zh-CN" altLang="en-US"/>
              <a:t>如图所示，本实验的目的是帮助读者深入掌握机械零件的设计方法和技能。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>
          <a:xfrm>
            <a:off x="558800" y="3551555"/>
            <a:ext cx="50800" cy="2032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762000" y="3429000"/>
            <a:ext cx="5029200" cy="406400"/>
          </a:xfrm>
        </p:spPr>
        <p:txBody>
          <a:bodyPr/>
          <a:p>
            <a:r>
              <a:rPr lang="zh-CN" altLang="en-US"/>
              <a:t>◆ 操作提示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878840" y="4000500"/>
            <a:ext cx="3822065" cy="2091055"/>
          </a:xfrm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）设置图层。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）绘制主视图，综合应用各种方法。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）利用主视图与左视图的尺寸关系，绘制俯视图。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）标注图形尺寸。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）填写技术要求。</a:t>
            </a:r>
            <a:endParaRPr lang="zh-CN" altLang="en-US"/>
          </a:p>
        </p:txBody>
      </p:sp>
      <p:graphicFrame>
        <p:nvGraphicFramePr>
          <p:cNvPr id="3" name="Object 310"/>
          <p:cNvGraphicFramePr>
            <a:graphicFrameLocks noChangeAspect="1"/>
          </p:cNvGraphicFramePr>
          <p:nvPr/>
        </p:nvGraphicFramePr>
        <p:xfrm>
          <a:off x="5323840" y="1734185"/>
          <a:ext cx="6083935" cy="439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8" imgW="10725150" imgH="7086600" progId="AutoCAD.Drawing.24">
                  <p:embed/>
                </p:oleObj>
              </mc:Choice>
              <mc:Fallback>
                <p:oleObj name="" r:id="rId8" imgW="10725150" imgH="7086600" progId="AutoCAD.Drawing.2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9"/>
                      <a:srcRect l="25993" t="19238" r="22426" b="24507"/>
                      <a:stretch>
                        <a:fillRect/>
                      </a:stretch>
                    </p:blipFill>
                    <p:spPr>
                      <a:xfrm>
                        <a:off x="5323840" y="1734185"/>
                        <a:ext cx="6083935" cy="43929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0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7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 1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箱体零件图绘制技巧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en-US" altLang="zh-CN"/>
              <a:t>  </a:t>
            </a:r>
            <a:r>
              <a:rPr lang="zh-CN" altLang="en-US"/>
              <a:t>(  掌握箱体类零件图的具体绘制方法
</a:t>
            </a:r>
            <a:r>
              <a:rPr lang="en-US" altLang="zh-CN"/>
              <a:t>  </a:t>
            </a:r>
            <a:r>
              <a:rPr lang="zh-CN" altLang="en-US"/>
              <a:t>(  灵活应用各种AutoCAD命令</a:t>
            </a:r>
            <a:endParaRPr lang="zh-CN" altLang="en-US"/>
          </a:p>
        </p:txBody>
      </p:sp>
      <p:pic>
        <p:nvPicPr>
          <p:cNvPr id="4" name="内容占位符 3" descr="c3d5ccb5-9aad-11f0-befd-96f93e3fa4e6"/>
          <p:cNvPicPr>
            <a:picLocks noChangeAspect="1"/>
          </p:cNvPicPr>
          <p:nvPr>
            <p:ph idx="16387"/>
            <p:custDataLst>
              <p:tags r:id="rId3"/>
            </p:custDataLst>
          </p:nvPr>
        </p:nvPicPr>
        <p:blipFill>
          <a:blip r:embed="rId4"/>
          <a:srcRect t="2267" b="2267"/>
          <a:stretch>
            <a:fillRect/>
          </a:stretch>
        </p:blipFill>
        <p:spPr>
          <a:xfrm>
            <a:off x="609600" y="609600"/>
            <a:ext cx="10972800" cy="3733800"/>
          </a:xfrm>
          <a:custGeom>
            <a:avLst/>
            <a:gdLst>
              <a:gd name="connisteX0" fmla="*/ 0 w 10972800"/>
              <a:gd name="connsiteY0" fmla="*/ 203200 h 3733800"/>
              <a:gd name="connisteX1" fmla="*/ 203200 w 10972800"/>
              <a:gd name="connsiteY1" fmla="*/ 0 h 3733800"/>
              <a:gd name="connisteX2" fmla="*/ 10769600 w 10972800"/>
              <a:gd name="connsiteY2" fmla="*/ 0 h 3733800"/>
              <a:gd name="connisteX3" fmla="*/ 10972800 w 10972800"/>
              <a:gd name="connsiteY3" fmla="*/ 203200 h 3733800"/>
              <a:gd name="connisteX4" fmla="*/ 10972800 w 10972800"/>
              <a:gd name="connsiteY4" fmla="*/ 3530600 h 3733800"/>
              <a:gd name="connisteX5" fmla="*/ 10769600 w 10972800"/>
              <a:gd name="connsiteY5" fmla="*/ 3733800 h 3733800"/>
              <a:gd name="connisteX6" fmla="*/ 203200 w 10972800"/>
              <a:gd name="connsiteY6" fmla="*/ 3733800 h 3733800"/>
              <a:gd name="connisteX7" fmla="*/ 0 w 10972800"/>
              <a:gd name="connsiteY7" fmla="*/ 3530600 h 3733800"/>
              <a:gd name="connisteX8" fmla="*/ 0 w 10972800"/>
              <a:gd name="connsiteY8" fmla="*/ 203200 h 3733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733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530600"/>
                </a:lnTo>
                <a:cubicBezTo>
                  <a:pt x="10972800" y="3642824"/>
                  <a:pt x="10881824" y="3733800"/>
                  <a:pt x="10769600" y="3733800"/>
                </a:cubicBezTo>
                <a:lnTo>
                  <a:pt x="203200" y="3733800"/>
                </a:lnTo>
                <a:cubicBezTo>
                  <a:pt x="90976" y="3733800"/>
                  <a:pt x="0" y="3642824"/>
                  <a:pt x="0" y="3530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6" name="装饰 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609600" y="5638800"/>
            <a:ext cx="50800" cy="609600"/>
          </a:xfrm>
          <a:custGeom>
            <a:avLst/>
            <a:gdLst>
              <a:gd name="connisteX0" fmla="*/ 0 w 50800"/>
              <a:gd name="connsiteY0" fmla="*/ 25400 h 609600"/>
              <a:gd name="connisteX1" fmla="*/ 25400 w 50800"/>
              <a:gd name="connsiteY1" fmla="*/ 0 h 609600"/>
              <a:gd name="connisteX2" fmla="*/ 25400 w 50800"/>
              <a:gd name="connsiteY2" fmla="*/ 0 h 609600"/>
              <a:gd name="connisteX3" fmla="*/ 50800 w 50800"/>
              <a:gd name="connsiteY3" fmla="*/ 25400 h 609600"/>
              <a:gd name="connisteX4" fmla="*/ 50800 w 50800"/>
              <a:gd name="connsiteY4" fmla="*/ 584200 h 609600"/>
              <a:gd name="connisteX5" fmla="*/ 25400 w 50800"/>
              <a:gd name="connsiteY5" fmla="*/ 609600 h 609600"/>
              <a:gd name="connisteX6" fmla="*/ 25400 w 50800"/>
              <a:gd name="connsiteY6" fmla="*/ 609600 h 609600"/>
              <a:gd name="connisteX7" fmla="*/ 0 w 50800"/>
              <a:gd name="connsiteY7" fmla="*/ 584200 h 609600"/>
              <a:gd name="connisteX8" fmla="*/ 0 w 50800"/>
              <a:gd name="connsiteY8" fmla="*/ 254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609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584200"/>
                </a:lnTo>
                <a:cubicBezTo>
                  <a:pt x="50800" y="598228"/>
                  <a:pt x="39428" y="609600"/>
                  <a:pt x="25400" y="609600"/>
                </a:cubicBezTo>
                <a:lnTo>
                  <a:pt x="25400" y="609600"/>
                </a:lnTo>
                <a:cubicBezTo>
                  <a:pt x="11372" y="609600"/>
                  <a:pt x="0" y="598228"/>
                  <a:pt x="0" y="584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 vert="horz" lIns="91440" tIns="45720" rIns="91440" bIns="45720" rtlCol="0">
            <a:noAutofit/>
          </a:bodyPr>
          <a:lstStyle>
            <a:lvl1pPr marL="22860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能力目标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提高机械制图效率</a:t>
            </a:r>
            <a:endParaRPr lang="zh-CN" altLang="en-US"/>
          </a:p>
        </p:txBody>
      </p:sp>
      <p:pic>
        <p:nvPicPr>
          <p:cNvPr id="3" name="内容占位符 2" descr="c2dc652b-9aad-11f0-ba3a-ca2f5fbc9cd9"/>
          <p:cNvPicPr>
            <a:picLocks noChangeAspect="1"/>
          </p:cNvPicPr>
          <p:nvPr>
            <p:ph idx="16387"/>
            <p:custDataLst>
              <p:tags r:id="rId2"/>
            </p:custDataLst>
          </p:nvPr>
        </p:nvPicPr>
        <p:blipFill>
          <a:blip r:embed="rId3"/>
          <a:srcRect t="6918"/>
          <a:stretch>
            <a:fillRect/>
          </a:stretch>
        </p:blipFill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(  提高机械制图的速度和效率
(  能够利用软件绘制完整的箱体类零件图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00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</p:tagLst>
</file>

<file path=ppt/tags/tag1001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0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0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0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00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</p:tagLst>
</file>

<file path=ppt/tags/tag1006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10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0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0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7df23377ab243f50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1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01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012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0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f7cbbd2b39410c31d2aee3e5d6deaf93393381b"/>
  <p:tag name="KSO_WM_NEWLAYOUT_GROUP_ID" val="layout_26"/>
  <p:tag name="KSO_WM_NEWLAYOUT_ID" val="slide_f64549512ce8df60"/>
  <p:tag name="KSO_WM_UNIT_PRESET_TEXT" val="单击此处添加标题"/>
</p:tagLst>
</file>

<file path=ppt/tags/tag10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0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0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1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0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0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2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f64549512ce8df60"/>
</p:tagLst>
</file>

<file path=ppt/tags/tag10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f998485a886f5f1a547eef9f644e1231571ef88"/>
  <p:tag name="KSO_WM_NEWLAYOUT_GROUP_ID" val="layout_51"/>
  <p:tag name="KSO_WM_NEWLAYOUT_ID" val="slide_315bd157fefc334a"/>
  <p:tag name="KSO_WM_UNIT_PRESET_TEXT" val="单击此处添加标题"/>
</p:tagLst>
</file>

<file path=ppt/tags/tag10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30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315bd157fefc334a"/>
</p:tagLst>
</file>

<file path=ppt/tags/tag10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40ce58f53297d84093237469e7cb78ecc1a2a0c"/>
  <p:tag name="KSO_WM_NEWLAYOUT_GROUP_ID" val="layout_10013"/>
  <p:tag name="KSO_WM_NEWLAYOUT_ID" val="slide_76aeae7ac000f687"/>
  <p:tag name="KSO_WM_UNIT_PRESET_TEXT" val="单击此处添加标题"/>
</p:tagLst>
</file>

<file path=ppt/tags/tag10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bda4b107c32c1b3ee70b68fa08c1915995f83c"/>
  <p:tag name="KSO_WM_NEWLAYOUT_GROUP_ID" val="layout_34"/>
  <p:tag name="KSO_WM_NEWLAYOUT_ID" val="slide_5aee67050536ed79"/>
</p:tagLst>
</file>

<file path=ppt/tags/tag1040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76aeae7ac000f687"/>
</p:tagLst>
</file>

<file path=ppt/tags/tag10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161c28c5082b01c59fc0b0729c351c8e216b28"/>
  <p:tag name="KSO_WM_NEWLAYOUT_GROUP_ID" val="layout_62"/>
  <p:tag name="KSO_WM_NEWLAYOUT_ID" val="slide_5d511e6d513da58e"/>
  <p:tag name="KSO_WM_UNIT_PRESET_TEXT" val="单击此处添加标题"/>
</p:tagLst>
</file>

<file path=ppt/tags/tag104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0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4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0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4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0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0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51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5d511e6d513da58e"/>
</p:tagLst>
</file>

<file path=ppt/tags/tag10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50da4d37cd0c3c7069aa4869533fcb05f7fcb63"/>
  <p:tag name="KSO_WM_NEWLAYOUT_GROUP_ID" val="layout_7"/>
  <p:tag name="KSO_WM_NEWLAYOUT_ID" val="slide_d1147064cadfae30"/>
  <p:tag name="KSO_WM_UNIT_PRESET_TEXT" val="单击此处添加标题"/>
</p:tagLst>
</file>

<file path=ppt/tags/tag10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054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0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0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0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06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d1147064cadfae30"/>
</p:tagLst>
</file>

<file path=ppt/tags/tag10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d91908215533d65d7e08fcc64684ae77be67c1"/>
  <p:tag name="KSO_WM_NEWLAYOUT_GROUP_ID" val="layout_10012"/>
  <p:tag name="KSO_WM_NEWLAYOUT_ID" val="slide_1b3b713d653f65b2"/>
  <p:tag name="KSO_WM_UNIT_PRESET_TEXT" val="单击此处添加标题"/>
</p:tagLst>
</file>

<file path=ppt/tags/tag10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0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0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10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1074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1b3b713d653f65b2"/>
</p:tagLst>
</file>

<file path=ppt/tags/tag10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649df731b7e31ad156da4dbca22d7e13cc700ce"/>
  <p:tag name="KSO_WM_NEWLAYOUT_GROUP_ID" val="layout_10014"/>
  <p:tag name="KSO_WM_NEWLAYOUT_ID" val="slide_24507617ad9069c7"/>
  <p:tag name="KSO_WM_UNIT_PRESET_TEXT" val="单击此处添加标题"/>
</p:tagLst>
</file>

<file path=ppt/tags/tag10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0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0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0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10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1088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24507617ad9069c7"/>
</p:tagLst>
</file>

<file path=ppt/tags/tag10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ac0821b1ac34f2c0370e415106a35ed4994960a"/>
  <p:tag name="KSO_WM_NEWLAYOUT_GROUP_ID" val="layout_10013"/>
  <p:tag name="KSO_WM_NEWLAYOUT_ID" val="slide_86f1963d477175bc"/>
  <p:tag name="KSO_WM_UNIT_PRESET_TEXT" val="单击此处添加标题"/>
</p:tagLst>
</file>

<file path=ppt/tags/tag1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0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0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0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0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0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0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0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0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0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0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aae73527ef3c81717c06e7fe641055c14af7a57"/>
  <p:tag name="KSO_WM_NEWLAYOUT_GROUP_ID" val="layout_26"/>
  <p:tag name="KSO_WM_NEWLAYOUT_ID" val="slide_ef948ae8003135f4"/>
</p:tagLst>
</file>

<file path=ppt/tags/tag1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1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11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1102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86f1963d477175bc"/>
</p:tagLst>
</file>

<file path=ppt/tags/tag11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c052415aa9b7dc677c6a8f175780e0c4e9733ec"/>
  <p:tag name="KSO_WM_NEWLAYOUT_GROUP_ID" val="layout_10004"/>
  <p:tag name="KSO_WM_NEWLAYOUT_ID" val="slide_5590a1d109e7c98d"/>
  <p:tag name="KSO_WM_UNIT_PRESET_TEXT" val="单击此处添加标题"/>
</p:tagLst>
</file>

<file path=ppt/tags/tag110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1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1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0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1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1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1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11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11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1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5590a1d109e7c98d"/>
</p:tagLst>
</file>

<file path=ppt/tags/tag11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a0ded91ce963a8edf3d59077db85a607cc928e7"/>
  <p:tag name="KSO_WM_NEWLAYOUT_GROUP_ID" val="layout_50"/>
  <p:tag name="KSO_WM_NEWLAYOUT_ID" val="slide_d20caeaec8543a11"/>
  <p:tag name="KSO_WM_UNIT_PRESET_TEXT" val="单击此处添加标题"/>
</p:tagLst>
</file>

<file path=ppt/tags/tag111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1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1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126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d20caeaec8543a11"/>
</p:tagLst>
</file>

<file path=ppt/tags/tag11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953723b79cbf2face42c3f174eb54c53deaa88b"/>
  <p:tag name="KSO_WM_NEWLAYOUT_GROUP_ID" val="layout_30"/>
  <p:tag name="KSO_WM_NEWLAYOUT_ID" val="slide_084d2c040f3dcc08"/>
  <p:tag name="KSO_WM_UNIT_PRESET_TEXT" val="单击此处添加标题"/>
</p:tagLst>
</file>

<file path=ppt/tags/tag112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3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3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1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3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1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df5ee54dc19cffc56e2653b67a08facbf57bd04"/>
  <p:tag name="KSO_WM_NEWLAYOUT_GROUP_ID" val="layout_31"/>
  <p:tag name="KSO_WM_NEWLAYOUT_ID" val="slide_e322f756bea7b1bb"/>
</p:tagLst>
</file>

<file path=ppt/tags/tag114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1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14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1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11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1146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084d2c040f3dcc08"/>
</p:tagLst>
</file>

<file path=ppt/tags/tag11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34df7cb63a9c20fb81bd7226e24d31ba6a4780e"/>
  <p:tag name="KSO_WM_NEWLAYOUT_GROUP_ID" val="layout_6"/>
  <p:tag name="KSO_WM_NEWLAYOUT_ID" val="slide_f9b4da7002e0b93c"/>
  <p:tag name="KSO_WM_UNIT_PRESET_TEXT" val="单击此处添加标题"/>
</p:tagLst>
</file>

<file path=ppt/tags/tag114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1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5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5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1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5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1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16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16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1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11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1166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f9b4da7002e0b93c"/>
</p:tagLst>
</file>

<file path=ppt/tags/tag11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d344b274494b07b424541f1e316dfb9f2541098"/>
  <p:tag name="KSO_WM_NEWLAYOUT_GROUP_ID" val="layout_10012"/>
  <p:tag name="KSO_WM_NEWLAYOUT_ID" val="slide_c1ab2d9a47ecdf0f"/>
  <p:tag name="KSO_WM_UNIT_PRESET_TEXT" val="单击此处添加标题"/>
</p:tagLst>
</file>

<file path=ppt/tags/tag1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1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11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1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181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c1ab2d9a47ecdf0f"/>
</p:tagLst>
</file>

<file path=ppt/tags/tag11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19d5b7e6a94d2d68083735e5c59e0b708e3c235"/>
  <p:tag name="KSO_WM_NEWLAYOUT_GROUP_ID" val="layout_42"/>
  <p:tag name="KSO_WM_NEWLAYOUT_ID" val="slide_15f3f0040d99e4d2"/>
  <p:tag name="KSO_WM_UNIT_PRESET_TEXT" val="单击此处添加标题"/>
</p:tagLst>
</file>

<file path=ppt/tags/tag118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1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18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1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1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18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1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1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19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1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1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19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1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1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1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199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15f3f0040d99e4d2"/>
</p:tagLst>
</file>

<file path=ppt/tags/tag1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2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8301e21d13a4f6b4824e2438a3308904aecdac8"/>
  <p:tag name="KSO_WM_NEWLAYOUT_GROUP_ID" val="layout_60"/>
  <p:tag name="KSO_WM_NEWLAYOUT_ID" val="slide_bf55d83509829b8c"/>
  <p:tag name="KSO_WM_UNIT_PRESET_TEXT" val="单击此处添加标题"/>
</p:tagLst>
</file>

<file path=ppt/tags/tag1201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2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2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07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bf55d83509829b8c"/>
</p:tagLst>
</file>

<file path=ppt/tags/tag12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7f005023dee9ae32e6a8d7f3f8800016f4bc5fb"/>
  <p:tag name="KSO_WM_NEWLAYOUT_GROUP_ID" val="layout_61"/>
  <p:tag name="KSO_WM_NEWLAYOUT_ID" val="slide_1d512a589e2c0a59"/>
  <p:tag name="KSO_WM_UNIT_PRESET_TEXT" val="单击此处添加标题"/>
</p:tagLst>
</file>

<file path=ppt/tags/tag1209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2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2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12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添加项标题"/>
</p:tagLst>
</file>

<file path=ppt/tags/tag12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18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1d512a589e2c0a59"/>
</p:tagLst>
</file>

<file path=ppt/tags/tag12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08f42b68de69cc108d4d1cc51343ee7bc72819d"/>
  <p:tag name="KSO_WM_NEWLAYOUT_GROUP_ID" val="layout_59"/>
  <p:tag name="KSO_WM_NEWLAYOUT_ID" val="slide_bde24e7f6009f250"/>
  <p:tag name="KSO_WM_UNIT_PRESET_TEXT" val="单击此处添加标题"/>
</p:tagLst>
</file>

<file path=ppt/tags/tag1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2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2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2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2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2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32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bde24e7f6009f250"/>
</p:tagLst>
</file>

<file path=ppt/tags/tag12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1e553471feac1bd1c1bbe75ae40882370019828"/>
  <p:tag name="KSO_WM_NEWLAYOUT_GROUP_ID" val="layout_33"/>
  <p:tag name="KSO_WM_NEWLAYOUT_ID" val="slide_8fd529f0c227e590"/>
  <p:tag name="KSO_WM_UNIT_PRESET_TEXT" val="单击此处添加标题"/>
</p:tagLst>
</file>

<file path=ppt/tags/tag12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235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2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2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42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8fd529f0c227e590"/>
</p:tagLst>
</file>

<file path=ppt/tags/tag12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d3a5ed4d99e318bc1931e69aae981ae971028e3"/>
  <p:tag name="KSO_WM_NEWLAYOUT_GROUP_ID" val="layout_63"/>
  <p:tag name="KSO_WM_NEWLAYOUT_ID" val="slide_f35b556d12691d4f"/>
  <p:tag name="KSO_WM_UNIT_PRESET_TEXT" val="单击此处添加标题"/>
</p:tagLst>
</file>

<file path=ppt/tags/tag12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2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2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52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f35b556d12691d4f"/>
</p:tagLst>
</file>

<file path=ppt/tags/tag12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a8811775d2173b835afd9de454754962463cc8a"/>
  <p:tag name="KSO_WM_NEWLAYOUT_GROUP_ID" val="layout_10007"/>
  <p:tag name="KSO_WM_NEWLAYOUT_ID" val="slide_6e92fadc955b6a8b"/>
  <p:tag name="KSO_WM_UNIT_PRESET_TEXT" val="单击此处添加标题"/>
</p:tagLst>
</file>

<file path=ppt/tags/tag12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256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6e92fadc955b6a8b"/>
</p:tagLst>
</file>

<file path=ppt/tags/tag12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e1f96136d71eaf84f54cab97c89f0f7efabe08e"/>
  <p:tag name="KSO_WM_NEWLAYOUT_GROUP_ID" val="layout_51"/>
  <p:tag name="KSO_WM_NEWLAYOUT_ID" val="slide_d583b5ebc2e1156c"/>
  <p:tag name="KSO_WM_UNIT_PRESET_TEXT" val="单击此处添加标题"/>
</p:tagLst>
</file>

<file path=ppt/tags/tag125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4fb04c12273699bf534d12c51d662db4ce5ef29"/>
  <p:tag name="KSO_WM_NEWLAYOUT_GROUP_ID" val="layout_6"/>
  <p:tag name="KSO_WM_NEWLAYOUT_ID" val="slide_7e41ee7ea29aed88"/>
</p:tagLst>
</file>

<file path=ppt/tags/tag12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6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6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2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6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2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2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7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2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</p:tagLst>
</file>

<file path=ppt/tags/tag12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273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d583b5ebc2e1156c"/>
</p:tagLst>
</file>

<file path=ppt/tags/tag12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be3191f26238d5138e31bc15ce8f30f055c973"/>
  <p:tag name="KSO_WM_NEWLAYOUT_GROUP_ID" val="layout_42"/>
  <p:tag name="KSO_WM_NEWLAYOUT_ID" val="slide_cf5eb85816160a90"/>
  <p:tag name="KSO_WM_UNIT_PRESET_TEXT" val="单击此处添加标题"/>
</p:tagLst>
</file>

<file path=ppt/tags/tag127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7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2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2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8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2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28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cf5eb85816160a90"/>
</p:tagLst>
</file>

<file path=ppt/tags/tag12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42a12c9aad9ecaf8bfc9fe7b3195cc0c4f51937"/>
  <p:tag name="KSO_WM_NEWLAYOUT_GROUP_ID" val="layout_62"/>
  <p:tag name="KSO_WM_NEWLAYOUT_ID" val="slide_b3ee0e64aa19972f"/>
  <p:tag name="KSO_WM_UNIT_PRESET_TEXT" val="单击此处添加标题"/>
</p:tagLst>
</file>

<file path=ppt/tags/tag12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3151590455a99757161-slide-0"/>
</p:tagLst>
</file>

<file path=ppt/tags/tag128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2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2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2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2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2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29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b3ee0e64aa19972f"/>
</p:tagLst>
</file>

<file path=ppt/tags/tag12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05c251cd159e940cf2bcb447303c1fce32733c5"/>
  <p:tag name="KSO_WM_NEWLAYOUT_GROUP_ID" val="layout_63"/>
  <p:tag name="KSO_WM_NEWLAYOUT_ID" val="slide_293c73111293b7b7"/>
  <p:tag name="KSO_WM_UNIT_PRESET_TEXT" val="单击此处添加标题"/>
</p:tagLst>
</file>

<file path=ppt/tags/tag12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31515855a7e52029a09-slide-0"/>
</p:tagLst>
</file>

<file path=ppt/tags/tag12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2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298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293c73111293b7b7"/>
</p:tagLst>
</file>

<file path=ppt/tags/tag12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8e8176af8413d28fc452fc77fbbbecad0e90399"/>
  <p:tag name="KSO_WM_NEWLAYOUT_GROUP_ID" val="layout_59"/>
  <p:tag name="KSO_WM_NEWLAYOUT_ID" val="slide_e34c289ae02001f1"/>
  <p:tag name="KSO_WM_UNIT_PRESET_TEXT" val="单击此处添加标题"/>
</p:tagLst>
</file>

<file path=ppt/tags/tag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315161796caffe673b9-slide-0"/>
</p:tagLst>
</file>

<file path=ppt/tags/tag130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0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0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3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31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3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3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313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e34c289ae02001f1"/>
</p:tagLst>
</file>

<file path=ppt/tags/tag131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1dc32ffa4bcc6a9eed34312bdba243bfe14e08"/>
  <p:tag name="KSO_WM_NEWLAYOUT_GROUP_ID" val="layout_61"/>
  <p:tag name="KSO_WM_NEWLAYOUT_ID" val="slide_9dfe927c7268f666"/>
  <p:tag name="KSO_WM_UNIT_PRESET_TEXT" val="单击此处添加标题"/>
</p:tagLst>
</file>

<file path=ppt/tags/tag1315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13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3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3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323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9dfe927c7268f666"/>
</p:tagLst>
</file>

<file path=ppt/tags/tag13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55346ab3bd19d4086ae6d0ef39bde7293511737"/>
  <p:tag name="KSO_WM_NEWLAYOUT_GROUP_ID" val="layout_60"/>
  <p:tag name="KSO_WM_NEWLAYOUT_ID" val="slide_a784c87bdcc349d2"/>
  <p:tag name="KSO_WM_UNIT_PRESET_TEXT" val="单击此处添加标题"/>
</p:tagLst>
</file>

<file path=ppt/tags/tag1325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3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3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3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3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13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32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a784c87bdcc349d2"/>
</p:tagLst>
</file>

<file path=ppt/tags/tag133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33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335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3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170a7bd974ef000606aab7fc76ac6676df52a86"/>
  <p:tag name="KSO_WM_NEWLAYOUT_GROUP_ID" val="layout_6"/>
  <p:tag name="KSO_WM_NEWLAYOUT_ID" val="slide_eed479e195e559c9"/>
  <p:tag name="KSO_WM_UNIT_PRESET_TEXT" val="单击此处添加标题"/>
</p:tagLst>
</file>

<file path=ppt/tags/tag133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34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4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eed479e195e559c9"/>
</p:tagLst>
</file>

<file path=ppt/tags/tag134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4a13b71751c8fcdc9cc8a8996db2946a2e9f280"/>
  <p:tag name="KSO_WM_NEWLAYOUT_GROUP_ID" val="layout_10013"/>
  <p:tag name="KSO_WM_NEWLAYOUT_ID" val="slide_179815d3acbe59e8"/>
  <p:tag name="KSO_WM_UNIT_PRESET_TEXT" val="单击此处添加标题"/>
</p:tagLst>
</file>

<file path=ppt/tags/tag13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3151785e42d1bf4a10a-slide-0"/>
</p:tagLst>
</file>

<file path=ppt/tags/tag13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348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179815d3acbe59e8"/>
</p:tagLst>
</file>

<file path=ppt/tags/tag13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d70fba8398b4891a1848ef348093ec09a65d206"/>
  <p:tag name="KSO_WM_NEWLAYOUT_GROUP_ID" val="layout_48"/>
  <p:tag name="KSO_WM_NEWLAYOUT_ID" val="slide_e5e493f69f279955"/>
  <p:tag name="KSO_WM_UNIT_PRESET_TEXT" val="单击此处添加标题"/>
</p:tagLst>
</file>

<file path=ppt/tags/tag1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35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3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09/abc1a5af-7c09-49e3-9260-3e6e162c3167.jpg?Expires=1790409155\u0026AWSAccessKeyId=AKLT9NSy7kh8TIS1UzNqLRY2\u0026Signature=kMKvsfHZ%2BP0nGLv6E5iPFeO3bmQ%3D&quot;,&quot;product_name&quot;:&quot;wps-wpp-pc&quot;,&quot;intention_code&quot;:&quot;wps_wpp_generate_doc_pay&quot;}*auto_qingqiu_ai_v2.1.6_ONLINE*6262653138336666633036373637396561346138313364396264646134376136-slide-42"/>
</p:tagLst>
</file>

<file path=ppt/tags/tag13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5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3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09/5fb4017e-e472-40bb-8377-d9b298bc4758.jpg?Expires=1790409155\u0026AWSAccessKeyId=AKLT9NSy7kh8TIS1UzNqLRY2\u0026Signature=m3UQOTkczcbOiEN8sO45ymYuUBg%3D&quot;,&quot;product_name&quot;:&quot;wps-wpp-pc&quot;,&quot;intention_code&quot;:&quot;wps_wpp_generate_doc_pay&quot;}*auto_qingqiu_ai_v2.1.6_ONLINE*6262653138336666633036373637396561346138313364396264646134376136-slide-42"/>
</p:tagLst>
</file>

<file path=ppt/tags/tag13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5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e5e493f69f279955"/>
</p:tagLst>
</file>

<file path=ppt/tags/tag13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d73acef8807c8166e1040c2782c5dc525c88cbf"/>
  <p:tag name="KSO_WM_NEWLAYOUT_GROUP_ID" val="layout_4"/>
  <p:tag name="KSO_WM_NEWLAYOUT_ID" val="slide_00e99c47754771a0"/>
  <p:tag name="KSO_WM_UNIT_PRESET_TEXT" val="单击此处添加标题"/>
</p:tagLst>
</file>

<file path=ppt/tags/tag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3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36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3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486744413&quot;,&quot;product_name&quot;:&quot;wps-wpp-pc&quot;,&quot;intention_code&quot;:&quot;wps_wpp_generate_doc_pay&quot;}*auto_gallery_ai_v2.1.6_ONLINE*6262653138336666633036373637396561346138313364396264646134376136-slide-43"/>
</p:tagLst>
</file>

<file path=ppt/tags/tag13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65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44325661&quot;,&quot;product_name&quot;:&quot;wps-wpp-pc&quot;,&quot;intention_code&quot;:&quot;wps_wpp_generate_doc_pay&quot;}*auto_gallery_ai_v2.1.6_ONLINE*6262653138336666633036373637396561346138313364396264646134376136-slide-43"/>
</p:tagLst>
</file>

<file path=ppt/tags/tag13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6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3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3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1443864152&quot;,&quot;product_name&quot;:&quot;wps-wpp-pc&quot;,&quot;intention_code&quot;:&quot;wps_wpp_generate_doc_pay&quot;}*auto_gallery_ai_v2.1.6_ONLINE*6262653138336666633036373637396561346138313364396264646134376136-slide-43"/>
</p:tagLst>
</file>

<file path=ppt/tags/tag13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3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7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13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VCG41N1306302036&quot;,&quot;product_name&quot;:&quot;wps-wpp-pc&quot;,&quot;intention_code&quot;:&quot;wps_wpp_generate_doc_pay&quot;}*auto_gallery_ai_v2.1.6_ONLINE*6262653138336666633036373637396561346138313364396264646134376136-slide-43"/>
</p:tagLst>
</file>

<file path=ppt/tags/tag13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3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377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00e99c47754771a0"/>
</p:tagLst>
</file>

<file path=ppt/tags/tag13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cddaa3de22f6f378449d10add617683168aa2c1"/>
  <p:tag name="KSO_WM_NEWLAYOUT_GROUP_ID" val="layout_46"/>
  <p:tag name="KSO_WM_NEWLAYOUT_ID" val="slide_5cf40ee4ac75105f"/>
  <p:tag name="KSO_WM_UNIT_PRESET_TEXT" val="单击此处添加标题"/>
</p:tagLst>
</file>

<file path=ppt/tags/tag137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3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8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3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3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8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5cf40ee4ac75105f"/>
</p:tagLst>
</file>

<file path=ppt/tags/tag13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14d757b2d00016ffc5096b22616ceedefc98251"/>
  <p:tag name="KSO_WM_NEWLAYOUT_GROUP_ID" val="layout_51"/>
  <p:tag name="KSO_WM_NEWLAYOUT_ID" val="slide_f9461af9876b7fa3"/>
  <p:tag name="KSO_WM_UNIT_PRESET_TEXT" val="单击此处添加标题"/>
</p:tagLst>
</file>

<file path=ppt/tags/tag13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3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3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3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3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3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3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3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395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f9461af9876b7fa3"/>
</p:tagLst>
</file>

<file path=ppt/tags/tag13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71ad49d9b9a68285690ada4aa64bcbecf1e405e"/>
  <p:tag name="KSO_WM_NEWLAYOUT_GROUP_ID" val="layout_30"/>
  <p:tag name="KSO_WM_NEWLAYOUT_ID" val="slide_a16b2b5fbc98ea23"/>
  <p:tag name="KSO_WM_UNIT_PRESET_TEXT" val="单击此处添加标题"/>
</p:tagLst>
</file>

<file path=ppt/tags/tag139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3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3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140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0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4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4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0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4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4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40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a16b2b5fbc98ea23"/>
</p:tagLst>
</file>

<file path=ppt/tags/tag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4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f0f7e73cfa52f9916eb04c2e9ec2a9319a89cd"/>
  <p:tag name="KSO_WM_NEWLAYOUT_GROUP_ID" val="layout_42"/>
  <p:tag name="KSO_WM_NEWLAYOUT_ID" val="slide_a584adb009ce018d"/>
  <p:tag name="KSO_WM_UNIT_PRESET_TEXT" val="单击此处添加标题"/>
</p:tagLst>
</file>

<file path=ppt/tags/tag141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1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1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4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4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142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4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14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42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4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</p:tagLst>
</file>

<file path=ppt/tags/tag14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426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text"/>
  <p:tag name="KSO_WM_TEMPLATE_SUBCATEGORY" val="29"/>
  <p:tag name="KSO_WM_BEAUTIFY_FLAG" val="#wm#"/>
  <p:tag name="KSO_WM_TEMPLATE_FIGMA_ID" val="69796641177"/>
  <p:tag name="KSO_WM_TEMPLATE_SLIDE_ID" val="slide_a584adb009ce018d"/>
</p:tagLst>
</file>

<file path=ppt/tags/tag14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c89745f8756ce8d48edb82a533e79a4cdf5a174"/>
  <p:tag name="KSO_WM_NEWLAYOUT_GROUP_ID" val="layout_51"/>
  <p:tag name="KSO_WM_NEWLAYOUT_ID" val="slide_fd762d7c5b3bb650"/>
  <p:tag name="KSO_WM_UNIT_PRESET_TEXT" val="单击此处添加标题"/>
</p:tagLst>
</file>

<file path=ppt/tags/tag142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14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3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3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4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4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3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4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4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1440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fd762d7c5b3bb650"/>
</p:tagLst>
</file>

<file path=ppt/tags/tag14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6d1259b03e59106479b8a03c614fe8162761a27"/>
  <p:tag name="KSO_WM_NEWLAYOUT_GROUP_ID" val="layout_7"/>
  <p:tag name="KSO_WM_NEWLAYOUT_ID" val="slide_b42d134eec9f5c78"/>
  <p:tag name="KSO_WM_UNIT_PRESET_TEXT" val="单击此处添加标题"/>
</p:tagLst>
</file>

<file path=ppt/tags/tag144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4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4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4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44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b42d134eec9f5c78"/>
</p:tagLst>
</file>

<file path=ppt/tags/tag1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14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d0808af55e224c4215a6eac5af8a22dca5f88f2"/>
  <p:tag name="KSO_WM_NEWLAYOUT_GROUP_ID" val="layout_10012"/>
  <p:tag name="KSO_WM_NEWLAYOUT_ID" val="slide_ed19c0db6ed585c4"/>
  <p:tag name="KSO_WM_UNIT_PRESET_TEXT" val="单击此处添加标题"/>
</p:tagLst>
</file>

<file path=ppt/tags/tag14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4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14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5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ed19c0db6ed585c4"/>
</p:tagLst>
</file>

<file path=ppt/tags/tag14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dc375bbede640949388730af006d3568c4c43fd"/>
  <p:tag name="KSO_WM_NEWLAYOUT_GROUP_ID" val="layout_43"/>
  <p:tag name="KSO_WM_NEWLAYOUT_ID" val="slide_c9e6f5d7101faba7"/>
  <p:tag name="KSO_WM_UNIT_PRESET_TEXT" val="单击此处添加标题"/>
</p:tagLst>
</file>

<file path=ppt/tags/tag14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6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46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62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4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4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65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66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4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4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69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70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4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14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47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c9e6f5d7101faba7"/>
</p:tagLst>
</file>

<file path=ppt/tags/tag14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818307cc258a3b5d2c80239c23c556b5ec52474"/>
  <p:tag name="KSO_WM_NEWLAYOUT_GROUP_ID" val="layout_10009"/>
  <p:tag name="KSO_WM_NEWLAYOUT_ID" val="slide_e2ddc6610455839a"/>
  <p:tag name="KSO_WM_UNIT_PRESET_TEXT" val="单击此处添加标题"/>
</p:tagLst>
</file>

<file path=ppt/tags/tag14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4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479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e2ddc6610455839a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fc8bbf09b7ca875890c021fa7add35d8caf57d9"/>
  <p:tag name="KSO_WM_NEWLAYOUT_GROUP_ID" val="layout_30"/>
  <p:tag name="KSO_WM_NEWLAYOUT_ID" val="slide_c2262055d5a37284"/>
  <p:tag name="KSO_WM_UNIT_PRESET_TEXT" val="单击此处添加标题"/>
</p:tagLst>
</file>

<file path=ppt/tags/tag148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4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4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48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4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4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48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4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4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fc8bbf09b7ca875890c021fa7add35d8caf57d9"/>
  <p:tag name="KSO_WM_NEWLAYOUT_GROUP_ID" val="layout_30"/>
  <p:tag name="KSO_WM_NEWLAYOUT_ID" val="slide_c2262055d5a37284"/>
</p:tagLst>
</file>

<file path=ppt/tags/tag14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4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4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49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4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4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49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14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14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1499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c2262055d5a37284"/>
</p:tagLst>
</file>

<file path=ppt/tags/tag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5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4fb04c12273699bf534d12c51d662db4ce5ef29"/>
  <p:tag name="KSO_WM_NEWLAYOUT_GROUP_ID" val="layout_6"/>
  <p:tag name="KSO_WM_NEWLAYOUT_ID" val="slide_7e41ee7ea29aed88"/>
  <p:tag name="KSO_WM_UNIT_PRESET_TEXT" val="单击此处添加标题"/>
</p:tagLst>
</file>

<file path=ppt/tags/tag150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5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15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0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5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15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0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5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15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15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51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15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15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151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15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项标题"/>
</p:tagLst>
</file>

<file path=ppt/tags/tag15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151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15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项标题"/>
</p:tagLst>
</file>

<file path=ppt/tags/tag15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1519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7e41ee7ea29aed88"/>
</p:tagLst>
</file>

<file path=ppt/tags/tag1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df5ee54dc19cffc56e2653b67a08facbf57bd04"/>
  <p:tag name="KSO_WM_NEWLAYOUT_GROUP_ID" val="layout_31"/>
  <p:tag name="KSO_WM_NEWLAYOUT_ID" val="slide_e322f756bea7b1bb"/>
  <p:tag name="KSO_WM_UNIT_PRESET_TEXT" val="单击此处添加标题"/>
</p:tagLst>
</file>

<file path=ppt/tags/tag152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5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5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2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e322f756bea7b1bb"/>
</p:tagLst>
</file>

<file path=ppt/tags/tag15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cbda4b107c32c1b3ee70b68fa08c1915995f83c"/>
  <p:tag name="KSO_WM_NEWLAYOUT_GROUP_ID" val="layout_34"/>
  <p:tag name="KSO_WM_NEWLAYOUT_ID" val="slide_5aee67050536ed79"/>
  <p:tag name="KSO_WM_UNIT_PRESET_TEXT" val="单击此处添加标题"/>
</p:tagLst>
</file>

<file path=ppt/tags/tag15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394625019&quot;,&quot;product_name&quot;:&quot;wps-wpp-pc&quot;,&quot;intention_code&quot;:&quot;wps_wpp_generate_doc_pay&quot;}*auto_gallery_ai_v2.1.6_ONLINE*6262653138336666633036373637396561346138313364396264646134376136-slide-56"/>
</p:tagLst>
</file>

<file path=ppt/tags/tag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3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5aee67050536ed79"/>
</p:tagLst>
</file>

<file path=ppt/tags/tag15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b4dfb6339bea0ed256cba039415f089783de51d"/>
  <p:tag name="KSO_WM_NEWLAYOUT_GROUP_ID" val="layout_62"/>
  <p:tag name="KSO_WM_NEWLAYOUT_ID" val="slide_64e7d578e11f5cc0"/>
  <p:tag name="KSO_WM_UNIT_PRESET_TEXT" val="单击此处添加标题"/>
</p:tagLst>
</file>

<file path=ppt/tags/tag153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5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5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5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540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64e7d578e11f5cc0"/>
</p:tagLst>
</file>

<file path=ppt/tags/tag15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bdf608ebff0e473483f0611dc2acb0bb329d95f"/>
  <p:tag name="KSO_WM_NEWLAYOUT_GROUP_ID" val="layout_24"/>
  <p:tag name="KSO_WM_NEWLAYOUT_ID" val="slide_ce05e8ea3670f5af"/>
  <p:tag name="KSO_WM_UNIT_PRESET_TEXT" val="单击此处添加标题"/>
</p:tagLst>
</file>

<file path=ppt/tags/tag15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54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5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76978662&quot;,&quot;product_name&quot;:&quot;wps-wpp-pc&quot;,&quot;intention_code&quot;:&quot;wps_wpp_generate_doc_pay&quot;}*auto_gallery_ai_v2.1.6_ONLINE*6262653138336666633036373637396561346138313364396264646134376136-slide-58"/>
</p:tagLst>
</file>

<file path=ppt/tags/tag15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4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5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208587726&quot;,&quot;product_name&quot;:&quot;wps-wpp-pc&quot;,&quot;intention_code&quot;:&quot;wps_wpp_generate_doc_pay&quot;}*auto_gallery_ai_v2.1.6_ONLINE*6262653138336666633036373637396561346138313364396264646134376136-slide-58"/>
</p:tagLst>
</file>

<file path=ppt/tags/tag15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5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5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ce05e8ea3670f5af"/>
</p:tagLst>
</file>

<file path=ppt/tags/tag15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3206cf41762843895338ffe4db054b2436278a"/>
  <p:tag name="KSO_WM_NEWLAYOUT_GROUP_ID" val="layout_10012"/>
  <p:tag name="KSO_WM_NEWLAYOUT_ID" val="slide_88bea64deeaaa3dc"/>
  <p:tag name="KSO_WM_UNIT_PRESET_TEXT" val="单击此处添加标题"/>
</p:tagLst>
</file>

<file path=ppt/tags/tag15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5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556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88bea64deeaaa3dc"/>
</p:tagLst>
</file>

<file path=ppt/tags/tag15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29f4d775edb594099e269f0234ee3fcba66d1c"/>
  <p:tag name="KSO_WM_NEWLAYOUT_GROUP_ID" val="layout_10004"/>
  <p:tag name="KSO_WM_NEWLAYOUT_ID" val="slide_fc5e6fce07636398"/>
  <p:tag name="KSO_WM_UNIT_PRESET_TEXT" val="单击此处添加标题"/>
</p:tagLst>
</file>

<file path=ppt/tags/tag155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15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6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15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6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fc5e6fce07636398"/>
</p:tagLst>
</file>

<file path=ppt/tags/tag15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199ec744614c3f2c72eb416f127f9817ffaec3"/>
  <p:tag name="KSO_WM_NEWLAYOUT_GROUP_ID" val="layout_60"/>
  <p:tag name="KSO_WM_NEWLAYOUT_ID" val="slide_35d83bc1f2dde6a1"/>
  <p:tag name="KSO_WM_UNIT_PRESET_TEXT" val="单击此处添加标题"/>
</p:tagLst>
</file>

<file path=ppt/tags/tag15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73152387fb420300249c-slide-0"/>
</p:tagLst>
</file>

<file path=ppt/tags/tag1567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15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15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570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35d83bc1f2dde6a1"/>
</p:tagLst>
</file>

<file path=ppt/tags/tag15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9edf3cd65e1f0cd4ee93df12662344d445311d"/>
  <p:tag name="KSO_WM_NEWLAYOUT_GROUP_ID" val="layout_10014"/>
  <p:tag name="KSO_WM_NEWLAYOUT_ID" val="slide_8bf42050c508f287"/>
  <p:tag name="KSO_WM_UNIT_PRESET_TEXT" val="单击此处添加标题"/>
</p:tagLst>
</file>

<file path=ppt/tags/tag15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211347078217&quot;,&quot;product_name&quot;:&quot;wps-wpp-pc&quot;,&quot;intention_code&quot;:&quot;wps_wpp_generate_doc_pay&quot;}*auto_gallery_ai_v2.1.6_ONLINE*6262653138336666633036373637396561346138313364396264646134376136-slide-62"/>
</p:tagLst>
</file>

<file path=ppt/tags/tag15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75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8bf42050c508f287"/>
</p:tagLst>
</file>

<file path=ppt/tags/tag15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9d5c6ce8107ea34ee4dbb4ec4b8b342731f4f61"/>
  <p:tag name="KSO_WM_NEWLAYOUT_GROUP_ID" val="layout_33"/>
  <p:tag name="KSO_WM_NEWLAYOUT_ID" val="slide_6f59496c5e8147ff"/>
  <p:tag name="KSO_WM_UNIT_PRESET_TEXT" val="单击此处添加标题"/>
</p:tagLst>
</file>

<file path=ppt/tags/tag15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157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5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1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5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8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5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15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8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6f59496c5e8147ff"/>
</p:tagLst>
</file>

<file path=ppt/tags/tag1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1586.xml><?xml version="1.0" encoding="utf-8"?>
<p:tagLst xmlns:p="http://schemas.openxmlformats.org/presentationml/2006/main">
  <p:tag name="KSO_WM_BEAUTIFY_FLAG" val="#wm#"/>
  <p:tag name="KSO_WM_TEMPLATE_CATEGORY" val="custom"/>
  <p:tag name="KSO_WM_TEMPLATE_INDEX" val="40480767"/>
</p:tagLst>
</file>

<file path=ppt/tags/tag158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588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1589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1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5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fd82cf71471a84c5ba4fc73806cc9e5f8c0a30d"/>
  <p:tag name="KSO_WM_NEWLAYOUT_GROUP_ID" val="layout_59"/>
  <p:tag name="KSO_WM_NEWLAYOUT_ID" val="slide_a37e02253c1e1e31"/>
  <p:tag name="KSO_WM_UNIT_PRESET_TEXT" val="单击此处添加标题"/>
</p:tagLst>
</file>

<file path=ppt/tags/tag159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5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5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59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5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5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59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a37e02253c1e1e31"/>
</p:tagLst>
</file>

<file path=ppt/tags/tag15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fd82cf71471a84c5ba4fc73806cc9e5f8c0a30d"/>
  <p:tag name="KSO_WM_NEWLAYOUT_GROUP_ID" val="layout_59"/>
  <p:tag name="KSO_WM_NEWLAYOUT_ID" val="slide_a37e02253c1e1e31"/>
  <p:tag name="KSO_WM_UNIT_PRESET_TEXT" val="单击此处添加标题"/>
</p:tagLst>
</file>

<file path=ppt/tags/tag159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1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6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6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16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160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16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16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160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a37e02253c1e1e31"/>
</p:tagLst>
</file>

<file path=ppt/tags/tag1606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607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1608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06be46c9219ad451"/>
  <p:tag name="KSO_WM_TEMPLATE_INDEX" val="40480767"/>
  <p:tag name="KSO_WM_TEMPLATE_CATEGORY" val="custom"/>
  <p:tag name="KSO_WM_SLIDE_INDEX" val="9"/>
  <p:tag name="KSO_WM_SLIDE_ID" val="custom40480767_9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1609.xml><?xml version="1.0" encoding="utf-8"?>
<p:tagLst xmlns:p="http://schemas.openxmlformats.org/presentationml/2006/main">
  <p:tag name="commondata" val="eyJjb3VudCI6MSwiaGRpZCI6ImFlMTk2MmMwOTdlOTJkMjkxNmI1MjVmYzA0M2I5OGI4IiwidXNlckNvdW50IjoxfQ=="/>
</p:tagLst>
</file>

<file path=ppt/tags/tag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6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16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818307cc258a3b5d2c80239c23c556b5ec52474"/>
  <p:tag name="KSO_WM_NEWLAYOUT_GROUP_ID" val="layout_10009"/>
  <p:tag name="KSO_WM_NEWLAYOUT_ID" val="slide_e2ddc6610455839a"/>
</p:tagLst>
</file>

<file path=ppt/tags/tag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dc375bbede640949388730af006d3568c4c43fd"/>
  <p:tag name="KSO_WM_NEWLAYOUT_GROUP_ID" val="layout_43"/>
  <p:tag name="KSO_WM_NEWLAYOUT_ID" val="slide_c9e6f5d7101faba7"/>
</p:tagLst>
</file>

<file path=ppt/tags/tag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82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183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84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88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91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92.xml><?xml version="1.0" encoding="utf-8"?>
<p:tagLst xmlns:p="http://schemas.openxmlformats.org/presentationml/2006/main">
  <p:tag name="KSO_WM_FIGMA_DECORATION_INDEX" val="9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1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d0808af55e224c4215a6eac5af8a22dca5f88f2"/>
  <p:tag name="KSO_WM_NEWLAYOUT_GROUP_ID" val="layout_10012"/>
  <p:tag name="KSO_WM_NEWLAYOUT_ID" val="slide_ed19c0db6ed585c4"/>
</p:tagLst>
</file>

<file path=ppt/tags/tag1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11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6d1259b03e59106479b8a03c614fe8162761a27"/>
  <p:tag name="KSO_WM_NEWLAYOUT_GROUP_ID" val="layout_7"/>
  <p:tag name="KSO_WM_NEWLAYOUT_ID" val="slide_b42d134eec9f5c78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1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1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2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c89745f8756ce8d48edb82a533e79a4cdf5a174"/>
  <p:tag name="KSO_WM_NEWLAYOUT_GROUP_ID" val="layout_51"/>
  <p:tag name="KSO_WM_NEWLAYOUT_ID" val="slide_fd762d7c5b3bb650"/>
</p:tagLst>
</file>

<file path=ppt/tags/tag2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2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2484885189f7eee82fb6c34c6f4d19d95153307"/>
  <p:tag name="KSO_WM_NEWLAYOUT_GROUP_ID" val="layout_17"/>
  <p:tag name="KSO_WM_NEWLAYOUT_ID" val="slide_ea16417db6141a94"/>
</p:tagLst>
</file>

<file path=ppt/tags/tag2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3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2f0f7e73cfa52f9916eb04c2e9ec2a9319a89cd"/>
  <p:tag name="KSO_WM_NEWLAYOUT_GROUP_ID" val="layout_42"/>
  <p:tag name="KSO_WM_NEWLAYOUT_ID" val="slide_a584adb009ce018d"/>
</p:tagLst>
</file>

<file path=ppt/tags/tag2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4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5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5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5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2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71ad49d9b9a68285690ada4aa64bcbecf1e405e"/>
  <p:tag name="KSO_WM_NEWLAYOUT_GROUP_ID" val="layout_30"/>
  <p:tag name="KSO_WM_NEWLAYOUT_ID" val="slide_a16b2b5fbc98ea23"/>
</p:tagLst>
</file>

<file path=ppt/tags/tag2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6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6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7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7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fd82cf71471a84c5ba4fc73806cc9e5f8c0a30d"/>
  <p:tag name="KSO_WM_NEWLAYOUT_GROUP_ID" val="layout_59"/>
  <p:tag name="KSO_WM_NEWLAYOUT_ID" val="slide_a37e02253c1e1e31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14d757b2d00016ffc5096b22616ceedefc98251"/>
  <p:tag name="KSO_WM_NEWLAYOUT_GROUP_ID" val="layout_51"/>
  <p:tag name="KSO_WM_NEWLAYOUT_ID" val="slide_f9461af9876b7fa3"/>
</p:tagLst>
</file>

<file path=ppt/tags/tag2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cddaa3de22f6f378449d10add617683168aa2c1"/>
  <p:tag name="KSO_WM_NEWLAYOUT_GROUP_ID" val="layout_46"/>
  <p:tag name="KSO_WM_NEWLAYOUT_ID" val="slide_5cf40ee4ac75105f"/>
</p:tagLst>
</file>

<file path=ppt/tags/tag2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9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11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0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d73acef8807c8166e1040c2782c5dc525c88cbf"/>
  <p:tag name="KSO_WM_NEWLAYOUT_GROUP_ID" val="layout_4"/>
  <p:tag name="KSO_WM_NEWLAYOUT_ID" val="slide_00e99c47754771a0"/>
</p:tagLst>
</file>

<file path=ppt/tags/tag3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0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13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7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2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3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3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d70fba8398b4891a1848ef348093ec09a65d206"/>
  <p:tag name="KSO_WM_NEWLAYOUT_GROUP_ID" val="layout_48"/>
  <p:tag name="KSO_WM_NEWLAYOUT_ID" val="slide_e5e493f69f279955"/>
</p:tagLst>
</file>

<file path=ppt/tags/tag32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3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4a13b71751c8fcdc9cc8a8996db2946a2e9f280"/>
  <p:tag name="KSO_WM_NEWLAYOUT_GROUP_ID" val="layout_10013"/>
  <p:tag name="KSO_WM_NEWLAYOUT_ID" val="slide_179815d3acbe59e8"/>
</p:tagLst>
</file>

<file path=ppt/tags/tag3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170a7bd974ef000606aab7fc76ac6676df52a86"/>
  <p:tag name="KSO_WM_NEWLAYOUT_GROUP_ID" val="layout_6"/>
  <p:tag name="KSO_WM_NEWLAYOUT_ID" val="slide_eed479e195e559c9"/>
</p:tagLst>
</file>

<file path=ppt/tags/tag3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5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55346ab3bd19d4086ae6d0ef39bde7293511737"/>
  <p:tag name="KSO_WM_NEWLAYOUT_GROUP_ID" val="layout_60"/>
  <p:tag name="KSO_WM_NEWLAYOUT_ID" val="slide_a784c87bdcc349d2"/>
</p:tagLst>
</file>

<file path=ppt/tags/tag3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11dc32ffa4bcc6a9eed34312bdba243bfe14e08"/>
  <p:tag name="KSO_WM_NEWLAYOUT_GROUP_ID" val="layout_61"/>
  <p:tag name="KSO_WM_NEWLAYOUT_ID" val="slide_9dfe927c7268f666"/>
</p:tagLst>
</file>

<file path=ppt/tags/tag3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74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3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8e8176af8413d28fc452fc77fbbbecad0e90399"/>
  <p:tag name="KSO_WM_NEWLAYOUT_GROUP_ID" val="layout_59"/>
  <p:tag name="KSO_WM_NEWLAYOUT_ID" val="slide_e34c289ae02001f1"/>
</p:tagLst>
</file>

<file path=ppt/tags/tag3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8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9d5c6ce8107ea34ee4dbb4ec4b8b342731f4f61"/>
  <p:tag name="KSO_WM_NEWLAYOUT_GROUP_ID" val="layout_33"/>
  <p:tag name="KSO_WM_NEWLAYOUT_ID" val="slide_6f59496c5e8147ff"/>
</p:tagLst>
</file>

<file path=ppt/tags/tag3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9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9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3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11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05c251cd159e940cf2bcb447303c1fce32733c5"/>
  <p:tag name="KSO_WM_NEWLAYOUT_GROUP_ID" val="layout_63"/>
  <p:tag name="KSO_WM_NEWLAYOUT_ID" val="slide_293c73111293b7b7"/>
</p:tagLst>
</file>

<file path=ppt/tags/tag4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42a12c9aad9ecaf8bfc9fe7b3195cc0c4f51937"/>
  <p:tag name="KSO_WM_NEWLAYOUT_GROUP_ID" val="layout_62"/>
  <p:tag name="KSO_WM_NEWLAYOUT_ID" val="slide_b3ee0e64aa19972f"/>
</p:tagLst>
</file>

<file path=ppt/tags/tag4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1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be3191f26238d5138e31bc15ce8f30f055c973"/>
  <p:tag name="KSO_WM_NEWLAYOUT_GROUP_ID" val="layout_42"/>
  <p:tag name="KSO_WM_NEWLAYOUT_ID" val="slide_cf5eb85816160a90"/>
</p:tagLst>
</file>

<file path=ppt/tags/tag4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2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2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2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e1f96136d71eaf84f54cab97c89f0f7efabe08e"/>
  <p:tag name="KSO_WM_NEWLAYOUT_GROUP_ID" val="layout_51"/>
  <p:tag name="KSO_WM_NEWLAYOUT_ID" val="slide_d583b5ebc2e1156c"/>
</p:tagLst>
</file>

<file path=ppt/tags/tag4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3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3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4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4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4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4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4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4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4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a8811775d2173b835afd9de454754962463cc8a"/>
  <p:tag name="KSO_WM_NEWLAYOUT_GROUP_ID" val="layout_10007"/>
  <p:tag name="KSO_WM_NEWLAYOUT_ID" val="slide_6e92fadc955b6a8b"/>
</p:tagLst>
</file>

<file path=ppt/tags/tag4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d3a5ed4d99e318bc1931e69aae981ae971028e3"/>
  <p:tag name="KSO_WM_NEWLAYOUT_GROUP_ID" val="layout_63"/>
  <p:tag name="KSO_WM_NEWLAYOUT_ID" val="slide_f35b556d12691d4f"/>
</p:tagLst>
</file>

<file path=ppt/tags/tag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1e553471feac1bd1c1bbe75ae40882370019828"/>
  <p:tag name="KSO_WM_NEWLAYOUT_GROUP_ID" val="layout_33"/>
  <p:tag name="KSO_WM_NEWLAYOUT_ID" val="slide_8fd529f0c227e590"/>
</p:tagLst>
</file>

<file path=ppt/tags/tag4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4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75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4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08f42b68de69cc108d4d1cc51343ee7bc72819d"/>
  <p:tag name="KSO_WM_NEWLAYOUT_GROUP_ID" val="layout_59"/>
  <p:tag name="KSO_WM_NEWLAYOUT_ID" val="slide_bde24e7f6009f250"/>
</p:tagLst>
</file>

<file path=ppt/tags/tag4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8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4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9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9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4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11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7f005023dee9ae32e6a8d7f3f8800016f4bc5fb"/>
  <p:tag name="KSO_WM_NEWLAYOUT_GROUP_ID" val="layout_61"/>
  <p:tag name="KSO_WM_NEWLAYOUT_ID" val="slide_1d512a589e2c0a59"/>
</p:tagLst>
</file>

<file path=ppt/tags/tag5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04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5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9edf3cd65e1f0cd4ee93df12662344d445311d"/>
  <p:tag name="KSO_WM_NEWLAYOUT_GROUP_ID" val="layout_10014"/>
  <p:tag name="KSO_WM_NEWLAYOUT_ID" val="slide_8bf42050c508f287"/>
</p:tagLst>
</file>

<file path=ppt/tags/tag5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8301e21d13a4f6b4824e2438a3308904aecdac8"/>
  <p:tag name="KSO_WM_NEWLAYOUT_GROUP_ID" val="layout_60"/>
  <p:tag name="KSO_WM_NEWLAYOUT_ID" val="slide_bf55d83509829b8c"/>
</p:tagLst>
</file>

<file path=ppt/tags/tag5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1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5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19d5b7e6a94d2d68083735e5c59e0b708e3c235"/>
  <p:tag name="KSO_WM_NEWLAYOUT_GROUP_ID" val="layout_42"/>
  <p:tag name="KSO_WM_NEWLAYOUT_ID" val="slide_15f3f0040d99e4d2"/>
</p:tagLst>
</file>

<file path=ppt/tags/tag5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2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3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3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5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3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5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4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d344b274494b07b424541f1e316dfb9f2541098"/>
  <p:tag name="KSO_WM_NEWLAYOUT_GROUP_ID" val="layout_10012"/>
  <p:tag name="KSO_WM_NEWLAYOUT_ID" val="slide_c1ab2d9a47ecdf0f"/>
</p:tagLst>
</file>

<file path=ppt/tags/tag5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5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5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5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34df7cb63a9c20fb81bd7226e24d31ba6a4780e"/>
  <p:tag name="KSO_WM_NEWLAYOUT_GROUP_ID" val="layout_6"/>
  <p:tag name="KSO_WM_NEWLAYOUT_ID" val="slide_f9b4da7002e0b93c"/>
</p:tagLst>
</file>

<file path=ppt/tags/tag5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6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6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6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7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5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7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5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5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57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5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3199ec744614c3f2c72eb416f127f9817ffaec3"/>
  <p:tag name="KSO_WM_NEWLAYOUT_GROUP_ID" val="layout_60"/>
  <p:tag name="KSO_WM_NEWLAYOUT_ID" val="slide_35d83bc1f2dde6a1"/>
</p:tagLst>
</file>

<file path=ppt/tags/tag5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953723b79cbf2face42c3f174eb54c53deaa88b"/>
  <p:tag name="KSO_WM_NEWLAYOUT_GROUP_ID" val="layout_30"/>
  <p:tag name="KSO_WM_NEWLAYOUT_ID" val="slide_084d2c040f3dcc08"/>
</p:tagLst>
</file>

<file path=ppt/tags/tag5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8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8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9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5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9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5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5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59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5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6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6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6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60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6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6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a0ded91ce963a8edf3d59077db85a607cc928e7"/>
  <p:tag name="KSO_WM_NEWLAYOUT_GROUP_ID" val="layout_50"/>
  <p:tag name="KSO_WM_NEWLAYOUT_ID" val="slide_d20caeaec8543a11"/>
</p:tagLst>
</file>

<file path=ppt/tags/tag6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6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6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c052415aa9b7dc677c6a8f175780e0c4e9733ec"/>
  <p:tag name="KSO_WM_NEWLAYOUT_GROUP_ID" val="layout_10004"/>
  <p:tag name="KSO_WM_NEWLAYOUT_ID" val="slide_5590a1d109e7c98d"/>
</p:tagLst>
</file>

<file path=ppt/tags/tag6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ac0821b1ac34f2c0370e415106a35ed4994960a"/>
  <p:tag name="KSO_WM_NEWLAYOUT_GROUP_ID" val="layout_10013"/>
  <p:tag name="KSO_WM_NEWLAYOUT_ID" val="slide_86f1963d477175bc"/>
</p:tagLst>
</file>

<file path=ppt/tags/tag6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6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6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6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649df731b7e31ad156da4dbca22d7e13cc700ce"/>
  <p:tag name="KSO_WM_NEWLAYOUT_GROUP_ID" val="layout_10014"/>
  <p:tag name="KSO_WM_NEWLAYOUT_ID" val="slide_24507617ad9069c7"/>
</p:tagLst>
</file>

<file path=ppt/tags/tag6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6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6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29f4d775edb594099e269f0234ee3fcba66d1c"/>
  <p:tag name="KSO_WM_NEWLAYOUT_GROUP_ID" val="layout_10004"/>
  <p:tag name="KSO_WM_NEWLAYOUT_ID" val="slide_fc5e6fce07636398"/>
</p:tagLst>
</file>

<file path=ppt/tags/tag6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6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6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d"/>
</p:tagLst>
</file>

<file path=ppt/tags/tag6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6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6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d"/>
</p:tagLst>
</file>

<file path=ppt/tags/tag6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6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8d91908215533d65d7e08fcc64684ae77be67c1"/>
  <p:tag name="KSO_WM_NEWLAYOUT_GROUP_ID" val="layout_10012"/>
  <p:tag name="KSO_WM_NEWLAYOUT_ID" val="slide_1b3b713d653f65b2"/>
</p:tagLst>
</file>

<file path=ppt/tags/tag6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6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6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6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6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6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50da4d37cd0c3c7069aa4869533fcb05f7fcb63"/>
  <p:tag name="KSO_WM_NEWLAYOUT_GROUP_ID" val="layout_7"/>
  <p:tag name="KSO_WM_NEWLAYOUT_ID" val="slide_d1147064cadfae30"/>
</p:tagLst>
</file>

<file path=ppt/tags/tag6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6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95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6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7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0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e161c28c5082b01c59fc0b0729c351c8e216b28"/>
  <p:tag name="KSO_WM_NEWLAYOUT_GROUP_ID" val="layout_62"/>
  <p:tag name="KSO_WM_NEWLAYOUT_ID" val="slide_5d511e6d513da58e"/>
</p:tagLst>
</file>

<file path=ppt/tags/tag70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0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7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0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7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1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7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40ce58f53297d84093237469e7cb78ecc1a2a0c"/>
  <p:tag name="KSO_WM_NEWLAYOUT_GROUP_ID" val="layout_10013"/>
  <p:tag name="KSO_WM_NEWLAYOUT_ID" val="slide_76aeae7ac000f687"/>
</p:tagLst>
</file>

<file path=ppt/tags/tag7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f998485a886f5f1a547eef9f644e1231571ef88"/>
  <p:tag name="KSO_WM_NEWLAYOUT_GROUP_ID" val="layout_51"/>
  <p:tag name="KSO_WM_NEWLAYOUT_ID" val="slide_315bd157fefc334a"/>
</p:tagLst>
</file>

<file path=ppt/tags/tag7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4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f7cbbd2b39410c31d2aee3e5d6deaf93393381b"/>
  <p:tag name="KSO_WM_NEWLAYOUT_GROUP_ID" val="layout_26"/>
  <p:tag name="KSO_WM_NEWLAYOUT_ID" val="slide_f64549512ce8df60"/>
</p:tagLst>
</file>

<file path=ppt/tags/tag74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4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7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cb956a6ff1ef03b0c1e2dd9a0d246197a073e5c"/>
  <p:tag name="KSO_WM_NEWLAYOUT_GROUP_ID" val="layout_32"/>
  <p:tag name="KSO_WM_NEWLAYOUT_ID" val="slide_7df23377ab243f50"/>
</p:tagLst>
</file>

<file path=ppt/tags/tag75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57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758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7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3206cf41762843895338ffe4db054b2436278a"/>
  <p:tag name="KSO_WM_NEWLAYOUT_GROUP_ID" val="layout_10012"/>
  <p:tag name="KSO_WM_NEWLAYOUT_ID" val="slide_88bea64deeaaa3dc"/>
</p:tagLst>
</file>

<file path=ppt/tags/tag7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61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762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763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7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66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767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768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7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7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772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773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7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7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44f285ad603528fb46a6696e748497f9e6a3a5f"/>
  <p:tag name="KSO_WM_NEWLAYOUT_GROUP_ID" val="layout_30"/>
  <p:tag name="KSO_WM_NEWLAYOUT_ID" val="slide_afe8b431b4925922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8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7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46957988f0fbbd5e0e4e98927f063eef2fc727b"/>
  <p:tag name="KSO_WM_NEWLAYOUT_GROUP_ID" val="layout_16"/>
  <p:tag name="KSO_WM_NEWLAYOUT_ID" val="slide_83b758c0358b7425"/>
</p:tagLst>
</file>

<file path=ppt/tags/tag7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225337b9252e6c538a9ff6b752d18673f8c71d3"/>
  <p:tag name="KSO_WM_NEWLAYOUT_GROUP_ID" val="layout_6"/>
  <p:tag name="KSO_WM_NEWLAYOUT_ID" val="slide_b83507702f20fc3f"/>
</p:tagLst>
</file>

<file path=ppt/tags/tag79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9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7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9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7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80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81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81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8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0b5c101519fd07683cc0ea23cadcf93e0153bf5a"/>
  <p:tag name="KSO_WM_NEWLAYOUT_GROUP_ID" val="layout_1-5"/>
  <p:tag name="KSO_WM_NEWLAYOUT_ID" val="slide_063b19861dc0a508"/>
</p:tagLst>
</file>

<file path=ppt/tags/tag8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82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8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82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8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2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bdf608ebff0e473483f0611dc2acb0bb329d95f"/>
  <p:tag name="KSO_WM_NEWLAYOUT_GROUP_ID" val="layout_24"/>
  <p:tag name="KSO_WM_NEWLAYOUT_ID" val="slide_ce05e8ea3670f5af"/>
</p:tagLst>
</file>

<file path=ppt/tags/tag8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83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a9095c9351779ba0ca2b65dde42510bc78975e2"/>
  <p:tag name="KSO_WM_NEWLAYOUT_GROUP_ID" val="layout_1-5"/>
  <p:tag name="KSO_WM_NEWLAYOUT_ID" val="slide_61223ae7a7f7aefc"/>
</p:tagLst>
</file>

<file path=ppt/tags/tag8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83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8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84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8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4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8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4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8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48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8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53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USER_THEME" val="1"/>
</p:tagLst>
</file>

<file path=ppt/tags/tag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8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8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858.xml><?xml version="1.0" encoding="utf-8"?>
<p:tagLst xmlns:p="http://schemas.openxmlformats.org/presentationml/2006/main">
  <p:tag name="KSO_WM_UNIT_TYPE" val="f"/>
  <p:tag name="KSO_WM_UNIT_INDEX" val="1"/>
  <p:tag name="KSO_WM_UNIT_ID" val="_3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859.xml><?xml version="1.0" encoding="utf-8"?>
<p:tagLst xmlns:p="http://schemas.openxmlformats.org/presentationml/2006/main">
  <p:tag name="KSO_WM_UNIT_TYPE" val="f"/>
  <p:tag name="KSO_WM_UNIT_INDEX" val="2"/>
  <p:tag name="KSO_WM_UNIT_ID" val="_3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86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61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62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63.xml><?xml version="1.0" encoding="utf-8"?>
<p:tagLst xmlns:p="http://schemas.openxmlformats.org/presentationml/2006/main">
  <p:tag name="KSO_WM_UNIT_TYPE" val="a"/>
  <p:tag name="KSO_WM_UNIT_INDEX" val="1"/>
  <p:tag name="KSO_WM_UNIT_ID" val="_3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864.xml><?xml version="1.0" encoding="utf-8"?>
<p:tagLst xmlns:p="http://schemas.openxmlformats.org/presentationml/2006/main">
  <p:tag name="KSO_WM_UNIT_TYPE" val="f"/>
  <p:tag name="KSO_WM_UNIT_INDEX" val="1"/>
  <p:tag name="KSO_WM_UNIT_ID" val="_4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865.xml><?xml version="1.0" encoding="utf-8"?>
<p:tagLst xmlns:p="http://schemas.openxmlformats.org/presentationml/2006/main">
  <p:tag name="KSO_WM_UNIT_TYPE" val="f"/>
  <p:tag name="KSO_WM_UNIT_INDEX" val="2"/>
  <p:tag name="KSO_WM_UNIT_ID" val="_4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866.xml><?xml version="1.0" encoding="utf-8"?>
<p:tagLst xmlns:p="http://schemas.openxmlformats.org/presentationml/2006/main">
  <p:tag name="KSO_WM_UNIT_TYPE" val="f"/>
  <p:tag name="KSO_WM_UNIT_INDEX" val="3"/>
  <p:tag name="KSO_WM_UNIT_ID" val="_4*f*3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867.xml><?xml version="1.0" encoding="utf-8"?>
<p:tagLst xmlns:p="http://schemas.openxmlformats.org/presentationml/2006/main">
  <p:tag name="KSO_WM_UNIT_TYPE" val="f"/>
  <p:tag name="KSO_WM_UNIT_INDEX" val="4"/>
  <p:tag name="KSO_WM_UNIT_ID" val="_4*f*4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86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69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70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71.xml><?xml version="1.0" encoding="utf-8"?>
<p:tagLst xmlns:p="http://schemas.openxmlformats.org/presentationml/2006/main">
  <p:tag name="KSO_WM_UNIT_TYPE" val="a"/>
  <p:tag name="KSO_WM_UNIT_INDEX" val="1"/>
  <p:tag name="KSO_WM_UNIT_ID" val="_4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87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73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74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75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876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77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78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79.xml><?xml version="1.0" encoding="utf-8"?>
<p:tagLst xmlns:p="http://schemas.openxmlformats.org/presentationml/2006/main">
  <p:tag name="KSO_WM_UNIT_TYPE" val="f"/>
  <p:tag name="KSO_WM_UNIT_INDEX" val="1"/>
  <p:tag name="KSO_WM_UNIT_ID" val="_7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80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81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82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83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84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85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86.xml><?xml version="1.0" encoding="utf-8"?>
<p:tagLst xmlns:p="http://schemas.openxmlformats.org/presentationml/2006/main">
  <p:tag name="KSO_WM_UNIT_TYPE" val="f"/>
  <p:tag name="KSO_WM_UNIT_INDEX" val="1"/>
  <p:tag name="KSO_WM_UNIT_ID" val="_8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887.xml><?xml version="1.0" encoding="utf-8"?>
<p:tagLst xmlns:p="http://schemas.openxmlformats.org/presentationml/2006/main">
  <p:tag name="KSO_WM_UNIT_TYPE" val="a"/>
  <p:tag name="KSO_WM_UNIT_INDEX" val="1"/>
  <p:tag name="KSO_WM_UNIT_ID" val="_8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888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9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89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9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91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9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9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9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893.xml><?xml version="1.0" encoding="utf-8"?>
<p:tagLst xmlns:p="http://schemas.openxmlformats.org/presentationml/2006/main">
  <p:tag name="KSO_WM_UNIT_TYPE" val="f"/>
  <p:tag name="KSO_WM_BEAUTIFY_FLAG" val="#wm#"/>
  <p:tag name="KSO_WM_FIGMA_FLAG" val="#fgm#"/>
  <p:tag name="KSO_WM_UNIT_INDEX" val="1"/>
  <p:tag name="KSO_WM_UNIT_SUBTYPE" val="c"/>
  <p:tag name="KSO_WM_UNIT_TEXT_TYPE" val="1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894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fba304baddfe07cc5646fe8a53a28bbad209fdc9"/>
  <p:tag name="KSO_WM_NEWLAYOUT_ID" val="328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89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89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89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90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01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0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0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0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0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90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0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0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91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913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11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15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11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16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11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1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11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18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919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2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2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2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923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1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  <p:tag name="KSO_WM_TEMPLATE_CATEGORY" val="custom"/>
  <p:tag name="KSO_WM_TEMPLATE_INDEX" val="40480767"/>
</p:tagLst>
</file>

<file path=ppt/tags/tag924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  <p:tag name="KSO_WM_TEMPLATE_CATEGORY" val="custom"/>
  <p:tag name="KSO_WM_TEMPLATE_INDEX" val="40480767"/>
</p:tagLst>
</file>

<file path=ppt/tags/tag92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6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80767"/>
  <p:tag name="KSO_WM_TEMPLATE_CATEGORY" val="custom"/>
  <p:tag name="KSO_WM_TEMPLATE_MASTER_TYPE" val="0"/>
  <p:tag name="KSO_WM_TEMPLATE_COLOR_TYPE" val="0"/>
  <p:tag name="KSO_WM_TAG_VERSION" val="3.0"/>
</p:tagLst>
</file>

<file path=ppt/tags/tag927.xml><?xml version="1.0" encoding="utf-8"?>
<p:tagLst xmlns:p="http://schemas.openxmlformats.org/presentationml/2006/main">
  <p:tag name="KSO_WM_AITEMPLATE_STYLE_ID" val="69796641177"/>
</p:tagLst>
</file>

<file path=ppt/tags/tag928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fba304baddfe07cc5646fe8a53a28bbad209fdc9"/>
  <p:tag name="KSO_WM_NEWLAYOUT_ID" val="328"/>
  <p:tag name="KSO_WM_UNIT_PRESET_TEXT" val="单击此处&#10;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929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80767"/>
  <p:tag name="KSO_WM_TEMPLATE_CATEGORY" val="custom"/>
  <p:tag name="KSO_WM_SLIDE_INDEX" val="1"/>
  <p:tag name="KSO_WM_SLIDE_ID" val="custom40480767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9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a9095c9351779ba0ca2b65dde42510bc78975e2"/>
  <p:tag name="KSO_WM_NEWLAYOUT_GROUP_ID" val="layout_1-5"/>
  <p:tag name="KSO_WM_NEWLAYOUT_ID" val="slide_61223ae7a7f7aefc"/>
</p:tagLst>
</file>

<file path=ppt/tags/tag9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93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9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9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93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9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9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93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9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94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9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944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contents"/>
  <p:tag name="KSO_WM_TEMPLATE_SUBCATEGORY" val="29"/>
  <p:tag name="KSO_WM_BEAUTIFY_FLAG" val="#wm#"/>
  <p:tag name="KSO_WM_TEMPLATE_FIGMA_ID" val="69796641177"/>
  <p:tag name="KSO_WM_TEMPLATE_SLIDE_ID" val="slide_61223ae7a7f7aefc"/>
</p:tagLst>
</file>

<file path=ppt/tags/tag9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9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0b5c101519fd07683cc0ea23cadcf93e0153bf5a"/>
  <p:tag name="KSO_WM_NEWLAYOUT_GROUP_ID" val="layout_1-5"/>
  <p:tag name="KSO_WM_NEWLAYOUT_ID" val="slide_063b19861dc0a508"/>
</p:tagLst>
</file>

<file path=ppt/tags/tag9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94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9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95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9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9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95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9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95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contents"/>
  <p:tag name="KSO_WM_TEMPLATE_SUBCATEGORY" val="29"/>
  <p:tag name="KSO_WM_BEAUTIFY_FLAG" val="#wm#"/>
  <p:tag name="KSO_WM_TEMPLATE_FIGMA_ID" val="69796641177"/>
  <p:tag name="KSO_WM_TEMPLATE_SLIDE_ID" val="slide_063b19861dc0a508"/>
</p:tagLst>
</file>

<file path=ppt/tags/tag95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958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959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b4dfb6339bea0ed256cba039415f089783de51d"/>
  <p:tag name="KSO_WM_NEWLAYOUT_GROUP_ID" val="layout_62"/>
  <p:tag name="KSO_WM_NEWLAYOUT_ID" val="slide_64e7d578e11f5cc0"/>
</p:tagLst>
</file>

<file path=ppt/tags/tag96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225337b9252e6c538a9ff6b752d18673f8c71d3"/>
  <p:tag name="KSO_WM_NEWLAYOUT_GROUP_ID" val="layout_6"/>
  <p:tag name="KSO_WM_NEWLAYOUT_ID" val="slide_b83507702f20fc3f"/>
  <p:tag name="KSO_WM_UNIT_PRESET_TEXT" val="单击此处添加标题"/>
</p:tagLst>
</file>

<file path=ppt/tags/tag9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09/86ec9302-1f06-4940-a0cd-74d0c63aae25.jpg?Expires=1790409159\u0026AWSAccessKeyId=AKLT9NSy7kh8TIS1UzNqLRY2\u0026Signature=g%2FdjBGjnUou63Yr3pdeZ2Ub8IdI%3D&quot;,&quot;product_name&quot;:&quot;wps-wpp-pc&quot;,&quot;intention_code&quot;:&quot;wps_wpp_generate_doc_pay&quot;}*auto_qingqiu_ai_v2.1.6_ONLINE*6262653138336666633036373637396561346138313364396264646134376136-slide-4"/>
</p:tagLst>
</file>

<file path=ppt/tags/tag96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6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6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b83507702f20fc3f"/>
</p:tagLst>
</file>

<file path=ppt/tags/tag969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97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971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9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46957988f0fbbd5e0e4e98927f063eef2fc727b"/>
  <p:tag name="KSO_WM_NEWLAYOUT_GROUP_ID" val="layout_16"/>
  <p:tag name="KSO_WM_NEWLAYOUT_ID" val="slide_83b758c0358b7425"/>
  <p:tag name="KSO_WM_UNIT_PRESET_TEXT" val="单击此处添加标题"/>
</p:tagLst>
</file>

<file path=ppt/tags/tag9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9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09/f53bfc3c-614f-4452-b27a-1ad78337763b.jpg?Expires=1790409155\u0026AWSAccessKeyId=AKLT9NSy7kh8TIS1UzNqLRY2\u0026Signature=dvNAfdbtqzCYrPF3AxrqA%2Fvabo0%3D&quot;,&quot;product_name&quot;:&quot;wps-wpp-pc&quot;,&quot;intention_code&quot;:&quot;wps_wpp_generate_doc_pay&quot;}*auto_qingqiu_ai_v2.1.6_ONLINE*6262653138336666633036373637396561346138313364396264646134376136-slide-6"/>
</p:tagLst>
</file>

<file path=ppt/tags/tag97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76.xml><?xml version="1.0" encoding="utf-8"?>
<p:tagLst xmlns:p="http://schemas.openxmlformats.org/presentationml/2006/main">
  <p:tag name="KSO_WM_SLIDE_CONTENT_ORIENTATION" val=""/>
  <p:tag name="KSO_WM_SLIDE_HAS_MASK" val="0"/>
  <p:tag name="KSO_WM_SLIDE_ITEM_CNT" val="0"/>
  <p:tag name="KSO_WM_SLIDE_TYPE" val="text"/>
  <p:tag name="KSO_WM_TEMPLATE_SUBCATEGORY" val="29"/>
  <p:tag name="KSO_WM_BEAUTIFY_FLAG" val="#wm#"/>
  <p:tag name="KSO_WM_TEMPLATE_FIGMA_ID" val="69796641177"/>
  <p:tag name="KSO_WM_TEMPLATE_SLIDE_ID" val="slide_83b758c0358b7425"/>
</p:tagLst>
</file>

<file path=ppt/tags/tag97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978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979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9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9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44f285ad603528fb46a6696e748497f9e6a3a5f"/>
  <p:tag name="KSO_WM_NEWLAYOUT_GROUP_ID" val="layout_30"/>
  <p:tag name="KSO_WM_NEWLAYOUT_ID" val="slide_afe8b431b4925922"/>
  <p:tag name="KSO_WM_UNIT_PRESET_TEXT" val="单击此处添加标题"/>
</p:tagLst>
</file>

<file path=ppt/tags/tag9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469297802&quot;,&quot;product_name&quot;:&quot;wps-wpp-pc&quot;,&quot;intention_code&quot;:&quot;wps_wpp_generate_doc_pay&quot;}*auto_gallery_ai_v2.1.6_ONLINE*6262653138336666633036373637396561346138313364396264646134376136-slide-8"/>
</p:tagLst>
</file>

<file path=ppt/tags/tag98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9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984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afe8b431b4925922"/>
</p:tagLst>
</file>

<file path=ppt/tags/tag98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98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987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9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cb956a6ff1ef03b0c1e2dd9a0d246197a073e5c"/>
  <p:tag name="KSO_WM_NEWLAYOUT_GROUP_ID" val="layout_32"/>
  <p:tag name="KSO_WM_NEWLAYOUT_ID" val="slide_7df23377ab243f50"/>
  <p:tag name="KSO_WM_UNIT_PRESET_TEXT" val="单击此处添加标题"/>
</p:tagLst>
</file>

<file path=ppt/tags/tag98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90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991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9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9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99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995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996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9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9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999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heme/theme1.xml><?xml version="1.0" encoding="utf-8"?>
<a:theme xmlns:a="http://schemas.openxmlformats.org/drawingml/2006/main" name="Office 主题">
  <a:themeElements>
    <a:clrScheme name="蜜橘橙">
      <a:dk1>
        <a:srgbClr val="000000"/>
      </a:dk1>
      <a:lt1>
        <a:srgbClr val="FFFFFF"/>
      </a:lt1>
      <a:dk2>
        <a:srgbClr val="4D2900"/>
      </a:dk2>
      <a:lt2>
        <a:srgbClr val="FFF6EB"/>
      </a:lt2>
      <a:accent1>
        <a:srgbClr val="F58300"/>
      </a:accent1>
      <a:accent2>
        <a:srgbClr val="F59300"/>
      </a:accent2>
      <a:accent3>
        <a:srgbClr val="F5A300"/>
      </a:accent3>
      <a:accent4>
        <a:srgbClr val="F5B400"/>
      </a:accent4>
      <a:accent5>
        <a:srgbClr val="F5C400"/>
      </a:accent5>
      <a:accent6>
        <a:srgbClr val="F5D400"/>
      </a:accent6>
      <a:hlink>
        <a:srgbClr val="8F4C00"/>
      </a:hlink>
      <a:folHlink>
        <a:srgbClr val="64492B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蜜橘橙">
      <a:dk1>
        <a:srgbClr val="000000"/>
      </a:dk1>
      <a:lt1>
        <a:srgbClr val="FFFFFF"/>
      </a:lt1>
      <a:dk2>
        <a:srgbClr val="4D2900"/>
      </a:dk2>
      <a:lt2>
        <a:srgbClr val="FFF6EB"/>
      </a:lt2>
      <a:accent1>
        <a:srgbClr val="F58300"/>
      </a:accent1>
      <a:accent2>
        <a:srgbClr val="F59300"/>
      </a:accent2>
      <a:accent3>
        <a:srgbClr val="F5A300"/>
      </a:accent3>
      <a:accent4>
        <a:srgbClr val="F5B400"/>
      </a:accent4>
      <a:accent5>
        <a:srgbClr val="F5C400"/>
      </a:accent5>
      <a:accent6>
        <a:srgbClr val="F5D400"/>
      </a:accent6>
      <a:hlink>
        <a:srgbClr val="8F4C00"/>
      </a:hlink>
      <a:folHlink>
        <a:srgbClr val="64492B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8990</Words>
  <Application>WPS 演示</Application>
  <PresentationFormat>宽屏</PresentationFormat>
  <Paragraphs>1166</Paragraphs>
  <Slides>69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69</vt:i4>
      </vt:variant>
    </vt:vector>
  </HeadingPairs>
  <TitlesOfParts>
    <vt:vector size="80" baseType="lpstr">
      <vt:lpstr>Arial</vt:lpstr>
      <vt:lpstr>宋体</vt:lpstr>
      <vt:lpstr>Wingdings</vt:lpstr>
      <vt:lpstr>微软雅黑</vt:lpstr>
      <vt:lpstr>MiSans Medium</vt:lpstr>
      <vt:lpstr>Arial Unicode MS</vt:lpstr>
      <vt:lpstr>Calibri</vt:lpstr>
      <vt:lpstr>Office 主题</vt:lpstr>
      <vt:lpstr>1_Office 主题</vt:lpstr>
      <vt:lpstr>Word.Picture.8</vt:lpstr>
      <vt:lpstr>AutoCAD.Drawing.24</vt:lpstr>
      <vt:lpstr>项目八 箱体类零件设计</vt:lpstr>
      <vt:lpstr>目录</vt:lpstr>
      <vt:lpstr>目录</vt:lpstr>
      <vt:lpstr>学习情境</vt:lpstr>
      <vt:lpstr>减速箱设计实例</vt:lpstr>
      <vt:lpstr>知识目标</vt:lpstr>
      <vt:lpstr>箱体零件图绘制技巧</vt:lpstr>
      <vt:lpstr>能力目标</vt:lpstr>
      <vt:lpstr>提高机械制图效率</vt:lpstr>
      <vt:lpstr>思政目标</vt:lpstr>
      <vt:lpstr>AutoCAD机械绘图技巧与团队协作</vt:lpstr>
      <vt:lpstr>任务一  减速器箱盖设计</vt:lpstr>
      <vt:lpstr>任务背景</vt:lpstr>
      <vt:lpstr>操作步骤：1．配置绘图环境</vt:lpstr>
      <vt:lpstr>操作步骤：2．绘制箱盖主视图</vt:lpstr>
      <vt:lpstr>操作步骤：2．绘制箱盖主视图</vt:lpstr>
      <vt:lpstr>操作步骤：2．绘制箱盖主视图</vt:lpstr>
      <vt:lpstr>操作步骤：2．绘制箱盖主视图</vt:lpstr>
      <vt:lpstr>操作步骤：2．绘制箱盖主视图</vt:lpstr>
      <vt:lpstr>操作步骤：2．绘制箱盖主视图</vt:lpstr>
      <vt:lpstr>操作步骤：2．绘制箱盖主视图</vt:lpstr>
      <vt:lpstr>操作步骤：3．绘制箱盖俯视图</vt:lpstr>
      <vt:lpstr>操作步骤：3．绘制箱盖俯视图</vt:lpstr>
      <vt:lpstr>操作步骤：3．绘制箱盖俯视图</vt:lpstr>
      <vt:lpstr>操作步骤：3．绘制箱盖俯视图</vt:lpstr>
      <vt:lpstr>操作步骤：3．绘制箱盖俯视图</vt:lpstr>
      <vt:lpstr>操作步骤：3．绘制箱盖俯视图</vt:lpstr>
      <vt:lpstr>操作步骤：4．绘制箱盖左视图</vt:lpstr>
      <vt:lpstr>操作步骤：4．绘制箱盖左视图</vt:lpstr>
      <vt:lpstr>操作步骤：4．绘制箱盖左视图</vt:lpstr>
      <vt:lpstr>操作步骤：4．绘制箱盖左视图</vt:lpstr>
      <vt:lpstr>操作步骤：4．绘制箱盖左视图</vt:lpstr>
      <vt:lpstr>操作步骤：5．俯视图尺寸标注</vt:lpstr>
      <vt:lpstr>操作步骤：6．主视图尺寸标注</vt:lpstr>
      <vt:lpstr>操作步骤：7．侧视图尺寸标注</vt:lpstr>
      <vt:lpstr>操作步骤</vt:lpstr>
      <vt:lpstr>知识点详解</vt:lpstr>
      <vt:lpstr>知识点详解：1．应用场合</vt:lpstr>
      <vt:lpstr>知识点详解：2．注意事项</vt:lpstr>
      <vt:lpstr>任务二  减速器箱体设计</vt:lpstr>
      <vt:lpstr>任务背景</vt:lpstr>
      <vt:lpstr>操作步骤</vt:lpstr>
      <vt:lpstr>操作步骤：2．设置文字和尺寸标注样式</vt:lpstr>
      <vt:lpstr>操作步骤：3．绘制俯视图</vt:lpstr>
      <vt:lpstr>操作步骤：3．绘制俯视图</vt:lpstr>
      <vt:lpstr>操作步骤：3．绘制俯视图</vt:lpstr>
      <vt:lpstr>操作步骤：3．绘制俯视图</vt:lpstr>
      <vt:lpstr>操作步骤：4．绘制减速器箱体主视图</vt:lpstr>
      <vt:lpstr>操作步骤：4．绘制减速器箱体主视图</vt:lpstr>
      <vt:lpstr>操作步骤：4．绘制减速器箱体主视图</vt:lpstr>
      <vt:lpstr>操作步骤：4．绘制减速器箱体主视图</vt:lpstr>
      <vt:lpstr>操作步骤：4．绘制减速器箱体主视图</vt:lpstr>
      <vt:lpstr>操作步骤：4．绘制减速器箱体主视图</vt:lpstr>
      <vt:lpstr>操作步骤：5．绘制减速器箱体左视图</vt:lpstr>
      <vt:lpstr>操作步骤：5．绘制减速器箱体左视图</vt:lpstr>
      <vt:lpstr>操作步骤</vt:lpstr>
      <vt:lpstr>操作步骤：9．俯视图尺寸标注</vt:lpstr>
      <vt:lpstr>操作步骤：10．主视图尺寸标注</vt:lpstr>
      <vt:lpstr>操作步骤：10．主视图尺寸标注</vt:lpstr>
      <vt:lpstr>操作步骤：10．主视图尺寸标注</vt:lpstr>
      <vt:lpstr>操作步骤：11．侧视图尺寸标注</vt:lpstr>
      <vt:lpstr>操作步骤</vt:lpstr>
      <vt:lpstr>知识点详解：1．箱体类零件</vt:lpstr>
      <vt:lpstr>知识点详解：1．箱体类零件</vt:lpstr>
      <vt:lpstr>PowerPoint 演示文稿</vt:lpstr>
      <vt:lpstr>上机实验</vt:lpstr>
      <vt:lpstr>实验1  绘制齿轮泵前盖零件图</vt:lpstr>
      <vt:lpstr>实验2  绘制齿轮泵机座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项目八 箱体类零件设计</dc:title>
  <dc:creator/>
  <cp:lastModifiedBy>科学虫</cp:lastModifiedBy>
  <cp:revision>2</cp:revision>
  <dcterms:created xsi:type="dcterms:W3CDTF">2025-09-28T06:14:00Z</dcterms:created>
  <dcterms:modified xsi:type="dcterms:W3CDTF">2025-09-30T03:18:57Z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v1.0_ai_69796641177</vt:lpwstr>
  </property>
</Properties>
</file>