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39.svg" ContentType="image/svg+xml"/>
  <Override PartName="/ppt/media/image41.svg" ContentType="image/svg+xml"/>
  <Override PartName="/ppt/media/image43.svg" ContentType="image/svg+xml"/>
  <Override PartName="/ppt/media/image83.svg" ContentType="image/svg+xml"/>
  <Override PartName="/ppt/media/image85.svg" ContentType="image/svg+xml"/>
  <Override PartName="/ppt/media/image8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6"/>
  </p:notesMasterIdLst>
  <p:handoutMasterIdLst>
    <p:handoutMasterId r:id="rId57"/>
  </p:handoutMasterIdLst>
  <p:sldIdLst>
    <p:sldId id="260" r:id="rId4"/>
    <p:sldId id="261" r:id="rId5"/>
    <p:sldId id="262" r:id="rId6"/>
    <p:sldId id="263" r:id="rId7"/>
    <p:sldId id="264" r:id="rId8"/>
    <p:sldId id="265" r:id="rId9"/>
    <p:sldId id="313" r:id="rId10"/>
    <p:sldId id="267" r:id="rId11"/>
    <p:sldId id="268" r:id="rId12"/>
    <p:sldId id="269" r:id="rId13"/>
    <p:sldId id="270" r:id="rId14"/>
    <p:sldId id="271" r:id="rId15"/>
    <p:sldId id="314" r:id="rId16"/>
    <p:sldId id="273" r:id="rId17"/>
    <p:sldId id="274" r:id="rId18"/>
    <p:sldId id="275" r:id="rId19"/>
    <p:sldId id="276" r:id="rId20"/>
    <p:sldId id="277" r:id="rId21"/>
    <p:sldId id="278" r:id="rId22"/>
    <p:sldId id="316" r:id="rId23"/>
    <p:sldId id="281" r:id="rId24"/>
    <p:sldId id="282" r:id="rId25"/>
    <p:sldId id="283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319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26" r:id="rId48"/>
    <p:sldId id="306" r:id="rId49"/>
    <p:sldId id="307" r:id="rId50"/>
    <p:sldId id="308" r:id="rId51"/>
    <p:sldId id="309" r:id="rId52"/>
    <p:sldId id="310" r:id="rId53"/>
    <p:sldId id="311" r:id="rId54"/>
    <p:sldId id="312" r:id="rId55"/>
  </p:sldIdLst>
  <p:sldSz cx="12192000" cy="6858000"/>
  <p:notesSz cx="7103745" cy="10234295"/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  <p:cmAuthor id="2" name="kingsoft" initials="k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2" Type="http://schemas.openxmlformats.org/officeDocument/2006/relationships/tags" Target="tags/tag1195.xml"/><Relationship Id="rId61" Type="http://schemas.openxmlformats.org/officeDocument/2006/relationships/commentAuthors" Target="commentAuthors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8" Type="http://schemas.openxmlformats.org/officeDocument/2006/relationships/tags" Target="../tags/tag82.xml"/><Relationship Id="rId17" Type="http://schemas.openxmlformats.org/officeDocument/2006/relationships/tags" Target="../tags/tag81.xml"/><Relationship Id="rId16" Type="http://schemas.openxmlformats.org/officeDocument/2006/relationships/tags" Target="../tags/tag80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4" Type="http://schemas.openxmlformats.org/officeDocument/2006/relationships/tags" Target="../tags/tag128.xml"/><Relationship Id="rId23" Type="http://schemas.openxmlformats.org/officeDocument/2006/relationships/tags" Target="../tags/tag127.xml"/><Relationship Id="rId22" Type="http://schemas.openxmlformats.org/officeDocument/2006/relationships/tags" Target="../tags/tag126.xml"/><Relationship Id="rId21" Type="http://schemas.openxmlformats.org/officeDocument/2006/relationships/tags" Target="../tags/tag125.xml"/><Relationship Id="rId20" Type="http://schemas.openxmlformats.org/officeDocument/2006/relationships/tags" Target="../tags/tag124.xml"/><Relationship Id="rId2" Type="http://schemas.openxmlformats.org/officeDocument/2006/relationships/tags" Target="../tags/tag106.xml"/><Relationship Id="rId19" Type="http://schemas.openxmlformats.org/officeDocument/2006/relationships/tags" Target="../tags/tag123.xml"/><Relationship Id="rId18" Type="http://schemas.openxmlformats.org/officeDocument/2006/relationships/tags" Target="../tags/tag122.xml"/><Relationship Id="rId17" Type="http://schemas.openxmlformats.org/officeDocument/2006/relationships/tags" Target="../tags/tag121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tags" Target="../tags/tag144.xml"/><Relationship Id="rId19" Type="http://schemas.openxmlformats.org/officeDocument/2006/relationships/tags" Target="../tags/tag161.xml"/><Relationship Id="rId18" Type="http://schemas.openxmlformats.org/officeDocument/2006/relationships/tags" Target="../tags/tag160.xml"/><Relationship Id="rId17" Type="http://schemas.openxmlformats.org/officeDocument/2006/relationships/tags" Target="../tags/tag159.xml"/><Relationship Id="rId16" Type="http://schemas.openxmlformats.org/officeDocument/2006/relationships/tags" Target="../tags/tag158.xml"/><Relationship Id="rId15" Type="http://schemas.openxmlformats.org/officeDocument/2006/relationships/tags" Target="../tags/tag157.xml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tags" Target="../tags/tag15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8" Type="http://schemas.openxmlformats.org/officeDocument/2006/relationships/tags" Target="../tags/tag183.xml"/><Relationship Id="rId17" Type="http://schemas.openxmlformats.org/officeDocument/2006/relationships/tags" Target="../tags/tag182.xml"/><Relationship Id="rId16" Type="http://schemas.openxmlformats.org/officeDocument/2006/relationships/tags" Target="../tags/tag181.xml"/><Relationship Id="rId15" Type="http://schemas.openxmlformats.org/officeDocument/2006/relationships/tags" Target="../tags/tag180.xml"/><Relationship Id="rId14" Type="http://schemas.openxmlformats.org/officeDocument/2006/relationships/tags" Target="../tags/tag179.xml"/><Relationship Id="rId13" Type="http://schemas.openxmlformats.org/officeDocument/2006/relationships/tags" Target="../tags/tag178.xml"/><Relationship Id="rId12" Type="http://schemas.openxmlformats.org/officeDocument/2006/relationships/tags" Target="../tags/tag177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1" Type="http://schemas.openxmlformats.org/officeDocument/2006/relationships/tags" Target="../tags/tag203.xml"/><Relationship Id="rId20" Type="http://schemas.openxmlformats.org/officeDocument/2006/relationships/tags" Target="../tags/tag202.xml"/><Relationship Id="rId2" Type="http://schemas.openxmlformats.org/officeDocument/2006/relationships/tags" Target="../tags/tag184.xml"/><Relationship Id="rId19" Type="http://schemas.openxmlformats.org/officeDocument/2006/relationships/tags" Target="../tags/tag201.xml"/><Relationship Id="rId18" Type="http://schemas.openxmlformats.org/officeDocument/2006/relationships/tags" Target="../tags/tag200.xml"/><Relationship Id="rId17" Type="http://schemas.openxmlformats.org/officeDocument/2006/relationships/tags" Target="../tags/tag199.xml"/><Relationship Id="rId16" Type="http://schemas.openxmlformats.org/officeDocument/2006/relationships/tags" Target="../tags/tag198.xml"/><Relationship Id="rId15" Type="http://schemas.openxmlformats.org/officeDocument/2006/relationships/tags" Target="../tags/tag197.xml"/><Relationship Id="rId14" Type="http://schemas.openxmlformats.org/officeDocument/2006/relationships/tags" Target="../tags/tag196.xml"/><Relationship Id="rId13" Type="http://schemas.openxmlformats.org/officeDocument/2006/relationships/tags" Target="../tags/tag195.xml"/><Relationship Id="rId12" Type="http://schemas.openxmlformats.org/officeDocument/2006/relationships/tags" Target="../tags/tag194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0" Type="http://schemas.openxmlformats.org/officeDocument/2006/relationships/tags" Target="../tags/tag21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1" Type="http://schemas.openxmlformats.org/officeDocument/2006/relationships/tags" Target="../tags/tag222.xml"/><Relationship Id="rId10" Type="http://schemas.openxmlformats.org/officeDocument/2006/relationships/tags" Target="../tags/tag22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6" Type="http://schemas.openxmlformats.org/officeDocument/2006/relationships/tags" Target="../tags/tag237.xml"/><Relationship Id="rId15" Type="http://schemas.openxmlformats.org/officeDocument/2006/relationships/tags" Target="../tags/tag236.xml"/><Relationship Id="rId14" Type="http://schemas.openxmlformats.org/officeDocument/2006/relationships/tags" Target="../tags/tag235.xml"/><Relationship Id="rId13" Type="http://schemas.openxmlformats.org/officeDocument/2006/relationships/tags" Target="../tags/tag234.xml"/><Relationship Id="rId12" Type="http://schemas.openxmlformats.org/officeDocument/2006/relationships/tags" Target="../tags/tag233.xml"/><Relationship Id="rId11" Type="http://schemas.openxmlformats.org/officeDocument/2006/relationships/tags" Target="../tags/tag232.xml"/><Relationship Id="rId10" Type="http://schemas.openxmlformats.org/officeDocument/2006/relationships/tags" Target="../tags/tag23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4" Type="http://schemas.openxmlformats.org/officeDocument/2006/relationships/tags" Target="../tags/tag250.xml"/><Relationship Id="rId13" Type="http://schemas.openxmlformats.org/officeDocument/2006/relationships/tags" Target="../tags/tag249.xml"/><Relationship Id="rId12" Type="http://schemas.openxmlformats.org/officeDocument/2006/relationships/tags" Target="../tags/tag248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58.xml"/><Relationship Id="rId8" Type="http://schemas.openxmlformats.org/officeDocument/2006/relationships/tags" Target="../tags/tag257.xml"/><Relationship Id="rId7" Type="http://schemas.openxmlformats.org/officeDocument/2006/relationships/tags" Target="../tags/tag256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1" Type="http://schemas.openxmlformats.org/officeDocument/2006/relationships/tags" Target="../tags/tag270.xml"/><Relationship Id="rId20" Type="http://schemas.openxmlformats.org/officeDocument/2006/relationships/tags" Target="../tags/tag269.xml"/><Relationship Id="rId2" Type="http://schemas.openxmlformats.org/officeDocument/2006/relationships/tags" Target="../tags/tag251.xml"/><Relationship Id="rId19" Type="http://schemas.openxmlformats.org/officeDocument/2006/relationships/tags" Target="../tags/tag268.xml"/><Relationship Id="rId18" Type="http://schemas.openxmlformats.org/officeDocument/2006/relationships/tags" Target="../tags/tag267.xml"/><Relationship Id="rId17" Type="http://schemas.openxmlformats.org/officeDocument/2006/relationships/tags" Target="../tags/tag266.xml"/><Relationship Id="rId16" Type="http://schemas.openxmlformats.org/officeDocument/2006/relationships/tags" Target="../tags/tag265.xml"/><Relationship Id="rId15" Type="http://schemas.openxmlformats.org/officeDocument/2006/relationships/tags" Target="../tags/tag264.xml"/><Relationship Id="rId14" Type="http://schemas.openxmlformats.org/officeDocument/2006/relationships/tags" Target="../tags/tag263.xml"/><Relationship Id="rId13" Type="http://schemas.openxmlformats.org/officeDocument/2006/relationships/tags" Target="../tags/tag262.xml"/><Relationship Id="rId12" Type="http://schemas.openxmlformats.org/officeDocument/2006/relationships/tags" Target="../tags/tag261.xml"/><Relationship Id="rId11" Type="http://schemas.openxmlformats.org/officeDocument/2006/relationships/tags" Target="../tags/tag260.xml"/><Relationship Id="rId10" Type="http://schemas.openxmlformats.org/officeDocument/2006/relationships/tags" Target="../tags/tag25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5" Type="http://schemas.openxmlformats.org/officeDocument/2006/relationships/tags" Target="../tags/tag294.xml"/><Relationship Id="rId24" Type="http://schemas.openxmlformats.org/officeDocument/2006/relationships/tags" Target="../tags/tag293.xml"/><Relationship Id="rId23" Type="http://schemas.openxmlformats.org/officeDocument/2006/relationships/tags" Target="../tags/tag292.xml"/><Relationship Id="rId22" Type="http://schemas.openxmlformats.org/officeDocument/2006/relationships/tags" Target="../tags/tag291.xml"/><Relationship Id="rId21" Type="http://schemas.openxmlformats.org/officeDocument/2006/relationships/tags" Target="../tags/tag290.xml"/><Relationship Id="rId20" Type="http://schemas.openxmlformats.org/officeDocument/2006/relationships/tags" Target="../tags/tag289.xml"/><Relationship Id="rId2" Type="http://schemas.openxmlformats.org/officeDocument/2006/relationships/tags" Target="../tags/tag271.xml"/><Relationship Id="rId19" Type="http://schemas.openxmlformats.org/officeDocument/2006/relationships/tags" Target="../tags/tag288.xml"/><Relationship Id="rId18" Type="http://schemas.openxmlformats.org/officeDocument/2006/relationships/tags" Target="../tags/tag287.xml"/><Relationship Id="rId17" Type="http://schemas.openxmlformats.org/officeDocument/2006/relationships/tags" Target="../tags/tag286.xml"/><Relationship Id="rId16" Type="http://schemas.openxmlformats.org/officeDocument/2006/relationships/tags" Target="../tags/tag285.xml"/><Relationship Id="rId15" Type="http://schemas.openxmlformats.org/officeDocument/2006/relationships/tags" Target="../tags/tag284.xml"/><Relationship Id="rId14" Type="http://schemas.openxmlformats.org/officeDocument/2006/relationships/tags" Target="../tags/tag283.xml"/><Relationship Id="rId13" Type="http://schemas.openxmlformats.org/officeDocument/2006/relationships/tags" Target="../tags/tag282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302.xml"/><Relationship Id="rId8" Type="http://schemas.openxmlformats.org/officeDocument/2006/relationships/tags" Target="../tags/tag301.xml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8" Type="http://schemas.openxmlformats.org/officeDocument/2006/relationships/tags" Target="../tags/tag311.xml"/><Relationship Id="rId17" Type="http://schemas.openxmlformats.org/officeDocument/2006/relationships/tags" Target="../tags/tag310.xml"/><Relationship Id="rId16" Type="http://schemas.openxmlformats.org/officeDocument/2006/relationships/tags" Target="../tags/tag309.xml"/><Relationship Id="rId15" Type="http://schemas.openxmlformats.org/officeDocument/2006/relationships/tags" Target="../tags/tag308.xml"/><Relationship Id="rId14" Type="http://schemas.openxmlformats.org/officeDocument/2006/relationships/tags" Target="../tags/tag307.xml"/><Relationship Id="rId13" Type="http://schemas.openxmlformats.org/officeDocument/2006/relationships/tags" Target="../tags/tag306.xml"/><Relationship Id="rId12" Type="http://schemas.openxmlformats.org/officeDocument/2006/relationships/tags" Target="../tags/tag305.xml"/><Relationship Id="rId11" Type="http://schemas.openxmlformats.org/officeDocument/2006/relationships/tags" Target="../tags/tag304.xml"/><Relationship Id="rId10" Type="http://schemas.openxmlformats.org/officeDocument/2006/relationships/tags" Target="../tags/tag303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2" Type="http://schemas.openxmlformats.org/officeDocument/2006/relationships/tags" Target="../tags/tag330.xml"/><Relationship Id="rId11" Type="http://schemas.openxmlformats.org/officeDocument/2006/relationships/tags" Target="../tags/tag329.xml"/><Relationship Id="rId10" Type="http://schemas.openxmlformats.org/officeDocument/2006/relationships/tags" Target="../tags/tag328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3" Type="http://schemas.openxmlformats.org/officeDocument/2006/relationships/tags" Target="../tags/tag342.xml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50.xml"/><Relationship Id="rId8" Type="http://schemas.openxmlformats.org/officeDocument/2006/relationships/tags" Target="../tags/tag349.xml"/><Relationship Id="rId7" Type="http://schemas.openxmlformats.org/officeDocument/2006/relationships/tags" Target="../tags/tag348.xml"/><Relationship Id="rId6" Type="http://schemas.openxmlformats.org/officeDocument/2006/relationships/tags" Target="../tags/tag347.xml"/><Relationship Id="rId5" Type="http://schemas.openxmlformats.org/officeDocument/2006/relationships/tags" Target="../tags/tag346.xml"/><Relationship Id="rId4" Type="http://schemas.openxmlformats.org/officeDocument/2006/relationships/tags" Target="../tags/tag345.xml"/><Relationship Id="rId3" Type="http://schemas.openxmlformats.org/officeDocument/2006/relationships/tags" Target="../tags/tag344.xml"/><Relationship Id="rId24" Type="http://schemas.openxmlformats.org/officeDocument/2006/relationships/tags" Target="../tags/tag365.xml"/><Relationship Id="rId23" Type="http://schemas.openxmlformats.org/officeDocument/2006/relationships/tags" Target="../tags/tag364.xml"/><Relationship Id="rId22" Type="http://schemas.openxmlformats.org/officeDocument/2006/relationships/tags" Target="../tags/tag363.xml"/><Relationship Id="rId21" Type="http://schemas.openxmlformats.org/officeDocument/2006/relationships/tags" Target="../tags/tag362.xml"/><Relationship Id="rId20" Type="http://schemas.openxmlformats.org/officeDocument/2006/relationships/tags" Target="../tags/tag361.xml"/><Relationship Id="rId2" Type="http://schemas.openxmlformats.org/officeDocument/2006/relationships/tags" Target="../tags/tag343.xml"/><Relationship Id="rId19" Type="http://schemas.openxmlformats.org/officeDocument/2006/relationships/tags" Target="../tags/tag360.xml"/><Relationship Id="rId18" Type="http://schemas.openxmlformats.org/officeDocument/2006/relationships/tags" Target="../tags/tag359.xml"/><Relationship Id="rId17" Type="http://schemas.openxmlformats.org/officeDocument/2006/relationships/tags" Target="../tags/tag358.xml"/><Relationship Id="rId16" Type="http://schemas.openxmlformats.org/officeDocument/2006/relationships/tags" Target="../tags/tag357.xml"/><Relationship Id="rId15" Type="http://schemas.openxmlformats.org/officeDocument/2006/relationships/tags" Target="../tags/tag356.xml"/><Relationship Id="rId14" Type="http://schemas.openxmlformats.org/officeDocument/2006/relationships/tags" Target="../tags/tag355.xml"/><Relationship Id="rId13" Type="http://schemas.openxmlformats.org/officeDocument/2006/relationships/tags" Target="../tags/tag354.xml"/><Relationship Id="rId12" Type="http://schemas.openxmlformats.org/officeDocument/2006/relationships/tags" Target="../tags/tag353.xml"/><Relationship Id="rId11" Type="http://schemas.openxmlformats.org/officeDocument/2006/relationships/tags" Target="../tags/tag352.xml"/><Relationship Id="rId10" Type="http://schemas.openxmlformats.org/officeDocument/2006/relationships/tags" Target="../tags/tag351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tags" Target="../tags/tag383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tags" Target="../tags/tag379.xml"/><Relationship Id="rId24" Type="http://schemas.openxmlformats.org/officeDocument/2006/relationships/tags" Target="../tags/tag400.xml"/><Relationship Id="rId23" Type="http://schemas.openxmlformats.org/officeDocument/2006/relationships/tags" Target="../tags/tag399.xml"/><Relationship Id="rId22" Type="http://schemas.openxmlformats.org/officeDocument/2006/relationships/tags" Target="../tags/tag398.xml"/><Relationship Id="rId21" Type="http://schemas.openxmlformats.org/officeDocument/2006/relationships/tags" Target="../tags/tag397.xml"/><Relationship Id="rId20" Type="http://schemas.openxmlformats.org/officeDocument/2006/relationships/tags" Target="../tags/tag396.xml"/><Relationship Id="rId2" Type="http://schemas.openxmlformats.org/officeDocument/2006/relationships/tags" Target="../tags/tag378.xml"/><Relationship Id="rId19" Type="http://schemas.openxmlformats.org/officeDocument/2006/relationships/tags" Target="../tags/tag395.xml"/><Relationship Id="rId18" Type="http://schemas.openxmlformats.org/officeDocument/2006/relationships/tags" Target="../tags/tag394.xml"/><Relationship Id="rId17" Type="http://schemas.openxmlformats.org/officeDocument/2006/relationships/tags" Target="../tags/tag393.xml"/><Relationship Id="rId16" Type="http://schemas.openxmlformats.org/officeDocument/2006/relationships/tags" Target="../tags/tag392.xml"/><Relationship Id="rId15" Type="http://schemas.openxmlformats.org/officeDocument/2006/relationships/tags" Target="../tags/tag391.xml"/><Relationship Id="rId14" Type="http://schemas.openxmlformats.org/officeDocument/2006/relationships/tags" Target="../tags/tag390.xml"/><Relationship Id="rId13" Type="http://schemas.openxmlformats.org/officeDocument/2006/relationships/tags" Target="../tags/tag389.xml"/><Relationship Id="rId12" Type="http://schemas.openxmlformats.org/officeDocument/2006/relationships/tags" Target="../tags/tag388.xml"/><Relationship Id="rId11" Type="http://schemas.openxmlformats.org/officeDocument/2006/relationships/tags" Target="../tags/tag387.xml"/><Relationship Id="rId10" Type="http://schemas.openxmlformats.org/officeDocument/2006/relationships/tags" Target="../tags/tag386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408.xml"/><Relationship Id="rId8" Type="http://schemas.openxmlformats.org/officeDocument/2006/relationships/tags" Target="../tags/tag407.xml"/><Relationship Id="rId7" Type="http://schemas.openxmlformats.org/officeDocument/2006/relationships/tags" Target="../tags/tag406.xml"/><Relationship Id="rId6" Type="http://schemas.openxmlformats.org/officeDocument/2006/relationships/tags" Target="../tags/tag405.xml"/><Relationship Id="rId5" Type="http://schemas.openxmlformats.org/officeDocument/2006/relationships/tags" Target="../tags/tag404.xml"/><Relationship Id="rId4" Type="http://schemas.openxmlformats.org/officeDocument/2006/relationships/tags" Target="../tags/tag403.xml"/><Relationship Id="rId3" Type="http://schemas.openxmlformats.org/officeDocument/2006/relationships/tags" Target="../tags/tag402.xml"/><Relationship Id="rId20" Type="http://schemas.openxmlformats.org/officeDocument/2006/relationships/tags" Target="../tags/tag419.xml"/><Relationship Id="rId2" Type="http://schemas.openxmlformats.org/officeDocument/2006/relationships/tags" Target="../tags/tag401.xml"/><Relationship Id="rId19" Type="http://schemas.openxmlformats.org/officeDocument/2006/relationships/tags" Target="../tags/tag418.xml"/><Relationship Id="rId18" Type="http://schemas.openxmlformats.org/officeDocument/2006/relationships/tags" Target="../tags/tag417.xml"/><Relationship Id="rId17" Type="http://schemas.openxmlformats.org/officeDocument/2006/relationships/tags" Target="../tags/tag416.xml"/><Relationship Id="rId16" Type="http://schemas.openxmlformats.org/officeDocument/2006/relationships/tags" Target="../tags/tag415.xml"/><Relationship Id="rId15" Type="http://schemas.openxmlformats.org/officeDocument/2006/relationships/tags" Target="../tags/tag414.xml"/><Relationship Id="rId14" Type="http://schemas.openxmlformats.org/officeDocument/2006/relationships/tags" Target="../tags/tag413.xml"/><Relationship Id="rId13" Type="http://schemas.openxmlformats.org/officeDocument/2006/relationships/tags" Target="../tags/tag412.xml"/><Relationship Id="rId12" Type="http://schemas.openxmlformats.org/officeDocument/2006/relationships/tags" Target="../tags/tag411.xml"/><Relationship Id="rId11" Type="http://schemas.openxmlformats.org/officeDocument/2006/relationships/tags" Target="../tags/tag410.xml"/><Relationship Id="rId10" Type="http://schemas.openxmlformats.org/officeDocument/2006/relationships/tags" Target="../tags/tag4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427.xml"/><Relationship Id="rId8" Type="http://schemas.openxmlformats.org/officeDocument/2006/relationships/tags" Target="../tags/tag426.xml"/><Relationship Id="rId7" Type="http://schemas.openxmlformats.org/officeDocument/2006/relationships/tags" Target="../tags/tag425.xml"/><Relationship Id="rId6" Type="http://schemas.openxmlformats.org/officeDocument/2006/relationships/tags" Target="../tags/tag424.xml"/><Relationship Id="rId5" Type="http://schemas.openxmlformats.org/officeDocument/2006/relationships/tags" Target="../tags/tag423.xml"/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4" Type="http://schemas.openxmlformats.org/officeDocument/2006/relationships/tags" Target="../tags/tag432.xml"/><Relationship Id="rId13" Type="http://schemas.openxmlformats.org/officeDocument/2006/relationships/tags" Target="../tags/tag431.xml"/><Relationship Id="rId12" Type="http://schemas.openxmlformats.org/officeDocument/2006/relationships/tags" Target="../tags/tag430.xml"/><Relationship Id="rId11" Type="http://schemas.openxmlformats.org/officeDocument/2006/relationships/tags" Target="../tags/tag429.xml"/><Relationship Id="rId10" Type="http://schemas.openxmlformats.org/officeDocument/2006/relationships/tags" Target="../tags/tag428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439.xml"/><Relationship Id="rId7" Type="http://schemas.openxmlformats.org/officeDocument/2006/relationships/tags" Target="../tags/tag438.xml"/><Relationship Id="rId6" Type="http://schemas.openxmlformats.org/officeDocument/2006/relationships/tags" Target="../tags/tag437.xml"/><Relationship Id="rId5" Type="http://schemas.openxmlformats.org/officeDocument/2006/relationships/tags" Target="../tags/tag436.xml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tags" Target="../tags/tag433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447.xml"/><Relationship Id="rId8" Type="http://schemas.openxmlformats.org/officeDocument/2006/relationships/tags" Target="../tags/tag446.xml"/><Relationship Id="rId7" Type="http://schemas.openxmlformats.org/officeDocument/2006/relationships/tags" Target="../tags/tag445.xml"/><Relationship Id="rId6" Type="http://schemas.openxmlformats.org/officeDocument/2006/relationships/tags" Target="../tags/tag444.xml"/><Relationship Id="rId5" Type="http://schemas.openxmlformats.org/officeDocument/2006/relationships/tags" Target="../tags/tag443.xml"/><Relationship Id="rId4" Type="http://schemas.openxmlformats.org/officeDocument/2006/relationships/tags" Target="../tags/tag442.xml"/><Relationship Id="rId3" Type="http://schemas.openxmlformats.org/officeDocument/2006/relationships/tags" Target="../tags/tag441.xml"/><Relationship Id="rId21" Type="http://schemas.openxmlformats.org/officeDocument/2006/relationships/tags" Target="../tags/tag459.xml"/><Relationship Id="rId20" Type="http://schemas.openxmlformats.org/officeDocument/2006/relationships/tags" Target="../tags/tag458.xml"/><Relationship Id="rId2" Type="http://schemas.openxmlformats.org/officeDocument/2006/relationships/tags" Target="../tags/tag440.xml"/><Relationship Id="rId19" Type="http://schemas.openxmlformats.org/officeDocument/2006/relationships/tags" Target="../tags/tag457.xml"/><Relationship Id="rId18" Type="http://schemas.openxmlformats.org/officeDocument/2006/relationships/tags" Target="../tags/tag456.xml"/><Relationship Id="rId17" Type="http://schemas.openxmlformats.org/officeDocument/2006/relationships/tags" Target="../tags/tag455.xml"/><Relationship Id="rId16" Type="http://schemas.openxmlformats.org/officeDocument/2006/relationships/tags" Target="../tags/tag454.xml"/><Relationship Id="rId15" Type="http://schemas.openxmlformats.org/officeDocument/2006/relationships/tags" Target="../tags/tag453.xml"/><Relationship Id="rId14" Type="http://schemas.openxmlformats.org/officeDocument/2006/relationships/tags" Target="../tags/tag452.xml"/><Relationship Id="rId13" Type="http://schemas.openxmlformats.org/officeDocument/2006/relationships/tags" Target="../tags/tag451.xml"/><Relationship Id="rId12" Type="http://schemas.openxmlformats.org/officeDocument/2006/relationships/tags" Target="../tags/tag450.xml"/><Relationship Id="rId11" Type="http://schemas.openxmlformats.org/officeDocument/2006/relationships/tags" Target="../tags/tag449.xml"/><Relationship Id="rId10" Type="http://schemas.openxmlformats.org/officeDocument/2006/relationships/tags" Target="../tags/tag448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467.xml"/><Relationship Id="rId8" Type="http://schemas.openxmlformats.org/officeDocument/2006/relationships/tags" Target="../tags/tag466.xml"/><Relationship Id="rId7" Type="http://schemas.openxmlformats.org/officeDocument/2006/relationships/tags" Target="../tags/tag465.xml"/><Relationship Id="rId6" Type="http://schemas.openxmlformats.org/officeDocument/2006/relationships/tags" Target="../tags/tag464.xml"/><Relationship Id="rId5" Type="http://schemas.openxmlformats.org/officeDocument/2006/relationships/tags" Target="../tags/tag463.xml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4" Type="http://schemas.openxmlformats.org/officeDocument/2006/relationships/tags" Target="../tags/tag472.xml"/><Relationship Id="rId13" Type="http://schemas.openxmlformats.org/officeDocument/2006/relationships/tags" Target="../tags/tag471.xml"/><Relationship Id="rId12" Type="http://schemas.openxmlformats.org/officeDocument/2006/relationships/tags" Target="../tags/tag470.xml"/><Relationship Id="rId11" Type="http://schemas.openxmlformats.org/officeDocument/2006/relationships/tags" Target="../tags/tag469.xml"/><Relationship Id="rId10" Type="http://schemas.openxmlformats.org/officeDocument/2006/relationships/tags" Target="../tags/tag468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480.xml"/><Relationship Id="rId8" Type="http://schemas.openxmlformats.org/officeDocument/2006/relationships/tags" Target="../tags/tag479.xml"/><Relationship Id="rId7" Type="http://schemas.openxmlformats.org/officeDocument/2006/relationships/tags" Target="../tags/tag478.xml"/><Relationship Id="rId6" Type="http://schemas.openxmlformats.org/officeDocument/2006/relationships/tags" Target="../tags/tag477.xml"/><Relationship Id="rId5" Type="http://schemas.openxmlformats.org/officeDocument/2006/relationships/tags" Target="../tags/tag476.xml"/><Relationship Id="rId4" Type="http://schemas.openxmlformats.org/officeDocument/2006/relationships/tags" Target="../tags/tag475.xml"/><Relationship Id="rId3" Type="http://schemas.openxmlformats.org/officeDocument/2006/relationships/tags" Target="../tags/tag474.xml"/><Relationship Id="rId2" Type="http://schemas.openxmlformats.org/officeDocument/2006/relationships/tags" Target="../tags/tag473.xml"/><Relationship Id="rId16" Type="http://schemas.openxmlformats.org/officeDocument/2006/relationships/tags" Target="../tags/tag487.xml"/><Relationship Id="rId15" Type="http://schemas.openxmlformats.org/officeDocument/2006/relationships/tags" Target="../tags/tag486.xml"/><Relationship Id="rId14" Type="http://schemas.openxmlformats.org/officeDocument/2006/relationships/tags" Target="../tags/tag485.xml"/><Relationship Id="rId13" Type="http://schemas.openxmlformats.org/officeDocument/2006/relationships/tags" Target="../tags/tag484.xml"/><Relationship Id="rId12" Type="http://schemas.openxmlformats.org/officeDocument/2006/relationships/tags" Target="../tags/tag483.xml"/><Relationship Id="rId11" Type="http://schemas.openxmlformats.org/officeDocument/2006/relationships/tags" Target="../tags/tag482.xml"/><Relationship Id="rId10" Type="http://schemas.openxmlformats.org/officeDocument/2006/relationships/tags" Target="../tags/tag481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495.xml"/><Relationship Id="rId8" Type="http://schemas.openxmlformats.org/officeDocument/2006/relationships/tags" Target="../tags/tag494.xml"/><Relationship Id="rId7" Type="http://schemas.openxmlformats.org/officeDocument/2006/relationships/tags" Target="../tags/tag493.xml"/><Relationship Id="rId6" Type="http://schemas.openxmlformats.org/officeDocument/2006/relationships/tags" Target="../tags/tag492.xml"/><Relationship Id="rId5" Type="http://schemas.openxmlformats.org/officeDocument/2006/relationships/tags" Target="../tags/tag491.xml"/><Relationship Id="rId4" Type="http://schemas.openxmlformats.org/officeDocument/2006/relationships/tags" Target="../tags/tag490.xml"/><Relationship Id="rId3" Type="http://schemas.openxmlformats.org/officeDocument/2006/relationships/tags" Target="../tags/tag489.xml"/><Relationship Id="rId24" Type="http://schemas.openxmlformats.org/officeDocument/2006/relationships/tags" Target="../tags/tag510.xml"/><Relationship Id="rId23" Type="http://schemas.openxmlformats.org/officeDocument/2006/relationships/tags" Target="../tags/tag509.xml"/><Relationship Id="rId22" Type="http://schemas.openxmlformats.org/officeDocument/2006/relationships/tags" Target="../tags/tag508.xml"/><Relationship Id="rId21" Type="http://schemas.openxmlformats.org/officeDocument/2006/relationships/tags" Target="../tags/tag507.xml"/><Relationship Id="rId20" Type="http://schemas.openxmlformats.org/officeDocument/2006/relationships/tags" Target="../tags/tag506.xml"/><Relationship Id="rId2" Type="http://schemas.openxmlformats.org/officeDocument/2006/relationships/tags" Target="../tags/tag488.xml"/><Relationship Id="rId19" Type="http://schemas.openxmlformats.org/officeDocument/2006/relationships/tags" Target="../tags/tag505.xml"/><Relationship Id="rId18" Type="http://schemas.openxmlformats.org/officeDocument/2006/relationships/tags" Target="../tags/tag504.xml"/><Relationship Id="rId17" Type="http://schemas.openxmlformats.org/officeDocument/2006/relationships/tags" Target="../tags/tag503.xml"/><Relationship Id="rId16" Type="http://schemas.openxmlformats.org/officeDocument/2006/relationships/tags" Target="../tags/tag502.xml"/><Relationship Id="rId15" Type="http://schemas.openxmlformats.org/officeDocument/2006/relationships/tags" Target="../tags/tag501.xml"/><Relationship Id="rId14" Type="http://schemas.openxmlformats.org/officeDocument/2006/relationships/tags" Target="../tags/tag500.xml"/><Relationship Id="rId13" Type="http://schemas.openxmlformats.org/officeDocument/2006/relationships/tags" Target="../tags/tag499.xml"/><Relationship Id="rId12" Type="http://schemas.openxmlformats.org/officeDocument/2006/relationships/tags" Target="../tags/tag498.xml"/><Relationship Id="rId11" Type="http://schemas.openxmlformats.org/officeDocument/2006/relationships/tags" Target="../tags/tag497.xml"/><Relationship Id="rId10" Type="http://schemas.openxmlformats.org/officeDocument/2006/relationships/tags" Target="../tags/tag496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518.xml"/><Relationship Id="rId8" Type="http://schemas.openxmlformats.org/officeDocument/2006/relationships/tags" Target="../tags/tag517.xml"/><Relationship Id="rId7" Type="http://schemas.openxmlformats.org/officeDocument/2006/relationships/tags" Target="../tags/tag516.xml"/><Relationship Id="rId6" Type="http://schemas.openxmlformats.org/officeDocument/2006/relationships/tags" Target="../tags/tag515.xml"/><Relationship Id="rId5" Type="http://schemas.openxmlformats.org/officeDocument/2006/relationships/tags" Target="../tags/tag514.xml"/><Relationship Id="rId4" Type="http://schemas.openxmlformats.org/officeDocument/2006/relationships/tags" Target="../tags/tag513.xml"/><Relationship Id="rId3" Type="http://schemas.openxmlformats.org/officeDocument/2006/relationships/tags" Target="../tags/tag512.xml"/><Relationship Id="rId2" Type="http://schemas.openxmlformats.org/officeDocument/2006/relationships/tags" Target="../tags/tag511.xml"/><Relationship Id="rId16" Type="http://schemas.openxmlformats.org/officeDocument/2006/relationships/tags" Target="../tags/tag525.xml"/><Relationship Id="rId15" Type="http://schemas.openxmlformats.org/officeDocument/2006/relationships/tags" Target="../tags/tag524.xml"/><Relationship Id="rId14" Type="http://schemas.openxmlformats.org/officeDocument/2006/relationships/tags" Target="../tags/tag523.xml"/><Relationship Id="rId13" Type="http://schemas.openxmlformats.org/officeDocument/2006/relationships/tags" Target="../tags/tag522.xml"/><Relationship Id="rId12" Type="http://schemas.openxmlformats.org/officeDocument/2006/relationships/tags" Target="../tags/tag521.xml"/><Relationship Id="rId11" Type="http://schemas.openxmlformats.org/officeDocument/2006/relationships/tags" Target="../tags/tag520.xml"/><Relationship Id="rId10" Type="http://schemas.openxmlformats.org/officeDocument/2006/relationships/tags" Target="../tags/tag519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532.xml"/><Relationship Id="rId7" Type="http://schemas.openxmlformats.org/officeDocument/2006/relationships/tags" Target="../tags/tag531.xml"/><Relationship Id="rId6" Type="http://schemas.openxmlformats.org/officeDocument/2006/relationships/tags" Target="../tags/tag530.xml"/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540.xml"/><Relationship Id="rId8" Type="http://schemas.openxmlformats.org/officeDocument/2006/relationships/tags" Target="../tags/tag539.xml"/><Relationship Id="rId7" Type="http://schemas.openxmlformats.org/officeDocument/2006/relationships/tags" Target="../tags/tag538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3" Type="http://schemas.openxmlformats.org/officeDocument/2006/relationships/tags" Target="../tags/tag544.xml"/><Relationship Id="rId12" Type="http://schemas.openxmlformats.org/officeDocument/2006/relationships/tags" Target="../tags/tag543.xml"/><Relationship Id="rId11" Type="http://schemas.openxmlformats.org/officeDocument/2006/relationships/tags" Target="../tags/tag542.xml"/><Relationship Id="rId10" Type="http://schemas.openxmlformats.org/officeDocument/2006/relationships/tags" Target="../tags/tag541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552.xml"/><Relationship Id="rId8" Type="http://schemas.openxmlformats.org/officeDocument/2006/relationships/tags" Target="../tags/tag551.xml"/><Relationship Id="rId7" Type="http://schemas.openxmlformats.org/officeDocument/2006/relationships/tags" Target="../tags/tag550.xml"/><Relationship Id="rId6" Type="http://schemas.openxmlformats.org/officeDocument/2006/relationships/tags" Target="../tags/tag549.xml"/><Relationship Id="rId5" Type="http://schemas.openxmlformats.org/officeDocument/2006/relationships/tags" Target="../tags/tag548.xml"/><Relationship Id="rId4" Type="http://schemas.openxmlformats.org/officeDocument/2006/relationships/tags" Target="../tags/tag547.xml"/><Relationship Id="rId3" Type="http://schemas.openxmlformats.org/officeDocument/2006/relationships/tags" Target="../tags/tag546.xml"/><Relationship Id="rId21" Type="http://schemas.openxmlformats.org/officeDocument/2006/relationships/tags" Target="../tags/tag564.xml"/><Relationship Id="rId20" Type="http://schemas.openxmlformats.org/officeDocument/2006/relationships/tags" Target="../tags/tag563.xml"/><Relationship Id="rId2" Type="http://schemas.openxmlformats.org/officeDocument/2006/relationships/tags" Target="../tags/tag545.xml"/><Relationship Id="rId19" Type="http://schemas.openxmlformats.org/officeDocument/2006/relationships/tags" Target="../tags/tag562.xml"/><Relationship Id="rId18" Type="http://schemas.openxmlformats.org/officeDocument/2006/relationships/tags" Target="../tags/tag561.xml"/><Relationship Id="rId17" Type="http://schemas.openxmlformats.org/officeDocument/2006/relationships/tags" Target="../tags/tag560.xml"/><Relationship Id="rId16" Type="http://schemas.openxmlformats.org/officeDocument/2006/relationships/tags" Target="../tags/tag559.xml"/><Relationship Id="rId15" Type="http://schemas.openxmlformats.org/officeDocument/2006/relationships/tags" Target="../tags/tag558.xml"/><Relationship Id="rId14" Type="http://schemas.openxmlformats.org/officeDocument/2006/relationships/tags" Target="../tags/tag557.xml"/><Relationship Id="rId13" Type="http://schemas.openxmlformats.org/officeDocument/2006/relationships/tags" Target="../tags/tag556.xml"/><Relationship Id="rId12" Type="http://schemas.openxmlformats.org/officeDocument/2006/relationships/tags" Target="../tags/tag555.xml"/><Relationship Id="rId11" Type="http://schemas.openxmlformats.org/officeDocument/2006/relationships/tags" Target="../tags/tag554.xml"/><Relationship Id="rId10" Type="http://schemas.openxmlformats.org/officeDocument/2006/relationships/tags" Target="../tags/tag553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7" Type="http://schemas.openxmlformats.org/officeDocument/2006/relationships/tags" Target="../tags/tag570.xml"/><Relationship Id="rId6" Type="http://schemas.openxmlformats.org/officeDocument/2006/relationships/tags" Target="../tags/tag569.xml"/><Relationship Id="rId5" Type="http://schemas.openxmlformats.org/officeDocument/2006/relationships/tags" Target="../tags/tag568.xml"/><Relationship Id="rId4" Type="http://schemas.openxmlformats.org/officeDocument/2006/relationships/tags" Target="../tags/tag567.xml"/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7" Type="http://schemas.openxmlformats.org/officeDocument/2006/relationships/tags" Target="../tags/tag576.xml"/><Relationship Id="rId6" Type="http://schemas.openxmlformats.org/officeDocument/2006/relationships/tags" Target="../tags/tag575.xml"/><Relationship Id="rId5" Type="http://schemas.openxmlformats.org/officeDocument/2006/relationships/tags" Target="../tags/tag574.xml"/><Relationship Id="rId4" Type="http://schemas.openxmlformats.org/officeDocument/2006/relationships/tags" Target="../tags/tag573.xml"/><Relationship Id="rId3" Type="http://schemas.openxmlformats.org/officeDocument/2006/relationships/tags" Target="../tags/tag572.xml"/><Relationship Id="rId2" Type="http://schemas.openxmlformats.org/officeDocument/2006/relationships/tags" Target="../tags/tag571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584.xml"/><Relationship Id="rId8" Type="http://schemas.openxmlformats.org/officeDocument/2006/relationships/tags" Target="../tags/tag583.xml"/><Relationship Id="rId7" Type="http://schemas.openxmlformats.org/officeDocument/2006/relationships/tags" Target="../tags/tag582.xml"/><Relationship Id="rId6" Type="http://schemas.openxmlformats.org/officeDocument/2006/relationships/tags" Target="../tags/tag581.xml"/><Relationship Id="rId5" Type="http://schemas.openxmlformats.org/officeDocument/2006/relationships/tags" Target="../tags/tag580.xml"/><Relationship Id="rId4" Type="http://schemas.openxmlformats.org/officeDocument/2006/relationships/tags" Target="../tags/tag579.xml"/><Relationship Id="rId3" Type="http://schemas.openxmlformats.org/officeDocument/2006/relationships/tags" Target="../tags/tag578.xml"/><Relationship Id="rId2" Type="http://schemas.openxmlformats.org/officeDocument/2006/relationships/tags" Target="../tags/tag577.xml"/><Relationship Id="rId12" Type="http://schemas.openxmlformats.org/officeDocument/2006/relationships/tags" Target="../tags/tag587.xml"/><Relationship Id="rId11" Type="http://schemas.openxmlformats.org/officeDocument/2006/relationships/tags" Target="../tags/tag586.xml"/><Relationship Id="rId10" Type="http://schemas.openxmlformats.org/officeDocument/2006/relationships/tags" Target="../tags/tag585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594.xml"/><Relationship Id="rId8" Type="http://schemas.openxmlformats.org/officeDocument/2006/relationships/tags" Target="../tags/tag593.xml"/><Relationship Id="rId7" Type="http://schemas.openxmlformats.org/officeDocument/2006/relationships/tags" Target="../tags/tag592.xml"/><Relationship Id="rId6" Type="http://schemas.openxmlformats.org/officeDocument/2006/relationships/tags" Target="../tags/tag591.xml"/><Relationship Id="rId5" Type="http://schemas.openxmlformats.org/officeDocument/2006/relationships/tags" Target="../tags/tag590.xml"/><Relationship Id="rId4" Type="http://schemas.openxmlformats.org/officeDocument/2006/relationships/tags" Target="../tags/tag589.xml"/><Relationship Id="rId3" Type="http://schemas.openxmlformats.org/officeDocument/2006/relationships/image" Target="../media/image2.png"/><Relationship Id="rId2" Type="http://schemas.openxmlformats.org/officeDocument/2006/relationships/tags" Target="../tags/tag588.xml"/><Relationship Id="rId19" Type="http://schemas.openxmlformats.org/officeDocument/2006/relationships/tags" Target="../tags/tag604.xml"/><Relationship Id="rId18" Type="http://schemas.openxmlformats.org/officeDocument/2006/relationships/tags" Target="../tags/tag603.xml"/><Relationship Id="rId17" Type="http://schemas.openxmlformats.org/officeDocument/2006/relationships/tags" Target="../tags/tag602.xml"/><Relationship Id="rId16" Type="http://schemas.openxmlformats.org/officeDocument/2006/relationships/tags" Target="../tags/tag601.xml"/><Relationship Id="rId15" Type="http://schemas.openxmlformats.org/officeDocument/2006/relationships/tags" Target="../tags/tag600.xml"/><Relationship Id="rId14" Type="http://schemas.openxmlformats.org/officeDocument/2006/relationships/tags" Target="../tags/tag599.xml"/><Relationship Id="rId13" Type="http://schemas.openxmlformats.org/officeDocument/2006/relationships/tags" Target="../tags/tag598.xml"/><Relationship Id="rId12" Type="http://schemas.openxmlformats.org/officeDocument/2006/relationships/tags" Target="../tags/tag597.xml"/><Relationship Id="rId11" Type="http://schemas.openxmlformats.org/officeDocument/2006/relationships/tags" Target="../tags/tag596.xml"/><Relationship Id="rId10" Type="http://schemas.openxmlformats.org/officeDocument/2006/relationships/tags" Target="../tags/tag595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612.xml"/><Relationship Id="rId8" Type="http://schemas.openxmlformats.org/officeDocument/2006/relationships/tags" Target="../tags/tag611.xml"/><Relationship Id="rId7" Type="http://schemas.openxmlformats.org/officeDocument/2006/relationships/tags" Target="../tags/tag610.xml"/><Relationship Id="rId6" Type="http://schemas.openxmlformats.org/officeDocument/2006/relationships/tags" Target="../tags/tag609.xml"/><Relationship Id="rId5" Type="http://schemas.openxmlformats.org/officeDocument/2006/relationships/tags" Target="../tags/tag608.xml"/><Relationship Id="rId4" Type="http://schemas.openxmlformats.org/officeDocument/2006/relationships/tags" Target="../tags/tag607.xml"/><Relationship Id="rId3" Type="http://schemas.openxmlformats.org/officeDocument/2006/relationships/tags" Target="../tags/tag606.xml"/><Relationship Id="rId2" Type="http://schemas.openxmlformats.org/officeDocument/2006/relationships/tags" Target="../tags/tag605.xml"/><Relationship Id="rId18" Type="http://schemas.openxmlformats.org/officeDocument/2006/relationships/tags" Target="../tags/tag621.xml"/><Relationship Id="rId17" Type="http://schemas.openxmlformats.org/officeDocument/2006/relationships/tags" Target="../tags/tag620.xml"/><Relationship Id="rId16" Type="http://schemas.openxmlformats.org/officeDocument/2006/relationships/tags" Target="../tags/tag619.xml"/><Relationship Id="rId15" Type="http://schemas.openxmlformats.org/officeDocument/2006/relationships/tags" Target="../tags/tag618.xml"/><Relationship Id="rId14" Type="http://schemas.openxmlformats.org/officeDocument/2006/relationships/tags" Target="../tags/tag617.xml"/><Relationship Id="rId13" Type="http://schemas.openxmlformats.org/officeDocument/2006/relationships/tags" Target="../tags/tag616.xml"/><Relationship Id="rId12" Type="http://schemas.openxmlformats.org/officeDocument/2006/relationships/tags" Target="../tags/tag615.xml"/><Relationship Id="rId11" Type="http://schemas.openxmlformats.org/officeDocument/2006/relationships/tags" Target="../tags/tag614.xml"/><Relationship Id="rId10" Type="http://schemas.openxmlformats.org/officeDocument/2006/relationships/tags" Target="../tags/tag613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6" Type="http://schemas.openxmlformats.org/officeDocument/2006/relationships/tags" Target="../tags/tag626.xml"/><Relationship Id="rId5" Type="http://schemas.openxmlformats.org/officeDocument/2006/relationships/tags" Target="../tags/tag625.xml"/><Relationship Id="rId4" Type="http://schemas.openxmlformats.org/officeDocument/2006/relationships/tags" Target="../tags/tag624.xml"/><Relationship Id="rId3" Type="http://schemas.openxmlformats.org/officeDocument/2006/relationships/tags" Target="../tags/tag623.xml"/><Relationship Id="rId2" Type="http://schemas.openxmlformats.org/officeDocument/2006/relationships/tags" Target="../tags/tag622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7" Type="http://schemas.openxmlformats.org/officeDocument/2006/relationships/tags" Target="../tags/tag631.xml"/><Relationship Id="rId6" Type="http://schemas.openxmlformats.org/officeDocument/2006/relationships/tags" Target="../tags/tag630.xml"/><Relationship Id="rId5" Type="http://schemas.openxmlformats.org/officeDocument/2006/relationships/tags" Target="../tags/tag629.xml"/><Relationship Id="rId4" Type="http://schemas.openxmlformats.org/officeDocument/2006/relationships/tags" Target="../tags/tag628.xml"/><Relationship Id="rId3" Type="http://schemas.openxmlformats.org/officeDocument/2006/relationships/image" Target="../media/image3.png"/><Relationship Id="rId2" Type="http://schemas.openxmlformats.org/officeDocument/2006/relationships/tags" Target="../tags/tag627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7" Type="http://schemas.openxmlformats.org/officeDocument/2006/relationships/tags" Target="../tags/tag637.xml"/><Relationship Id="rId6" Type="http://schemas.openxmlformats.org/officeDocument/2006/relationships/tags" Target="../tags/tag636.xml"/><Relationship Id="rId5" Type="http://schemas.openxmlformats.org/officeDocument/2006/relationships/tags" Target="../tags/tag635.xml"/><Relationship Id="rId4" Type="http://schemas.openxmlformats.org/officeDocument/2006/relationships/tags" Target="../tags/tag634.xml"/><Relationship Id="rId3" Type="http://schemas.openxmlformats.org/officeDocument/2006/relationships/tags" Target="../tags/tag633.xml"/><Relationship Id="rId2" Type="http://schemas.openxmlformats.org/officeDocument/2006/relationships/tags" Target="../tags/tag632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645.xml"/><Relationship Id="rId8" Type="http://schemas.openxmlformats.org/officeDocument/2006/relationships/tags" Target="../tags/tag644.xml"/><Relationship Id="rId7" Type="http://schemas.openxmlformats.org/officeDocument/2006/relationships/tags" Target="../tags/tag643.xml"/><Relationship Id="rId6" Type="http://schemas.openxmlformats.org/officeDocument/2006/relationships/tags" Target="../tags/tag642.xml"/><Relationship Id="rId5" Type="http://schemas.openxmlformats.org/officeDocument/2006/relationships/tags" Target="../tags/tag641.xml"/><Relationship Id="rId4" Type="http://schemas.openxmlformats.org/officeDocument/2006/relationships/tags" Target="../tags/tag640.xml"/><Relationship Id="rId3" Type="http://schemas.openxmlformats.org/officeDocument/2006/relationships/tags" Target="../tags/tag639.xml"/><Relationship Id="rId2" Type="http://schemas.openxmlformats.org/officeDocument/2006/relationships/tags" Target="../tags/tag638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5" Type="http://schemas.openxmlformats.org/officeDocument/2006/relationships/tags" Target="../tags/tag649.xml"/><Relationship Id="rId4" Type="http://schemas.openxmlformats.org/officeDocument/2006/relationships/tags" Target="../tags/tag648.xml"/><Relationship Id="rId3" Type="http://schemas.openxmlformats.org/officeDocument/2006/relationships/tags" Target="../tags/tag647.xml"/><Relationship Id="rId2" Type="http://schemas.openxmlformats.org/officeDocument/2006/relationships/tags" Target="../tags/tag646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" Type="http://schemas.openxmlformats.org/officeDocument/2006/relationships/tags" Target="../tags/tag650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5" Type="http://schemas.openxmlformats.org/officeDocument/2006/relationships/tags" Target="../tags/tag656.xml"/><Relationship Id="rId4" Type="http://schemas.openxmlformats.org/officeDocument/2006/relationships/tags" Target="../tags/tag655.xml"/><Relationship Id="rId3" Type="http://schemas.openxmlformats.org/officeDocument/2006/relationships/tags" Target="../tags/tag654.xml"/><Relationship Id="rId2" Type="http://schemas.openxmlformats.org/officeDocument/2006/relationships/tags" Target="../tags/tag653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6" Type="http://schemas.openxmlformats.org/officeDocument/2006/relationships/tags" Target="../tags/tag661.xml"/><Relationship Id="rId5" Type="http://schemas.openxmlformats.org/officeDocument/2006/relationships/tags" Target="../tags/tag660.xml"/><Relationship Id="rId4" Type="http://schemas.openxmlformats.org/officeDocument/2006/relationships/tags" Target="../tags/tag659.xml"/><Relationship Id="rId3" Type="http://schemas.openxmlformats.org/officeDocument/2006/relationships/tags" Target="../tags/tag658.xml"/><Relationship Id="rId2" Type="http://schemas.openxmlformats.org/officeDocument/2006/relationships/tags" Target="../tags/tag657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668.xml"/><Relationship Id="rId8" Type="http://schemas.openxmlformats.org/officeDocument/2006/relationships/tags" Target="../tags/tag667.xml"/><Relationship Id="rId7" Type="http://schemas.openxmlformats.org/officeDocument/2006/relationships/tags" Target="../tags/tag666.xml"/><Relationship Id="rId6" Type="http://schemas.openxmlformats.org/officeDocument/2006/relationships/tags" Target="../tags/tag665.xml"/><Relationship Id="rId5" Type="http://schemas.openxmlformats.org/officeDocument/2006/relationships/tags" Target="../tags/tag664.xml"/><Relationship Id="rId4" Type="http://schemas.openxmlformats.org/officeDocument/2006/relationships/tags" Target="../tags/tag663.xml"/><Relationship Id="rId3" Type="http://schemas.openxmlformats.org/officeDocument/2006/relationships/image" Target="../media/image1.png"/><Relationship Id="rId2" Type="http://schemas.openxmlformats.org/officeDocument/2006/relationships/tags" Target="../tags/tag662.xml"/><Relationship Id="rId10" Type="http://schemas.openxmlformats.org/officeDocument/2006/relationships/tags" Target="../tags/tag669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676.xml"/><Relationship Id="rId8" Type="http://schemas.openxmlformats.org/officeDocument/2006/relationships/tags" Target="../tags/tag675.xml"/><Relationship Id="rId7" Type="http://schemas.openxmlformats.org/officeDocument/2006/relationships/tags" Target="../tags/tag674.xml"/><Relationship Id="rId6" Type="http://schemas.openxmlformats.org/officeDocument/2006/relationships/tags" Target="../tags/tag673.xml"/><Relationship Id="rId5" Type="http://schemas.openxmlformats.org/officeDocument/2006/relationships/tags" Target="../tags/tag672.xml"/><Relationship Id="rId4" Type="http://schemas.openxmlformats.org/officeDocument/2006/relationships/tags" Target="../tags/tag671.xml"/><Relationship Id="rId3" Type="http://schemas.openxmlformats.org/officeDocument/2006/relationships/image" Target="../media/image2.png"/><Relationship Id="rId2" Type="http://schemas.openxmlformats.org/officeDocument/2006/relationships/tags" Target="../tags/tag670.xml"/><Relationship Id="rId19" Type="http://schemas.openxmlformats.org/officeDocument/2006/relationships/tags" Target="../tags/tag686.xml"/><Relationship Id="rId18" Type="http://schemas.openxmlformats.org/officeDocument/2006/relationships/tags" Target="../tags/tag685.xml"/><Relationship Id="rId17" Type="http://schemas.openxmlformats.org/officeDocument/2006/relationships/tags" Target="../tags/tag684.xml"/><Relationship Id="rId16" Type="http://schemas.openxmlformats.org/officeDocument/2006/relationships/tags" Target="../tags/tag683.xml"/><Relationship Id="rId15" Type="http://schemas.openxmlformats.org/officeDocument/2006/relationships/tags" Target="../tags/tag682.xml"/><Relationship Id="rId14" Type="http://schemas.openxmlformats.org/officeDocument/2006/relationships/tags" Target="../tags/tag681.xml"/><Relationship Id="rId13" Type="http://schemas.openxmlformats.org/officeDocument/2006/relationships/tags" Target="../tags/tag680.xml"/><Relationship Id="rId12" Type="http://schemas.openxmlformats.org/officeDocument/2006/relationships/tags" Target="../tags/tag679.xml"/><Relationship Id="rId11" Type="http://schemas.openxmlformats.org/officeDocument/2006/relationships/tags" Target="../tags/tag678.xml"/><Relationship Id="rId10" Type="http://schemas.openxmlformats.org/officeDocument/2006/relationships/tags" Target="../tags/tag677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693.xml"/><Relationship Id="rId8" Type="http://schemas.openxmlformats.org/officeDocument/2006/relationships/tags" Target="../tags/tag692.xml"/><Relationship Id="rId7" Type="http://schemas.openxmlformats.org/officeDocument/2006/relationships/tags" Target="../tags/tag691.xml"/><Relationship Id="rId6" Type="http://schemas.openxmlformats.org/officeDocument/2006/relationships/tags" Target="../tags/tag690.xml"/><Relationship Id="rId5" Type="http://schemas.openxmlformats.org/officeDocument/2006/relationships/tags" Target="../tags/tag689.xml"/><Relationship Id="rId4" Type="http://schemas.openxmlformats.org/officeDocument/2006/relationships/tags" Target="../tags/tag688.xml"/><Relationship Id="rId3" Type="http://schemas.openxmlformats.org/officeDocument/2006/relationships/image" Target="../media/image1.png"/><Relationship Id="rId2" Type="http://schemas.openxmlformats.org/officeDocument/2006/relationships/tags" Target="../tags/tag687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4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20447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26035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内容占位符 14"/>
          <p:cNvSpPr>
            <a:spLocks noGrp="1"/>
          </p:cNvSpPr>
          <p:nvPr>
            <p:ph idx="16391" hasCustomPrompt="1"/>
            <p:custDataLst>
              <p:tags r:id="rId9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02400" y="45593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02400" y="51181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3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方向错位-并列-26_9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84800" cy="2209800"/>
          </a:xfrm>
          <a:custGeom>
            <a:avLst/>
            <a:gdLst>
              <a:gd name="connisteX0" fmla="*/ 0 w 5384800"/>
              <a:gd name="connsiteY0" fmla="*/ 203200 h 2209800"/>
              <a:gd name="connisteX1" fmla="*/ 203200 w 5384800"/>
              <a:gd name="connsiteY1" fmla="*/ 0 h 2209800"/>
              <a:gd name="connisteX2" fmla="*/ 5384800 w 5384800"/>
              <a:gd name="connsiteY2" fmla="*/ 0 h 2209800"/>
              <a:gd name="connisteX3" fmla="*/ 5384800 w 5384800"/>
              <a:gd name="connsiteY3" fmla="*/ 2209800 h 2209800"/>
              <a:gd name="connisteX4" fmla="*/ 203200 w 5384800"/>
              <a:gd name="connsiteY4" fmla="*/ 2209800 h 2209800"/>
              <a:gd name="connisteX5" fmla="*/ 0 w 5384800"/>
              <a:gd name="connsiteY5" fmla="*/ 2006600 h 2209800"/>
              <a:gd name="connisteX6" fmla="*/ 0 w 5384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lnTo>
                  <a:pt x="5384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92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4511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02400" y="44069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02400" y="49657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4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0" hasCustomPrompt="1"/>
            <p:custDataLst>
              <p:tags r:id="rId6"/>
            </p:custDataLst>
          </p:nvPr>
        </p:nvSpPr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008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008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71628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3152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315200" y="11176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96774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8298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829800" y="1117600"/>
            <a:ext cx="1752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中内下图-装饰下-默认位置-并列-59_51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3759200"/>
            <a:ext cx="10972800" cy="2489200"/>
          </a:xfrm>
          <a:custGeom>
            <a:avLst/>
            <a:gdLst>
              <a:gd name="connisteX0" fmla="*/ 0 w 10972800"/>
              <a:gd name="connsiteY0" fmla="*/ 203200 h 2489200"/>
              <a:gd name="connisteX1" fmla="*/ 203200 w 10972800"/>
              <a:gd name="connsiteY1" fmla="*/ 0 h 2489200"/>
              <a:gd name="connisteX2" fmla="*/ 10769600 w 10972800"/>
              <a:gd name="connsiteY2" fmla="*/ 0 h 2489200"/>
              <a:gd name="connisteX3" fmla="*/ 10972800 w 10972800"/>
              <a:gd name="connsiteY3" fmla="*/ 203200 h 2489200"/>
              <a:gd name="connisteX4" fmla="*/ 10972800 w 10972800"/>
              <a:gd name="connsiteY4" fmla="*/ 2286000 h 2489200"/>
              <a:gd name="connisteX5" fmla="*/ 10769600 w 10972800"/>
              <a:gd name="connsiteY5" fmla="*/ 2489200 h 2489200"/>
              <a:gd name="connisteX6" fmla="*/ 203200 w 10972800"/>
              <a:gd name="connsiteY6" fmla="*/ 2489200 h 2489200"/>
              <a:gd name="connisteX7" fmla="*/ 0 w 10972800"/>
              <a:gd name="connsiteY7" fmla="*/ 2286000 h 2489200"/>
              <a:gd name="connisteX8" fmla="*/ 0 w 109728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286000"/>
                </a:lnTo>
                <a:cubicBezTo>
                  <a:pt x="10972800" y="2398224"/>
                  <a:pt x="10881824" y="2489200"/>
                  <a:pt x="107696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1524000"/>
            <a:ext cx="2514600" cy="2082800"/>
          </a:xfrm>
          <a:custGeom>
            <a:avLst/>
            <a:gdLst>
              <a:gd name="connisteX0" fmla="*/ 0 w 2514600"/>
              <a:gd name="connsiteY0" fmla="*/ 203200 h 2082800"/>
              <a:gd name="connisteX1" fmla="*/ 203200 w 2514600"/>
              <a:gd name="connsiteY1" fmla="*/ 0 h 2082800"/>
              <a:gd name="connisteX2" fmla="*/ 2311400 w 2514600"/>
              <a:gd name="connsiteY2" fmla="*/ 0 h 2082800"/>
              <a:gd name="connisteX3" fmla="*/ 2514600 w 2514600"/>
              <a:gd name="connsiteY3" fmla="*/ 203200 h 2082800"/>
              <a:gd name="connisteX4" fmla="*/ 2514600 w 2514600"/>
              <a:gd name="connsiteY4" fmla="*/ 1879600 h 2082800"/>
              <a:gd name="connisteX5" fmla="*/ 2311400 w 2514600"/>
              <a:gd name="connsiteY5" fmla="*/ 2082800 h 2082800"/>
              <a:gd name="connisteX6" fmla="*/ 203200 w 2514600"/>
              <a:gd name="connsiteY6" fmla="*/ 2082800 h 2082800"/>
              <a:gd name="connisteX7" fmla="*/ 0 w 2514600"/>
              <a:gd name="connsiteY7" fmla="*/ 1879600 h 2082800"/>
              <a:gd name="connisteX8" fmla="*/ 0 w 25146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1879600"/>
                </a:lnTo>
                <a:cubicBezTo>
                  <a:pt x="2514600" y="1991824"/>
                  <a:pt x="2423624" y="2082800"/>
                  <a:pt x="23114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28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387600"/>
            <a:ext cx="1905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429000" y="1524000"/>
            <a:ext cx="2514600" cy="2082800"/>
          </a:xfrm>
          <a:custGeom>
            <a:avLst/>
            <a:gdLst>
              <a:gd name="connisteX0" fmla="*/ 0 w 2514600"/>
              <a:gd name="connsiteY0" fmla="*/ 203200 h 2082800"/>
              <a:gd name="connisteX1" fmla="*/ 203200 w 2514600"/>
              <a:gd name="connsiteY1" fmla="*/ 0 h 2082800"/>
              <a:gd name="connisteX2" fmla="*/ 2311400 w 2514600"/>
              <a:gd name="connsiteY2" fmla="*/ 0 h 2082800"/>
              <a:gd name="connisteX3" fmla="*/ 2514600 w 2514600"/>
              <a:gd name="connsiteY3" fmla="*/ 203200 h 2082800"/>
              <a:gd name="connisteX4" fmla="*/ 2514600 w 2514600"/>
              <a:gd name="connsiteY4" fmla="*/ 1879600 h 2082800"/>
              <a:gd name="connisteX5" fmla="*/ 2311400 w 2514600"/>
              <a:gd name="connsiteY5" fmla="*/ 2082800 h 2082800"/>
              <a:gd name="connisteX6" fmla="*/ 203200 w 2514600"/>
              <a:gd name="connsiteY6" fmla="*/ 2082800 h 2082800"/>
              <a:gd name="connisteX7" fmla="*/ 0 w 2514600"/>
              <a:gd name="connsiteY7" fmla="*/ 1879600 h 2082800"/>
              <a:gd name="connisteX8" fmla="*/ 0 w 25146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1879600"/>
                </a:lnTo>
                <a:cubicBezTo>
                  <a:pt x="2514600" y="1991824"/>
                  <a:pt x="2423624" y="2082800"/>
                  <a:pt x="23114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733800" y="1828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733800" y="2387600"/>
            <a:ext cx="1905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248400" y="1524000"/>
            <a:ext cx="2514600" cy="2082800"/>
          </a:xfrm>
          <a:custGeom>
            <a:avLst/>
            <a:gdLst>
              <a:gd name="connisteX0" fmla="*/ 0 w 2514600"/>
              <a:gd name="connsiteY0" fmla="*/ 203200 h 2082800"/>
              <a:gd name="connisteX1" fmla="*/ 203200 w 2514600"/>
              <a:gd name="connsiteY1" fmla="*/ 0 h 2082800"/>
              <a:gd name="connisteX2" fmla="*/ 2311400 w 2514600"/>
              <a:gd name="connsiteY2" fmla="*/ 0 h 2082800"/>
              <a:gd name="connisteX3" fmla="*/ 2514600 w 2514600"/>
              <a:gd name="connsiteY3" fmla="*/ 203200 h 2082800"/>
              <a:gd name="connisteX4" fmla="*/ 2514600 w 2514600"/>
              <a:gd name="connsiteY4" fmla="*/ 1879600 h 2082800"/>
              <a:gd name="connisteX5" fmla="*/ 2311400 w 2514600"/>
              <a:gd name="connsiteY5" fmla="*/ 2082800 h 2082800"/>
              <a:gd name="connisteX6" fmla="*/ 203200 w 2514600"/>
              <a:gd name="connsiteY6" fmla="*/ 2082800 h 2082800"/>
              <a:gd name="connisteX7" fmla="*/ 0 w 2514600"/>
              <a:gd name="connsiteY7" fmla="*/ 1879600 h 2082800"/>
              <a:gd name="connisteX8" fmla="*/ 0 w 25146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1879600"/>
                </a:lnTo>
                <a:cubicBezTo>
                  <a:pt x="2514600" y="1991824"/>
                  <a:pt x="2423624" y="2082800"/>
                  <a:pt x="23114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1828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2387600"/>
            <a:ext cx="1905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067800" y="1524000"/>
            <a:ext cx="2514600" cy="2082800"/>
          </a:xfrm>
          <a:custGeom>
            <a:avLst/>
            <a:gdLst>
              <a:gd name="connisteX0" fmla="*/ 0 w 2514600"/>
              <a:gd name="connsiteY0" fmla="*/ 203200 h 2082800"/>
              <a:gd name="connisteX1" fmla="*/ 203200 w 2514600"/>
              <a:gd name="connsiteY1" fmla="*/ 0 h 2082800"/>
              <a:gd name="connisteX2" fmla="*/ 2311400 w 2514600"/>
              <a:gd name="connsiteY2" fmla="*/ 0 h 2082800"/>
              <a:gd name="connisteX3" fmla="*/ 2514600 w 2514600"/>
              <a:gd name="connsiteY3" fmla="*/ 203200 h 2082800"/>
              <a:gd name="connisteX4" fmla="*/ 2514600 w 2514600"/>
              <a:gd name="connsiteY4" fmla="*/ 1879600 h 2082800"/>
              <a:gd name="connisteX5" fmla="*/ 2311400 w 2514600"/>
              <a:gd name="connsiteY5" fmla="*/ 2082800 h 2082800"/>
              <a:gd name="connisteX6" fmla="*/ 203200 w 2514600"/>
              <a:gd name="connsiteY6" fmla="*/ 2082800 h 2082800"/>
              <a:gd name="connisteX7" fmla="*/ 0 w 2514600"/>
              <a:gd name="connsiteY7" fmla="*/ 1879600 h 2082800"/>
              <a:gd name="connisteX8" fmla="*/ 0 w 25146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146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1879600"/>
                </a:lnTo>
                <a:cubicBezTo>
                  <a:pt x="2514600" y="1991824"/>
                  <a:pt x="2423624" y="2082800"/>
                  <a:pt x="23114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372600" y="18288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372600" y="2387600"/>
            <a:ext cx="1905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9_1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373033" y="16510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987800" y="31750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987800" y="3683000"/>
            <a:ext cx="1989667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6972300" y="16510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87067" y="31750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87067" y="3683000"/>
            <a:ext cx="1989667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9571567" y="16510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186333" y="31750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186333" y="3683000"/>
            <a:ext cx="1989667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8448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3403600"/>
            <a:ext cx="312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10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52578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5184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708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708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9779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9314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9314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52578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4102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75184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76708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76708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9779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99314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9314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2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3835400 w 4038600"/>
              <a:gd name="connsiteY2" fmla="*/ 0 h 4724400"/>
              <a:gd name="connisteX3" fmla="*/ 4038600 w 4038600"/>
              <a:gd name="connsiteY3" fmla="*/ 203200 h 4724400"/>
              <a:gd name="connisteX4" fmla="*/ 4038600 w 4038600"/>
              <a:gd name="connsiteY4" fmla="*/ 4521200 h 4724400"/>
              <a:gd name="connisteX5" fmla="*/ 3835400 w 4038600"/>
              <a:gd name="connsiteY5" fmla="*/ 4724400 h 4724400"/>
              <a:gd name="connisteX6" fmla="*/ 203200 w 4038600"/>
              <a:gd name="connsiteY6" fmla="*/ 4724400 h 4724400"/>
              <a:gd name="connisteX7" fmla="*/ 0 w 4038600"/>
              <a:gd name="connsiteY7" fmla="*/ 4521200 h 4724400"/>
              <a:gd name="connisteX8" fmla="*/ 0 w 4038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105400" y="157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105400" y="213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7416800" y="157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416800" y="213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9728200" y="157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9728200" y="213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51054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5105400" y="467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4168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7416800" y="467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5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739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861060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6096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32258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3782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3782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5842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9944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9944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6096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32258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33782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33782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5842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59944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59944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5052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6576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6576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4008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2964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488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4488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7_3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3251200"/>
            <a:ext cx="2514600" cy="2997200"/>
          </a:xfrm>
          <a:custGeom>
            <a:avLst/>
            <a:gdLst>
              <a:gd name="connisteX0" fmla="*/ 0 w 2514600"/>
              <a:gd name="connsiteY0" fmla="*/ 0 h 2997200"/>
              <a:gd name="connisteX1" fmla="*/ 2514600 w 2514600"/>
              <a:gd name="connsiteY1" fmla="*/ 0 h 2997200"/>
              <a:gd name="connisteX2" fmla="*/ 2514600 w 2514600"/>
              <a:gd name="connsiteY2" fmla="*/ 2794000 h 2997200"/>
              <a:gd name="connisteX3" fmla="*/ 2311400 w 2514600"/>
              <a:gd name="connsiteY3" fmla="*/ 2997200 h 2997200"/>
              <a:gd name="connisteX4" fmla="*/ 203200 w 2514600"/>
              <a:gd name="connsiteY4" fmla="*/ 2997200 h 2997200"/>
              <a:gd name="connisteX5" fmla="*/ 0 w 2514600"/>
              <a:gd name="connsiteY5" fmla="*/ 2794000 h 2997200"/>
              <a:gd name="connisteX6" fmla="*/ 0 w 25146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997200">
                <a:moveTo>
                  <a:pt x="0" y="0"/>
                </a:moveTo>
                <a:lnTo>
                  <a:pt x="2514600" y="0"/>
                </a:lnTo>
                <a:lnTo>
                  <a:pt x="2514600" y="2794000"/>
                </a:lnTo>
                <a:cubicBezTo>
                  <a:pt x="2514600" y="2906224"/>
                  <a:pt x="2423624" y="2997200"/>
                  <a:pt x="23114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609600" y="1524000"/>
            <a:ext cx="2514600" cy="1727200"/>
          </a:xfrm>
          <a:custGeom>
            <a:avLst/>
            <a:gdLst>
              <a:gd name="connisteX0" fmla="*/ 0 w 2514600"/>
              <a:gd name="connsiteY0" fmla="*/ 203200 h 1727200"/>
              <a:gd name="connisteX1" fmla="*/ 203200 w 2514600"/>
              <a:gd name="connsiteY1" fmla="*/ 0 h 1727200"/>
              <a:gd name="connisteX2" fmla="*/ 2311400 w 2514600"/>
              <a:gd name="connsiteY2" fmla="*/ 0 h 1727200"/>
              <a:gd name="connisteX3" fmla="*/ 2514600 w 2514600"/>
              <a:gd name="connsiteY3" fmla="*/ 203200 h 1727200"/>
              <a:gd name="connisteX4" fmla="*/ 2514600 w 2514600"/>
              <a:gd name="connsiteY4" fmla="*/ 1727200 h 1727200"/>
              <a:gd name="connisteX5" fmla="*/ 0 w 2514600"/>
              <a:gd name="connsiteY5" fmla="*/ 1727200 h 1727200"/>
              <a:gd name="connisteX6" fmla="*/ 0 w 2514600"/>
              <a:gd name="connsiteY6" fmla="*/ 2032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172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1727200"/>
                </a:lnTo>
                <a:lnTo>
                  <a:pt x="0" y="172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3556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1148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429000" y="3251200"/>
            <a:ext cx="2514600" cy="2997200"/>
          </a:xfrm>
          <a:custGeom>
            <a:avLst/>
            <a:gdLst>
              <a:gd name="connisteX0" fmla="*/ 0 w 2514600"/>
              <a:gd name="connsiteY0" fmla="*/ 0 h 2997200"/>
              <a:gd name="connisteX1" fmla="*/ 2514600 w 2514600"/>
              <a:gd name="connsiteY1" fmla="*/ 0 h 2997200"/>
              <a:gd name="connisteX2" fmla="*/ 2514600 w 2514600"/>
              <a:gd name="connsiteY2" fmla="*/ 2794000 h 2997200"/>
              <a:gd name="connisteX3" fmla="*/ 2311400 w 2514600"/>
              <a:gd name="connsiteY3" fmla="*/ 2997200 h 2997200"/>
              <a:gd name="connisteX4" fmla="*/ 203200 w 2514600"/>
              <a:gd name="connsiteY4" fmla="*/ 2997200 h 2997200"/>
              <a:gd name="connisteX5" fmla="*/ 0 w 2514600"/>
              <a:gd name="connsiteY5" fmla="*/ 2794000 h 2997200"/>
              <a:gd name="connisteX6" fmla="*/ 0 w 25146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997200">
                <a:moveTo>
                  <a:pt x="0" y="0"/>
                </a:moveTo>
                <a:lnTo>
                  <a:pt x="2514600" y="0"/>
                </a:lnTo>
                <a:lnTo>
                  <a:pt x="2514600" y="2794000"/>
                </a:lnTo>
                <a:cubicBezTo>
                  <a:pt x="2514600" y="2906224"/>
                  <a:pt x="2423624" y="2997200"/>
                  <a:pt x="23114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429000" y="1524000"/>
            <a:ext cx="2514600" cy="1727200"/>
          </a:xfrm>
          <a:custGeom>
            <a:avLst/>
            <a:gdLst>
              <a:gd name="connisteX0" fmla="*/ 0 w 2514600"/>
              <a:gd name="connsiteY0" fmla="*/ 203200 h 1727200"/>
              <a:gd name="connisteX1" fmla="*/ 203200 w 2514600"/>
              <a:gd name="connsiteY1" fmla="*/ 0 h 1727200"/>
              <a:gd name="connisteX2" fmla="*/ 2311400 w 2514600"/>
              <a:gd name="connsiteY2" fmla="*/ 0 h 1727200"/>
              <a:gd name="connisteX3" fmla="*/ 2514600 w 2514600"/>
              <a:gd name="connsiteY3" fmla="*/ 203200 h 1727200"/>
              <a:gd name="connisteX4" fmla="*/ 2514600 w 2514600"/>
              <a:gd name="connsiteY4" fmla="*/ 1727200 h 1727200"/>
              <a:gd name="connisteX5" fmla="*/ 0 w 2514600"/>
              <a:gd name="connsiteY5" fmla="*/ 1727200 h 1727200"/>
              <a:gd name="connisteX6" fmla="*/ 0 w 2514600"/>
              <a:gd name="connsiteY6" fmla="*/ 2032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172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1727200"/>
                </a:lnTo>
                <a:lnTo>
                  <a:pt x="0" y="172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3733800" y="3556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733800" y="41148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248400" y="3251200"/>
            <a:ext cx="2514600" cy="2997200"/>
          </a:xfrm>
          <a:custGeom>
            <a:avLst/>
            <a:gdLst>
              <a:gd name="connisteX0" fmla="*/ 0 w 2514600"/>
              <a:gd name="connsiteY0" fmla="*/ 0 h 2997200"/>
              <a:gd name="connisteX1" fmla="*/ 2514600 w 2514600"/>
              <a:gd name="connsiteY1" fmla="*/ 0 h 2997200"/>
              <a:gd name="connisteX2" fmla="*/ 2514600 w 2514600"/>
              <a:gd name="connsiteY2" fmla="*/ 2794000 h 2997200"/>
              <a:gd name="connisteX3" fmla="*/ 2311400 w 2514600"/>
              <a:gd name="connsiteY3" fmla="*/ 2997200 h 2997200"/>
              <a:gd name="connisteX4" fmla="*/ 203200 w 2514600"/>
              <a:gd name="connsiteY4" fmla="*/ 2997200 h 2997200"/>
              <a:gd name="connisteX5" fmla="*/ 0 w 2514600"/>
              <a:gd name="connsiteY5" fmla="*/ 2794000 h 2997200"/>
              <a:gd name="connisteX6" fmla="*/ 0 w 25146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997200">
                <a:moveTo>
                  <a:pt x="0" y="0"/>
                </a:moveTo>
                <a:lnTo>
                  <a:pt x="2514600" y="0"/>
                </a:lnTo>
                <a:lnTo>
                  <a:pt x="2514600" y="2794000"/>
                </a:lnTo>
                <a:cubicBezTo>
                  <a:pt x="2514600" y="2906224"/>
                  <a:pt x="2423624" y="2997200"/>
                  <a:pt x="23114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6248400" y="1524000"/>
            <a:ext cx="2514600" cy="1727200"/>
          </a:xfrm>
          <a:custGeom>
            <a:avLst/>
            <a:gdLst>
              <a:gd name="connisteX0" fmla="*/ 0 w 2514600"/>
              <a:gd name="connsiteY0" fmla="*/ 203200 h 1727200"/>
              <a:gd name="connisteX1" fmla="*/ 203200 w 2514600"/>
              <a:gd name="connsiteY1" fmla="*/ 0 h 1727200"/>
              <a:gd name="connisteX2" fmla="*/ 2311400 w 2514600"/>
              <a:gd name="connsiteY2" fmla="*/ 0 h 1727200"/>
              <a:gd name="connisteX3" fmla="*/ 2514600 w 2514600"/>
              <a:gd name="connsiteY3" fmla="*/ 203200 h 1727200"/>
              <a:gd name="connisteX4" fmla="*/ 2514600 w 2514600"/>
              <a:gd name="connsiteY4" fmla="*/ 1727200 h 1727200"/>
              <a:gd name="connisteX5" fmla="*/ 0 w 2514600"/>
              <a:gd name="connsiteY5" fmla="*/ 1727200 h 1727200"/>
              <a:gd name="connisteX6" fmla="*/ 0 w 2514600"/>
              <a:gd name="connsiteY6" fmla="*/ 2032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172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1727200"/>
                </a:lnTo>
                <a:lnTo>
                  <a:pt x="0" y="172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553200" y="3556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6553200" y="41148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9067800" y="3251200"/>
            <a:ext cx="2514600" cy="2997200"/>
          </a:xfrm>
          <a:custGeom>
            <a:avLst/>
            <a:gdLst>
              <a:gd name="connisteX0" fmla="*/ 0 w 2514600"/>
              <a:gd name="connsiteY0" fmla="*/ 0 h 2997200"/>
              <a:gd name="connisteX1" fmla="*/ 2514600 w 2514600"/>
              <a:gd name="connsiteY1" fmla="*/ 0 h 2997200"/>
              <a:gd name="connisteX2" fmla="*/ 2514600 w 2514600"/>
              <a:gd name="connsiteY2" fmla="*/ 2794000 h 2997200"/>
              <a:gd name="connisteX3" fmla="*/ 2311400 w 2514600"/>
              <a:gd name="connsiteY3" fmla="*/ 2997200 h 2997200"/>
              <a:gd name="connisteX4" fmla="*/ 203200 w 2514600"/>
              <a:gd name="connsiteY4" fmla="*/ 2997200 h 2997200"/>
              <a:gd name="connisteX5" fmla="*/ 0 w 2514600"/>
              <a:gd name="connsiteY5" fmla="*/ 2794000 h 2997200"/>
              <a:gd name="connisteX6" fmla="*/ 0 w 25146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997200">
                <a:moveTo>
                  <a:pt x="0" y="0"/>
                </a:moveTo>
                <a:lnTo>
                  <a:pt x="2514600" y="0"/>
                </a:lnTo>
                <a:lnTo>
                  <a:pt x="2514600" y="2794000"/>
                </a:lnTo>
                <a:cubicBezTo>
                  <a:pt x="2514600" y="2906224"/>
                  <a:pt x="2423624" y="2997200"/>
                  <a:pt x="23114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9067800" y="1524000"/>
            <a:ext cx="2514600" cy="1727200"/>
          </a:xfrm>
          <a:custGeom>
            <a:avLst/>
            <a:gdLst>
              <a:gd name="connisteX0" fmla="*/ 0 w 2514600"/>
              <a:gd name="connsiteY0" fmla="*/ 203200 h 1727200"/>
              <a:gd name="connisteX1" fmla="*/ 203200 w 2514600"/>
              <a:gd name="connsiteY1" fmla="*/ 0 h 1727200"/>
              <a:gd name="connisteX2" fmla="*/ 2311400 w 2514600"/>
              <a:gd name="connsiteY2" fmla="*/ 0 h 1727200"/>
              <a:gd name="connisteX3" fmla="*/ 2514600 w 2514600"/>
              <a:gd name="connsiteY3" fmla="*/ 203200 h 1727200"/>
              <a:gd name="connisteX4" fmla="*/ 2514600 w 2514600"/>
              <a:gd name="connsiteY4" fmla="*/ 1727200 h 1727200"/>
              <a:gd name="connisteX5" fmla="*/ 0 w 2514600"/>
              <a:gd name="connsiteY5" fmla="*/ 1727200 h 1727200"/>
              <a:gd name="connisteX6" fmla="*/ 0 w 2514600"/>
              <a:gd name="connsiteY6" fmla="*/ 2032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172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1727200"/>
                </a:lnTo>
                <a:lnTo>
                  <a:pt x="0" y="172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9372600" y="3556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372600" y="41148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1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3942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44704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5029200"/>
            <a:ext cx="3162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420100" y="44704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420100" y="5029200"/>
            <a:ext cx="3162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0" y="1524000"/>
            <a:ext cx="5486400" cy="4724400"/>
          </a:xfrm>
          <a:custGeom>
            <a:avLst/>
            <a:gdLst>
              <a:gd name="connisteX0" fmla="*/ 0 w 5486400"/>
              <a:gd name="connsiteY0" fmla="*/ 0 h 4724400"/>
              <a:gd name="connisteX1" fmla="*/ 5283200 w 5486400"/>
              <a:gd name="connsiteY1" fmla="*/ 0 h 4724400"/>
              <a:gd name="connisteX2" fmla="*/ 5486400 w 5486400"/>
              <a:gd name="connsiteY2" fmla="*/ 203200 h 4724400"/>
              <a:gd name="connisteX3" fmla="*/ 5486400 w 5486400"/>
              <a:gd name="connsiteY3" fmla="*/ 4521200 h 4724400"/>
              <a:gd name="connisteX4" fmla="*/ 5283200 w 5486400"/>
              <a:gd name="connsiteY4" fmla="*/ 4724400 h 4724400"/>
              <a:gd name="connisteX5" fmla="*/ 0 w 5486400"/>
              <a:gd name="connsiteY5" fmla="*/ 4724400 h 4724400"/>
              <a:gd name="connisteX6" fmla="*/ 0 w 5486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0"/>
                </a:move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553200" y="2108200"/>
            <a:ext cx="4572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553200" y="2667000"/>
            <a:ext cx="4572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4191000"/>
            <a:ext cx="4572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4749800"/>
            <a:ext cx="4572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0_3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581400 w 3581400"/>
              <a:gd name="connsiteY2" fmla="*/ 0 h 5638800"/>
              <a:gd name="connisteX3" fmla="*/ 3581400 w 3581400"/>
              <a:gd name="connsiteY3" fmla="*/ 5638800 h 5638800"/>
              <a:gd name="connisteX4" fmla="*/ 203200 w 3581400"/>
              <a:gd name="connsiteY4" fmla="*/ 5638800 h 5638800"/>
              <a:gd name="connisteX5" fmla="*/ 0 w 3581400"/>
              <a:gd name="connsiteY5" fmla="*/ 5435600 h 5638800"/>
              <a:gd name="connisteX6" fmla="*/ 0 w 3581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7162800" y="609600"/>
            <a:ext cx="4419600" cy="5638800"/>
          </a:xfrm>
          <a:custGeom>
            <a:avLst/>
            <a:gdLst>
              <a:gd name="connisteX0" fmla="*/ 0 w 4419600"/>
              <a:gd name="connsiteY0" fmla="*/ 0 h 5638800"/>
              <a:gd name="connisteX1" fmla="*/ 4216400 w 4419600"/>
              <a:gd name="connsiteY1" fmla="*/ 0 h 5638800"/>
              <a:gd name="connisteX2" fmla="*/ 4419600 w 4419600"/>
              <a:gd name="connsiteY2" fmla="*/ 203200 h 5638800"/>
              <a:gd name="connisteX3" fmla="*/ 4419600 w 4419600"/>
              <a:gd name="connsiteY3" fmla="*/ 5435600 h 5638800"/>
              <a:gd name="connisteX4" fmla="*/ 4216400 w 4419600"/>
              <a:gd name="connsiteY4" fmla="*/ 5638800 h 5638800"/>
              <a:gd name="connisteX5" fmla="*/ 0 w 4419600"/>
              <a:gd name="connsiteY5" fmla="*/ 5638800 h 5638800"/>
              <a:gd name="connisteX6" fmla="*/ 0 w 4419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419600" h="5638800">
                <a:moveTo>
                  <a:pt x="0" y="0"/>
                </a:moveTo>
                <a:lnTo>
                  <a:pt x="4216400" y="0"/>
                </a:lnTo>
                <a:cubicBezTo>
                  <a:pt x="4328624" y="0"/>
                  <a:pt x="4419600" y="90976"/>
                  <a:pt x="4419600" y="203200"/>
                </a:cubicBezTo>
                <a:lnTo>
                  <a:pt x="4419600" y="5435600"/>
                </a:lnTo>
                <a:cubicBezTo>
                  <a:pt x="4419600" y="5547824"/>
                  <a:pt x="4328624" y="5638800"/>
                  <a:pt x="4216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5" hasCustomPrompt="1"/>
            <p:custDataLst>
              <p:tags r:id="rId9"/>
            </p:custDataLst>
          </p:nvPr>
        </p:nvSpPr>
        <p:spPr>
          <a:xfrm>
            <a:off x="7467600" y="9398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620000" y="11176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7467600" y="1752600"/>
            <a:ext cx="381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7467600" y="2209800"/>
            <a:ext cx="381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7467600" y="3733800"/>
            <a:ext cx="609600" cy="609600"/>
          </a:xfrm>
          <a:custGeom>
            <a:avLst/>
            <a:gdLst>
              <a:gd name="connisteX0" fmla="*/ 0 w 609600"/>
              <a:gd name="connsiteY0" fmla="*/ 203200 h 609600"/>
              <a:gd name="connisteX1" fmla="*/ 203200 w 609600"/>
              <a:gd name="connsiteY1" fmla="*/ 0 h 609600"/>
              <a:gd name="connisteX2" fmla="*/ 406400 w 609600"/>
              <a:gd name="connsiteY2" fmla="*/ 0 h 609600"/>
              <a:gd name="connisteX3" fmla="*/ 609600 w 609600"/>
              <a:gd name="connsiteY3" fmla="*/ 203200 h 609600"/>
              <a:gd name="connisteX4" fmla="*/ 609600 w 609600"/>
              <a:gd name="connsiteY4" fmla="*/ 406400 h 609600"/>
              <a:gd name="connisteX5" fmla="*/ 406400 w 609600"/>
              <a:gd name="connsiteY5" fmla="*/ 609600 h 609600"/>
              <a:gd name="connisteX6" fmla="*/ 203200 w 609600"/>
              <a:gd name="connsiteY6" fmla="*/ 609600 h 609600"/>
              <a:gd name="connisteX7" fmla="*/ 0 w 609600"/>
              <a:gd name="connsiteY7" fmla="*/ 406400 h 609600"/>
              <a:gd name="connisteX8" fmla="*/ 0 w 609600"/>
              <a:gd name="connsiteY8" fmla="*/ 2032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6400" y="0"/>
                </a:lnTo>
                <a:cubicBezTo>
                  <a:pt x="518624" y="0"/>
                  <a:pt x="609600" y="90976"/>
                  <a:pt x="609600" y="203200"/>
                </a:cubicBezTo>
                <a:lnTo>
                  <a:pt x="609600" y="406400"/>
                </a:lnTo>
                <a:cubicBezTo>
                  <a:pt x="609600" y="518624"/>
                  <a:pt x="518624" y="609600"/>
                  <a:pt x="406400" y="609600"/>
                </a:cubicBezTo>
                <a:lnTo>
                  <a:pt x="203200" y="609600"/>
                </a:lnTo>
                <a:cubicBezTo>
                  <a:pt x="90976" y="609600"/>
                  <a:pt x="0" y="518624"/>
                  <a:pt x="0" y="4064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7620000" y="3911600"/>
            <a:ext cx="304800" cy="254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7467600" y="4546600"/>
            <a:ext cx="381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7467600" y="5003800"/>
            <a:ext cx="381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2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10972800" cy="1879600"/>
          </a:xfrm>
          <a:custGeom>
            <a:avLst/>
            <a:gdLst>
              <a:gd name="connisteX0" fmla="*/ 0 w 10972800"/>
              <a:gd name="connsiteY0" fmla="*/ 203200 h 1879600"/>
              <a:gd name="connisteX1" fmla="*/ 203200 w 10972800"/>
              <a:gd name="connsiteY1" fmla="*/ 0 h 1879600"/>
              <a:gd name="connisteX2" fmla="*/ 10769600 w 10972800"/>
              <a:gd name="connsiteY2" fmla="*/ 0 h 1879600"/>
              <a:gd name="connisteX3" fmla="*/ 10972800 w 10972800"/>
              <a:gd name="connsiteY3" fmla="*/ 203200 h 1879600"/>
              <a:gd name="connisteX4" fmla="*/ 10972800 w 10972800"/>
              <a:gd name="connsiteY4" fmla="*/ 1676400 h 1879600"/>
              <a:gd name="connisteX5" fmla="*/ 10769600 w 10972800"/>
              <a:gd name="connsiteY5" fmla="*/ 1879600 h 1879600"/>
              <a:gd name="connisteX6" fmla="*/ 203200 w 10972800"/>
              <a:gd name="connsiteY6" fmla="*/ 1879600 h 1879600"/>
              <a:gd name="connisteX7" fmla="*/ 0 w 10972800"/>
              <a:gd name="connsiteY7" fmla="*/ 1676400 h 1879600"/>
              <a:gd name="connisteX8" fmla="*/ 0 w 10972800"/>
              <a:gd name="connsiteY8" fmla="*/ 203200 h 187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187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676400"/>
                </a:lnTo>
                <a:cubicBezTo>
                  <a:pt x="10972800" y="1788624"/>
                  <a:pt x="10881824" y="1879600"/>
                  <a:pt x="10769600" y="1879600"/>
                </a:cubicBezTo>
                <a:lnTo>
                  <a:pt x="203200" y="1879600"/>
                </a:lnTo>
                <a:cubicBezTo>
                  <a:pt x="90976" y="1879600"/>
                  <a:pt x="0" y="1788624"/>
                  <a:pt x="0" y="167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3860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419600"/>
            <a:ext cx="2286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3860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4419600"/>
            <a:ext cx="2286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00800" y="3860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400800" y="4419600"/>
            <a:ext cx="2286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3860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4419600"/>
            <a:ext cx="2286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中标下内-装饰上-默认位置-并列-51_6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4290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609600"/>
            <a:ext cx="10972800" cy="2286000"/>
          </a:xfrm>
          <a:custGeom>
            <a:avLst/>
            <a:gdLst>
              <a:gd name="connisteX0" fmla="*/ 0 w 10972800"/>
              <a:gd name="connsiteY0" fmla="*/ 203200 h 2286000"/>
              <a:gd name="connisteX1" fmla="*/ 203200 w 10972800"/>
              <a:gd name="connsiteY1" fmla="*/ 0 h 2286000"/>
              <a:gd name="connisteX2" fmla="*/ 10769600 w 10972800"/>
              <a:gd name="connsiteY2" fmla="*/ 0 h 2286000"/>
              <a:gd name="connisteX3" fmla="*/ 10972800 w 10972800"/>
              <a:gd name="connsiteY3" fmla="*/ 203200 h 2286000"/>
              <a:gd name="connisteX4" fmla="*/ 10972800 w 10972800"/>
              <a:gd name="connsiteY4" fmla="*/ 2082800 h 2286000"/>
              <a:gd name="connisteX5" fmla="*/ 10769600 w 10972800"/>
              <a:gd name="connsiteY5" fmla="*/ 2286000 h 2286000"/>
              <a:gd name="connisteX6" fmla="*/ 203200 w 10972800"/>
              <a:gd name="connsiteY6" fmla="*/ 2286000 h 2286000"/>
              <a:gd name="connisteX7" fmla="*/ 0 w 10972800"/>
              <a:gd name="connsiteY7" fmla="*/ 2082800 h 2286000"/>
              <a:gd name="connisteX8" fmla="*/ 0 w 109728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82800"/>
                </a:lnTo>
                <a:cubicBezTo>
                  <a:pt x="10972800" y="2195024"/>
                  <a:pt x="10881824" y="2286000"/>
                  <a:pt x="107696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609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2895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48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48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5181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334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334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7467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753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9906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9906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左叠-颜色错位-并列-39_47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7" hasCustomPrompt="1"/>
            <p:custDataLst>
              <p:tags r:id="rId6"/>
            </p:custDataLst>
          </p:nvPr>
        </p:nvSpPr>
        <p:spPr>
          <a:xfrm>
            <a:off x="609600" y="15240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6" hasCustomPrompt="1"/>
            <p:custDataLst>
              <p:tags r:id="rId7"/>
            </p:custDataLst>
          </p:nvPr>
        </p:nvSpPr>
        <p:spPr>
          <a:xfrm>
            <a:off x="914400" y="1828800"/>
            <a:ext cx="762000" cy="762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879600" y="1828800"/>
            <a:ext cx="198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879600" y="2286000"/>
            <a:ext cx="198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9" hasCustomPrompt="1"/>
            <p:custDataLst>
              <p:tags r:id="rId10"/>
            </p:custDataLst>
          </p:nvPr>
        </p:nvSpPr>
        <p:spPr>
          <a:xfrm>
            <a:off x="4318000" y="15240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8" hasCustomPrompt="1"/>
            <p:custDataLst>
              <p:tags r:id="rId11"/>
            </p:custDataLst>
          </p:nvPr>
        </p:nvSpPr>
        <p:spPr>
          <a:xfrm>
            <a:off x="4622800" y="1828800"/>
            <a:ext cx="762000" cy="762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5588000" y="1828800"/>
            <a:ext cx="198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5588000" y="2286000"/>
            <a:ext cx="198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1" hasCustomPrompt="1"/>
            <p:custDataLst>
              <p:tags r:id="rId14"/>
            </p:custDataLst>
          </p:nvPr>
        </p:nvSpPr>
        <p:spPr>
          <a:xfrm>
            <a:off x="8026400" y="15240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400" hasCustomPrompt="1"/>
            <p:custDataLst>
              <p:tags r:id="rId15"/>
            </p:custDataLst>
          </p:nvPr>
        </p:nvSpPr>
        <p:spPr>
          <a:xfrm>
            <a:off x="8331200" y="1828800"/>
            <a:ext cx="762000" cy="762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296400" y="1828800"/>
            <a:ext cx="198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296400" y="2286000"/>
            <a:ext cx="198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3" hasCustomPrompt="1"/>
            <p:custDataLst>
              <p:tags r:id="rId18"/>
            </p:custDataLst>
          </p:nvPr>
        </p:nvSpPr>
        <p:spPr>
          <a:xfrm>
            <a:off x="609600" y="39624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2" hasCustomPrompt="1"/>
            <p:custDataLst>
              <p:tags r:id="rId19"/>
            </p:custDataLst>
          </p:nvPr>
        </p:nvSpPr>
        <p:spPr>
          <a:xfrm>
            <a:off x="914400" y="4267200"/>
            <a:ext cx="762000" cy="762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1879600" y="4267200"/>
            <a:ext cx="198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1879600" y="4724400"/>
            <a:ext cx="198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4318000" y="3962400"/>
            <a:ext cx="3556000" cy="2286000"/>
          </a:xfrm>
          <a:custGeom>
            <a:avLst/>
            <a:gdLst>
              <a:gd name="connisteX0" fmla="*/ 0 w 3556000"/>
              <a:gd name="connsiteY0" fmla="*/ 203200 h 2286000"/>
              <a:gd name="connisteX1" fmla="*/ 203200 w 3556000"/>
              <a:gd name="connsiteY1" fmla="*/ 0 h 2286000"/>
              <a:gd name="connisteX2" fmla="*/ 3352800 w 3556000"/>
              <a:gd name="connsiteY2" fmla="*/ 0 h 2286000"/>
              <a:gd name="connisteX3" fmla="*/ 3556000 w 3556000"/>
              <a:gd name="connsiteY3" fmla="*/ 203200 h 2286000"/>
              <a:gd name="connisteX4" fmla="*/ 3556000 w 3556000"/>
              <a:gd name="connsiteY4" fmla="*/ 2082800 h 2286000"/>
              <a:gd name="connisteX5" fmla="*/ 3352800 w 3556000"/>
              <a:gd name="connsiteY5" fmla="*/ 2286000 h 2286000"/>
              <a:gd name="connisteX6" fmla="*/ 203200 w 3556000"/>
              <a:gd name="connsiteY6" fmla="*/ 2286000 h 2286000"/>
              <a:gd name="connisteX7" fmla="*/ 0 w 3556000"/>
              <a:gd name="connsiteY7" fmla="*/ 2082800 h 2286000"/>
              <a:gd name="connisteX8" fmla="*/ 0 w 35560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560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52800" y="0"/>
                </a:lnTo>
                <a:cubicBezTo>
                  <a:pt x="3465024" y="0"/>
                  <a:pt x="3556000" y="90976"/>
                  <a:pt x="3556000" y="203200"/>
                </a:cubicBezTo>
                <a:lnTo>
                  <a:pt x="3556000" y="2082800"/>
                </a:lnTo>
                <a:cubicBezTo>
                  <a:pt x="3556000" y="2195024"/>
                  <a:pt x="3465024" y="2286000"/>
                  <a:pt x="33528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图片占位符 28"/>
          <p:cNvSpPr>
            <a:spLocks noGrp="1"/>
          </p:cNvSpPr>
          <p:nvPr>
            <p:ph type="pic" idx="16404" hasCustomPrompt="1"/>
            <p:custDataLst>
              <p:tags r:id="rId23"/>
            </p:custDataLst>
          </p:nvPr>
        </p:nvSpPr>
        <p:spPr>
          <a:xfrm>
            <a:off x="4622800" y="4267200"/>
            <a:ext cx="762000" cy="762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4" hasCustomPrompt="1"/>
            <p:custDataLst>
              <p:tags r:id="rId24"/>
            </p:custDataLst>
          </p:nvPr>
        </p:nvSpPr>
        <p:spPr>
          <a:xfrm>
            <a:off x="5588000" y="4267200"/>
            <a:ext cx="198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5" hasCustomPrompt="1"/>
            <p:custDataLst>
              <p:tags r:id="rId25"/>
            </p:custDataLst>
          </p:nvPr>
        </p:nvSpPr>
        <p:spPr>
          <a:xfrm>
            <a:off x="5588000" y="4724400"/>
            <a:ext cx="198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3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3835400 w 4038600"/>
              <a:gd name="connsiteY2" fmla="*/ 0 h 4724400"/>
              <a:gd name="connisteX3" fmla="*/ 4038600 w 4038600"/>
              <a:gd name="connsiteY3" fmla="*/ 203200 h 4724400"/>
              <a:gd name="connisteX4" fmla="*/ 4038600 w 4038600"/>
              <a:gd name="connsiteY4" fmla="*/ 4521200 h 4724400"/>
              <a:gd name="connisteX5" fmla="*/ 3835400 w 4038600"/>
              <a:gd name="connsiteY5" fmla="*/ 4724400 h 4724400"/>
              <a:gd name="connisteX6" fmla="*/ 203200 w 4038600"/>
              <a:gd name="connsiteY6" fmla="*/ 4724400 h 4724400"/>
              <a:gd name="connisteX7" fmla="*/ 0 w 4038600"/>
              <a:gd name="connsiteY7" fmla="*/ 4521200 h 4724400"/>
              <a:gd name="connisteX8" fmla="*/ 0 w 4038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105400" y="157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105400" y="213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7416800" y="157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416800" y="213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9728200" y="157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9728200" y="213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51054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5105400" y="467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4168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7416800" y="467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97282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7" hasCustomPrompt="1"/>
            <p:custDataLst>
              <p:tags r:id="rId18"/>
            </p:custDataLst>
          </p:nvPr>
        </p:nvSpPr>
        <p:spPr>
          <a:xfrm>
            <a:off x="9728200" y="467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2133600"/>
            <a:ext cx="10972800" cy="4114800"/>
          </a:xfrm>
          <a:custGeom>
            <a:avLst/>
            <a:gdLst>
              <a:gd name="connisteX0" fmla="*/ 0 w 10972800"/>
              <a:gd name="connsiteY0" fmla="*/ 203200 h 4114800"/>
              <a:gd name="connisteX1" fmla="*/ 203200 w 10972800"/>
              <a:gd name="connsiteY1" fmla="*/ 0 h 4114800"/>
              <a:gd name="connisteX2" fmla="*/ 10769600 w 10972800"/>
              <a:gd name="connsiteY2" fmla="*/ 0 h 4114800"/>
              <a:gd name="connisteX3" fmla="*/ 10972800 w 10972800"/>
              <a:gd name="connsiteY3" fmla="*/ 203200 h 4114800"/>
              <a:gd name="connisteX4" fmla="*/ 10972800 w 10972800"/>
              <a:gd name="connsiteY4" fmla="*/ 3911600 h 4114800"/>
              <a:gd name="connisteX5" fmla="*/ 10769600 w 10972800"/>
              <a:gd name="connsiteY5" fmla="*/ 4114800 h 4114800"/>
              <a:gd name="connisteX6" fmla="*/ 203200 w 10972800"/>
              <a:gd name="connsiteY6" fmla="*/ 4114800 h 4114800"/>
              <a:gd name="connisteX7" fmla="*/ 0 w 10972800"/>
              <a:gd name="connsiteY7" fmla="*/ 3911600 h 4114800"/>
              <a:gd name="connisteX8" fmla="*/ 0 w 10972800"/>
              <a:gd name="connsiteY8" fmla="*/ 203200 h 411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11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911600"/>
                </a:lnTo>
                <a:cubicBezTo>
                  <a:pt x="10972800" y="4023824"/>
                  <a:pt x="10881824" y="4114800"/>
                  <a:pt x="10769600" y="4114800"/>
                </a:cubicBezTo>
                <a:lnTo>
                  <a:pt x="203200" y="4114800"/>
                </a:lnTo>
                <a:cubicBezTo>
                  <a:pt x="90976" y="4114800"/>
                  <a:pt x="0" y="4023824"/>
                  <a:pt x="0" y="391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648200" y="736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736600"/>
            <a:ext cx="678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244600"/>
            <a:ext cx="6781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中内下图-装饰下-默认位置-并列-59_39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3759200"/>
            <a:ext cx="10972800" cy="2489200"/>
          </a:xfrm>
          <a:custGeom>
            <a:avLst/>
            <a:gdLst>
              <a:gd name="connisteX0" fmla="*/ 0 w 10972800"/>
              <a:gd name="connsiteY0" fmla="*/ 203200 h 2489200"/>
              <a:gd name="connisteX1" fmla="*/ 203200 w 10972800"/>
              <a:gd name="connsiteY1" fmla="*/ 0 h 2489200"/>
              <a:gd name="connisteX2" fmla="*/ 10769600 w 10972800"/>
              <a:gd name="connsiteY2" fmla="*/ 0 h 2489200"/>
              <a:gd name="connisteX3" fmla="*/ 10972800 w 10972800"/>
              <a:gd name="connsiteY3" fmla="*/ 203200 h 2489200"/>
              <a:gd name="connisteX4" fmla="*/ 10972800 w 10972800"/>
              <a:gd name="connsiteY4" fmla="*/ 2286000 h 2489200"/>
              <a:gd name="connisteX5" fmla="*/ 10769600 w 10972800"/>
              <a:gd name="connsiteY5" fmla="*/ 2489200 h 2489200"/>
              <a:gd name="connisteX6" fmla="*/ 203200 w 10972800"/>
              <a:gd name="connsiteY6" fmla="*/ 2489200 h 2489200"/>
              <a:gd name="connisteX7" fmla="*/ 0 w 10972800"/>
              <a:gd name="connsiteY7" fmla="*/ 2286000 h 2489200"/>
              <a:gd name="connisteX8" fmla="*/ 0 w 109728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286000"/>
                </a:lnTo>
                <a:cubicBezTo>
                  <a:pt x="10972800" y="2398224"/>
                  <a:pt x="10881824" y="2489200"/>
                  <a:pt x="107696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082800"/>
          </a:xfrm>
          <a:custGeom>
            <a:avLst/>
            <a:gdLst>
              <a:gd name="connisteX0" fmla="*/ 0 w 5334000"/>
              <a:gd name="connsiteY0" fmla="*/ 203200 h 2082800"/>
              <a:gd name="connisteX1" fmla="*/ 203200 w 5334000"/>
              <a:gd name="connsiteY1" fmla="*/ 0 h 2082800"/>
              <a:gd name="connisteX2" fmla="*/ 5130800 w 5334000"/>
              <a:gd name="connsiteY2" fmla="*/ 0 h 2082800"/>
              <a:gd name="connisteX3" fmla="*/ 5334000 w 5334000"/>
              <a:gd name="connsiteY3" fmla="*/ 203200 h 2082800"/>
              <a:gd name="connisteX4" fmla="*/ 5334000 w 5334000"/>
              <a:gd name="connsiteY4" fmla="*/ 1879600 h 2082800"/>
              <a:gd name="connisteX5" fmla="*/ 5130800 w 5334000"/>
              <a:gd name="connsiteY5" fmla="*/ 2082800 h 2082800"/>
              <a:gd name="connisteX6" fmla="*/ 203200 w 5334000"/>
              <a:gd name="connsiteY6" fmla="*/ 2082800 h 2082800"/>
              <a:gd name="connisteX7" fmla="*/ 0 w 5334000"/>
              <a:gd name="connsiteY7" fmla="*/ 1879600 h 2082800"/>
              <a:gd name="connisteX8" fmla="*/ 0 w 53340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1879600"/>
                </a:lnTo>
                <a:cubicBezTo>
                  <a:pt x="5334000" y="1991824"/>
                  <a:pt x="5243024" y="2082800"/>
                  <a:pt x="51308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28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3876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2082800"/>
          </a:xfrm>
          <a:custGeom>
            <a:avLst/>
            <a:gdLst>
              <a:gd name="connisteX0" fmla="*/ 0 w 5334000"/>
              <a:gd name="connsiteY0" fmla="*/ 203200 h 2082800"/>
              <a:gd name="connisteX1" fmla="*/ 203200 w 5334000"/>
              <a:gd name="connsiteY1" fmla="*/ 0 h 2082800"/>
              <a:gd name="connisteX2" fmla="*/ 5130800 w 5334000"/>
              <a:gd name="connsiteY2" fmla="*/ 0 h 2082800"/>
              <a:gd name="connisteX3" fmla="*/ 5334000 w 5334000"/>
              <a:gd name="connsiteY3" fmla="*/ 203200 h 2082800"/>
              <a:gd name="connisteX4" fmla="*/ 5334000 w 5334000"/>
              <a:gd name="connsiteY4" fmla="*/ 1879600 h 2082800"/>
              <a:gd name="connisteX5" fmla="*/ 5130800 w 5334000"/>
              <a:gd name="connsiteY5" fmla="*/ 2082800 h 2082800"/>
              <a:gd name="connisteX6" fmla="*/ 203200 w 5334000"/>
              <a:gd name="connsiteY6" fmla="*/ 2082800 h 2082800"/>
              <a:gd name="connisteX7" fmla="*/ 0 w 5334000"/>
              <a:gd name="connsiteY7" fmla="*/ 1879600 h 2082800"/>
              <a:gd name="connisteX8" fmla="*/ 0 w 53340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1879600"/>
                </a:lnTo>
                <a:cubicBezTo>
                  <a:pt x="5334000" y="1991824"/>
                  <a:pt x="5243024" y="2082800"/>
                  <a:pt x="51308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828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3876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左内下右表-装饰无-默认位置-并列-61_2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1079500" y="23622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1066800" y="3784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1066800" y="42926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4394200" y="2362200"/>
            <a:ext cx="1193800" cy="1016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8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381500" y="37846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4381500" y="4292600"/>
            <a:ext cx="27051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10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6096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28702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226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226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51308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2832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2832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6096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28702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30226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30226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51308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52832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52832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001000" y="34290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7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3581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5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4191000" y="533400"/>
            <a:ext cx="739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4191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3434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3434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68072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9596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9596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94234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5758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5758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4191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43434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43434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68072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69596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69596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94234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95758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5758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3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3581400" y="609600"/>
            <a:ext cx="3962400" cy="5638800"/>
          </a:xfrm>
          <a:custGeom>
            <a:avLst/>
            <a:gdLst>
              <a:gd name="connisteX0" fmla="*/ 0 w 3962400"/>
              <a:gd name="connsiteY0" fmla="*/ 203200 h 5638800"/>
              <a:gd name="connisteX1" fmla="*/ 203200 w 3962400"/>
              <a:gd name="connsiteY1" fmla="*/ 0 h 5638800"/>
              <a:gd name="connisteX2" fmla="*/ 3962400 w 3962400"/>
              <a:gd name="connsiteY2" fmla="*/ 0 h 5638800"/>
              <a:gd name="connisteX3" fmla="*/ 3962400 w 3962400"/>
              <a:gd name="connsiteY3" fmla="*/ 5638800 h 5638800"/>
              <a:gd name="connisteX4" fmla="*/ 203200 w 3962400"/>
              <a:gd name="connsiteY4" fmla="*/ 5638800 h 5638800"/>
              <a:gd name="connisteX5" fmla="*/ 0 w 3962400"/>
              <a:gd name="connsiteY5" fmla="*/ 5435600 h 5638800"/>
              <a:gd name="connisteX6" fmla="*/ 0 w 3962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962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962400" y="0"/>
                </a:lnTo>
                <a:lnTo>
                  <a:pt x="3962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886200" y="9144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图片占位符 15"/>
          <p:cNvSpPr>
            <a:spLocks noGrp="1"/>
          </p:cNvSpPr>
          <p:nvPr>
            <p:ph type="pic" idx="16395" hasCustomPrompt="1"/>
            <p:custDataLst>
              <p:tags r:id="rId10"/>
            </p:custDataLst>
          </p:nvPr>
        </p:nvSpPr>
        <p:spPr>
          <a:xfrm>
            <a:off x="4028440" y="10566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4699000" y="9144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99000" y="1371600"/>
            <a:ext cx="254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3886200" y="27432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7" hasCustomPrompt="1"/>
            <p:custDataLst>
              <p:tags r:id="rId14"/>
            </p:custDataLst>
          </p:nvPr>
        </p:nvSpPr>
        <p:spPr>
          <a:xfrm>
            <a:off x="4028440" y="28854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4699000" y="27432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4699000" y="3200400"/>
            <a:ext cx="254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3886200" y="45720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图片占位符 23"/>
          <p:cNvSpPr>
            <a:spLocks noGrp="1"/>
          </p:cNvSpPr>
          <p:nvPr>
            <p:ph type="pic" idx="16399" hasCustomPrompt="1"/>
            <p:custDataLst>
              <p:tags r:id="rId18"/>
            </p:custDataLst>
          </p:nvPr>
        </p:nvSpPr>
        <p:spPr>
          <a:xfrm>
            <a:off x="4028440" y="47142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1" hasCustomPrompt="1"/>
            <p:custDataLst>
              <p:tags r:id="rId19"/>
            </p:custDataLst>
          </p:nvPr>
        </p:nvSpPr>
        <p:spPr>
          <a:xfrm>
            <a:off x="4699000" y="45720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4699000" y="5029200"/>
            <a:ext cx="254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3_2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3606800"/>
            <a:ext cx="6934200" cy="2641600"/>
          </a:xfrm>
          <a:custGeom>
            <a:avLst/>
            <a:gdLst>
              <a:gd name="connisteX0" fmla="*/ 0 w 6934200"/>
              <a:gd name="connsiteY0" fmla="*/ 0 h 2641600"/>
              <a:gd name="connisteX1" fmla="*/ 6934200 w 6934200"/>
              <a:gd name="connsiteY1" fmla="*/ 0 h 2641600"/>
              <a:gd name="connisteX2" fmla="*/ 6934200 w 6934200"/>
              <a:gd name="connsiteY2" fmla="*/ 2438400 h 2641600"/>
              <a:gd name="connisteX3" fmla="*/ 6731000 w 6934200"/>
              <a:gd name="connsiteY3" fmla="*/ 2641600 h 2641600"/>
              <a:gd name="connisteX4" fmla="*/ 203200 w 6934200"/>
              <a:gd name="connsiteY4" fmla="*/ 2641600 h 2641600"/>
              <a:gd name="connisteX5" fmla="*/ 0 w 6934200"/>
              <a:gd name="connsiteY5" fmla="*/ 2438400 h 2641600"/>
              <a:gd name="connisteX6" fmla="*/ 0 w 69342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0"/>
                </a:moveTo>
                <a:lnTo>
                  <a:pt x="6934200" y="0"/>
                </a:lnTo>
                <a:lnTo>
                  <a:pt x="6934200" y="2438400"/>
                </a:lnTo>
                <a:cubicBezTo>
                  <a:pt x="6934200" y="2550624"/>
                  <a:pt x="6843224" y="2641600"/>
                  <a:pt x="67310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609600"/>
            <a:ext cx="6934200" cy="2997200"/>
          </a:xfrm>
          <a:custGeom>
            <a:avLst/>
            <a:gdLst>
              <a:gd name="connisteX0" fmla="*/ 0 w 6934200"/>
              <a:gd name="connsiteY0" fmla="*/ 203200 h 2997200"/>
              <a:gd name="connisteX1" fmla="*/ 203200 w 6934200"/>
              <a:gd name="connsiteY1" fmla="*/ 0 h 2997200"/>
              <a:gd name="connisteX2" fmla="*/ 6731000 w 6934200"/>
              <a:gd name="connsiteY2" fmla="*/ 0 h 2997200"/>
              <a:gd name="connisteX3" fmla="*/ 6934200 w 6934200"/>
              <a:gd name="connsiteY3" fmla="*/ 203200 h 2997200"/>
              <a:gd name="connisteX4" fmla="*/ 6934200 w 6934200"/>
              <a:gd name="connsiteY4" fmla="*/ 2997200 h 2997200"/>
              <a:gd name="connisteX5" fmla="*/ 0 w 6934200"/>
              <a:gd name="connsiteY5" fmla="*/ 2997200 h 2997200"/>
              <a:gd name="connisteX6" fmla="*/ 0 w 69342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4732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2644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264400" y="14732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5758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575800" y="14732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3942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4470400"/>
            <a:ext cx="693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5029200"/>
            <a:ext cx="693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3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1524000"/>
            <a:ext cx="10972800" cy="2133600"/>
          </a:xfrm>
          <a:custGeom>
            <a:avLst/>
            <a:gdLst>
              <a:gd name="connisteX0" fmla="*/ 0 w 10972800"/>
              <a:gd name="connsiteY0" fmla="*/ 203200 h 2133600"/>
              <a:gd name="connisteX1" fmla="*/ 203200 w 10972800"/>
              <a:gd name="connsiteY1" fmla="*/ 0 h 2133600"/>
              <a:gd name="connisteX2" fmla="*/ 10769600 w 10972800"/>
              <a:gd name="connsiteY2" fmla="*/ 0 h 2133600"/>
              <a:gd name="connisteX3" fmla="*/ 10972800 w 10972800"/>
              <a:gd name="connsiteY3" fmla="*/ 203200 h 2133600"/>
              <a:gd name="connisteX4" fmla="*/ 10972800 w 10972800"/>
              <a:gd name="connsiteY4" fmla="*/ 1930400 h 2133600"/>
              <a:gd name="connisteX5" fmla="*/ 10769600 w 10972800"/>
              <a:gd name="connsiteY5" fmla="*/ 2133600 h 2133600"/>
              <a:gd name="connisteX6" fmla="*/ 203200 w 10972800"/>
              <a:gd name="connsiteY6" fmla="*/ 2133600 h 2133600"/>
              <a:gd name="connisteX7" fmla="*/ 0 w 10972800"/>
              <a:gd name="connsiteY7" fmla="*/ 1930400 h 2133600"/>
              <a:gd name="connisteX8" fmla="*/ 0 w 10972800"/>
              <a:gd name="connsiteY8" fmla="*/ 2032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133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930400"/>
                </a:lnTo>
                <a:cubicBezTo>
                  <a:pt x="10972800" y="2042624"/>
                  <a:pt x="10881824" y="2133600"/>
                  <a:pt x="10769600" y="2133600"/>
                </a:cubicBezTo>
                <a:lnTo>
                  <a:pt x="203200" y="2133600"/>
                </a:lnTo>
                <a:cubicBezTo>
                  <a:pt x="90976" y="2133600"/>
                  <a:pt x="0" y="2042624"/>
                  <a:pt x="0" y="1930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609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2895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48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48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5181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334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334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7467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753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9906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9906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2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7846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008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4008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2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1524000"/>
            <a:ext cx="10972800" cy="2489200"/>
          </a:xfrm>
          <a:custGeom>
            <a:avLst/>
            <a:gdLst>
              <a:gd name="connisteX0" fmla="*/ 0 w 10972800"/>
              <a:gd name="connsiteY0" fmla="*/ 203200 h 2489200"/>
              <a:gd name="connisteX1" fmla="*/ 203200 w 10972800"/>
              <a:gd name="connsiteY1" fmla="*/ 0 h 2489200"/>
              <a:gd name="connisteX2" fmla="*/ 10769600 w 10972800"/>
              <a:gd name="connsiteY2" fmla="*/ 0 h 2489200"/>
              <a:gd name="connisteX3" fmla="*/ 10972800 w 10972800"/>
              <a:gd name="connsiteY3" fmla="*/ 203200 h 2489200"/>
              <a:gd name="connisteX4" fmla="*/ 10972800 w 10972800"/>
              <a:gd name="connsiteY4" fmla="*/ 2286000 h 2489200"/>
              <a:gd name="connisteX5" fmla="*/ 10769600 w 10972800"/>
              <a:gd name="connsiteY5" fmla="*/ 2489200 h 2489200"/>
              <a:gd name="connisteX6" fmla="*/ 203200 w 10972800"/>
              <a:gd name="connsiteY6" fmla="*/ 2489200 h 2489200"/>
              <a:gd name="connisteX7" fmla="*/ 0 w 10972800"/>
              <a:gd name="connsiteY7" fmla="*/ 2286000 h 2489200"/>
              <a:gd name="connisteX8" fmla="*/ 0 w 109728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286000"/>
                </a:lnTo>
                <a:cubicBezTo>
                  <a:pt x="10972800" y="2398224"/>
                  <a:pt x="10881824" y="2489200"/>
                  <a:pt x="107696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2895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2895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5181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5181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7467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7467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9753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9753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1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5257800" y="1828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1828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2743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518400" y="1828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70800" y="1828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70800" y="2743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9779000" y="1828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931400" y="1828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931400" y="2743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5257800" y="4114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114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410200" y="5029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7518400" y="4114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7670800" y="4114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7670800" y="5029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9779000" y="4114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9931400" y="4114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931400" y="5029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图下右内-装饰右叠-默认位置-并列-7_74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5" hasCustomPrompt="1"/>
            <p:custDataLst>
              <p:tags r:id="rId7"/>
            </p:custDataLst>
          </p:nvPr>
        </p:nvSpPr>
        <p:spPr>
          <a:xfrm>
            <a:off x="4648200" y="609600"/>
            <a:ext cx="6934200" cy="2387600"/>
          </a:xfrm>
          <a:custGeom>
            <a:avLst/>
            <a:gdLst>
              <a:gd name="connisteX0" fmla="*/ 0 w 6934200"/>
              <a:gd name="connsiteY0" fmla="*/ 203200 h 2387600"/>
              <a:gd name="connisteX1" fmla="*/ 203200 w 6934200"/>
              <a:gd name="connsiteY1" fmla="*/ 0 h 2387600"/>
              <a:gd name="connisteX2" fmla="*/ 6731000 w 6934200"/>
              <a:gd name="connsiteY2" fmla="*/ 0 h 2387600"/>
              <a:gd name="connisteX3" fmla="*/ 6934200 w 6934200"/>
              <a:gd name="connsiteY3" fmla="*/ 203200 h 2387600"/>
              <a:gd name="connisteX4" fmla="*/ 6934200 w 6934200"/>
              <a:gd name="connsiteY4" fmla="*/ 2387600 h 2387600"/>
              <a:gd name="connisteX5" fmla="*/ 0 w 6934200"/>
              <a:gd name="connsiteY5" fmla="*/ 2387600 h 2387600"/>
              <a:gd name="connisteX6" fmla="*/ 0 w 69342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6" hasCustomPrompt="1"/>
            <p:custDataLst>
              <p:tags r:id="rId8"/>
            </p:custDataLst>
          </p:nvPr>
        </p:nvSpPr>
        <p:spPr>
          <a:xfrm>
            <a:off x="4648200" y="2997200"/>
            <a:ext cx="6934200" cy="3251200"/>
          </a:xfrm>
          <a:custGeom>
            <a:avLst/>
            <a:gdLst>
              <a:gd name="connisteX0" fmla="*/ 0 w 6934200"/>
              <a:gd name="connsiteY0" fmla="*/ 0 h 3251200"/>
              <a:gd name="connisteX1" fmla="*/ 6934200 w 6934200"/>
              <a:gd name="connsiteY1" fmla="*/ 0 h 3251200"/>
              <a:gd name="connisteX2" fmla="*/ 6934200 w 6934200"/>
              <a:gd name="connsiteY2" fmla="*/ 3048000 h 3251200"/>
              <a:gd name="connisteX3" fmla="*/ 6731000 w 6934200"/>
              <a:gd name="connsiteY3" fmla="*/ 3251200 h 3251200"/>
              <a:gd name="connisteX4" fmla="*/ 203200 w 6934200"/>
              <a:gd name="connsiteY4" fmla="*/ 3251200 h 3251200"/>
              <a:gd name="connisteX5" fmla="*/ 0 w 6934200"/>
              <a:gd name="connsiteY5" fmla="*/ 3048000 h 3251200"/>
              <a:gd name="connisteX6" fmla="*/ 0 w 6934200"/>
              <a:gd name="connsiteY6" fmla="*/ 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3251200">
                <a:moveTo>
                  <a:pt x="0" y="0"/>
                </a:moveTo>
                <a:lnTo>
                  <a:pt x="6934200" y="0"/>
                </a:lnTo>
                <a:lnTo>
                  <a:pt x="6934200" y="3048000"/>
                </a:lnTo>
                <a:cubicBezTo>
                  <a:pt x="6934200" y="3160224"/>
                  <a:pt x="6843224" y="3251200"/>
                  <a:pt x="67310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2258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37846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343900" y="32258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343900" y="37846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4953000" y="48514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4953000" y="54102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5"/>
            </p:custDataLst>
          </p:nvPr>
        </p:nvSpPr>
        <p:spPr>
          <a:xfrm>
            <a:off x="8343900" y="4851400"/>
            <a:ext cx="2933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8343900" y="5410200"/>
            <a:ext cx="29337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0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0" y="1524000"/>
            <a:ext cx="5486400" cy="4724400"/>
          </a:xfrm>
          <a:custGeom>
            <a:avLst/>
            <a:gdLst>
              <a:gd name="connisteX0" fmla="*/ 0 w 5486400"/>
              <a:gd name="connsiteY0" fmla="*/ 0 h 4724400"/>
              <a:gd name="connisteX1" fmla="*/ 5283200 w 5486400"/>
              <a:gd name="connsiteY1" fmla="*/ 0 h 4724400"/>
              <a:gd name="connisteX2" fmla="*/ 5486400 w 5486400"/>
              <a:gd name="connsiteY2" fmla="*/ 203200 h 4724400"/>
              <a:gd name="connisteX3" fmla="*/ 5486400 w 5486400"/>
              <a:gd name="connsiteY3" fmla="*/ 4521200 h 4724400"/>
              <a:gd name="connisteX4" fmla="*/ 5283200 w 5486400"/>
              <a:gd name="connsiteY4" fmla="*/ 4724400 h 4724400"/>
              <a:gd name="connisteX5" fmla="*/ 0 w 5486400"/>
              <a:gd name="connsiteY5" fmla="*/ 4724400 h 4724400"/>
              <a:gd name="connisteX6" fmla="*/ 0 w 5486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0"/>
                </a:move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209800"/>
            <a:ext cx="4572000" cy="33528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3556000"/>
            <a:ext cx="5334000" cy="2692400"/>
          </a:xfrm>
          <a:custGeom>
            <a:avLst/>
            <a:gdLst>
              <a:gd name="connisteX0" fmla="*/ 0 w 5334000"/>
              <a:gd name="connsiteY0" fmla="*/ 0 h 2692400"/>
              <a:gd name="connisteX1" fmla="*/ 5334000 w 5334000"/>
              <a:gd name="connsiteY1" fmla="*/ 0 h 2692400"/>
              <a:gd name="connisteX2" fmla="*/ 5334000 w 5334000"/>
              <a:gd name="connsiteY2" fmla="*/ 2489200 h 2692400"/>
              <a:gd name="connisteX3" fmla="*/ 5130800 w 5334000"/>
              <a:gd name="connsiteY3" fmla="*/ 2692400 h 2692400"/>
              <a:gd name="connisteX4" fmla="*/ 203200 w 5334000"/>
              <a:gd name="connsiteY4" fmla="*/ 2692400 h 2692400"/>
              <a:gd name="connisteX5" fmla="*/ 0 w 5334000"/>
              <a:gd name="connsiteY5" fmla="*/ 2489200 h 2692400"/>
              <a:gd name="connisteX6" fmla="*/ 0 w 53340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692400">
                <a:moveTo>
                  <a:pt x="0" y="0"/>
                </a:moveTo>
                <a:lnTo>
                  <a:pt x="5334000" y="0"/>
                </a:lnTo>
                <a:lnTo>
                  <a:pt x="5334000" y="2489200"/>
                </a:lnTo>
                <a:cubicBezTo>
                  <a:pt x="5334000" y="2601424"/>
                  <a:pt x="5243024" y="2692400"/>
                  <a:pt x="51308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032000"/>
          </a:xfrm>
          <a:custGeom>
            <a:avLst/>
            <a:gdLst>
              <a:gd name="connisteX0" fmla="*/ 0 w 5334000"/>
              <a:gd name="connsiteY0" fmla="*/ 203200 h 2032000"/>
              <a:gd name="connisteX1" fmla="*/ 203200 w 5334000"/>
              <a:gd name="connsiteY1" fmla="*/ 0 h 2032000"/>
              <a:gd name="connisteX2" fmla="*/ 5130800 w 5334000"/>
              <a:gd name="connsiteY2" fmla="*/ 0 h 2032000"/>
              <a:gd name="connisteX3" fmla="*/ 5334000 w 5334000"/>
              <a:gd name="connsiteY3" fmla="*/ 203200 h 2032000"/>
              <a:gd name="connisteX4" fmla="*/ 5334000 w 5334000"/>
              <a:gd name="connsiteY4" fmla="*/ 2032000 h 2032000"/>
              <a:gd name="connisteX5" fmla="*/ 0 w 5334000"/>
              <a:gd name="connsiteY5" fmla="*/ 2032000 h 2032000"/>
              <a:gd name="connisteX6" fmla="*/ 0 w 53340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3860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419600"/>
            <a:ext cx="4724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3556000"/>
            <a:ext cx="5334000" cy="2692400"/>
          </a:xfrm>
          <a:custGeom>
            <a:avLst/>
            <a:gdLst>
              <a:gd name="connisteX0" fmla="*/ 0 w 5334000"/>
              <a:gd name="connsiteY0" fmla="*/ 0 h 2692400"/>
              <a:gd name="connisteX1" fmla="*/ 5334000 w 5334000"/>
              <a:gd name="connsiteY1" fmla="*/ 0 h 2692400"/>
              <a:gd name="connisteX2" fmla="*/ 5334000 w 5334000"/>
              <a:gd name="connsiteY2" fmla="*/ 2489200 h 2692400"/>
              <a:gd name="connisteX3" fmla="*/ 5130800 w 5334000"/>
              <a:gd name="connsiteY3" fmla="*/ 2692400 h 2692400"/>
              <a:gd name="connisteX4" fmla="*/ 203200 w 5334000"/>
              <a:gd name="connsiteY4" fmla="*/ 2692400 h 2692400"/>
              <a:gd name="connisteX5" fmla="*/ 0 w 5334000"/>
              <a:gd name="connsiteY5" fmla="*/ 2489200 h 2692400"/>
              <a:gd name="connisteX6" fmla="*/ 0 w 53340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692400">
                <a:moveTo>
                  <a:pt x="0" y="0"/>
                </a:moveTo>
                <a:lnTo>
                  <a:pt x="5334000" y="0"/>
                </a:lnTo>
                <a:lnTo>
                  <a:pt x="5334000" y="2489200"/>
                </a:lnTo>
                <a:cubicBezTo>
                  <a:pt x="5334000" y="2601424"/>
                  <a:pt x="5243024" y="2692400"/>
                  <a:pt x="51308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032000"/>
          </a:xfrm>
          <a:custGeom>
            <a:avLst/>
            <a:gdLst>
              <a:gd name="connisteX0" fmla="*/ 0 w 5334000"/>
              <a:gd name="connsiteY0" fmla="*/ 203200 h 2032000"/>
              <a:gd name="connisteX1" fmla="*/ 203200 w 5334000"/>
              <a:gd name="connsiteY1" fmla="*/ 0 h 2032000"/>
              <a:gd name="connisteX2" fmla="*/ 5130800 w 5334000"/>
              <a:gd name="connsiteY2" fmla="*/ 0 h 2032000"/>
              <a:gd name="connisteX3" fmla="*/ 5334000 w 5334000"/>
              <a:gd name="connsiteY3" fmla="*/ 203200 h 2032000"/>
              <a:gd name="connisteX4" fmla="*/ 5334000 w 5334000"/>
              <a:gd name="connsiteY4" fmla="*/ 2032000 h 2032000"/>
              <a:gd name="connisteX5" fmla="*/ 0 w 5334000"/>
              <a:gd name="connsiteY5" fmla="*/ 2032000 h 2032000"/>
              <a:gd name="connisteX6" fmla="*/ 0 w 53340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3860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4419600"/>
            <a:ext cx="4724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方向错位-并列-26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2133600" y="1524000"/>
            <a:ext cx="3810000" cy="2209800"/>
          </a:xfrm>
          <a:custGeom>
            <a:avLst/>
            <a:gdLst>
              <a:gd name="connisteX0" fmla="*/ 0 w 3810000"/>
              <a:gd name="connsiteY0" fmla="*/ 0 h 2209800"/>
              <a:gd name="connisteX1" fmla="*/ 3606800 w 3810000"/>
              <a:gd name="connsiteY1" fmla="*/ 0 h 2209800"/>
              <a:gd name="connisteX2" fmla="*/ 3810000 w 3810000"/>
              <a:gd name="connsiteY2" fmla="*/ 203200 h 2209800"/>
              <a:gd name="connisteX3" fmla="*/ 3810000 w 3810000"/>
              <a:gd name="connsiteY3" fmla="*/ 2006600 h 2209800"/>
              <a:gd name="connisteX4" fmla="*/ 3606800 w 3810000"/>
              <a:gd name="connsiteY4" fmla="*/ 2209800 h 2209800"/>
              <a:gd name="connisteX5" fmla="*/ 0 w 3810000"/>
              <a:gd name="connsiteY5" fmla="*/ 2209800 h 2209800"/>
              <a:gd name="connisteX6" fmla="*/ 0 w 381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0"/>
                </a:moveTo>
                <a:lnTo>
                  <a:pt x="3606800" y="0"/>
                </a:lnTo>
                <a:cubicBezTo>
                  <a:pt x="3719024" y="0"/>
                  <a:pt x="3810000" y="90976"/>
                  <a:pt x="3810000" y="203200"/>
                </a:cubicBezTo>
                <a:lnTo>
                  <a:pt x="3810000" y="2006600"/>
                </a:lnTo>
                <a:cubicBezTo>
                  <a:pt x="3810000" y="2118824"/>
                  <a:pt x="3719024" y="2209800"/>
                  <a:pt x="360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6096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4384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4384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7772400" y="1524000"/>
            <a:ext cx="3810000" cy="2209800"/>
          </a:xfrm>
          <a:custGeom>
            <a:avLst/>
            <a:gdLst>
              <a:gd name="connisteX0" fmla="*/ 0 w 3810000"/>
              <a:gd name="connsiteY0" fmla="*/ 0 h 2209800"/>
              <a:gd name="connisteX1" fmla="*/ 3606800 w 3810000"/>
              <a:gd name="connsiteY1" fmla="*/ 0 h 2209800"/>
              <a:gd name="connisteX2" fmla="*/ 3810000 w 3810000"/>
              <a:gd name="connsiteY2" fmla="*/ 203200 h 2209800"/>
              <a:gd name="connisteX3" fmla="*/ 3810000 w 3810000"/>
              <a:gd name="connsiteY3" fmla="*/ 2006600 h 2209800"/>
              <a:gd name="connisteX4" fmla="*/ 3606800 w 3810000"/>
              <a:gd name="connsiteY4" fmla="*/ 2209800 h 2209800"/>
              <a:gd name="connisteX5" fmla="*/ 0 w 3810000"/>
              <a:gd name="connsiteY5" fmla="*/ 2209800 h 2209800"/>
              <a:gd name="connisteX6" fmla="*/ 0 w 381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0"/>
                </a:moveTo>
                <a:lnTo>
                  <a:pt x="3606800" y="0"/>
                </a:lnTo>
                <a:cubicBezTo>
                  <a:pt x="3719024" y="0"/>
                  <a:pt x="3810000" y="90976"/>
                  <a:pt x="3810000" y="203200"/>
                </a:cubicBezTo>
                <a:lnTo>
                  <a:pt x="3810000" y="2006600"/>
                </a:lnTo>
                <a:cubicBezTo>
                  <a:pt x="3810000" y="2118824"/>
                  <a:pt x="3719024" y="2209800"/>
                  <a:pt x="360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62484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077200" y="189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077200" y="24511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096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144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144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2484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6553200" y="44069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6553200" y="496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3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4876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87" hasCustomPrompt="1"/>
            <p:custDataLst>
              <p:tags r:id="rId7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295400"/>
            <a:ext cx="10972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87" hasCustomPrompt="1"/>
            <p:custDataLst>
              <p:tags r:id="rId7"/>
            </p:custDataLst>
          </p:nvPr>
        </p:nvSpPr>
        <p:spPr>
          <a:xfrm>
            <a:off x="609600" y="2590800"/>
            <a:ext cx="10972800" cy="3657600"/>
          </a:xfrm>
          <a:custGeom>
            <a:avLst/>
            <a:gdLst>
              <a:gd name="connisteX0" fmla="*/ 0 w 10972800"/>
              <a:gd name="connsiteY0" fmla="*/ 203200 h 3657600"/>
              <a:gd name="connisteX1" fmla="*/ 203200 w 10972800"/>
              <a:gd name="connsiteY1" fmla="*/ 0 h 3657600"/>
              <a:gd name="connisteX2" fmla="*/ 10769600 w 10972800"/>
              <a:gd name="connsiteY2" fmla="*/ 0 h 3657600"/>
              <a:gd name="connisteX3" fmla="*/ 10972800 w 10972800"/>
              <a:gd name="connsiteY3" fmla="*/ 203200 h 3657600"/>
              <a:gd name="connisteX4" fmla="*/ 10972800 w 10972800"/>
              <a:gd name="connsiteY4" fmla="*/ 3454400 h 3657600"/>
              <a:gd name="connisteX5" fmla="*/ 10769600 w 10972800"/>
              <a:gd name="connsiteY5" fmla="*/ 3657600 h 3657600"/>
              <a:gd name="connisteX6" fmla="*/ 203200 w 10972800"/>
              <a:gd name="connsiteY6" fmla="*/ 3657600 h 3657600"/>
              <a:gd name="connisteX7" fmla="*/ 0 w 10972800"/>
              <a:gd name="connsiteY7" fmla="*/ 3454400 h 3657600"/>
              <a:gd name="connisteX8" fmla="*/ 0 w 10972800"/>
              <a:gd name="connsiteY8" fmla="*/ 203200 h 365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65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454400"/>
                </a:lnTo>
                <a:cubicBezTo>
                  <a:pt x="10972800" y="3566624"/>
                  <a:pt x="10881824" y="3657600"/>
                  <a:pt x="10769600" y="3657600"/>
                </a:cubicBezTo>
                <a:lnTo>
                  <a:pt x="203200" y="3657600"/>
                </a:lnTo>
                <a:cubicBezTo>
                  <a:pt x="90976" y="3657600"/>
                  <a:pt x="0" y="3566624"/>
                  <a:pt x="0" y="3454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6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81534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8153400" y="279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305800" y="27940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305800" y="3302000"/>
            <a:ext cx="3276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81534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305800" y="48260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305800" y="5334000"/>
            <a:ext cx="3276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6385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86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398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8754110" y="643890"/>
            <a:ext cx="3038475" cy="1149350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rgbClr val="FFFFFF"/>
                </a:solidFill>
                <a:latin typeface="+mj-lt"/>
                <a:ea typeface="+mj-ea"/>
                <a:cs typeface="MiSans Medium" panose="00000600000000000000" charset="-122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11" name="日期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1651000"/>
            <a:ext cx="6097058" cy="4572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20XX YEAR</a:t>
            </a:r>
            <a:endParaRPr lang="zh-CN" altLang="en-US" dirty="0"/>
          </a:p>
        </p:txBody>
      </p:sp>
      <p:sp>
        <p:nvSpPr>
          <p:cNvPr id="7" name="标题 5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2159000"/>
            <a:ext cx="6352646" cy="2540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9" name="署名占位符 10"/>
          <p:cNvSpPr>
            <a:spLocks noGrp="1"/>
          </p:cNvSpPr>
          <p:nvPr>
            <p:ph type="body" sz="quarter" idx="16387" hasCustomPrompt="1"/>
            <p:custDataLst>
              <p:tags r:id="rId10"/>
            </p:custDataLst>
          </p:nvPr>
        </p:nvSpPr>
        <p:spPr>
          <a:xfrm>
            <a:off x="1016000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7826049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7826561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7826305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7826049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4" Type="http://schemas.openxmlformats.org/officeDocument/2006/relationships/theme" Target="../theme/theme2.xml"/><Relationship Id="rId63" Type="http://schemas.openxmlformats.org/officeDocument/2006/relationships/tags" Target="../tags/tag701.xml"/><Relationship Id="rId62" Type="http://schemas.openxmlformats.org/officeDocument/2006/relationships/tags" Target="../tags/tag700.xml"/><Relationship Id="rId61" Type="http://schemas.openxmlformats.org/officeDocument/2006/relationships/tags" Target="../tags/tag699.xml"/><Relationship Id="rId60" Type="http://schemas.openxmlformats.org/officeDocument/2006/relationships/tags" Target="../tags/tag698.xml"/><Relationship Id="rId6" Type="http://schemas.openxmlformats.org/officeDocument/2006/relationships/slideLayout" Target="../slideLayouts/slideLayout16.xml"/><Relationship Id="rId59" Type="http://schemas.openxmlformats.org/officeDocument/2006/relationships/tags" Target="../tags/tag697.xml"/><Relationship Id="rId58" Type="http://schemas.openxmlformats.org/officeDocument/2006/relationships/tags" Target="../tags/tag696.xml"/><Relationship Id="rId57" Type="http://schemas.openxmlformats.org/officeDocument/2006/relationships/tags" Target="../tags/tag695.xml"/><Relationship Id="rId56" Type="http://schemas.openxmlformats.org/officeDocument/2006/relationships/tags" Target="../tags/tag694.xml"/><Relationship Id="rId55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8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9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6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矩形 6"/>
          <p:cNvSpPr/>
          <p:nvPr userDrawn="1">
            <p:custDataLst>
              <p:tags r:id="rId61"/>
            </p:custDataLst>
          </p:nvPr>
        </p:nvSpPr>
        <p:spPr>
          <a:xfrm>
            <a:off x="0" y="6721475"/>
            <a:ext cx="12192000" cy="13716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6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tx1"/>
          </a:solidFill>
          <a:effectLst/>
          <a:uFill>
            <a:solidFill>
              <a:schemeClr val="bg1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2" Type="http://schemas.openxmlformats.org/officeDocument/2006/relationships/tags" Target="../tags/tag703.xml"/><Relationship Id="rId1" Type="http://schemas.openxmlformats.org/officeDocument/2006/relationships/tags" Target="../tags/tag70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764.xml"/><Relationship Id="rId2" Type="http://schemas.openxmlformats.org/officeDocument/2006/relationships/tags" Target="../tags/tag763.xml"/><Relationship Id="rId1" Type="http://schemas.openxmlformats.org/officeDocument/2006/relationships/tags" Target="../tags/tag76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771.xml"/><Relationship Id="rId7" Type="http://schemas.openxmlformats.org/officeDocument/2006/relationships/tags" Target="../tags/tag770.xml"/><Relationship Id="rId6" Type="http://schemas.openxmlformats.org/officeDocument/2006/relationships/tags" Target="../tags/tag769.xml"/><Relationship Id="rId5" Type="http://schemas.openxmlformats.org/officeDocument/2006/relationships/tags" Target="../tags/tag768.xml"/><Relationship Id="rId4" Type="http://schemas.openxmlformats.org/officeDocument/2006/relationships/image" Target="../media/image7.jpeg"/><Relationship Id="rId3" Type="http://schemas.openxmlformats.org/officeDocument/2006/relationships/tags" Target="../tags/tag767.xml"/><Relationship Id="rId23" Type="http://schemas.openxmlformats.org/officeDocument/2006/relationships/slideLayout" Target="../slideLayouts/slideLayout49.xml"/><Relationship Id="rId22" Type="http://schemas.openxmlformats.org/officeDocument/2006/relationships/tags" Target="../tags/tag782.xml"/><Relationship Id="rId21" Type="http://schemas.openxmlformats.org/officeDocument/2006/relationships/tags" Target="../tags/tag781.xml"/><Relationship Id="rId20" Type="http://schemas.openxmlformats.org/officeDocument/2006/relationships/tags" Target="../tags/tag780.xml"/><Relationship Id="rId2" Type="http://schemas.openxmlformats.org/officeDocument/2006/relationships/tags" Target="../tags/tag766.xml"/><Relationship Id="rId19" Type="http://schemas.openxmlformats.org/officeDocument/2006/relationships/image" Target="../media/image10.jpeg"/><Relationship Id="rId18" Type="http://schemas.openxmlformats.org/officeDocument/2006/relationships/tags" Target="../tags/tag779.xml"/><Relationship Id="rId17" Type="http://schemas.openxmlformats.org/officeDocument/2006/relationships/tags" Target="../tags/tag778.xml"/><Relationship Id="rId16" Type="http://schemas.openxmlformats.org/officeDocument/2006/relationships/tags" Target="../tags/tag777.xml"/><Relationship Id="rId15" Type="http://schemas.openxmlformats.org/officeDocument/2006/relationships/tags" Target="../tags/tag776.xml"/><Relationship Id="rId14" Type="http://schemas.openxmlformats.org/officeDocument/2006/relationships/image" Target="../media/image9.jpeg"/><Relationship Id="rId13" Type="http://schemas.openxmlformats.org/officeDocument/2006/relationships/tags" Target="../tags/tag775.xml"/><Relationship Id="rId12" Type="http://schemas.openxmlformats.org/officeDocument/2006/relationships/tags" Target="../tags/tag774.xml"/><Relationship Id="rId11" Type="http://schemas.openxmlformats.org/officeDocument/2006/relationships/tags" Target="../tags/tag773.xml"/><Relationship Id="rId10" Type="http://schemas.openxmlformats.org/officeDocument/2006/relationships/tags" Target="../tags/tag772.xml"/><Relationship Id="rId1" Type="http://schemas.openxmlformats.org/officeDocument/2006/relationships/tags" Target="../tags/tag76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785.xml"/><Relationship Id="rId2" Type="http://schemas.openxmlformats.org/officeDocument/2006/relationships/tags" Target="../tags/tag784.xml"/><Relationship Id="rId1" Type="http://schemas.openxmlformats.org/officeDocument/2006/relationships/tags" Target="../tags/tag78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93.xml"/><Relationship Id="rId8" Type="http://schemas.openxmlformats.org/officeDocument/2006/relationships/image" Target="../media/image11.png"/><Relationship Id="rId7" Type="http://schemas.openxmlformats.org/officeDocument/2006/relationships/tags" Target="../tags/tag792.xml"/><Relationship Id="rId6" Type="http://schemas.openxmlformats.org/officeDocument/2006/relationships/tags" Target="../tags/tag791.xml"/><Relationship Id="rId5" Type="http://schemas.openxmlformats.org/officeDocument/2006/relationships/tags" Target="../tags/tag790.xml"/><Relationship Id="rId4" Type="http://schemas.openxmlformats.org/officeDocument/2006/relationships/tags" Target="../tags/tag789.xml"/><Relationship Id="rId3" Type="http://schemas.openxmlformats.org/officeDocument/2006/relationships/tags" Target="../tags/tag788.xml"/><Relationship Id="rId2" Type="http://schemas.openxmlformats.org/officeDocument/2006/relationships/tags" Target="../tags/tag787.xml"/><Relationship Id="rId10" Type="http://schemas.openxmlformats.org/officeDocument/2006/relationships/slideLayout" Target="../slideLayouts/slideLayout48.xml"/><Relationship Id="rId1" Type="http://schemas.openxmlformats.org/officeDocument/2006/relationships/tags" Target="../tags/tag786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7.xml"/><Relationship Id="rId6" Type="http://schemas.openxmlformats.org/officeDocument/2006/relationships/tags" Target="../tags/tag798.xml"/><Relationship Id="rId5" Type="http://schemas.openxmlformats.org/officeDocument/2006/relationships/tags" Target="../tags/tag797.xml"/><Relationship Id="rId4" Type="http://schemas.openxmlformats.org/officeDocument/2006/relationships/tags" Target="../tags/tag796.xml"/><Relationship Id="rId3" Type="http://schemas.openxmlformats.org/officeDocument/2006/relationships/image" Target="../media/image12.png"/><Relationship Id="rId2" Type="http://schemas.openxmlformats.org/officeDocument/2006/relationships/tags" Target="../tags/tag795.xml"/><Relationship Id="rId1" Type="http://schemas.openxmlformats.org/officeDocument/2006/relationships/tags" Target="../tags/tag79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807.xml"/><Relationship Id="rId8" Type="http://schemas.openxmlformats.org/officeDocument/2006/relationships/tags" Target="../tags/tag806.xml"/><Relationship Id="rId7" Type="http://schemas.openxmlformats.org/officeDocument/2006/relationships/tags" Target="../tags/tag805.xml"/><Relationship Id="rId6" Type="http://schemas.openxmlformats.org/officeDocument/2006/relationships/tags" Target="../tags/tag804.xml"/><Relationship Id="rId5" Type="http://schemas.openxmlformats.org/officeDocument/2006/relationships/tags" Target="../tags/tag803.xml"/><Relationship Id="rId4" Type="http://schemas.openxmlformats.org/officeDocument/2006/relationships/tags" Target="../tags/tag802.xml"/><Relationship Id="rId3" Type="http://schemas.openxmlformats.org/officeDocument/2006/relationships/tags" Target="../tags/tag801.xml"/><Relationship Id="rId2" Type="http://schemas.openxmlformats.org/officeDocument/2006/relationships/tags" Target="../tags/tag800.xml"/><Relationship Id="rId19" Type="http://schemas.openxmlformats.org/officeDocument/2006/relationships/slideLayout" Target="../slideLayouts/slideLayout46.xml"/><Relationship Id="rId18" Type="http://schemas.openxmlformats.org/officeDocument/2006/relationships/tags" Target="../tags/tag809.xml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tags" Target="../tags/tag808.xml"/><Relationship Id="rId1" Type="http://schemas.openxmlformats.org/officeDocument/2006/relationships/tags" Target="../tags/tag79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818.xml"/><Relationship Id="rId8" Type="http://schemas.openxmlformats.org/officeDocument/2006/relationships/tags" Target="../tags/tag817.xml"/><Relationship Id="rId7" Type="http://schemas.openxmlformats.org/officeDocument/2006/relationships/tags" Target="../tags/tag816.xml"/><Relationship Id="rId6" Type="http://schemas.openxmlformats.org/officeDocument/2006/relationships/tags" Target="../tags/tag815.xml"/><Relationship Id="rId5" Type="http://schemas.openxmlformats.org/officeDocument/2006/relationships/tags" Target="../tags/tag814.xml"/><Relationship Id="rId4" Type="http://schemas.openxmlformats.org/officeDocument/2006/relationships/tags" Target="../tags/tag813.xml"/><Relationship Id="rId3" Type="http://schemas.openxmlformats.org/officeDocument/2006/relationships/tags" Target="../tags/tag812.xml"/><Relationship Id="rId25" Type="http://schemas.openxmlformats.org/officeDocument/2006/relationships/slideLayout" Target="../slideLayouts/slideLayout45.xml"/><Relationship Id="rId24" Type="http://schemas.openxmlformats.org/officeDocument/2006/relationships/tags" Target="../tags/tag829.xml"/><Relationship Id="rId23" Type="http://schemas.openxmlformats.org/officeDocument/2006/relationships/image" Target="../media/image23.png"/><Relationship Id="rId22" Type="http://schemas.openxmlformats.org/officeDocument/2006/relationships/image" Target="../media/image22.png"/><Relationship Id="rId21" Type="http://schemas.openxmlformats.org/officeDocument/2006/relationships/image" Target="../media/image21.png"/><Relationship Id="rId20" Type="http://schemas.openxmlformats.org/officeDocument/2006/relationships/image" Target="../media/image20.png"/><Relationship Id="rId2" Type="http://schemas.openxmlformats.org/officeDocument/2006/relationships/tags" Target="../tags/tag811.xml"/><Relationship Id="rId19" Type="http://schemas.openxmlformats.org/officeDocument/2006/relationships/tags" Target="../tags/tag828.xml"/><Relationship Id="rId18" Type="http://schemas.openxmlformats.org/officeDocument/2006/relationships/tags" Target="../tags/tag827.xml"/><Relationship Id="rId17" Type="http://schemas.openxmlformats.org/officeDocument/2006/relationships/tags" Target="../tags/tag826.xml"/><Relationship Id="rId16" Type="http://schemas.openxmlformats.org/officeDocument/2006/relationships/tags" Target="../tags/tag825.xml"/><Relationship Id="rId15" Type="http://schemas.openxmlformats.org/officeDocument/2006/relationships/tags" Target="../tags/tag824.xml"/><Relationship Id="rId14" Type="http://schemas.openxmlformats.org/officeDocument/2006/relationships/tags" Target="../tags/tag823.xml"/><Relationship Id="rId13" Type="http://schemas.openxmlformats.org/officeDocument/2006/relationships/tags" Target="../tags/tag822.xml"/><Relationship Id="rId12" Type="http://schemas.openxmlformats.org/officeDocument/2006/relationships/tags" Target="../tags/tag821.xml"/><Relationship Id="rId11" Type="http://schemas.openxmlformats.org/officeDocument/2006/relationships/tags" Target="../tags/tag820.xml"/><Relationship Id="rId10" Type="http://schemas.openxmlformats.org/officeDocument/2006/relationships/tags" Target="../tags/tag819.xml"/><Relationship Id="rId1" Type="http://schemas.openxmlformats.org/officeDocument/2006/relationships/tags" Target="../tags/tag81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838.xml"/><Relationship Id="rId8" Type="http://schemas.openxmlformats.org/officeDocument/2006/relationships/tags" Target="../tags/tag837.xml"/><Relationship Id="rId7" Type="http://schemas.openxmlformats.org/officeDocument/2006/relationships/tags" Target="../tags/tag836.xml"/><Relationship Id="rId6" Type="http://schemas.openxmlformats.org/officeDocument/2006/relationships/tags" Target="../tags/tag835.xml"/><Relationship Id="rId5" Type="http://schemas.openxmlformats.org/officeDocument/2006/relationships/tags" Target="../tags/tag834.xml"/><Relationship Id="rId4" Type="http://schemas.openxmlformats.org/officeDocument/2006/relationships/tags" Target="../tags/tag833.xml"/><Relationship Id="rId3" Type="http://schemas.openxmlformats.org/officeDocument/2006/relationships/tags" Target="../tags/tag832.xml"/><Relationship Id="rId2" Type="http://schemas.openxmlformats.org/officeDocument/2006/relationships/tags" Target="../tags/tag831.xml"/><Relationship Id="rId17" Type="http://schemas.openxmlformats.org/officeDocument/2006/relationships/slideLayout" Target="../slideLayouts/slideLayout44.xml"/><Relationship Id="rId16" Type="http://schemas.openxmlformats.org/officeDocument/2006/relationships/tags" Target="../tags/tag841.xml"/><Relationship Id="rId15" Type="http://schemas.openxmlformats.org/officeDocument/2006/relationships/image" Target="../media/image27.png"/><Relationship Id="rId14" Type="http://schemas.openxmlformats.org/officeDocument/2006/relationships/image" Target="../media/image26.png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tags" Target="../tags/tag840.xml"/><Relationship Id="rId10" Type="http://schemas.openxmlformats.org/officeDocument/2006/relationships/tags" Target="../tags/tag839.xml"/><Relationship Id="rId1" Type="http://schemas.openxmlformats.org/officeDocument/2006/relationships/tags" Target="../tags/tag83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850.xml"/><Relationship Id="rId8" Type="http://schemas.openxmlformats.org/officeDocument/2006/relationships/tags" Target="../tags/tag849.xml"/><Relationship Id="rId7" Type="http://schemas.openxmlformats.org/officeDocument/2006/relationships/tags" Target="../tags/tag848.xml"/><Relationship Id="rId6" Type="http://schemas.openxmlformats.org/officeDocument/2006/relationships/tags" Target="../tags/tag847.xml"/><Relationship Id="rId5" Type="http://schemas.openxmlformats.org/officeDocument/2006/relationships/tags" Target="../tags/tag846.xml"/><Relationship Id="rId4" Type="http://schemas.openxmlformats.org/officeDocument/2006/relationships/tags" Target="../tags/tag845.xml"/><Relationship Id="rId3" Type="http://schemas.openxmlformats.org/officeDocument/2006/relationships/tags" Target="../tags/tag844.xml"/><Relationship Id="rId2" Type="http://schemas.openxmlformats.org/officeDocument/2006/relationships/tags" Target="../tags/tag843.xml"/><Relationship Id="rId14" Type="http://schemas.openxmlformats.org/officeDocument/2006/relationships/slideLayout" Target="../slideLayouts/slideLayout43.xml"/><Relationship Id="rId13" Type="http://schemas.openxmlformats.org/officeDocument/2006/relationships/tags" Target="../tags/tag851.xml"/><Relationship Id="rId12" Type="http://schemas.openxmlformats.org/officeDocument/2006/relationships/image" Target="../media/image30.png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tags" Target="../tags/tag84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60.xml"/><Relationship Id="rId8" Type="http://schemas.openxmlformats.org/officeDocument/2006/relationships/tags" Target="../tags/tag859.xml"/><Relationship Id="rId7" Type="http://schemas.openxmlformats.org/officeDocument/2006/relationships/tags" Target="../tags/tag858.xml"/><Relationship Id="rId6" Type="http://schemas.openxmlformats.org/officeDocument/2006/relationships/tags" Target="../tags/tag857.xml"/><Relationship Id="rId5" Type="http://schemas.openxmlformats.org/officeDocument/2006/relationships/tags" Target="../tags/tag856.xml"/><Relationship Id="rId4" Type="http://schemas.openxmlformats.org/officeDocument/2006/relationships/tags" Target="../tags/tag855.xml"/><Relationship Id="rId3" Type="http://schemas.openxmlformats.org/officeDocument/2006/relationships/tags" Target="../tags/tag854.xml"/><Relationship Id="rId22" Type="http://schemas.openxmlformats.org/officeDocument/2006/relationships/slideLayout" Target="../slideLayouts/slideLayout42.xml"/><Relationship Id="rId21" Type="http://schemas.openxmlformats.org/officeDocument/2006/relationships/tags" Target="../tags/tag868.xml"/><Relationship Id="rId20" Type="http://schemas.openxmlformats.org/officeDocument/2006/relationships/image" Target="../media/image34.png"/><Relationship Id="rId2" Type="http://schemas.openxmlformats.org/officeDocument/2006/relationships/tags" Target="../tags/tag853.xml"/><Relationship Id="rId19" Type="http://schemas.openxmlformats.org/officeDocument/2006/relationships/image" Target="../media/image33.png"/><Relationship Id="rId18" Type="http://schemas.openxmlformats.org/officeDocument/2006/relationships/image" Target="../media/image32.png"/><Relationship Id="rId17" Type="http://schemas.openxmlformats.org/officeDocument/2006/relationships/image" Target="../media/image31.png"/><Relationship Id="rId16" Type="http://schemas.openxmlformats.org/officeDocument/2006/relationships/tags" Target="../tags/tag867.xml"/><Relationship Id="rId15" Type="http://schemas.openxmlformats.org/officeDocument/2006/relationships/tags" Target="../tags/tag866.xml"/><Relationship Id="rId14" Type="http://schemas.openxmlformats.org/officeDocument/2006/relationships/tags" Target="../tags/tag865.xml"/><Relationship Id="rId13" Type="http://schemas.openxmlformats.org/officeDocument/2006/relationships/tags" Target="../tags/tag864.xml"/><Relationship Id="rId12" Type="http://schemas.openxmlformats.org/officeDocument/2006/relationships/tags" Target="../tags/tag863.xml"/><Relationship Id="rId11" Type="http://schemas.openxmlformats.org/officeDocument/2006/relationships/tags" Target="../tags/tag862.xml"/><Relationship Id="rId10" Type="http://schemas.openxmlformats.org/officeDocument/2006/relationships/tags" Target="../tags/tag861.xml"/><Relationship Id="rId1" Type="http://schemas.openxmlformats.org/officeDocument/2006/relationships/tags" Target="../tags/tag85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12.xml"/><Relationship Id="rId8" Type="http://schemas.openxmlformats.org/officeDocument/2006/relationships/tags" Target="../tags/tag711.xml"/><Relationship Id="rId7" Type="http://schemas.openxmlformats.org/officeDocument/2006/relationships/tags" Target="../tags/tag710.xml"/><Relationship Id="rId6" Type="http://schemas.openxmlformats.org/officeDocument/2006/relationships/tags" Target="../tags/tag709.xml"/><Relationship Id="rId5" Type="http://schemas.openxmlformats.org/officeDocument/2006/relationships/tags" Target="../tags/tag708.xml"/><Relationship Id="rId4" Type="http://schemas.openxmlformats.org/officeDocument/2006/relationships/tags" Target="../tags/tag707.xml"/><Relationship Id="rId3" Type="http://schemas.openxmlformats.org/officeDocument/2006/relationships/tags" Target="../tags/tag706.xml"/><Relationship Id="rId2" Type="http://schemas.openxmlformats.org/officeDocument/2006/relationships/tags" Target="../tags/tag705.xml"/><Relationship Id="rId16" Type="http://schemas.openxmlformats.org/officeDocument/2006/relationships/slideLayout" Target="../slideLayouts/slideLayout54.xml"/><Relationship Id="rId15" Type="http://schemas.openxmlformats.org/officeDocument/2006/relationships/tags" Target="../tags/tag718.xml"/><Relationship Id="rId14" Type="http://schemas.openxmlformats.org/officeDocument/2006/relationships/tags" Target="../tags/tag717.xml"/><Relationship Id="rId13" Type="http://schemas.openxmlformats.org/officeDocument/2006/relationships/tags" Target="../tags/tag716.xml"/><Relationship Id="rId12" Type="http://schemas.openxmlformats.org/officeDocument/2006/relationships/tags" Target="../tags/tag715.xml"/><Relationship Id="rId11" Type="http://schemas.openxmlformats.org/officeDocument/2006/relationships/tags" Target="../tags/tag714.xml"/><Relationship Id="rId10" Type="http://schemas.openxmlformats.org/officeDocument/2006/relationships/tags" Target="../tags/tag713.xml"/><Relationship Id="rId1" Type="http://schemas.openxmlformats.org/officeDocument/2006/relationships/tags" Target="../tags/tag70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5.xml"/><Relationship Id="rId5" Type="http://schemas.openxmlformats.org/officeDocument/2006/relationships/tags" Target="../tags/tag87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tags" Target="../tags/tag870.xml"/><Relationship Id="rId1" Type="http://schemas.openxmlformats.org/officeDocument/2006/relationships/tags" Target="../tags/tag86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svg"/><Relationship Id="rId8" Type="http://schemas.openxmlformats.org/officeDocument/2006/relationships/image" Target="../media/image38.png"/><Relationship Id="rId7" Type="http://schemas.openxmlformats.org/officeDocument/2006/relationships/tags" Target="../tags/tag877.xml"/><Relationship Id="rId6" Type="http://schemas.openxmlformats.org/officeDocument/2006/relationships/tags" Target="../tags/tag876.xml"/><Relationship Id="rId5" Type="http://schemas.openxmlformats.org/officeDocument/2006/relationships/tags" Target="../tags/tag875.xml"/><Relationship Id="rId4" Type="http://schemas.openxmlformats.org/officeDocument/2006/relationships/image" Target="../media/image37.png"/><Relationship Id="rId3" Type="http://schemas.openxmlformats.org/officeDocument/2006/relationships/tags" Target="../tags/tag874.xml"/><Relationship Id="rId26" Type="http://schemas.openxmlformats.org/officeDocument/2006/relationships/slideLayout" Target="../slideLayouts/slideLayout39.xml"/><Relationship Id="rId25" Type="http://schemas.openxmlformats.org/officeDocument/2006/relationships/tags" Target="../tags/tag888.xml"/><Relationship Id="rId24" Type="http://schemas.openxmlformats.org/officeDocument/2006/relationships/image" Target="../media/image44.png"/><Relationship Id="rId23" Type="http://schemas.openxmlformats.org/officeDocument/2006/relationships/tags" Target="../tags/tag887.xml"/><Relationship Id="rId22" Type="http://schemas.openxmlformats.org/officeDocument/2006/relationships/tags" Target="../tags/tag886.xml"/><Relationship Id="rId21" Type="http://schemas.openxmlformats.org/officeDocument/2006/relationships/image" Target="../media/image43.svg"/><Relationship Id="rId20" Type="http://schemas.openxmlformats.org/officeDocument/2006/relationships/image" Target="../media/image42.png"/><Relationship Id="rId2" Type="http://schemas.openxmlformats.org/officeDocument/2006/relationships/tags" Target="../tags/tag873.xml"/><Relationship Id="rId19" Type="http://schemas.openxmlformats.org/officeDocument/2006/relationships/tags" Target="../tags/tag885.xml"/><Relationship Id="rId18" Type="http://schemas.openxmlformats.org/officeDocument/2006/relationships/tags" Target="../tags/tag884.xml"/><Relationship Id="rId17" Type="http://schemas.openxmlformats.org/officeDocument/2006/relationships/tags" Target="../tags/tag883.xml"/><Relationship Id="rId16" Type="http://schemas.openxmlformats.org/officeDocument/2006/relationships/tags" Target="../tags/tag882.xml"/><Relationship Id="rId15" Type="http://schemas.openxmlformats.org/officeDocument/2006/relationships/image" Target="../media/image41.svg"/><Relationship Id="rId14" Type="http://schemas.openxmlformats.org/officeDocument/2006/relationships/image" Target="../media/image40.png"/><Relationship Id="rId13" Type="http://schemas.openxmlformats.org/officeDocument/2006/relationships/tags" Target="../tags/tag881.xml"/><Relationship Id="rId12" Type="http://schemas.openxmlformats.org/officeDocument/2006/relationships/tags" Target="../tags/tag880.xml"/><Relationship Id="rId11" Type="http://schemas.openxmlformats.org/officeDocument/2006/relationships/tags" Target="../tags/tag879.xml"/><Relationship Id="rId10" Type="http://schemas.openxmlformats.org/officeDocument/2006/relationships/tags" Target="../tags/tag878.xml"/><Relationship Id="rId1" Type="http://schemas.openxmlformats.org/officeDocument/2006/relationships/tags" Target="../tags/tag87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897.xml"/><Relationship Id="rId8" Type="http://schemas.openxmlformats.org/officeDocument/2006/relationships/tags" Target="../tags/tag896.xml"/><Relationship Id="rId7" Type="http://schemas.openxmlformats.org/officeDocument/2006/relationships/tags" Target="../tags/tag895.xml"/><Relationship Id="rId6" Type="http://schemas.openxmlformats.org/officeDocument/2006/relationships/tags" Target="../tags/tag894.xml"/><Relationship Id="rId5" Type="http://schemas.openxmlformats.org/officeDocument/2006/relationships/tags" Target="../tags/tag893.xml"/><Relationship Id="rId4" Type="http://schemas.openxmlformats.org/officeDocument/2006/relationships/tags" Target="../tags/tag892.xml"/><Relationship Id="rId3" Type="http://schemas.openxmlformats.org/officeDocument/2006/relationships/tags" Target="../tags/tag891.xml"/><Relationship Id="rId25" Type="http://schemas.openxmlformats.org/officeDocument/2006/relationships/slideLayout" Target="../slideLayouts/slideLayout38.xml"/><Relationship Id="rId24" Type="http://schemas.openxmlformats.org/officeDocument/2006/relationships/tags" Target="../tags/tag908.xml"/><Relationship Id="rId23" Type="http://schemas.openxmlformats.org/officeDocument/2006/relationships/image" Target="../media/image48.png"/><Relationship Id="rId22" Type="http://schemas.openxmlformats.org/officeDocument/2006/relationships/image" Target="../media/image47.png"/><Relationship Id="rId21" Type="http://schemas.openxmlformats.org/officeDocument/2006/relationships/image" Target="../media/image46.png"/><Relationship Id="rId20" Type="http://schemas.openxmlformats.org/officeDocument/2006/relationships/image" Target="../media/image45.png"/><Relationship Id="rId2" Type="http://schemas.openxmlformats.org/officeDocument/2006/relationships/tags" Target="../tags/tag890.xml"/><Relationship Id="rId19" Type="http://schemas.openxmlformats.org/officeDocument/2006/relationships/tags" Target="../tags/tag907.xml"/><Relationship Id="rId18" Type="http://schemas.openxmlformats.org/officeDocument/2006/relationships/tags" Target="../tags/tag906.xml"/><Relationship Id="rId17" Type="http://schemas.openxmlformats.org/officeDocument/2006/relationships/tags" Target="../tags/tag905.xml"/><Relationship Id="rId16" Type="http://schemas.openxmlformats.org/officeDocument/2006/relationships/tags" Target="../tags/tag904.xml"/><Relationship Id="rId15" Type="http://schemas.openxmlformats.org/officeDocument/2006/relationships/tags" Target="../tags/tag903.xml"/><Relationship Id="rId14" Type="http://schemas.openxmlformats.org/officeDocument/2006/relationships/tags" Target="../tags/tag902.xml"/><Relationship Id="rId13" Type="http://schemas.openxmlformats.org/officeDocument/2006/relationships/tags" Target="../tags/tag901.xml"/><Relationship Id="rId12" Type="http://schemas.openxmlformats.org/officeDocument/2006/relationships/tags" Target="../tags/tag900.xml"/><Relationship Id="rId11" Type="http://schemas.openxmlformats.org/officeDocument/2006/relationships/tags" Target="../tags/tag899.xml"/><Relationship Id="rId10" Type="http://schemas.openxmlformats.org/officeDocument/2006/relationships/tags" Target="../tags/tag898.xml"/><Relationship Id="rId1" Type="http://schemas.openxmlformats.org/officeDocument/2006/relationships/tags" Target="../tags/tag889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tags" Target="../tags/tag911.xml"/><Relationship Id="rId3" Type="http://schemas.openxmlformats.org/officeDocument/2006/relationships/image" Target="../media/image11.png"/><Relationship Id="rId2" Type="http://schemas.openxmlformats.org/officeDocument/2006/relationships/tags" Target="../tags/tag910.xml"/><Relationship Id="rId1" Type="http://schemas.openxmlformats.org/officeDocument/2006/relationships/tags" Target="../tags/tag90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919.xml"/><Relationship Id="rId8" Type="http://schemas.openxmlformats.org/officeDocument/2006/relationships/tags" Target="../tags/tag918.xml"/><Relationship Id="rId7" Type="http://schemas.openxmlformats.org/officeDocument/2006/relationships/tags" Target="../tags/tag917.xml"/><Relationship Id="rId6" Type="http://schemas.openxmlformats.org/officeDocument/2006/relationships/tags" Target="../tags/tag916.xml"/><Relationship Id="rId5" Type="http://schemas.openxmlformats.org/officeDocument/2006/relationships/tags" Target="../tags/tag915.xml"/><Relationship Id="rId4" Type="http://schemas.openxmlformats.org/officeDocument/2006/relationships/tags" Target="../tags/tag914.xml"/><Relationship Id="rId3" Type="http://schemas.openxmlformats.org/officeDocument/2006/relationships/image" Target="../media/image49.jpeg"/><Relationship Id="rId23" Type="http://schemas.openxmlformats.org/officeDocument/2006/relationships/slideLayout" Target="../slideLayouts/slideLayout35.xml"/><Relationship Id="rId22" Type="http://schemas.openxmlformats.org/officeDocument/2006/relationships/tags" Target="../tags/tag932.xml"/><Relationship Id="rId21" Type="http://schemas.openxmlformats.org/officeDocument/2006/relationships/tags" Target="../tags/tag931.xml"/><Relationship Id="rId20" Type="http://schemas.openxmlformats.org/officeDocument/2006/relationships/tags" Target="../tags/tag930.xml"/><Relationship Id="rId2" Type="http://schemas.openxmlformats.org/officeDocument/2006/relationships/tags" Target="../tags/tag913.xml"/><Relationship Id="rId19" Type="http://schemas.openxmlformats.org/officeDocument/2006/relationships/tags" Target="../tags/tag929.xml"/><Relationship Id="rId18" Type="http://schemas.openxmlformats.org/officeDocument/2006/relationships/tags" Target="../tags/tag928.xml"/><Relationship Id="rId17" Type="http://schemas.openxmlformats.org/officeDocument/2006/relationships/tags" Target="../tags/tag927.xml"/><Relationship Id="rId16" Type="http://schemas.openxmlformats.org/officeDocument/2006/relationships/tags" Target="../tags/tag926.xml"/><Relationship Id="rId15" Type="http://schemas.openxmlformats.org/officeDocument/2006/relationships/tags" Target="../tags/tag925.xml"/><Relationship Id="rId14" Type="http://schemas.openxmlformats.org/officeDocument/2006/relationships/tags" Target="../tags/tag924.xml"/><Relationship Id="rId13" Type="http://schemas.openxmlformats.org/officeDocument/2006/relationships/tags" Target="../tags/tag923.xml"/><Relationship Id="rId12" Type="http://schemas.openxmlformats.org/officeDocument/2006/relationships/tags" Target="../tags/tag922.xml"/><Relationship Id="rId11" Type="http://schemas.openxmlformats.org/officeDocument/2006/relationships/tags" Target="../tags/tag921.xml"/><Relationship Id="rId10" Type="http://schemas.openxmlformats.org/officeDocument/2006/relationships/tags" Target="../tags/tag920.xml"/><Relationship Id="rId1" Type="http://schemas.openxmlformats.org/officeDocument/2006/relationships/tags" Target="../tags/tag91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tags" Target="../tags/tag939.xml"/><Relationship Id="rId7" Type="http://schemas.openxmlformats.org/officeDocument/2006/relationships/image" Target="../media/image50.png"/><Relationship Id="rId6" Type="http://schemas.openxmlformats.org/officeDocument/2006/relationships/tags" Target="../tags/tag938.xml"/><Relationship Id="rId5" Type="http://schemas.openxmlformats.org/officeDocument/2006/relationships/tags" Target="../tags/tag937.xml"/><Relationship Id="rId4" Type="http://schemas.openxmlformats.org/officeDocument/2006/relationships/tags" Target="../tags/tag936.xml"/><Relationship Id="rId3" Type="http://schemas.openxmlformats.org/officeDocument/2006/relationships/tags" Target="../tags/tag935.xml"/><Relationship Id="rId2" Type="http://schemas.openxmlformats.org/officeDocument/2006/relationships/tags" Target="../tags/tag934.xml"/><Relationship Id="rId1" Type="http://schemas.openxmlformats.org/officeDocument/2006/relationships/tags" Target="../tags/tag93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942.xml"/><Relationship Id="rId2" Type="http://schemas.openxmlformats.org/officeDocument/2006/relationships/tags" Target="../tags/tag941.xml"/><Relationship Id="rId1" Type="http://schemas.openxmlformats.org/officeDocument/2006/relationships/tags" Target="../tags/tag94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.bin"/><Relationship Id="rId8" Type="http://schemas.openxmlformats.org/officeDocument/2006/relationships/image" Target="../media/image51.png"/><Relationship Id="rId7" Type="http://schemas.openxmlformats.org/officeDocument/2006/relationships/tags" Target="../tags/tag949.xml"/><Relationship Id="rId6" Type="http://schemas.openxmlformats.org/officeDocument/2006/relationships/tags" Target="../tags/tag948.xml"/><Relationship Id="rId5" Type="http://schemas.openxmlformats.org/officeDocument/2006/relationships/tags" Target="../tags/tag947.xml"/><Relationship Id="rId4" Type="http://schemas.openxmlformats.org/officeDocument/2006/relationships/tags" Target="../tags/tag946.xml"/><Relationship Id="rId3" Type="http://schemas.openxmlformats.org/officeDocument/2006/relationships/tags" Target="../tags/tag945.xml"/><Relationship Id="rId2" Type="http://schemas.openxmlformats.org/officeDocument/2006/relationships/tags" Target="../tags/tag944.xml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33.xml"/><Relationship Id="rId11" Type="http://schemas.openxmlformats.org/officeDocument/2006/relationships/tags" Target="../tags/tag950.xml"/><Relationship Id="rId10" Type="http://schemas.openxmlformats.org/officeDocument/2006/relationships/image" Target="../media/image52.wmf"/><Relationship Id="rId1" Type="http://schemas.openxmlformats.org/officeDocument/2006/relationships/tags" Target="../tags/tag94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7" Type="http://schemas.openxmlformats.org/officeDocument/2006/relationships/tags" Target="../tags/tag956.xml"/><Relationship Id="rId6" Type="http://schemas.openxmlformats.org/officeDocument/2006/relationships/tags" Target="../tags/tag955.xml"/><Relationship Id="rId5" Type="http://schemas.openxmlformats.org/officeDocument/2006/relationships/tags" Target="../tags/tag954.xml"/><Relationship Id="rId4" Type="http://schemas.openxmlformats.org/officeDocument/2006/relationships/tags" Target="../tags/tag953.xml"/><Relationship Id="rId3" Type="http://schemas.openxmlformats.org/officeDocument/2006/relationships/image" Target="../media/image53.png"/><Relationship Id="rId2" Type="http://schemas.openxmlformats.org/officeDocument/2006/relationships/tags" Target="../tags/tag952.xml"/><Relationship Id="rId1" Type="http://schemas.openxmlformats.org/officeDocument/2006/relationships/tags" Target="../tags/tag95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965.xml"/><Relationship Id="rId8" Type="http://schemas.openxmlformats.org/officeDocument/2006/relationships/tags" Target="../tags/tag964.xml"/><Relationship Id="rId7" Type="http://schemas.openxmlformats.org/officeDocument/2006/relationships/tags" Target="../tags/tag963.xml"/><Relationship Id="rId6" Type="http://schemas.openxmlformats.org/officeDocument/2006/relationships/tags" Target="../tags/tag962.xml"/><Relationship Id="rId5" Type="http://schemas.openxmlformats.org/officeDocument/2006/relationships/tags" Target="../tags/tag961.xml"/><Relationship Id="rId4" Type="http://schemas.openxmlformats.org/officeDocument/2006/relationships/tags" Target="../tags/tag960.xml"/><Relationship Id="rId3" Type="http://schemas.openxmlformats.org/officeDocument/2006/relationships/tags" Target="../tags/tag959.xml"/><Relationship Id="rId2" Type="http://schemas.openxmlformats.org/officeDocument/2006/relationships/tags" Target="../tags/tag958.xml"/><Relationship Id="rId18" Type="http://schemas.openxmlformats.org/officeDocument/2006/relationships/slideLayout" Target="../slideLayouts/slideLayout31.xml"/><Relationship Id="rId17" Type="http://schemas.openxmlformats.org/officeDocument/2006/relationships/tags" Target="../tags/tag970.xml"/><Relationship Id="rId16" Type="http://schemas.openxmlformats.org/officeDocument/2006/relationships/image" Target="../media/image56.png"/><Relationship Id="rId15" Type="http://schemas.openxmlformats.org/officeDocument/2006/relationships/image" Target="../media/image55.png"/><Relationship Id="rId14" Type="http://schemas.openxmlformats.org/officeDocument/2006/relationships/image" Target="../media/image54.png"/><Relationship Id="rId13" Type="http://schemas.openxmlformats.org/officeDocument/2006/relationships/tags" Target="../tags/tag969.xml"/><Relationship Id="rId12" Type="http://schemas.openxmlformats.org/officeDocument/2006/relationships/tags" Target="../tags/tag968.xml"/><Relationship Id="rId11" Type="http://schemas.openxmlformats.org/officeDocument/2006/relationships/tags" Target="../tags/tag967.xml"/><Relationship Id="rId10" Type="http://schemas.openxmlformats.org/officeDocument/2006/relationships/tags" Target="../tags/tag966.xml"/><Relationship Id="rId1" Type="http://schemas.openxmlformats.org/officeDocument/2006/relationships/tags" Target="../tags/tag95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27.xml"/><Relationship Id="rId8" Type="http://schemas.openxmlformats.org/officeDocument/2006/relationships/tags" Target="../tags/tag726.xml"/><Relationship Id="rId7" Type="http://schemas.openxmlformats.org/officeDocument/2006/relationships/tags" Target="../tags/tag725.xml"/><Relationship Id="rId6" Type="http://schemas.openxmlformats.org/officeDocument/2006/relationships/tags" Target="../tags/tag724.xml"/><Relationship Id="rId5" Type="http://schemas.openxmlformats.org/officeDocument/2006/relationships/tags" Target="../tags/tag723.xml"/><Relationship Id="rId4" Type="http://schemas.openxmlformats.org/officeDocument/2006/relationships/tags" Target="../tags/tag722.xml"/><Relationship Id="rId3" Type="http://schemas.openxmlformats.org/officeDocument/2006/relationships/tags" Target="../tags/tag721.xml"/><Relationship Id="rId2" Type="http://schemas.openxmlformats.org/officeDocument/2006/relationships/tags" Target="../tags/tag720.xml"/><Relationship Id="rId16" Type="http://schemas.openxmlformats.org/officeDocument/2006/relationships/slideLayout" Target="../slideLayouts/slideLayout54.xml"/><Relationship Id="rId15" Type="http://schemas.openxmlformats.org/officeDocument/2006/relationships/tags" Target="../tags/tag733.xml"/><Relationship Id="rId14" Type="http://schemas.openxmlformats.org/officeDocument/2006/relationships/tags" Target="../tags/tag732.xml"/><Relationship Id="rId13" Type="http://schemas.openxmlformats.org/officeDocument/2006/relationships/tags" Target="../tags/tag731.xml"/><Relationship Id="rId12" Type="http://schemas.openxmlformats.org/officeDocument/2006/relationships/tags" Target="../tags/tag730.xml"/><Relationship Id="rId11" Type="http://schemas.openxmlformats.org/officeDocument/2006/relationships/tags" Target="../tags/tag729.xml"/><Relationship Id="rId10" Type="http://schemas.openxmlformats.org/officeDocument/2006/relationships/tags" Target="../tags/tag728.xml"/><Relationship Id="rId1" Type="http://schemas.openxmlformats.org/officeDocument/2006/relationships/tags" Target="../tags/tag719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979.xml"/><Relationship Id="rId8" Type="http://schemas.openxmlformats.org/officeDocument/2006/relationships/tags" Target="../tags/tag978.xml"/><Relationship Id="rId7" Type="http://schemas.openxmlformats.org/officeDocument/2006/relationships/tags" Target="../tags/tag977.xml"/><Relationship Id="rId6" Type="http://schemas.openxmlformats.org/officeDocument/2006/relationships/tags" Target="../tags/tag976.xml"/><Relationship Id="rId5" Type="http://schemas.openxmlformats.org/officeDocument/2006/relationships/tags" Target="../tags/tag975.xml"/><Relationship Id="rId4" Type="http://schemas.openxmlformats.org/officeDocument/2006/relationships/tags" Target="../tags/tag974.xml"/><Relationship Id="rId3" Type="http://schemas.openxmlformats.org/officeDocument/2006/relationships/tags" Target="../tags/tag973.xml"/><Relationship Id="rId2" Type="http://schemas.openxmlformats.org/officeDocument/2006/relationships/tags" Target="../tags/tag972.xml"/><Relationship Id="rId18" Type="http://schemas.openxmlformats.org/officeDocument/2006/relationships/slideLayout" Target="../slideLayouts/slideLayout30.xml"/><Relationship Id="rId17" Type="http://schemas.openxmlformats.org/officeDocument/2006/relationships/tags" Target="../tags/tag985.xml"/><Relationship Id="rId16" Type="http://schemas.openxmlformats.org/officeDocument/2006/relationships/image" Target="../media/image58.png"/><Relationship Id="rId15" Type="http://schemas.openxmlformats.org/officeDocument/2006/relationships/image" Target="../media/image57.png"/><Relationship Id="rId14" Type="http://schemas.openxmlformats.org/officeDocument/2006/relationships/tags" Target="../tags/tag984.xml"/><Relationship Id="rId13" Type="http://schemas.openxmlformats.org/officeDocument/2006/relationships/tags" Target="../tags/tag983.xml"/><Relationship Id="rId12" Type="http://schemas.openxmlformats.org/officeDocument/2006/relationships/tags" Target="../tags/tag982.xml"/><Relationship Id="rId11" Type="http://schemas.openxmlformats.org/officeDocument/2006/relationships/tags" Target="../tags/tag981.xml"/><Relationship Id="rId10" Type="http://schemas.openxmlformats.org/officeDocument/2006/relationships/tags" Target="../tags/tag980.xml"/><Relationship Id="rId1" Type="http://schemas.openxmlformats.org/officeDocument/2006/relationships/tags" Target="../tags/tag971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994.xml"/><Relationship Id="rId8" Type="http://schemas.openxmlformats.org/officeDocument/2006/relationships/tags" Target="../tags/tag993.xml"/><Relationship Id="rId7" Type="http://schemas.openxmlformats.org/officeDocument/2006/relationships/tags" Target="../tags/tag992.xml"/><Relationship Id="rId6" Type="http://schemas.openxmlformats.org/officeDocument/2006/relationships/tags" Target="../tags/tag991.xml"/><Relationship Id="rId5" Type="http://schemas.openxmlformats.org/officeDocument/2006/relationships/tags" Target="../tags/tag990.xml"/><Relationship Id="rId4" Type="http://schemas.openxmlformats.org/officeDocument/2006/relationships/tags" Target="../tags/tag989.xml"/><Relationship Id="rId3" Type="http://schemas.openxmlformats.org/officeDocument/2006/relationships/tags" Target="../tags/tag988.xml"/><Relationship Id="rId21" Type="http://schemas.openxmlformats.org/officeDocument/2006/relationships/slideLayout" Target="../slideLayouts/slideLayout29.xml"/><Relationship Id="rId20" Type="http://schemas.openxmlformats.org/officeDocument/2006/relationships/tags" Target="../tags/tag1002.xml"/><Relationship Id="rId2" Type="http://schemas.openxmlformats.org/officeDocument/2006/relationships/tags" Target="../tags/tag987.xml"/><Relationship Id="rId19" Type="http://schemas.openxmlformats.org/officeDocument/2006/relationships/image" Target="../media/image61.png"/><Relationship Id="rId18" Type="http://schemas.openxmlformats.org/officeDocument/2006/relationships/image" Target="../media/image60.png"/><Relationship Id="rId17" Type="http://schemas.openxmlformats.org/officeDocument/2006/relationships/image" Target="../media/image59.png"/><Relationship Id="rId16" Type="http://schemas.openxmlformats.org/officeDocument/2006/relationships/tags" Target="../tags/tag1001.xml"/><Relationship Id="rId15" Type="http://schemas.openxmlformats.org/officeDocument/2006/relationships/tags" Target="../tags/tag1000.xml"/><Relationship Id="rId14" Type="http://schemas.openxmlformats.org/officeDocument/2006/relationships/tags" Target="../tags/tag999.xml"/><Relationship Id="rId13" Type="http://schemas.openxmlformats.org/officeDocument/2006/relationships/tags" Target="../tags/tag998.xml"/><Relationship Id="rId12" Type="http://schemas.openxmlformats.org/officeDocument/2006/relationships/tags" Target="../tags/tag997.xml"/><Relationship Id="rId11" Type="http://schemas.openxmlformats.org/officeDocument/2006/relationships/tags" Target="../tags/tag996.xml"/><Relationship Id="rId10" Type="http://schemas.openxmlformats.org/officeDocument/2006/relationships/tags" Target="../tags/tag995.xml"/><Relationship Id="rId1" Type="http://schemas.openxmlformats.org/officeDocument/2006/relationships/tags" Target="../tags/tag986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011.xml"/><Relationship Id="rId8" Type="http://schemas.openxmlformats.org/officeDocument/2006/relationships/tags" Target="../tags/tag1010.xml"/><Relationship Id="rId7" Type="http://schemas.openxmlformats.org/officeDocument/2006/relationships/tags" Target="../tags/tag1009.xml"/><Relationship Id="rId6" Type="http://schemas.openxmlformats.org/officeDocument/2006/relationships/tags" Target="../tags/tag1008.xml"/><Relationship Id="rId5" Type="http://schemas.openxmlformats.org/officeDocument/2006/relationships/tags" Target="../tags/tag1007.xml"/><Relationship Id="rId4" Type="http://schemas.openxmlformats.org/officeDocument/2006/relationships/tags" Target="../tags/tag1006.xml"/><Relationship Id="rId3" Type="http://schemas.openxmlformats.org/officeDocument/2006/relationships/tags" Target="../tags/tag1005.xml"/><Relationship Id="rId2" Type="http://schemas.openxmlformats.org/officeDocument/2006/relationships/tags" Target="../tags/tag1004.xml"/><Relationship Id="rId13" Type="http://schemas.openxmlformats.org/officeDocument/2006/relationships/slideLayout" Target="../slideLayouts/slideLayout28.xml"/><Relationship Id="rId12" Type="http://schemas.openxmlformats.org/officeDocument/2006/relationships/tags" Target="../tags/tag1013.xml"/><Relationship Id="rId11" Type="http://schemas.openxmlformats.org/officeDocument/2006/relationships/tags" Target="../tags/tag1012.xml"/><Relationship Id="rId10" Type="http://schemas.openxmlformats.org/officeDocument/2006/relationships/image" Target="../media/image62.png"/><Relationship Id="rId1" Type="http://schemas.openxmlformats.org/officeDocument/2006/relationships/tags" Target="../tags/tag1003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5.xml"/><Relationship Id="rId5" Type="http://schemas.openxmlformats.org/officeDocument/2006/relationships/tags" Target="../tags/tag1016.xml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tags" Target="../tags/tag1015.xml"/><Relationship Id="rId1" Type="http://schemas.openxmlformats.org/officeDocument/2006/relationships/tags" Target="../tags/tag1014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1019.xml"/><Relationship Id="rId2" Type="http://schemas.openxmlformats.org/officeDocument/2006/relationships/tags" Target="../tags/tag1018.xml"/><Relationship Id="rId1" Type="http://schemas.openxmlformats.org/officeDocument/2006/relationships/tags" Target="../tags/tag1017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027.xml"/><Relationship Id="rId8" Type="http://schemas.openxmlformats.org/officeDocument/2006/relationships/tags" Target="../tags/tag1026.xml"/><Relationship Id="rId7" Type="http://schemas.openxmlformats.org/officeDocument/2006/relationships/tags" Target="../tags/tag1025.xml"/><Relationship Id="rId6" Type="http://schemas.openxmlformats.org/officeDocument/2006/relationships/tags" Target="../tags/tag1024.xml"/><Relationship Id="rId5" Type="http://schemas.openxmlformats.org/officeDocument/2006/relationships/tags" Target="../tags/tag1023.xml"/><Relationship Id="rId4" Type="http://schemas.openxmlformats.org/officeDocument/2006/relationships/tags" Target="../tags/tag1022.xml"/><Relationship Id="rId3" Type="http://schemas.openxmlformats.org/officeDocument/2006/relationships/image" Target="../media/image65.png"/><Relationship Id="rId2" Type="http://schemas.openxmlformats.org/officeDocument/2006/relationships/tags" Target="../tags/tag1021.xml"/><Relationship Id="rId10" Type="http://schemas.openxmlformats.org/officeDocument/2006/relationships/slideLayout" Target="../slideLayouts/slideLayout26.xml"/><Relationship Id="rId1" Type="http://schemas.openxmlformats.org/officeDocument/2006/relationships/tags" Target="../tags/tag1020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tags" Target="../tags/tag1034.xml"/><Relationship Id="rId7" Type="http://schemas.openxmlformats.org/officeDocument/2006/relationships/tags" Target="../tags/tag1033.xml"/><Relationship Id="rId6" Type="http://schemas.openxmlformats.org/officeDocument/2006/relationships/tags" Target="../tags/tag1032.xml"/><Relationship Id="rId5" Type="http://schemas.openxmlformats.org/officeDocument/2006/relationships/tags" Target="../tags/tag1031.xml"/><Relationship Id="rId4" Type="http://schemas.openxmlformats.org/officeDocument/2006/relationships/tags" Target="../tags/tag1030.xml"/><Relationship Id="rId3" Type="http://schemas.openxmlformats.org/officeDocument/2006/relationships/image" Target="../media/image66.png"/><Relationship Id="rId2" Type="http://schemas.openxmlformats.org/officeDocument/2006/relationships/tags" Target="../tags/tag1029.xml"/><Relationship Id="rId1" Type="http://schemas.openxmlformats.org/officeDocument/2006/relationships/tags" Target="../tags/tag1028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043.xml"/><Relationship Id="rId8" Type="http://schemas.openxmlformats.org/officeDocument/2006/relationships/tags" Target="../tags/tag1042.xml"/><Relationship Id="rId7" Type="http://schemas.openxmlformats.org/officeDocument/2006/relationships/tags" Target="../tags/tag1041.xml"/><Relationship Id="rId6" Type="http://schemas.openxmlformats.org/officeDocument/2006/relationships/tags" Target="../tags/tag1040.xml"/><Relationship Id="rId5" Type="http://schemas.openxmlformats.org/officeDocument/2006/relationships/tags" Target="../tags/tag1039.xml"/><Relationship Id="rId4" Type="http://schemas.openxmlformats.org/officeDocument/2006/relationships/tags" Target="../tags/tag1038.xml"/><Relationship Id="rId3" Type="http://schemas.openxmlformats.org/officeDocument/2006/relationships/tags" Target="../tags/tag1037.xml"/><Relationship Id="rId2" Type="http://schemas.openxmlformats.org/officeDocument/2006/relationships/tags" Target="../tags/tag1036.xml"/><Relationship Id="rId17" Type="http://schemas.openxmlformats.org/officeDocument/2006/relationships/slideLayout" Target="../slideLayouts/slideLayout24.xml"/><Relationship Id="rId16" Type="http://schemas.openxmlformats.org/officeDocument/2006/relationships/tags" Target="../tags/tag1048.xml"/><Relationship Id="rId15" Type="http://schemas.openxmlformats.org/officeDocument/2006/relationships/image" Target="../media/image68.png"/><Relationship Id="rId14" Type="http://schemas.openxmlformats.org/officeDocument/2006/relationships/image" Target="../media/image67.png"/><Relationship Id="rId13" Type="http://schemas.openxmlformats.org/officeDocument/2006/relationships/tags" Target="../tags/tag1047.xml"/><Relationship Id="rId12" Type="http://schemas.openxmlformats.org/officeDocument/2006/relationships/tags" Target="../tags/tag1046.xml"/><Relationship Id="rId11" Type="http://schemas.openxmlformats.org/officeDocument/2006/relationships/tags" Target="../tags/tag1045.xml"/><Relationship Id="rId10" Type="http://schemas.openxmlformats.org/officeDocument/2006/relationships/tags" Target="../tags/tag1044.xml"/><Relationship Id="rId1" Type="http://schemas.openxmlformats.org/officeDocument/2006/relationships/tags" Target="../tags/tag1035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057.xml"/><Relationship Id="rId8" Type="http://schemas.openxmlformats.org/officeDocument/2006/relationships/tags" Target="../tags/tag1056.xml"/><Relationship Id="rId7" Type="http://schemas.openxmlformats.org/officeDocument/2006/relationships/tags" Target="../tags/tag1055.xml"/><Relationship Id="rId6" Type="http://schemas.openxmlformats.org/officeDocument/2006/relationships/tags" Target="../tags/tag1054.xml"/><Relationship Id="rId5" Type="http://schemas.openxmlformats.org/officeDocument/2006/relationships/tags" Target="../tags/tag1053.xml"/><Relationship Id="rId4" Type="http://schemas.openxmlformats.org/officeDocument/2006/relationships/tags" Target="../tags/tag1052.xml"/><Relationship Id="rId3" Type="http://schemas.openxmlformats.org/officeDocument/2006/relationships/tags" Target="../tags/tag1051.xml"/><Relationship Id="rId2" Type="http://schemas.openxmlformats.org/officeDocument/2006/relationships/tags" Target="../tags/tag1050.xml"/><Relationship Id="rId17" Type="http://schemas.openxmlformats.org/officeDocument/2006/relationships/slideLayout" Target="../slideLayouts/slideLayout23.xml"/><Relationship Id="rId16" Type="http://schemas.openxmlformats.org/officeDocument/2006/relationships/tags" Target="../tags/tag1062.xml"/><Relationship Id="rId15" Type="http://schemas.openxmlformats.org/officeDocument/2006/relationships/image" Target="../media/image70.png"/><Relationship Id="rId14" Type="http://schemas.openxmlformats.org/officeDocument/2006/relationships/image" Target="../media/image69.png"/><Relationship Id="rId13" Type="http://schemas.openxmlformats.org/officeDocument/2006/relationships/tags" Target="../tags/tag1061.xml"/><Relationship Id="rId12" Type="http://schemas.openxmlformats.org/officeDocument/2006/relationships/tags" Target="../tags/tag1060.xml"/><Relationship Id="rId11" Type="http://schemas.openxmlformats.org/officeDocument/2006/relationships/tags" Target="../tags/tag1059.xml"/><Relationship Id="rId10" Type="http://schemas.openxmlformats.org/officeDocument/2006/relationships/tags" Target="../tags/tag1058.xml"/><Relationship Id="rId1" Type="http://schemas.openxmlformats.org/officeDocument/2006/relationships/tags" Target="../tags/tag1049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071.xml"/><Relationship Id="rId8" Type="http://schemas.openxmlformats.org/officeDocument/2006/relationships/tags" Target="../tags/tag1070.xml"/><Relationship Id="rId7" Type="http://schemas.openxmlformats.org/officeDocument/2006/relationships/tags" Target="../tags/tag1069.xml"/><Relationship Id="rId6" Type="http://schemas.openxmlformats.org/officeDocument/2006/relationships/tags" Target="../tags/tag1068.xml"/><Relationship Id="rId5" Type="http://schemas.openxmlformats.org/officeDocument/2006/relationships/tags" Target="../tags/tag1067.xml"/><Relationship Id="rId4" Type="http://schemas.openxmlformats.org/officeDocument/2006/relationships/tags" Target="../tags/tag1066.xml"/><Relationship Id="rId3" Type="http://schemas.openxmlformats.org/officeDocument/2006/relationships/tags" Target="../tags/tag1065.xml"/><Relationship Id="rId25" Type="http://schemas.openxmlformats.org/officeDocument/2006/relationships/slideLayout" Target="../slideLayouts/slideLayout22.xml"/><Relationship Id="rId24" Type="http://schemas.openxmlformats.org/officeDocument/2006/relationships/tags" Target="../tags/tag1082.xml"/><Relationship Id="rId23" Type="http://schemas.openxmlformats.org/officeDocument/2006/relationships/image" Target="../media/image74.png"/><Relationship Id="rId22" Type="http://schemas.openxmlformats.org/officeDocument/2006/relationships/image" Target="../media/image73.png"/><Relationship Id="rId21" Type="http://schemas.openxmlformats.org/officeDocument/2006/relationships/image" Target="../media/image72.png"/><Relationship Id="rId20" Type="http://schemas.openxmlformats.org/officeDocument/2006/relationships/image" Target="../media/image71.png"/><Relationship Id="rId2" Type="http://schemas.openxmlformats.org/officeDocument/2006/relationships/tags" Target="../tags/tag1064.xml"/><Relationship Id="rId19" Type="http://schemas.openxmlformats.org/officeDocument/2006/relationships/tags" Target="../tags/tag1081.xml"/><Relationship Id="rId18" Type="http://schemas.openxmlformats.org/officeDocument/2006/relationships/tags" Target="../tags/tag1080.xml"/><Relationship Id="rId17" Type="http://schemas.openxmlformats.org/officeDocument/2006/relationships/tags" Target="../tags/tag1079.xml"/><Relationship Id="rId16" Type="http://schemas.openxmlformats.org/officeDocument/2006/relationships/tags" Target="../tags/tag1078.xml"/><Relationship Id="rId15" Type="http://schemas.openxmlformats.org/officeDocument/2006/relationships/tags" Target="../tags/tag1077.xml"/><Relationship Id="rId14" Type="http://schemas.openxmlformats.org/officeDocument/2006/relationships/tags" Target="../tags/tag1076.xml"/><Relationship Id="rId13" Type="http://schemas.openxmlformats.org/officeDocument/2006/relationships/tags" Target="../tags/tag1075.xml"/><Relationship Id="rId12" Type="http://schemas.openxmlformats.org/officeDocument/2006/relationships/tags" Target="../tags/tag1074.xml"/><Relationship Id="rId11" Type="http://schemas.openxmlformats.org/officeDocument/2006/relationships/tags" Target="../tags/tag1073.xml"/><Relationship Id="rId10" Type="http://schemas.openxmlformats.org/officeDocument/2006/relationships/tags" Target="../tags/tag1072.xml"/><Relationship Id="rId1" Type="http://schemas.openxmlformats.org/officeDocument/2006/relationships/tags" Target="../tags/tag106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736.xml"/><Relationship Id="rId2" Type="http://schemas.openxmlformats.org/officeDocument/2006/relationships/tags" Target="../tags/tag735.xml"/><Relationship Id="rId1" Type="http://schemas.openxmlformats.org/officeDocument/2006/relationships/tags" Target="../tags/tag734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091.xml"/><Relationship Id="rId8" Type="http://schemas.openxmlformats.org/officeDocument/2006/relationships/tags" Target="../tags/tag1090.xml"/><Relationship Id="rId7" Type="http://schemas.openxmlformats.org/officeDocument/2006/relationships/tags" Target="../tags/tag1089.xml"/><Relationship Id="rId6" Type="http://schemas.openxmlformats.org/officeDocument/2006/relationships/tags" Target="../tags/tag1088.xml"/><Relationship Id="rId5" Type="http://schemas.openxmlformats.org/officeDocument/2006/relationships/tags" Target="../tags/tag1087.xml"/><Relationship Id="rId4" Type="http://schemas.openxmlformats.org/officeDocument/2006/relationships/tags" Target="../tags/tag1086.xml"/><Relationship Id="rId3" Type="http://schemas.openxmlformats.org/officeDocument/2006/relationships/tags" Target="../tags/tag1085.xml"/><Relationship Id="rId2" Type="http://schemas.openxmlformats.org/officeDocument/2006/relationships/tags" Target="../tags/tag1084.xml"/><Relationship Id="rId17" Type="http://schemas.openxmlformats.org/officeDocument/2006/relationships/slideLayout" Target="../slideLayouts/slideLayout21.xml"/><Relationship Id="rId16" Type="http://schemas.openxmlformats.org/officeDocument/2006/relationships/tags" Target="../tags/tag1094.xml"/><Relationship Id="rId15" Type="http://schemas.openxmlformats.org/officeDocument/2006/relationships/image" Target="../media/image78.png"/><Relationship Id="rId14" Type="http://schemas.openxmlformats.org/officeDocument/2006/relationships/image" Target="../media/image77.png"/><Relationship Id="rId13" Type="http://schemas.openxmlformats.org/officeDocument/2006/relationships/image" Target="../media/image76.png"/><Relationship Id="rId12" Type="http://schemas.openxmlformats.org/officeDocument/2006/relationships/image" Target="../media/image75.png"/><Relationship Id="rId11" Type="http://schemas.openxmlformats.org/officeDocument/2006/relationships/tags" Target="../tags/tag1093.xml"/><Relationship Id="rId10" Type="http://schemas.openxmlformats.org/officeDocument/2006/relationships/tags" Target="../tags/tag1092.xml"/><Relationship Id="rId1" Type="http://schemas.openxmlformats.org/officeDocument/2006/relationships/tags" Target="../tags/tag1083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103.xml"/><Relationship Id="rId8" Type="http://schemas.openxmlformats.org/officeDocument/2006/relationships/tags" Target="../tags/tag1102.xml"/><Relationship Id="rId7" Type="http://schemas.openxmlformats.org/officeDocument/2006/relationships/tags" Target="../tags/tag1101.xml"/><Relationship Id="rId6" Type="http://schemas.openxmlformats.org/officeDocument/2006/relationships/tags" Target="../tags/tag1100.xml"/><Relationship Id="rId5" Type="http://schemas.openxmlformats.org/officeDocument/2006/relationships/tags" Target="../tags/tag1099.xml"/><Relationship Id="rId4" Type="http://schemas.openxmlformats.org/officeDocument/2006/relationships/tags" Target="../tags/tag1098.xml"/><Relationship Id="rId3" Type="http://schemas.openxmlformats.org/officeDocument/2006/relationships/tags" Target="../tags/tag1097.xml"/><Relationship Id="rId23" Type="http://schemas.openxmlformats.org/officeDocument/2006/relationships/slideLayout" Target="../slideLayouts/slideLayout20.xml"/><Relationship Id="rId22" Type="http://schemas.openxmlformats.org/officeDocument/2006/relationships/tags" Target="../tags/tag1114.xml"/><Relationship Id="rId21" Type="http://schemas.openxmlformats.org/officeDocument/2006/relationships/image" Target="../media/image80.png"/><Relationship Id="rId20" Type="http://schemas.openxmlformats.org/officeDocument/2006/relationships/image" Target="../media/image79.png"/><Relationship Id="rId2" Type="http://schemas.openxmlformats.org/officeDocument/2006/relationships/tags" Target="../tags/tag1096.xml"/><Relationship Id="rId19" Type="http://schemas.openxmlformats.org/officeDocument/2006/relationships/tags" Target="../tags/tag1113.xml"/><Relationship Id="rId18" Type="http://schemas.openxmlformats.org/officeDocument/2006/relationships/tags" Target="../tags/tag1112.xml"/><Relationship Id="rId17" Type="http://schemas.openxmlformats.org/officeDocument/2006/relationships/tags" Target="../tags/tag1111.xml"/><Relationship Id="rId16" Type="http://schemas.openxmlformats.org/officeDocument/2006/relationships/tags" Target="../tags/tag1110.xml"/><Relationship Id="rId15" Type="http://schemas.openxmlformats.org/officeDocument/2006/relationships/tags" Target="../tags/tag1109.xml"/><Relationship Id="rId14" Type="http://schemas.openxmlformats.org/officeDocument/2006/relationships/tags" Target="../tags/tag1108.xml"/><Relationship Id="rId13" Type="http://schemas.openxmlformats.org/officeDocument/2006/relationships/tags" Target="../tags/tag1107.xml"/><Relationship Id="rId12" Type="http://schemas.openxmlformats.org/officeDocument/2006/relationships/tags" Target="../tags/tag1106.xml"/><Relationship Id="rId11" Type="http://schemas.openxmlformats.org/officeDocument/2006/relationships/tags" Target="../tags/tag1105.xml"/><Relationship Id="rId10" Type="http://schemas.openxmlformats.org/officeDocument/2006/relationships/tags" Target="../tags/tag1104.xml"/><Relationship Id="rId1" Type="http://schemas.openxmlformats.org/officeDocument/2006/relationships/tags" Target="../tags/tag109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tags" Target="../tags/tag1120.xml"/><Relationship Id="rId6" Type="http://schemas.openxmlformats.org/officeDocument/2006/relationships/tags" Target="../tags/tag1119.xml"/><Relationship Id="rId5" Type="http://schemas.openxmlformats.org/officeDocument/2006/relationships/tags" Target="../tags/tag1118.xml"/><Relationship Id="rId4" Type="http://schemas.openxmlformats.org/officeDocument/2006/relationships/tags" Target="../tags/tag1117.xml"/><Relationship Id="rId3" Type="http://schemas.openxmlformats.org/officeDocument/2006/relationships/image" Target="../media/image81.png"/><Relationship Id="rId2" Type="http://schemas.openxmlformats.org/officeDocument/2006/relationships/tags" Target="../tags/tag1116.xml"/><Relationship Id="rId1" Type="http://schemas.openxmlformats.org/officeDocument/2006/relationships/tags" Target="../tags/tag1115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127.xml"/><Relationship Id="rId8" Type="http://schemas.openxmlformats.org/officeDocument/2006/relationships/tags" Target="../tags/tag1126.xml"/><Relationship Id="rId7" Type="http://schemas.openxmlformats.org/officeDocument/2006/relationships/tags" Target="../tags/tag1125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4" Type="http://schemas.openxmlformats.org/officeDocument/2006/relationships/tags" Target="../tags/tag1124.xml"/><Relationship Id="rId3" Type="http://schemas.openxmlformats.org/officeDocument/2006/relationships/tags" Target="../tags/tag1123.xml"/><Relationship Id="rId20" Type="http://schemas.openxmlformats.org/officeDocument/2006/relationships/slideLayout" Target="../slideLayouts/slideLayout18.xml"/><Relationship Id="rId2" Type="http://schemas.openxmlformats.org/officeDocument/2006/relationships/tags" Target="../tags/tag1122.xml"/><Relationship Id="rId19" Type="http://schemas.openxmlformats.org/officeDocument/2006/relationships/tags" Target="../tags/tag1133.xml"/><Relationship Id="rId18" Type="http://schemas.openxmlformats.org/officeDocument/2006/relationships/tags" Target="../tags/tag1132.xml"/><Relationship Id="rId17" Type="http://schemas.openxmlformats.org/officeDocument/2006/relationships/tags" Target="../tags/tag1131.xml"/><Relationship Id="rId16" Type="http://schemas.openxmlformats.org/officeDocument/2006/relationships/image" Target="../media/image87.svg"/><Relationship Id="rId15" Type="http://schemas.openxmlformats.org/officeDocument/2006/relationships/image" Target="../media/image86.png"/><Relationship Id="rId14" Type="http://schemas.openxmlformats.org/officeDocument/2006/relationships/tags" Target="../tags/tag1130.xml"/><Relationship Id="rId13" Type="http://schemas.openxmlformats.org/officeDocument/2006/relationships/tags" Target="../tags/tag1129.xml"/><Relationship Id="rId12" Type="http://schemas.openxmlformats.org/officeDocument/2006/relationships/tags" Target="../tags/tag1128.xml"/><Relationship Id="rId11" Type="http://schemas.openxmlformats.org/officeDocument/2006/relationships/image" Target="../media/image85.svg"/><Relationship Id="rId10" Type="http://schemas.openxmlformats.org/officeDocument/2006/relationships/image" Target="../media/image84.png"/><Relationship Id="rId1" Type="http://schemas.openxmlformats.org/officeDocument/2006/relationships/tags" Target="../tags/tag1121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9.png"/><Relationship Id="rId8" Type="http://schemas.openxmlformats.org/officeDocument/2006/relationships/image" Target="../media/image88.png"/><Relationship Id="rId7" Type="http://schemas.openxmlformats.org/officeDocument/2006/relationships/tags" Target="../tags/tag1140.xml"/><Relationship Id="rId6" Type="http://schemas.openxmlformats.org/officeDocument/2006/relationships/tags" Target="../tags/tag1139.xml"/><Relationship Id="rId5" Type="http://schemas.openxmlformats.org/officeDocument/2006/relationships/tags" Target="../tags/tag1138.xml"/><Relationship Id="rId4" Type="http://schemas.openxmlformats.org/officeDocument/2006/relationships/tags" Target="../tags/tag1137.xml"/><Relationship Id="rId3" Type="http://schemas.openxmlformats.org/officeDocument/2006/relationships/tags" Target="../tags/tag1136.xml"/><Relationship Id="rId2" Type="http://schemas.openxmlformats.org/officeDocument/2006/relationships/tags" Target="../tags/tag1135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141.xml"/><Relationship Id="rId11" Type="http://schemas.openxmlformats.org/officeDocument/2006/relationships/image" Target="../media/image91.png"/><Relationship Id="rId10" Type="http://schemas.openxmlformats.org/officeDocument/2006/relationships/image" Target="../media/image90.png"/><Relationship Id="rId1" Type="http://schemas.openxmlformats.org/officeDocument/2006/relationships/tags" Target="../tags/tag1134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png"/><Relationship Id="rId8" Type="http://schemas.openxmlformats.org/officeDocument/2006/relationships/image" Target="../media/image92.png"/><Relationship Id="rId7" Type="http://schemas.openxmlformats.org/officeDocument/2006/relationships/tags" Target="../tags/tag1148.xml"/><Relationship Id="rId6" Type="http://schemas.openxmlformats.org/officeDocument/2006/relationships/tags" Target="../tags/tag1147.xml"/><Relationship Id="rId5" Type="http://schemas.openxmlformats.org/officeDocument/2006/relationships/tags" Target="../tags/tag1146.xml"/><Relationship Id="rId4" Type="http://schemas.openxmlformats.org/officeDocument/2006/relationships/tags" Target="../tags/tag1145.xml"/><Relationship Id="rId3" Type="http://schemas.openxmlformats.org/officeDocument/2006/relationships/tags" Target="../tags/tag1144.xml"/><Relationship Id="rId2" Type="http://schemas.openxmlformats.org/officeDocument/2006/relationships/tags" Target="../tags/tag1143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1149.xml"/><Relationship Id="rId1" Type="http://schemas.openxmlformats.org/officeDocument/2006/relationships/tags" Target="../tags/tag1142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158.xml"/><Relationship Id="rId8" Type="http://schemas.openxmlformats.org/officeDocument/2006/relationships/tags" Target="../tags/tag1157.xml"/><Relationship Id="rId7" Type="http://schemas.openxmlformats.org/officeDocument/2006/relationships/tags" Target="../tags/tag1156.xml"/><Relationship Id="rId6" Type="http://schemas.openxmlformats.org/officeDocument/2006/relationships/tags" Target="../tags/tag1155.xml"/><Relationship Id="rId5" Type="http://schemas.openxmlformats.org/officeDocument/2006/relationships/tags" Target="../tags/tag1154.xml"/><Relationship Id="rId4" Type="http://schemas.openxmlformats.org/officeDocument/2006/relationships/tags" Target="../tags/tag1153.xml"/><Relationship Id="rId3" Type="http://schemas.openxmlformats.org/officeDocument/2006/relationships/tags" Target="../tags/tag1152.xml"/><Relationship Id="rId2" Type="http://schemas.openxmlformats.org/officeDocument/2006/relationships/tags" Target="../tags/tag1151.xml"/><Relationship Id="rId17" Type="http://schemas.openxmlformats.org/officeDocument/2006/relationships/slideLayout" Target="../slideLayouts/slideLayout16.xml"/><Relationship Id="rId16" Type="http://schemas.openxmlformats.org/officeDocument/2006/relationships/tags" Target="../tags/tag1160.xml"/><Relationship Id="rId15" Type="http://schemas.openxmlformats.org/officeDocument/2006/relationships/image" Target="../media/image98.png"/><Relationship Id="rId14" Type="http://schemas.openxmlformats.org/officeDocument/2006/relationships/image" Target="../media/image97.png"/><Relationship Id="rId13" Type="http://schemas.openxmlformats.org/officeDocument/2006/relationships/image" Target="../media/image96.png"/><Relationship Id="rId12" Type="http://schemas.openxmlformats.org/officeDocument/2006/relationships/image" Target="../media/image95.png"/><Relationship Id="rId11" Type="http://schemas.openxmlformats.org/officeDocument/2006/relationships/image" Target="../media/image94.png"/><Relationship Id="rId10" Type="http://schemas.openxmlformats.org/officeDocument/2006/relationships/tags" Target="../tags/tag1159.xml"/><Relationship Id="rId1" Type="http://schemas.openxmlformats.org/officeDocument/2006/relationships/tags" Target="../tags/tag1150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167.xml"/><Relationship Id="rId8" Type="http://schemas.openxmlformats.org/officeDocument/2006/relationships/image" Target="../media/image100.png"/><Relationship Id="rId7" Type="http://schemas.openxmlformats.org/officeDocument/2006/relationships/tags" Target="../tags/tag1166.xml"/><Relationship Id="rId6" Type="http://schemas.openxmlformats.org/officeDocument/2006/relationships/tags" Target="../tags/tag1165.xml"/><Relationship Id="rId5" Type="http://schemas.openxmlformats.org/officeDocument/2006/relationships/image" Target="../media/image99.jpeg"/><Relationship Id="rId4" Type="http://schemas.openxmlformats.org/officeDocument/2006/relationships/tags" Target="../tags/tag1164.xml"/><Relationship Id="rId3" Type="http://schemas.openxmlformats.org/officeDocument/2006/relationships/tags" Target="../tags/tag1163.xml"/><Relationship Id="rId2" Type="http://schemas.openxmlformats.org/officeDocument/2006/relationships/tags" Target="../tags/tag1162.xml"/><Relationship Id="rId10" Type="http://schemas.openxmlformats.org/officeDocument/2006/relationships/slideLayout" Target="../slideLayouts/slideLayout15.xml"/><Relationship Id="rId1" Type="http://schemas.openxmlformats.org/officeDocument/2006/relationships/tags" Target="../tags/tag1161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1170.xml"/><Relationship Id="rId2" Type="http://schemas.openxmlformats.org/officeDocument/2006/relationships/tags" Target="../tags/tag1169.xml"/><Relationship Id="rId1" Type="http://schemas.openxmlformats.org/officeDocument/2006/relationships/tags" Target="../tags/tag1168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1.wmf"/><Relationship Id="rId8" Type="http://schemas.openxmlformats.org/officeDocument/2006/relationships/oleObject" Target="../embeddings/oleObject2.bin"/><Relationship Id="rId7" Type="http://schemas.openxmlformats.org/officeDocument/2006/relationships/tags" Target="../tags/tag1177.xml"/><Relationship Id="rId6" Type="http://schemas.openxmlformats.org/officeDocument/2006/relationships/tags" Target="../tags/tag1176.xml"/><Relationship Id="rId5" Type="http://schemas.openxmlformats.org/officeDocument/2006/relationships/tags" Target="../tags/tag1175.xml"/><Relationship Id="rId4" Type="http://schemas.openxmlformats.org/officeDocument/2006/relationships/tags" Target="../tags/tag1174.xml"/><Relationship Id="rId3" Type="http://schemas.openxmlformats.org/officeDocument/2006/relationships/tags" Target="../tags/tag1173.xml"/><Relationship Id="rId2" Type="http://schemas.openxmlformats.org/officeDocument/2006/relationships/tags" Target="../tags/tag1172.xml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1178.xml"/><Relationship Id="rId1" Type="http://schemas.openxmlformats.org/officeDocument/2006/relationships/tags" Target="../tags/tag117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44.xml"/><Relationship Id="rId8" Type="http://schemas.openxmlformats.org/officeDocument/2006/relationships/tags" Target="../tags/tag743.xml"/><Relationship Id="rId7" Type="http://schemas.openxmlformats.org/officeDocument/2006/relationships/tags" Target="../tags/tag742.xml"/><Relationship Id="rId6" Type="http://schemas.openxmlformats.org/officeDocument/2006/relationships/tags" Target="../tags/tag741.xml"/><Relationship Id="rId5" Type="http://schemas.openxmlformats.org/officeDocument/2006/relationships/tags" Target="../tags/tag740.xml"/><Relationship Id="rId4" Type="http://schemas.openxmlformats.org/officeDocument/2006/relationships/tags" Target="../tags/tag739.xml"/><Relationship Id="rId3" Type="http://schemas.openxmlformats.org/officeDocument/2006/relationships/image" Target="../media/image4.jpeg"/><Relationship Id="rId2" Type="http://schemas.openxmlformats.org/officeDocument/2006/relationships/tags" Target="../tags/tag738.xml"/><Relationship Id="rId11" Type="http://schemas.openxmlformats.org/officeDocument/2006/relationships/slideLayout" Target="../slideLayouts/slideLayout52.xml"/><Relationship Id="rId10" Type="http://schemas.openxmlformats.org/officeDocument/2006/relationships/tags" Target="../tags/tag745.xml"/><Relationship Id="rId1" Type="http://schemas.openxmlformats.org/officeDocument/2006/relationships/tags" Target="../tags/tag737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1185.xml"/><Relationship Id="rId7" Type="http://schemas.openxmlformats.org/officeDocument/2006/relationships/image" Target="../media/image102.png"/><Relationship Id="rId6" Type="http://schemas.openxmlformats.org/officeDocument/2006/relationships/tags" Target="../tags/tag1184.xml"/><Relationship Id="rId5" Type="http://schemas.openxmlformats.org/officeDocument/2006/relationships/tags" Target="../tags/tag1183.xml"/><Relationship Id="rId4" Type="http://schemas.openxmlformats.org/officeDocument/2006/relationships/tags" Target="../tags/tag1182.xml"/><Relationship Id="rId3" Type="http://schemas.openxmlformats.org/officeDocument/2006/relationships/tags" Target="../tags/tag1181.xml"/><Relationship Id="rId2" Type="http://schemas.openxmlformats.org/officeDocument/2006/relationships/tags" Target="../tags/tag1180.xml"/><Relationship Id="rId1" Type="http://schemas.openxmlformats.org/officeDocument/2006/relationships/tags" Target="../tags/tag117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191.xml"/><Relationship Id="rId6" Type="http://schemas.openxmlformats.org/officeDocument/2006/relationships/image" Target="../media/image103.png"/><Relationship Id="rId5" Type="http://schemas.openxmlformats.org/officeDocument/2006/relationships/tags" Target="../tags/tag1190.xml"/><Relationship Id="rId4" Type="http://schemas.openxmlformats.org/officeDocument/2006/relationships/tags" Target="../tags/tag1189.xml"/><Relationship Id="rId3" Type="http://schemas.openxmlformats.org/officeDocument/2006/relationships/tags" Target="../tags/tag1188.xml"/><Relationship Id="rId2" Type="http://schemas.openxmlformats.org/officeDocument/2006/relationships/tags" Target="../tags/tag1187.xml"/><Relationship Id="rId1" Type="http://schemas.openxmlformats.org/officeDocument/2006/relationships/tags" Target="../tags/tag1186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194.xml"/><Relationship Id="rId2" Type="http://schemas.openxmlformats.org/officeDocument/2006/relationships/tags" Target="../tags/tag1193.xml"/><Relationship Id="rId1" Type="http://schemas.openxmlformats.org/officeDocument/2006/relationships/tags" Target="../tags/tag119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748.xml"/><Relationship Id="rId2" Type="http://schemas.openxmlformats.org/officeDocument/2006/relationships/tags" Target="../tags/tag747.xml"/><Relationship Id="rId1" Type="http://schemas.openxmlformats.org/officeDocument/2006/relationships/tags" Target="../tags/tag74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1.xml"/><Relationship Id="rId6" Type="http://schemas.openxmlformats.org/officeDocument/2006/relationships/tags" Target="../tags/tag753.xml"/><Relationship Id="rId5" Type="http://schemas.openxmlformats.org/officeDocument/2006/relationships/tags" Target="../tags/tag752.xml"/><Relationship Id="rId4" Type="http://schemas.openxmlformats.org/officeDocument/2006/relationships/image" Target="../media/image5.jpeg"/><Relationship Id="rId3" Type="http://schemas.openxmlformats.org/officeDocument/2006/relationships/tags" Target="../tags/tag751.xml"/><Relationship Id="rId2" Type="http://schemas.openxmlformats.org/officeDocument/2006/relationships/tags" Target="../tags/tag750.xml"/><Relationship Id="rId1" Type="http://schemas.openxmlformats.org/officeDocument/2006/relationships/tags" Target="../tags/tag74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tags" Target="../tags/tag756.xml"/><Relationship Id="rId2" Type="http://schemas.openxmlformats.org/officeDocument/2006/relationships/tags" Target="../tags/tag755.xml"/><Relationship Id="rId1" Type="http://schemas.openxmlformats.org/officeDocument/2006/relationships/tags" Target="../tags/tag75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0.xml"/><Relationship Id="rId6" Type="http://schemas.openxmlformats.org/officeDocument/2006/relationships/tags" Target="../tags/tag761.xml"/><Relationship Id="rId5" Type="http://schemas.openxmlformats.org/officeDocument/2006/relationships/tags" Target="../tags/tag760.xml"/><Relationship Id="rId4" Type="http://schemas.openxmlformats.org/officeDocument/2006/relationships/image" Target="../media/image6.jpeg"/><Relationship Id="rId3" Type="http://schemas.openxmlformats.org/officeDocument/2006/relationships/tags" Target="../tags/tag759.xml"/><Relationship Id="rId2" Type="http://schemas.openxmlformats.org/officeDocument/2006/relationships/tags" Target="../tags/tag758.xml"/><Relationship Id="rId1" Type="http://schemas.openxmlformats.org/officeDocument/2006/relationships/tags" Target="../tags/tag7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5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项目六 轴类零件设计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思政目标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轴类零件AutoCAD绘制技巧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cbf1ef4-9aab-11f0-8eee-0a8f23b83154"/>
          <p:cNvPicPr>
            <a:picLocks noChangeAspect="1"/>
          </p:cNvPicPr>
          <p:nvPr>
            <p:ph type="pic" idx="16395"/>
            <p:custDataLst>
              <p:tags r:id="rId3"/>
            </p:custDataLst>
          </p:nvPr>
        </p:nvPicPr>
        <p:blipFill>
          <a:blip r:embed="rId4"/>
          <a:srcRect t="1667" b="1667"/>
          <a:stretch>
            <a:fillRect/>
          </a:stretch>
        </p:blipFill>
        <p:spPr>
          <a:xfrm>
            <a:off x="6096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AutoCAD技能提升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深入学习AutoCAD，熟练绘制轴套零件图，灵活运用命令，完成复杂绘图任务。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cbf210e-9aab-11f0-8eee-0a8f23b83154"/>
          <p:cNvPicPr>
            <a:picLocks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9"/>
          <a:srcRect l="20516" r="20516"/>
          <a:stretch>
            <a:fillRect/>
          </a:stretch>
        </p:blipFill>
        <p:spPr>
          <a:xfrm>
            <a:off x="62484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绘图效率优化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优化绘图流程，提升绘图速度，培养细致观察与分析问题能力，提高工作效率。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fcbf224b-9aab-11f0-8eee-0a8f23b83154"/>
          <p:cNvPicPr>
            <a:picLocks noChangeAspect="1"/>
          </p:cNvPicPr>
          <p:nvPr>
            <p:ph type="pic" idx="16399"/>
            <p:custDataLst>
              <p:tags r:id="rId13"/>
            </p:custDataLst>
          </p:nvPr>
        </p:nvPicPr>
        <p:blipFill>
          <a:blip r:embed="rId14"/>
          <a:srcRect l="16013" t="25278" r="23930" b="16667"/>
          <a:stretch>
            <a:fillRect/>
          </a:stretch>
        </p:blipFill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零件结构分析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仔细观察轴套零件结构与尺寸，分析特点与要求，增强问题解决能力。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" name="图片占位符 15" descr="fcbf200f-9aab-11f0-8eee-0a8f23b83154"/>
          <p:cNvPicPr>
            <a:picLocks noChangeAspect="1"/>
          </p:cNvPicPr>
          <p:nvPr>
            <p:ph type="pic" idx="16401"/>
            <p:custDataLst>
              <p:tags r:id="rId18"/>
            </p:custDataLst>
          </p:nvPr>
        </p:nvPicPr>
        <p:blipFill>
          <a:blip r:embed="rId19"/>
          <a:srcRect l="22083" r="417" b="15719"/>
          <a:stretch>
            <a:fillRect/>
          </a:stretch>
        </p:blipFill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绘图实践应用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/>
              <a:t>通过实践，掌握AutoCAD软件在轴类零件图绘制中的具体应用，提升绘图技巧。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任务一  传动轴设计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>
          <a:xfrm>
            <a:off x="494665" y="1727200"/>
            <a:ext cx="5334000" cy="211645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609600" y="2099945"/>
            <a:ext cx="4724400" cy="406400"/>
          </a:xfrm>
        </p:spPr>
        <p:txBody>
          <a:bodyPr/>
          <a:p>
            <a:r>
              <a:rPr lang="zh-CN" altLang="en-US"/>
              <a:t>轴类零件特征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99465" y="2895600"/>
            <a:ext cx="4724400" cy="1524000"/>
          </a:xfrm>
        </p:spPr>
        <p:txBody>
          <a:bodyPr/>
          <a:p>
            <a:r>
              <a:rPr lang="zh-CN" altLang="en-US"/>
              <a:t>轴类零件是一类典型机件，由同轴回转体构成，表面含多种键槽设计。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609600" y="4165600"/>
            <a:ext cx="5104130" cy="231457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799465" y="4427855"/>
            <a:ext cx="4724400" cy="406400"/>
          </a:xfrm>
        </p:spPr>
        <p:txBody>
          <a:bodyPr/>
          <a:p>
            <a:r>
              <a:rPr lang="zh-CN" altLang="en-US"/>
              <a:t>轴的视图表达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799465" y="5127625"/>
            <a:ext cx="4724400" cy="1228090"/>
          </a:xfrm>
        </p:spPr>
        <p:txBody>
          <a:bodyPr/>
          <a:p>
            <a:r>
              <a:rPr lang="zh-CN" altLang="en-US"/>
              <a:t>主视图展示轴全貌，辅以局部剖视、放大视图，详尽呈现细节，图示例传动轴对称性，中心线为基准，镜像完成下半部。</a:t>
            </a:r>
            <a:endParaRPr lang="zh-CN" altLang="en-US"/>
          </a:p>
        </p:txBody>
      </p:sp>
      <p:pic>
        <p:nvPicPr>
          <p:cNvPr id="4" name="图片 24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5395" y="2099945"/>
            <a:ext cx="5247005" cy="37903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配置绘图环境</a:t>
            </a:r>
            <a:endParaRPr lang="zh-CN" altLang="en-US"/>
          </a:p>
        </p:txBody>
      </p:sp>
      <p:pic>
        <p:nvPicPr>
          <p:cNvPr id="8" name="内容占位符 7" descr="/data/temp/fa5b4aa6-9aab-11f0-ab12-d2193324a0f1.PNGfa5b4aa6-9aab-11f0-ab12-d2193324a0f1"/>
          <p:cNvPicPr>
            <a:picLocks noChangeAspect="1"/>
          </p:cNvPicPr>
          <p:nvPr>
            <p:ph idx="16387"/>
            <p:custDataLst>
              <p:tags r:id="rId2"/>
            </p:custDataLst>
          </p:nvPr>
        </p:nvPicPr>
        <p:blipFill>
          <a:blip r:embed="rId3"/>
          <a:srcRect t="-29647" b="-29647"/>
          <a:stretch>
            <a:fillRect/>
          </a:stretch>
        </p:blipFill>
        <p:spPr>
          <a:xfrm>
            <a:off x="6096000" y="1524000"/>
            <a:ext cx="5486400" cy="472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 fontScale="70000"/>
          </a:bodyPr>
          <a:p>
            <a:pPr>
              <a:spcBef>
                <a:spcPct val="42000"/>
              </a:spcBef>
              <a:spcAft>
                <a:spcPct val="42000"/>
              </a:spcAft>
            </a:pPr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</a:t>
            </a:r>
            <a:r>
              <a:rPr lang="zh-CN" altLang="en-US" sz="2400"/>
              <a:t>建立新文件</a:t>
            </a:r>
            <a:endParaRPr lang="zh-CN" altLang="en-US" sz="2400"/>
          </a:p>
          <a:p>
            <a:pPr>
              <a:spcBef>
                <a:spcPct val="42000"/>
              </a:spcBef>
              <a:spcAft>
                <a:spcPct val="42000"/>
              </a:spcAft>
            </a:pPr>
            <a:r>
              <a:rPr lang="zh-CN" altLang="en-US" sz="2400"/>
              <a:t>建立新文件。打开AutoCAD 2024应用程序，以“A3.dwt”样板文件为模板，建立新文件；将新文件命名为“传动轴.dwg”并保存</a:t>
            </a:r>
            <a:endParaRPr lang="zh-CN" altLang="en-US" sz="2400"/>
          </a:p>
          <a:p>
            <a:pPr>
              <a:spcAft>
                <a:spcPct val="63000"/>
              </a:spcAft>
            </a:pPr>
            <a:endParaRPr lang="zh-CN" altLang="en-US"/>
          </a:p>
          <a:p>
            <a:pPr>
              <a:spcBef>
                <a:spcPct val="42000"/>
              </a:spcBef>
              <a:spcAft>
                <a:spcPct val="42000"/>
              </a:spcAft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</a:t>
            </a:r>
            <a:r>
              <a:rPr lang="zh-CN" altLang="en-US" sz="2400"/>
              <a:t>新建图层特性</a:t>
            </a:r>
            <a:endParaRPr lang="zh-CN" altLang="en-US" sz="2400"/>
          </a:p>
          <a:p>
            <a:pPr>
              <a:spcAft>
                <a:spcPct val="63000"/>
              </a:spcAft>
            </a:pPr>
            <a:r>
              <a:rPr lang="zh-CN" altLang="en-US" sz="2400"/>
              <a:t>打开“图层特性管理器”对话框，新建图层如图所示。</a:t>
            </a:r>
            <a:endParaRPr lang="zh-CN" altLang="en-US" sz="2285"/>
          </a:p>
        </p:txBody>
      </p:sp>
    </p:spTree>
    <p:custDataLst>
      <p:tags r:id="rId6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511175" y="106045"/>
            <a:ext cx="11070590" cy="478790"/>
          </a:xfrm>
        </p:spPr>
        <p:txBody>
          <a:bodyPr>
            <a:normAutofit fontScale="90000"/>
          </a:bodyPr>
          <a:p>
            <a:r>
              <a:rPr lang="zh-CN" altLang="en-US" sz="3110"/>
              <a:t>操作步骤：</a:t>
            </a:r>
            <a:r>
              <a:rPr lang="en-US" altLang="zh-CN" sz="3110"/>
              <a:t>1</a:t>
            </a:r>
            <a:r>
              <a:rPr lang="zh-CN" altLang="en-US" sz="3110"/>
              <a:t>．配置绘图环境</a:t>
            </a:r>
            <a:r>
              <a:rPr lang="zh-CN" altLang="en-US" sz="3110">
                <a:sym typeface="+mn-ea"/>
              </a:rPr>
              <a:t>（</a:t>
            </a:r>
            <a:r>
              <a:rPr lang="en-US" altLang="zh-CN" sz="3110">
                <a:sym typeface="+mn-ea"/>
              </a:rPr>
              <a:t>3</a:t>
            </a:r>
            <a:r>
              <a:rPr lang="zh-CN" altLang="en-US" sz="3110">
                <a:sym typeface="+mn-ea"/>
              </a:rPr>
              <a:t>）设置尺寸标注风格</a:t>
            </a:r>
            <a:endParaRPr lang="zh-CN" altLang="en-US" sz="3110"/>
          </a:p>
        </p:txBody>
      </p:sp>
      <p:sp>
        <p:nvSpPr>
          <p:cNvPr id="5" name="装饰  3"/>
          <p:cNvSpPr>
            <a:spLocks noGrp="1"/>
          </p:cNvSpPr>
          <p:nvPr>
            <p:ph type="body" idx="1639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标注样式创建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单击“默认”选项卡“注释”面板的“标注样式”按钮，弹出“标注样式管理器”，新建“机械制图标注”样式，基础样式为“ISO-25”。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参数配置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设置“基线间距”为13，“超出尺寸线”为2.5；“箭头大小”设为5，“文字高度”为7，偏移量为2，对齐采用ISO标准。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选项卡设置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“调整”选项卡选择“尺寸线上方，带引线”；“主单位”选项卡舍入设为0，小数分隔符为句点；“换算”与“公差”选项卡暂不设置。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样式应用说明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 sz="1000"/>
              <a:t>完成设置后，返回“标注样式管理器”并置为当前样式，普通尺寸标注无需公差，仅需时启用。</a:t>
            </a:r>
            <a:endParaRPr lang="zh-CN" altLang="en-US" sz="1000"/>
          </a:p>
        </p:txBody>
      </p:sp>
      <p:pic>
        <p:nvPicPr>
          <p:cNvPr id="3" name="图片 -21474826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1305" y="924560"/>
            <a:ext cx="234188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6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35910" y="1479550"/>
            <a:ext cx="1978660" cy="1121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-21474826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27295" y="720090"/>
            <a:ext cx="2200275" cy="1880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0" y="2626360"/>
            <a:ext cx="12030075" cy="247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71500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“标注样式管理器”对话框 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“创建新标注样式”对话框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线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选项卡设置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符号和箭头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选项卡设置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文字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选项卡设置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6" name="图片 -21474826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40295" y="661670"/>
            <a:ext cx="2274570" cy="1945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26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44735" y="716915"/>
            <a:ext cx="2084705" cy="177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-214748260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1940" y="3368675"/>
            <a:ext cx="2079625" cy="1782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-214748239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33345" y="3368675"/>
            <a:ext cx="2047875" cy="1750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-127000" y="5089842"/>
            <a:ext cx="5080000" cy="829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571500" algn="l" defTabSz="266700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“调整”选项卡设置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  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“主单位”选项卡设置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0" y="533400"/>
            <a:ext cx="5638800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绘制主视图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1</a:t>
            </a:r>
            <a:r>
              <a:rPr lang="zh-CN" altLang="en-US" sz="1900"/>
              <a:t>）</a:t>
            </a:r>
            <a:r>
              <a:rPr lang="zh-CN" altLang="en-US" sz="1900"/>
              <a:t>绘制主视图中心线</a:t>
            </a:r>
            <a:endParaRPr lang="zh-CN" altLang="en-US" sz="19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设中心线层，绘制直线(60,200)-(360,200)完成主视图中心线。</a:t>
            </a:r>
            <a:endParaRPr lang="zh-CN" altLang="en-US" sz="1100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2</a:t>
            </a:r>
            <a:r>
              <a:rPr lang="zh-CN" altLang="en-US" sz="1900"/>
              <a:t>）</a:t>
            </a:r>
            <a:r>
              <a:rPr lang="zh-CN" altLang="en-US" sz="1900"/>
              <a:t>绘制边界线</a:t>
            </a:r>
            <a:endParaRPr lang="zh-CN" altLang="en-US" sz="19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将轮廓层设为当前图层，用直线工具绘制{(70,200),(70,240)}。</a:t>
            </a:r>
            <a:endParaRPr lang="zh-CN" altLang="en-US" sz="1100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3</a:t>
            </a:r>
            <a:r>
              <a:rPr lang="zh-CN" altLang="en-US" sz="1900"/>
              <a:t>）</a:t>
            </a:r>
            <a:r>
              <a:rPr lang="zh-CN" altLang="en-US" sz="1900"/>
              <a:t>偏移边界线</a:t>
            </a:r>
            <a:endParaRPr lang="zh-CN" altLang="en-US" sz="19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以直线1为起点，依次向右偏移直线2-7，偏移量为16、12、80、30、80、60mm。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4</a:t>
            </a:r>
            <a:r>
              <a:rPr lang="zh-CN" altLang="en-US" sz="1900"/>
              <a:t>）</a:t>
            </a:r>
            <a:r>
              <a:rPr lang="zh-CN" altLang="en-US" sz="1900"/>
              <a:t>偏移中心线</a:t>
            </a:r>
            <a:endParaRPr lang="zh-CN" altLang="en-US" sz="19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以中心线为基准向上偏移，数值为22.5、25、27.5、29、33mm。</a:t>
            </a:r>
            <a:endParaRPr lang="zh-CN" altLang="en-US" sz="1100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更改图形对象的图层属性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选中图形对象，通过图层面板或右键菜单修改属性为轮廓层。</a:t>
            </a:r>
            <a:endParaRPr lang="zh-CN" altLang="en-US" sz="1100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6</a:t>
            </a:r>
            <a:r>
              <a:rPr lang="zh-CN" altLang="en-US" sz="1900"/>
              <a:t>）</a:t>
            </a:r>
            <a:r>
              <a:rPr lang="zh-CN" altLang="en-US" sz="1900"/>
              <a:t>修剪纵向直线</a:t>
            </a:r>
            <a:endParaRPr lang="zh-CN" altLang="en-US" sz="190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 sz="1100"/>
              <a:t>以5条横向直线为剪切边修剪7条纵向直线。</a:t>
            </a:r>
            <a:endParaRPr lang="zh-CN" altLang="en-US" sz="1100"/>
          </a:p>
        </p:txBody>
      </p:sp>
      <p:pic>
        <p:nvPicPr>
          <p:cNvPr id="3" name="图片 -214748239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3055" y="1717040"/>
            <a:ext cx="1744345" cy="111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669290" y="1828800"/>
            <a:ext cx="4709795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绘制中心线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        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偏移边界线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" name="图片 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80945" y="1049020"/>
            <a:ext cx="2929255" cy="678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493520" y="2907030"/>
            <a:ext cx="2518410" cy="521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2057400" y="3429000"/>
            <a:ext cx="1369060" cy="36830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更改图层属性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6" name="图片 28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82750" y="4444683"/>
            <a:ext cx="2329180" cy="514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2438400" y="5257800"/>
            <a:ext cx="1573530" cy="368300"/>
          </a:xfrm>
          <a:prstGeom prst="rect">
            <a:avLst/>
          </a:prstGeom>
        </p:spPr>
        <p:txBody>
          <a:bodyPr wrap="square">
            <a:spAutoFit/>
          </a:bodyPr>
          <a:p>
            <a:pPr lvl="0" algn="l" defTabSz="266700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修剪纵向直线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149860" y="211455"/>
            <a:ext cx="10972800" cy="609600"/>
          </a:xfrm>
        </p:spPr>
        <p:txBody>
          <a:bodyPr/>
          <a:p>
            <a:r>
              <a:rPr lang="zh-CN" altLang="en-US" sz="2800"/>
              <a:t>操作步骤：</a:t>
            </a:r>
            <a:r>
              <a:rPr lang="en-US" altLang="zh-CN" sz="2800"/>
              <a:t>2</a:t>
            </a:r>
            <a:r>
              <a:rPr lang="zh-CN" altLang="en-US" sz="2800"/>
              <a:t>．</a:t>
            </a:r>
            <a:r>
              <a:rPr lang="zh-CN" altLang="en-US" sz="2800"/>
              <a:t>绘制主视图</a:t>
            </a:r>
            <a:endParaRPr lang="zh-CN" altLang="en-US" sz="2800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修剪横向直线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用7条纵向直线为剪切边修剪横向直线，结果如图6-15。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端面倒直角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点击默认修改面板倒角按钮，以C2大小对左右端面直线进行倒直角处理。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</a:t>
            </a:r>
            <a:r>
              <a:rPr lang="zh-CN" altLang="en-US"/>
              <a:t>补全端面线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使用对象捕捉功能，点击直线按钮补全端面线。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10</a:t>
            </a:r>
            <a:r>
              <a:rPr lang="zh-CN" altLang="en-US"/>
              <a:t>）</a:t>
            </a:r>
            <a:r>
              <a:rPr lang="zh-CN" altLang="en-US"/>
              <a:t>台阶面倒圆角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采用半径1.5不修剪模式，对传动轴五台阶面执行圆角处理。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</a:t>
            </a:r>
            <a:r>
              <a:rPr lang="zh-CN" altLang="en-US"/>
              <a:t>修剪圆角边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启用修剪功能删除圆角边多余边，参照图(b)。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9860" y="1175385"/>
            <a:ext cx="6079490" cy="9988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2770" y="2578735"/>
            <a:ext cx="2322830" cy="7581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18535" y="2527935"/>
            <a:ext cx="2299970" cy="7943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44640" y="1353820"/>
            <a:ext cx="4860290" cy="196850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绘制主视图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12</a:t>
            </a:r>
            <a:r>
              <a:rPr lang="zh-CN" altLang="en-US" sz="1400"/>
              <a:t>）</a:t>
            </a:r>
            <a:r>
              <a:rPr lang="zh-CN" altLang="en-US" sz="1400"/>
              <a:t>绘制键槽轮廓线</a:t>
            </a:r>
            <a:endParaRPr lang="zh-CN" altLang="en-US" sz="1400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单击“默认”选项卡“修改”面板中的“偏移”按钮
，结果如图所示。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3383280" y="4775200"/>
            <a:ext cx="2407920" cy="406400"/>
          </a:xfrm>
        </p:spPr>
        <p:txBody>
          <a:bodyPr>
            <a:normAutofit fontScale="50000"/>
          </a:bodyPr>
          <a:p>
            <a:r>
              <a:rPr lang="zh-CN" altLang="en-US"/>
              <a:t>（</a:t>
            </a:r>
            <a:r>
              <a:rPr lang="en-US" altLang="zh-CN"/>
              <a:t>13</a:t>
            </a:r>
            <a:r>
              <a:rPr lang="zh-CN" altLang="en-US"/>
              <a:t>）</a:t>
            </a:r>
            <a:r>
              <a:rPr lang="zh-CN" altLang="en-US"/>
              <a:t>更改偏移中心线的图层属性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z="1400"/>
              <a:t>将偏移的两条中心线从“中心线层”转为“轮廓层”。</a:t>
            </a:r>
            <a:endParaRPr lang="zh-CN" altLang="en-US" sz="14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14</a:t>
            </a:r>
            <a:r>
              <a:rPr lang="zh-CN" altLang="en-US" sz="1400"/>
              <a:t>）</a:t>
            </a:r>
            <a:r>
              <a:rPr lang="zh-CN" altLang="en-US" sz="1400"/>
              <a:t>键槽倒圆角</a:t>
            </a:r>
            <a:endParaRPr lang="zh-CN" altLang="en-US" sz="14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400"/>
              <a:t>键槽左右侧分别倒8mm、7mm圆角，采用修剪模式加工。</a:t>
            </a:r>
            <a:endParaRPr lang="zh-CN" altLang="en-US" sz="14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15</a:t>
            </a:r>
            <a:r>
              <a:rPr lang="zh-CN" altLang="en-US" sz="1400"/>
              <a:t>）</a:t>
            </a:r>
            <a:r>
              <a:rPr lang="zh-CN" altLang="en-US" sz="1400"/>
              <a:t>镜像成形</a:t>
            </a:r>
            <a:endParaRPr lang="zh-CN" altLang="en-US" sz="14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z="1400"/>
              <a:t>点击默认选项卡修改面板的镜像按钮，完成传动轴主视图绘制。</a:t>
            </a:r>
            <a:endParaRPr lang="zh-CN" altLang="en-US" sz="14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72845" y="216535"/>
            <a:ext cx="3585210" cy="12261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53455" y="474980"/>
            <a:ext cx="3654425" cy="9677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83280" y="1866265"/>
            <a:ext cx="3580130" cy="131381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02895" y="211455"/>
            <a:ext cx="10972800" cy="609600"/>
          </a:xfrm>
        </p:spPr>
        <p:txBody>
          <a:bodyPr/>
          <a:p>
            <a:r>
              <a:rPr lang="zh-CN" altLang="en-US" sz="3200"/>
              <a:t>操作步骤：</a:t>
            </a:r>
            <a:r>
              <a:rPr lang="en-US" altLang="zh-CN" sz="3200"/>
              <a:t>3</a:t>
            </a:r>
            <a:r>
              <a:rPr lang="zh-CN" altLang="en-US" sz="3200"/>
              <a:t>．</a:t>
            </a:r>
            <a:r>
              <a:rPr lang="zh-CN" altLang="en-US" sz="3200"/>
              <a:t>绘制键槽剖面图</a:t>
            </a:r>
            <a:endParaRPr lang="zh-CN" altLang="en-US" sz="3200"/>
          </a:p>
        </p:txBody>
      </p:sp>
      <p:sp>
        <p:nvSpPr>
          <p:cNvPr id="4" name="装饰  2"/>
          <p:cNvSpPr>
            <a:spLocks noGrp="1"/>
          </p:cNvSpPr>
          <p:nvPr>
            <p:ph type="body" idx="16397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绘制剖面图中心线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1400"/>
              <a:t>将中心线层设为当前图层，绘制十字交叉直线形成剖面中心线。</a:t>
            </a:r>
            <a:endParaRPr lang="zh-CN" altLang="en-US" sz="1400"/>
          </a:p>
        </p:txBody>
      </p:sp>
      <p:sp>
        <p:nvSpPr>
          <p:cNvPr id="7" name="装饰  5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绘制剖面圆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轮廓层绘制两圆，圆心(135,100)/29mm与(280,100)/22.5mm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绘制键槽轮廓线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 sz="1400"/>
              <a:t>左右圆分别以8/23mm和7/7.5mm偏移，调整图层属性。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绘制键槽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400"/>
              <a:t>点击修剪按钮，剪切三条偏移直线形成键槽。</a:t>
            </a:r>
            <a:endParaRPr lang="zh-CN" altLang="en-US" sz="1400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绘制剖面线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 sz="1400"/>
              <a:t>设置剖面层，应用ANSI31图案填充，角度0度比例1，完成键槽剖面线绘制。</a:t>
            </a:r>
            <a:endParaRPr lang="zh-CN" altLang="en-US" sz="140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6565" y="996950"/>
            <a:ext cx="3761105" cy="12299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75175" y="968375"/>
            <a:ext cx="4599940" cy="1259205"/>
          </a:xfrm>
          <a:prstGeom prst="rect">
            <a:avLst/>
          </a:prstGeom>
        </p:spPr>
      </p:pic>
      <p:pic>
        <p:nvPicPr>
          <p:cNvPr id="3" name="图片 5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02895" y="2754630"/>
            <a:ext cx="6320155" cy="673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2387600" y="3574415"/>
            <a:ext cx="2336165" cy="99695"/>
          </a:xfrm>
          <a:prstGeom prst="rect">
            <a:avLst/>
          </a:prstGeom>
        </p:spPr>
        <p:txBody>
          <a:bodyPr>
            <a:noAutofit/>
          </a:bodyPr>
          <a:p>
            <a:pPr marL="0" indent="12700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“图案填充创建”选项卡 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197090" y="2579370"/>
            <a:ext cx="3410585" cy="118364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思政目标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42290" y="191090"/>
            <a:ext cx="10800000" cy="720000"/>
          </a:xfrm>
        </p:spPr>
        <p:txBody>
          <a:bodyPr/>
          <a:p>
            <a:r>
              <a:rPr lang="zh-CN" altLang="en-US" b="0">
                <a:sym typeface="+mn-ea"/>
              </a:rPr>
              <a:t>操作步骤：</a:t>
            </a:r>
            <a:r>
              <a:rPr lang="en-US" altLang="zh-CN" b="0">
                <a:sym typeface="+mn-ea"/>
              </a:rPr>
              <a:t>4</a:t>
            </a:r>
            <a:r>
              <a:rPr lang="zh-CN" altLang="en-US" b="0">
                <a:sym typeface="+mn-ea"/>
              </a:rPr>
              <a:t>．无公差尺寸标注</a:t>
            </a:r>
            <a:endParaRPr lang="zh-CN" altLang="en-US" b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42290" y="1179194"/>
            <a:ext cx="10800000" cy="4873625"/>
          </a:xfrm>
        </p:spPr>
        <p:txBody>
          <a:bodyPr/>
          <a:p>
            <a:r>
              <a:rPr lang="zh-CN" altLang="en-US" sz="1800"/>
              <a:t>（</a:t>
            </a:r>
            <a:r>
              <a:rPr lang="en-US" altLang="zh-CN" sz="1800"/>
              <a:t>1</a:t>
            </a:r>
            <a:r>
              <a:rPr lang="zh-CN" altLang="en-US" sz="1800"/>
              <a:t>）快速标注。</a:t>
            </a:r>
            <a:r>
              <a:rPr lang="zh-CN" altLang="en-US" sz="1800">
                <a:sym typeface="+mn-ea"/>
              </a:rPr>
              <a:t>设定尺寸标注层，点击快速标注按钮，选择传动轴左侧5条直线完成标注。</a:t>
            </a:r>
            <a:endParaRPr lang="zh-CN" altLang="en-US" sz="1800">
              <a:sym typeface="+mn-ea"/>
            </a:endParaRPr>
          </a:p>
          <a:p>
            <a:r>
              <a:rPr lang="zh-CN" altLang="en-US" sz="1800"/>
              <a:t>（</a:t>
            </a:r>
            <a:r>
              <a:rPr lang="en-US" altLang="zh-CN" sz="1800"/>
              <a:t>2</a:t>
            </a:r>
            <a:r>
              <a:rPr lang="zh-CN" altLang="en-US" sz="1800"/>
              <a:t>）线性标注。输入：单击</a:t>
            </a:r>
            <a:r>
              <a:rPr lang="en-US" altLang="zh-CN" sz="1800"/>
              <a:t>“</a:t>
            </a:r>
            <a:r>
              <a:rPr lang="zh-CN" altLang="en-US" sz="1800"/>
              <a:t>默认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注释</a:t>
            </a:r>
            <a:r>
              <a:rPr lang="en-US" altLang="zh-CN" sz="1800"/>
              <a:t>”</a:t>
            </a:r>
            <a:r>
              <a:rPr lang="zh-CN" altLang="en-US" sz="1800"/>
              <a:t>面板</a:t>
            </a:r>
            <a:r>
              <a:rPr lang="en-US" altLang="zh-CN" sz="1800"/>
              <a:t>“</a:t>
            </a:r>
            <a:r>
              <a:rPr lang="zh-CN" altLang="en-US" sz="1800"/>
              <a:t>线性</a:t>
            </a:r>
            <a:r>
              <a:rPr lang="en-US" altLang="zh-CN" sz="1800"/>
              <a:t>”</a:t>
            </a:r>
            <a:r>
              <a:rPr lang="zh-CN" altLang="en-US" sz="1800"/>
              <a:t>按钮，标注传动轴主视图无公差尺寸</a:t>
            </a:r>
            <a:r>
              <a:rPr lang="en-US" altLang="zh-CN" sz="1800"/>
              <a:t>3</a:t>
            </a:r>
            <a:r>
              <a:rPr lang="zh-CN" altLang="en-US" sz="1800"/>
              <a:t>、</a:t>
            </a:r>
            <a:r>
              <a:rPr lang="en-US" altLang="zh-CN" sz="1800"/>
              <a:t>5</a:t>
            </a:r>
            <a:r>
              <a:rPr lang="zh-CN" altLang="en-US" sz="1800"/>
              <a:t>、</a:t>
            </a:r>
            <a:r>
              <a:rPr lang="en-US" altLang="zh-CN" sz="1800"/>
              <a:t>60</a:t>
            </a:r>
            <a:r>
              <a:rPr lang="zh-CN" altLang="en-US" sz="1800"/>
              <a:t>、</a:t>
            </a:r>
            <a:r>
              <a:rPr lang="en-US" altLang="zh-CN" sz="1800"/>
              <a:t>278</a:t>
            </a:r>
            <a:r>
              <a:rPr lang="zh-CN" altLang="en-US" sz="1800"/>
              <a:t>、</a:t>
            </a:r>
            <a:r>
              <a:rPr lang="en-US" altLang="zh-CN" sz="1800"/>
              <a:t>∅50</a:t>
            </a:r>
            <a:r>
              <a:rPr lang="zh-CN" altLang="en-US" sz="1800"/>
              <a:t>、</a:t>
            </a:r>
            <a:r>
              <a:rPr lang="en-US" altLang="zh-CN" sz="1800"/>
              <a:t>∅66</a:t>
            </a:r>
            <a:r>
              <a:rPr lang="zh-CN" altLang="en-US" sz="1800"/>
              <a:t>，单击</a:t>
            </a:r>
            <a:r>
              <a:rPr lang="en-US" altLang="zh-CN" sz="1800"/>
              <a:t>“</a:t>
            </a:r>
            <a:r>
              <a:rPr lang="zh-CN" altLang="en-US" sz="1800"/>
              <a:t>半径</a:t>
            </a:r>
            <a:r>
              <a:rPr lang="en-US" altLang="zh-CN" sz="1800"/>
              <a:t>”</a:t>
            </a:r>
            <a:r>
              <a:rPr lang="zh-CN" altLang="en-US" sz="1800"/>
              <a:t>按钮，标注</a:t>
            </a:r>
            <a:r>
              <a:rPr lang="en-US" altLang="zh-CN" sz="1800"/>
              <a:t>R7</a:t>
            </a:r>
            <a:r>
              <a:rPr lang="zh-CN" altLang="en-US" sz="1800"/>
              <a:t>、</a:t>
            </a:r>
            <a:r>
              <a:rPr lang="en-US" altLang="zh-CN" sz="1800"/>
              <a:t>R8</a:t>
            </a:r>
            <a:r>
              <a:rPr lang="zh-CN" altLang="en-US" sz="1800"/>
              <a:t>。输入</a:t>
            </a:r>
            <a:r>
              <a:rPr lang="en-US" altLang="zh-CN" sz="1800"/>
              <a:t>QLEADER</a:t>
            </a:r>
            <a:r>
              <a:rPr lang="zh-CN" altLang="en-US" sz="1800"/>
              <a:t>命令，标注倒角</a:t>
            </a:r>
            <a:r>
              <a:rPr lang="en-US" altLang="zh-CN" sz="1800"/>
              <a:t>C2</a:t>
            </a:r>
            <a:r>
              <a:rPr lang="zh-CN" altLang="en-US" sz="1800"/>
              <a:t>，如图</a:t>
            </a:r>
            <a:r>
              <a:rPr lang="en-US" altLang="zh-CN" sz="1800"/>
              <a:t>6-31</a:t>
            </a:r>
            <a:r>
              <a:rPr lang="zh-CN" altLang="en-US" sz="1800"/>
              <a:t>。</a:t>
            </a:r>
            <a:endParaRPr lang="zh-CN" altLang="en-US" sz="1800"/>
          </a:p>
          <a:p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758440"/>
            <a:ext cx="6447790" cy="1341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785" y="4568825"/>
            <a:ext cx="3722370" cy="17748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760980" cy="1828800"/>
          </a:xfrm>
        </p:spPr>
        <p:txBody>
          <a:bodyPr/>
          <a:p>
            <a:r>
              <a:rPr lang="zh-CN" altLang="en-US" sz="2800"/>
              <a:t>操作步骤：</a:t>
            </a:r>
            <a:r>
              <a:rPr lang="en-US" altLang="zh-CN" sz="2800"/>
              <a:t>5</a:t>
            </a:r>
            <a:r>
              <a:rPr lang="zh-CN" altLang="en-US" sz="2800"/>
              <a:t>．</a:t>
            </a:r>
            <a:r>
              <a:rPr lang="zh-CN" altLang="en-US" sz="2800"/>
              <a:t>带公差尺寸标注</a:t>
            </a:r>
            <a:endParaRPr lang="zh-CN" altLang="en-US" sz="28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设置带公差标注样式</a:t>
            </a:r>
            <a:endParaRPr lang="zh-CN" altLang="en-US"/>
          </a:p>
        </p:txBody>
      </p:sp>
      <p:pic>
        <p:nvPicPr>
          <p:cNvPr id="23" name="内容占位符 22" descr="/data/temp/fa78e3d5-9aab-11f0-8eee-0a8f23b83154.PNGfa78e3d5-9aab-11f0-8eee-0a8f23b83154"/>
          <p:cNvPicPr>
            <a:picLocks noChangeAspect="1"/>
          </p:cNvPicPr>
          <p:nvPr>
            <p:ph idx="16393"/>
            <p:custDataLst>
              <p:tags r:id="rId3"/>
            </p:custDataLst>
          </p:nvPr>
        </p:nvPicPr>
        <p:blipFill>
          <a:blip r:embed="rId4"/>
          <a:srcRect t="-31471" b="-31471"/>
          <a:stretch>
            <a:fillRect/>
          </a:stretch>
        </p:blipFill>
        <p:spPr>
          <a:xfrm>
            <a:off x="7543800" y="609600"/>
            <a:ext cx="4038600" cy="5638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6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8" name="图片占位符 17" descr="7"/>
          <p:cNvPicPr>
            <a:picLocks noChangeAspect="1"/>
          </p:cNvPicPr>
          <p:nvPr>
            <p:ph type="pic" idx="16395"/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28440" y="1056640"/>
            <a:ext cx="325120" cy="32512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标注样式创建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1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单击默认选项卡注释面板的标注样式按钮，打开标注样式管理器，新建“机械制图标注(带公差)”样式，基础样式为“机械制图标注”，点击继续。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 descr="8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28440" y="2885440"/>
            <a:ext cx="325120" cy="32512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公差设置规范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7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在新建标注样式对话框中选择公差选项卡，按图示设置参数，确保下偏差为正值时需在数值前加负号，保存后激活该样式。</a:t>
            </a:r>
            <a:endParaRPr lang="zh-CN" altLang="en-US" sz="1100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 descr="9"/>
          <p:cNvPicPr>
            <a:picLocks noChangeAspect="1"/>
          </p:cNvPicPr>
          <p:nvPr>
            <p:ph type="pic" idx="16399"/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028440" y="4714240"/>
            <a:ext cx="325120" cy="325120"/>
          </a:xfrm>
          <a:prstGeom prst="rect">
            <a:avLst/>
          </a:prstGeom>
        </p:spPr>
      </p:pic>
      <p:sp>
        <p:nvSpPr>
          <p:cNvPr id="16" name="文本占位符 15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/>
          <a:p>
            <a:r>
              <a:rPr lang="zh-CN" altLang="en-US"/>
              <a:t>标注注意事项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标注公差需创建专用样式，AutoCAD 2024支持多样式定义，修改样式后所有关联标注将自动更新，保持数值符号规范。</a:t>
            </a:r>
            <a:endParaRPr lang="zh-CN" altLang="en-US"/>
          </a:p>
        </p:txBody>
      </p:sp>
      <p:pic>
        <p:nvPicPr>
          <p:cNvPr id="4" name="图片 6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48005" y="3508375"/>
            <a:ext cx="2947035" cy="1673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5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742815" y="533400"/>
            <a:ext cx="6839585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带公差尺寸标注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2</a:t>
            </a:r>
            <a:r>
              <a:rPr lang="zh-CN" altLang="en-US" sz="1400"/>
              <a:t>）</a:t>
            </a:r>
            <a:r>
              <a:rPr lang="zh-CN" altLang="en-US" sz="1400"/>
              <a:t>线性标注</a:t>
            </a:r>
            <a:endParaRPr lang="zh-CN" altLang="en-US" sz="14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单击“默认”选项卡“注释”面板中的“线性”按钮，标注轴径带公差的尺寸，如图所示。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3</a:t>
            </a:r>
            <a:r>
              <a:rPr lang="zh-CN" altLang="en-US" sz="1400"/>
              <a:t>）</a:t>
            </a:r>
            <a:r>
              <a:rPr lang="zh-CN" altLang="en-US" sz="1400"/>
              <a:t>替代标注样式</a:t>
            </a:r>
            <a:endParaRPr lang="zh-CN" altLang="en-US" sz="14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400"/>
              <a:t>通过标注样式管理器替代当前样式，设置公差后保存退出。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（</a:t>
            </a:r>
            <a:r>
              <a:rPr lang="en-US" altLang="zh-CN" sz="1400"/>
              <a:t>4</a:t>
            </a:r>
            <a:r>
              <a:rPr lang="zh-CN" altLang="en-US" sz="1400"/>
              <a:t>）</a:t>
            </a:r>
            <a:r>
              <a:rPr lang="zh-CN" altLang="en-US" sz="1400"/>
              <a:t>继续标注尺寸公差</a:t>
            </a:r>
            <a:endParaRPr lang="zh-CN" altLang="en-US" sz="14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 sz="1400"/>
              <a:t>与上面方法相同，设置不同的替代公差值标注尺寸公差，结果如图所示。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5</a:t>
            </a:r>
            <a:r>
              <a:rPr lang="zh-CN" altLang="en-US" sz="1400"/>
              <a:t>）</a:t>
            </a:r>
            <a:r>
              <a:rPr lang="zh-CN" altLang="en-US" sz="1400"/>
              <a:t>标注粗糙度</a:t>
            </a:r>
            <a:endParaRPr lang="zh-CN" altLang="en-US" sz="14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400"/>
              <a:t>插入粗糙度块后，使用多行文字标注，结果如图。</a:t>
            </a:r>
            <a:endParaRPr lang="zh-CN" altLang="en-US" sz="1400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5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标注剖面图的公差尺寸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 sz="1400"/>
              <a:t>使用同样的方法标注剖面图，最终标注图效果如图所示。</a:t>
            </a:r>
            <a:endParaRPr lang="zh-CN" altLang="en-US" sz="1400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7</a:t>
            </a:r>
            <a:r>
              <a:rPr lang="zh-CN" altLang="en-US" sz="1400"/>
              <a:t>）</a:t>
            </a:r>
            <a:r>
              <a:rPr lang="zh-CN" altLang="en-US" sz="1400"/>
              <a:t>填写技术要求</a:t>
            </a:r>
            <a:endParaRPr lang="zh-CN" altLang="en-US" sz="140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单击“默认”选项卡“注释”面板中的“多行文字”按钮，创建技术要求。结果如图所示。</a:t>
            </a:r>
            <a:endParaRPr lang="zh-CN" altLang="en-US"/>
          </a:p>
        </p:txBody>
      </p:sp>
      <p:pic>
        <p:nvPicPr>
          <p:cNvPr id="3" name="图片 -214748238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8288" y="1157288"/>
            <a:ext cx="1001395" cy="1280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7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555750" y="533400"/>
            <a:ext cx="2349500" cy="2013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190500" y="2633345"/>
            <a:ext cx="3716020" cy="370840"/>
          </a:xfrm>
          <a:prstGeom prst="rect">
            <a:avLst/>
          </a:prstGeom>
        </p:spPr>
        <p:txBody>
          <a:bodyPr>
            <a:noAutofit/>
          </a:bodyPr>
          <a:p>
            <a:pPr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标注公差尺寸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“替代当前样式”对话框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4" name="图片 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3380" y="3090545"/>
            <a:ext cx="3512820" cy="1061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1177925" y="4237990"/>
            <a:ext cx="2464435" cy="460375"/>
          </a:xfrm>
          <a:prstGeom prst="rect">
            <a:avLst/>
          </a:prstGeom>
        </p:spPr>
        <p:txBody>
          <a:bodyPr>
            <a:noAutofit/>
          </a:bodyPr>
          <a:p>
            <a:pPr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完成主视图极限偏差标注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6" name="图片 -214748238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59728" y="4695190"/>
            <a:ext cx="3559175" cy="1217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1555750" y="5932170"/>
            <a:ext cx="1905635" cy="460375"/>
          </a:xfrm>
          <a:prstGeom prst="rect">
            <a:avLst/>
          </a:prstGeom>
        </p:spPr>
        <p:txBody>
          <a:bodyPr>
            <a:noAutofit/>
          </a:bodyPr>
          <a:p>
            <a:pPr lvl="0"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标注粗糙度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517525" y="257175"/>
            <a:ext cx="10972800" cy="609600"/>
          </a:xfrm>
        </p:spPr>
        <p:txBody>
          <a:bodyPr/>
          <a:p>
            <a:r>
              <a:rPr lang="zh-CN" altLang="en-US" sz="3200"/>
              <a:t>操作步骤</a:t>
            </a:r>
            <a:endParaRPr lang="zh-CN" altLang="en-US" sz="32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5544185"/>
            <a:ext cx="10972800" cy="609600"/>
          </a:xfrm>
        </p:spPr>
        <p:txBody>
          <a:bodyPr>
            <a:normAutofit/>
          </a:bodyPr>
          <a:p>
            <a:r>
              <a:rPr lang="en-US" altLang="zh-CN" sz="2000"/>
              <a:t>6</a:t>
            </a:r>
            <a:r>
              <a:rPr lang="zh-CN" altLang="en-US" sz="2000"/>
              <a:t>．将</a:t>
            </a:r>
            <a:r>
              <a:rPr lang="en-US" altLang="zh-CN" sz="2000"/>
              <a:t>“</a:t>
            </a:r>
            <a:r>
              <a:rPr lang="zh-CN" altLang="en-US" sz="2000"/>
              <a:t>标题栏层</a:t>
            </a:r>
            <a:r>
              <a:rPr lang="en-US" altLang="zh-CN" sz="2000"/>
              <a:t>”</a:t>
            </a:r>
            <a:r>
              <a:rPr lang="zh-CN" altLang="en-US" sz="2000"/>
              <a:t>设置为当前图层，在标题栏中填写</a:t>
            </a:r>
            <a:r>
              <a:rPr lang="en-US" altLang="zh-CN" sz="2000"/>
              <a:t>“</a:t>
            </a:r>
            <a:r>
              <a:rPr lang="zh-CN" altLang="en-US" sz="2000"/>
              <a:t>传动轴</a:t>
            </a:r>
            <a:r>
              <a:rPr lang="en-US" altLang="zh-CN" sz="2000"/>
              <a:t>”</a:t>
            </a:r>
            <a:r>
              <a:rPr lang="zh-CN" altLang="en-US" sz="2000"/>
              <a:t>。</a:t>
            </a:r>
            <a:endParaRPr lang="zh-CN" altLang="en-US" sz="2000"/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430" y="724535"/>
            <a:ext cx="5716905" cy="4130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092575" y="473170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传动轴设计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零件图内容</a:t>
            </a:r>
            <a:endParaRPr lang="zh-CN" altLang="en-US"/>
          </a:p>
        </p:txBody>
      </p:sp>
      <p:pic>
        <p:nvPicPr>
          <p:cNvPr id="3" name="内容占位符 2" descr="fc419395-9aab-11f0-8c3d-e67fe92d21a5"/>
          <p:cNvPicPr>
            <a:picLocks noChangeAspect="1"/>
          </p:cNvPicPr>
          <p:nvPr>
            <p:ph idx="16398"/>
            <p:custDataLst>
              <p:tags r:id="rId2"/>
            </p:custDataLst>
          </p:nvPr>
        </p:nvPicPr>
        <p:blipFill>
          <a:blip r:embed="rId3"/>
          <a:srcRect r="10473"/>
          <a:stretch>
            <a:fillRect/>
          </a:stretch>
        </p:blipFill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z="1900"/>
              <a:t>零件图定义</a:t>
            </a:r>
            <a:endParaRPr lang="zh-CN" altLang="en-US" sz="19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零件图用于指导零件加工制造，需准确表达结构形状、尺寸及技术要求，确保生产标准化与质量可控性。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完整内容要求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包含图样、尺寸标注、技术要求、标题栏与明细表，缺一不可，各要素需逻辑清晰且符合国家制图标准。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1</a:t>
            </a:r>
            <a:r>
              <a:rPr lang="zh-CN" altLang="en-US" sz="1900"/>
              <a:t>）</a:t>
            </a:r>
            <a:r>
              <a:rPr lang="zh-CN" altLang="en-US" sz="1900"/>
              <a:t>一组视图</a:t>
            </a:r>
            <a:endParaRPr lang="zh-CN" altLang="en-US" sz="19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1400"/>
              <a:t>表达零件的形状与结构。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2</a:t>
            </a:r>
            <a:r>
              <a:rPr lang="zh-CN" altLang="en-US" sz="1900"/>
              <a:t>）</a:t>
            </a:r>
            <a:r>
              <a:rPr lang="zh-CN" altLang="en-US" sz="1900"/>
              <a:t>一组尺寸</a:t>
            </a:r>
            <a:endParaRPr lang="zh-CN" altLang="en-US" sz="19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 sz="1400"/>
              <a:t>标出零件上结构的大小、结构间的位置关系。</a:t>
            </a:r>
            <a:endParaRPr lang="zh-CN" altLang="en-US" sz="1400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3</a:t>
            </a:r>
            <a:r>
              <a:rPr lang="zh-CN" altLang="en-US" sz="1900"/>
              <a:t>）</a:t>
            </a:r>
            <a:r>
              <a:rPr lang="zh-CN" altLang="en-US" sz="1900"/>
              <a:t>技术要求</a:t>
            </a:r>
            <a:endParaRPr lang="zh-CN" altLang="en-US" sz="190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 sz="1400"/>
              <a:t>标出零件加工、检验时的技术指标。</a:t>
            </a:r>
            <a:endParaRPr lang="zh-CN" altLang="en-US" sz="1400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4</a:t>
            </a:r>
            <a:r>
              <a:rPr lang="zh-CN" altLang="en-US" sz="1900"/>
              <a:t>）</a:t>
            </a:r>
            <a:r>
              <a:rPr lang="zh-CN" altLang="en-US" sz="1900"/>
              <a:t>标题栏</a:t>
            </a:r>
            <a:endParaRPr lang="zh-CN" altLang="en-US" sz="190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 sz="1400"/>
              <a:t>注明零件的名称、材料、设计者、审核者、制造厂家等信息的表格。</a:t>
            </a:r>
            <a:endParaRPr lang="zh-CN" altLang="en-US" sz="1400"/>
          </a:p>
        </p:txBody>
      </p:sp>
    </p:spTree>
    <p:custDataLst>
      <p:tags r:id="rId2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>
          <a:xfrm>
            <a:off x="609600" y="1524000"/>
            <a:ext cx="3208020" cy="47244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821055" y="1729740"/>
            <a:ext cx="2705100" cy="406400"/>
          </a:xfrm>
        </p:spPr>
        <p:txBody>
          <a:bodyPr/>
          <a:p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零件图绘制过程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21055" y="2362200"/>
            <a:ext cx="2705100" cy="1219200"/>
          </a:xfrm>
        </p:spPr>
        <p:txBody>
          <a:bodyPr/>
          <a:p>
            <a:r>
              <a:rPr lang="zh-CN" altLang="en-US"/>
              <a:t>零件图绘制流程：设置比例与幅面，标注尺寸及要求，最后校核审核。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821055" y="3581400"/>
            <a:ext cx="2705100" cy="406400"/>
          </a:xfrm>
        </p:spPr>
        <p:txBody>
          <a:bodyPr/>
          <a:p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轴的粗糙度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821055" y="4399915"/>
            <a:ext cx="2705100" cy="1219200"/>
          </a:xfrm>
        </p:spPr>
        <p:txBody>
          <a:bodyPr/>
          <a:p>
            <a:r>
              <a:rPr lang="zh-CN" altLang="en-US"/>
              <a:t>轴粗糙度查表取较大值，配合标准件按标，高速密封用0.2-0.8。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09440" y="301625"/>
            <a:ext cx="5995670" cy="618426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任务二  深沟球轴承设计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>
            <a:off x="609600" y="1595120"/>
            <a:ext cx="4598670" cy="2082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滚动轴承结构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2387600"/>
            <a:ext cx="4171950" cy="1041400"/>
          </a:xfrm>
        </p:spPr>
        <p:txBody>
          <a:bodyPr/>
          <a:p>
            <a:r>
              <a:rPr lang="zh-CN" altLang="en-US"/>
              <a:t>外圈固定于机座孔内，内圈随轴转动，滚动体和保持架构成核心，如图6-39深沟球轴承所示。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609600" y="4130675"/>
            <a:ext cx="4477385" cy="2082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756285" y="4251960"/>
            <a:ext cx="4724400" cy="406400"/>
          </a:xfrm>
        </p:spPr>
        <p:txBody>
          <a:bodyPr/>
          <a:p>
            <a:r>
              <a:rPr lang="zh-CN" altLang="en-US"/>
              <a:t>轴承绘制步骤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756285" y="4902835"/>
            <a:ext cx="4126865" cy="1006475"/>
          </a:xfrm>
        </p:spPr>
        <p:txBody>
          <a:bodyPr/>
          <a:p>
            <a:r>
              <a:rPr lang="zh-CN" altLang="en-US"/>
              <a:t>先绘制主视图，再完成剖面左视图，利用多视图投影对应关系，如图6-40所示轴承图。</a:t>
            </a:r>
            <a:endParaRPr lang="zh-CN" altLang="en-US"/>
          </a:p>
        </p:txBody>
      </p:sp>
      <p:pic>
        <p:nvPicPr>
          <p:cNvPr id="3" name="图片 80"/>
          <p:cNvPicPr>
            <a:picLocks noChangeAspect="1"/>
          </p:cNvPicPr>
          <p:nvPr/>
        </p:nvPicPr>
        <p:blipFill>
          <a:blip r:embed="rId8"/>
          <a:srcRect l="39423" t="26701" r="43201" b="43697"/>
          <a:stretch>
            <a:fillRect/>
          </a:stretch>
        </p:blipFill>
        <p:spPr>
          <a:xfrm>
            <a:off x="5441950" y="3534410"/>
            <a:ext cx="1971040" cy="20821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" name="Object 83"/>
          <p:cNvGraphicFramePr>
            <a:graphicFrameLocks noChangeAspect="1"/>
          </p:cNvGraphicFramePr>
          <p:nvPr/>
        </p:nvGraphicFramePr>
        <p:xfrm>
          <a:off x="7767955" y="422275"/>
          <a:ext cx="3733800" cy="532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10725150" imgH="6791325" progId="AutoCAD.Drawing.24">
                  <p:embed/>
                </p:oleObj>
              </mc:Choice>
              <mc:Fallback>
                <p:oleObj name="" r:id="rId9" imgW="10725150" imgH="6791325" progId="AutoCAD.Drawing.2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rcRect l="42395" t="19125" r="34306" b="28815"/>
                      <a:stretch>
                        <a:fillRect/>
                      </a:stretch>
                    </p:blipFill>
                    <p:spPr>
                      <a:xfrm>
                        <a:off x="7767955" y="422275"/>
                        <a:ext cx="3733800" cy="5321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140450" y="5752783"/>
            <a:ext cx="5080000" cy="460375"/>
          </a:xfrm>
          <a:prstGeom prst="rect">
            <a:avLst/>
          </a:prstGeom>
        </p:spPr>
        <p:txBody>
          <a:bodyPr>
            <a:noAutofit/>
          </a:bodyPr>
          <a:p>
            <a:pPr lvl="0"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轴承的结构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           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深沟球轴承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9" name="内容占位符 8" descr="/data/temp/faaab580-9aab-11f0-ab12-d2193324a0f1.PNGfaaab580-9aab-11f0-ab12-d2193324a0f1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-22205" r="-22205"/>
          <a:stretch>
            <a:fillRect/>
          </a:stretch>
        </p:blipFill>
        <p:spPr>
          <a:xfrm>
            <a:off x="609600" y="2133600"/>
            <a:ext cx="10972800" cy="411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配置环境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新建A4竖向样板图，创建5个图层并设置坐标原点。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5105400" y="533400"/>
            <a:ext cx="6477000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绘制轴承主视图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设置中心线图层，绘制直线端点（40,180）至（200,180），建议使用相对坐标。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绘制轮廓线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使用粗实线图层绘制指定坐标直线，形成外形轮廓线。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单击默认选项卡的"偏移"按钮，按图示尺寸偏移直线并置于中心线图层。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绘制滚珠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点击默认选项卡绘图面板的圆按钮，绘制圆心（59,216.25）、半径4.5mm的滚珠。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绘制斜线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单击直线按钮，极坐标设长度30、角度-30°绘制。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绘制水平直线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点击直线按钮，通过圆与斜线交点绘制水平线，修剪完成。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5175" y="533400"/>
            <a:ext cx="3241675" cy="15176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7670" y="3086100"/>
            <a:ext cx="1837055" cy="17227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71800" y="3086100"/>
            <a:ext cx="1396365" cy="167068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任务一  传动轴设计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任务二  深沟球轴承设计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07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任务三  滑动轴承座设计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08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87045" y="416560"/>
            <a:ext cx="10972800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绘制轴承主视图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7"/>
            <p:custDataLst>
              <p:tags r:id="rId2"/>
            </p:custDataLst>
          </p:nvPr>
        </p:nvSpPr>
        <p:spPr>
          <a:xfrm>
            <a:off x="609600" y="1524000"/>
            <a:ext cx="2668905" cy="167259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914400" y="1660525"/>
            <a:ext cx="1981200" cy="406400"/>
          </a:xfrm>
        </p:spPr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倒圆角和直角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2235200"/>
            <a:ext cx="2380615" cy="650875"/>
          </a:xfrm>
        </p:spPr>
        <p:txBody>
          <a:bodyPr/>
          <a:p>
            <a:r>
              <a:rPr lang="zh-CN" altLang="en-US"/>
              <a:t>外侧圆角半径1mm修剪，内侧倒角距离1不修剪。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9"/>
            <p:custDataLst>
              <p:tags r:id="rId5"/>
            </p:custDataLst>
          </p:nvPr>
        </p:nvSpPr>
        <p:spPr>
          <a:xfrm>
            <a:off x="3530600" y="1524000"/>
            <a:ext cx="2774315" cy="167259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3748405" y="1660525"/>
            <a:ext cx="1981200" cy="406400"/>
          </a:xfrm>
        </p:spPr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图形修剪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3799840" y="2235200"/>
            <a:ext cx="2235200" cy="824230"/>
          </a:xfrm>
        </p:spPr>
        <p:txBody>
          <a:bodyPr>
            <a:normAutofit lnSpcReduction="20000"/>
          </a:bodyPr>
          <a:p>
            <a:r>
              <a:rPr lang="zh-CN" altLang="en-US"/>
              <a:t>点击默认选项卡修改面板的修剪按钮，对内侧倒角修剪，如图（b）。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>
          <a:xfrm>
            <a:off x="593725" y="5127625"/>
            <a:ext cx="2574290" cy="153543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3"/>
            <p:custDataLst>
              <p:tags r:id="rId9"/>
            </p:custDataLst>
          </p:nvPr>
        </p:nvSpPr>
        <p:spPr>
          <a:xfrm>
            <a:off x="593725" y="3387090"/>
            <a:ext cx="2684780" cy="155003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>
          <a:xfrm>
            <a:off x="791845" y="3602355"/>
            <a:ext cx="1981200" cy="40640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9</a:t>
            </a:r>
            <a:r>
              <a:rPr lang="zh-CN" altLang="en-US">
                <a:sym typeface="+mn-ea"/>
              </a:rPr>
              <a:t>）镜像图形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>
          <a:xfrm>
            <a:off x="914400" y="4095115"/>
            <a:ext cx="1981200" cy="713105"/>
          </a:xfrm>
        </p:spPr>
        <p:txBody>
          <a:bodyPr/>
          <a:p>
            <a:r>
              <a:rPr lang="zh-CN" altLang="en-US">
                <a:sym typeface="+mn-ea"/>
              </a:rPr>
              <a:t>两次镜像水平线完成轴承主视图绘制。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12"/>
            </p:custDataLst>
          </p:nvPr>
        </p:nvSpPr>
        <p:spPr>
          <a:xfrm>
            <a:off x="3530600" y="3440430"/>
            <a:ext cx="2735580" cy="156337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/>
            <p:custDataLst>
              <p:tags r:id="rId13"/>
            </p:custDataLst>
          </p:nvPr>
        </p:nvSpPr>
        <p:spPr>
          <a:xfrm>
            <a:off x="791845" y="5307965"/>
            <a:ext cx="1981200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</a:t>
            </a:r>
            <a:r>
              <a:rPr lang="zh-CN" altLang="en-US"/>
              <a:t>绘制剖面线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/>
            <p:custDataLst>
              <p:tags r:id="rId14"/>
            </p:custDataLst>
          </p:nvPr>
        </p:nvSpPr>
        <p:spPr>
          <a:xfrm>
            <a:off x="871855" y="5805805"/>
            <a:ext cx="2296160" cy="658495"/>
          </a:xfrm>
        </p:spPr>
        <p:txBody>
          <a:bodyPr/>
          <a:p>
            <a:r>
              <a:rPr lang="zh-CN" altLang="en-US"/>
              <a:t>选择ANSI31图案，角度0、比例1完成剖面线绘制。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09105" y="1129665"/>
            <a:ext cx="4193540" cy="175641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748405" y="3503295"/>
            <a:ext cx="2235835" cy="40703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normAutofit fontScale="80000"/>
          </a:bodyPr>
          <a:p>
            <a:pPr lvl="0" algn="l">
              <a:lnSpc>
                <a:spcPct val="111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>
                <a:sym typeface="+mn-ea"/>
              </a:rPr>
              <a:t>（</a:t>
            </a:r>
            <a:r>
              <a:rPr lang="zh-CN" altLang="en-US" sz="2400">
                <a:sym typeface="+mn-ea"/>
              </a:rPr>
              <a:t>10</a:t>
            </a:r>
            <a:r>
              <a:rPr lang="zh-CN" altLang="en-US" sz="2400">
                <a:sym typeface="+mn-ea"/>
              </a:rPr>
              <a:t>）补充轮廓线</a:t>
            </a:r>
            <a:endParaRPr lang="zh-CN" altLang="en-US" sz="2400"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99840" y="4008755"/>
            <a:ext cx="22345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删除斜线，点击直线按钮绘制左右轮廓线。</a:t>
            </a:r>
            <a:endParaRPr lang="zh-CN" altLang="en-US">
              <a:sym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54140" y="3703320"/>
            <a:ext cx="4903470" cy="221107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绘制轴承左视图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7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62000" y="4419600"/>
            <a:ext cx="2015490" cy="812800"/>
          </a:xfrm>
        </p:spPr>
        <p:txBody>
          <a:bodyPr>
            <a:normAutofit/>
          </a:bodyPr>
          <a:p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</a:t>
            </a:r>
            <a:r>
              <a:rPr lang="zh-CN" altLang="en-US" sz="2000"/>
              <a:t>绘制左视图定位中心线</a:t>
            </a:r>
            <a:endParaRPr lang="zh-CN" altLang="en-US" sz="20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绘制左视图垂直中心线，依据主视图辅助线定位。</a:t>
            </a:r>
            <a:endParaRPr lang="zh-CN" altLang="en-US" sz="1100"/>
          </a:p>
        </p:txBody>
      </p:sp>
      <p:sp>
        <p:nvSpPr>
          <p:cNvPr id="7" name="装饰  5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2000">
                <a:sym typeface="+mn-ea"/>
              </a:rPr>
              <a:t>（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）</a:t>
            </a:r>
            <a:r>
              <a:rPr lang="zh-CN" altLang="en-US" sz="2000">
                <a:sym typeface="+mn-ea"/>
              </a:rPr>
              <a:t>绘制辅助水平线</a:t>
            </a:r>
            <a:endParaRPr lang="zh-CN" altLang="en-US" sz="200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设置粗实线图层，利用正交功能从主视图引出四条水平辅助线。</a:t>
            </a:r>
            <a:endParaRPr lang="zh-CN" altLang="en-US" sz="1100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2000">
                <a:sym typeface="+mn-ea"/>
              </a:rPr>
              <a:t>（</a:t>
            </a:r>
            <a:r>
              <a:rPr lang="en-US" altLang="zh-CN" sz="2000">
                <a:sym typeface="+mn-ea"/>
              </a:rPr>
              <a:t>3</a:t>
            </a:r>
            <a:r>
              <a:rPr lang="zh-CN" altLang="en-US" sz="2000">
                <a:sym typeface="+mn-ea"/>
              </a:rPr>
              <a:t>）</a:t>
            </a:r>
            <a:r>
              <a:rPr lang="zh-CN" altLang="en-US" sz="2000">
                <a:sym typeface="+mn-ea"/>
              </a:rPr>
              <a:t>绘制5个圆</a:t>
            </a:r>
            <a:endParaRPr lang="zh-CN" altLang="en-US" sz="2000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绘制五个圆，圆心（140,180），中间圆改至中心线层，删除辅助线。</a:t>
            </a:r>
            <a:endParaRPr lang="zh-CN" altLang="en-US" sz="1100"/>
          </a:p>
        </p:txBody>
      </p:sp>
      <p:sp>
        <p:nvSpPr>
          <p:cNvPr id="13" name="装饰  1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2000">
                <a:sym typeface="+mn-ea"/>
              </a:rPr>
              <a:t>（</a:t>
            </a:r>
            <a:r>
              <a:rPr lang="en-US" altLang="zh-CN" sz="2000">
                <a:sym typeface="+mn-ea"/>
              </a:rPr>
              <a:t>4</a:t>
            </a:r>
            <a:r>
              <a:rPr lang="zh-CN" altLang="en-US" sz="2000">
                <a:sym typeface="+mn-ea"/>
              </a:rPr>
              <a:t>）</a:t>
            </a:r>
            <a:r>
              <a:rPr lang="zh-CN" altLang="en-US" sz="2000">
                <a:sym typeface="+mn-ea"/>
              </a:rPr>
              <a:t>绘制滚珠</a:t>
            </a:r>
            <a:endParaRPr lang="zh-CN" altLang="en-US" sz="2000"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点击圆按钮，以中心线与圆弧交点为圆心，绘制4.5mm半径滚珠并修剪。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2000">
                <a:sym typeface="+mn-ea"/>
              </a:rPr>
              <a:t>（</a:t>
            </a:r>
            <a:r>
              <a:rPr lang="en-US" altLang="zh-CN" sz="2000">
                <a:sym typeface="+mn-ea"/>
              </a:rPr>
              <a:t>5</a:t>
            </a:r>
            <a:r>
              <a:rPr lang="zh-CN" altLang="en-US" sz="2000">
                <a:sym typeface="+mn-ea"/>
              </a:rPr>
              <a:t>）</a:t>
            </a:r>
            <a:r>
              <a:rPr lang="zh-CN" altLang="en-US" sz="2000">
                <a:sym typeface="+mn-ea"/>
              </a:rPr>
              <a:t>环形阵列</a:t>
            </a:r>
            <a:endParaRPr lang="zh-CN" altLang="en-US" sz="2000">
              <a:sym typeface="+mn-ea"/>
            </a:endParaRPr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环形阵列以中心点为基准，设置数目为25，生成滚珠轮廓线阵列。</a:t>
            </a:r>
            <a:endParaRPr lang="zh-CN" altLang="en-US" sz="110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5930" y="351155"/>
            <a:ext cx="4859655" cy="13874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619750" y="262890"/>
            <a:ext cx="4286250" cy="14757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943850" y="2243455"/>
            <a:ext cx="1809750" cy="1818005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10210" y="165100"/>
            <a:ext cx="10972800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标注尺寸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18135" y="1069340"/>
            <a:ext cx="2286000" cy="406400"/>
          </a:xfrm>
        </p:spPr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1</a:t>
            </a:r>
            <a:r>
              <a:rPr lang="zh-CN" altLang="en-US" sz="1400"/>
              <a:t>）</a:t>
            </a:r>
            <a:r>
              <a:rPr lang="zh-CN" altLang="en-US" sz="1400"/>
              <a:t>设置标注样式</a:t>
            </a:r>
            <a:endParaRPr lang="zh-CN" altLang="en-US" sz="1400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410210" y="1612900"/>
            <a:ext cx="2286000" cy="771525"/>
          </a:xfrm>
        </p:spPr>
        <p:txBody>
          <a:bodyPr/>
          <a:p>
            <a:r>
              <a:rPr lang="zh-CN" altLang="en-US"/>
              <a:t>设置尺寸标注为当前图层，启用机械制图标注样式。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3505200" y="1069340"/>
            <a:ext cx="2286000" cy="406400"/>
          </a:xfrm>
        </p:spPr>
        <p:txBody>
          <a:bodyPr>
            <a:normAutofit fontScale="5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标注轴承宽度和圆环宽度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3505200" y="1475740"/>
            <a:ext cx="2439670" cy="801370"/>
          </a:xfrm>
        </p:spPr>
        <p:txBody>
          <a:bodyPr>
            <a:normAutofit lnSpcReduction="10000"/>
          </a:bodyPr>
          <a:p>
            <a:r>
              <a:rPr lang="zh-CN" altLang="en-US" sz="1400"/>
              <a:t>单击“注释”选项卡“标注”面板中的“线性”按钮，标注轴承宽度为18mm，如图所示。</a:t>
            </a:r>
            <a:endParaRPr lang="zh-CN" altLang="en-US" sz="14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410210" y="2521585"/>
            <a:ext cx="2286000" cy="406400"/>
          </a:xfrm>
        </p:spPr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3</a:t>
            </a:r>
            <a:r>
              <a:rPr lang="zh-CN" altLang="en-US" sz="1400"/>
              <a:t>）</a:t>
            </a:r>
            <a:r>
              <a:rPr lang="zh-CN" altLang="en-US" sz="1400"/>
              <a:t>标注滚珠直径</a:t>
            </a:r>
            <a:endParaRPr lang="zh-CN" altLang="en-US" sz="14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410210" y="3024505"/>
            <a:ext cx="2378075" cy="826135"/>
          </a:xfrm>
          <a:noFill/>
        </p:spPr>
        <p:txBody>
          <a:bodyPr vert="horz" lIns="0" tIns="0" rIns="0" bIns="0" rtlCol="0" anchor="t">
            <a:normAutofit lnSpcReduction="10000"/>
          </a:bodyPr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单击“注释”选项卡“标注”面板中的“直径”按钮，标注滚珠直径为Ø9mm，如图所示。</a:t>
            </a:r>
            <a:endParaRPr lang="zh-CN" altLang="en-US" sz="1400">
              <a:sym typeface="+mn-ea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>
          <a:xfrm>
            <a:off x="3505200" y="2496185"/>
            <a:ext cx="2286000" cy="406400"/>
          </a:xfrm>
        </p:spPr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4</a:t>
            </a:r>
            <a:r>
              <a:rPr lang="zh-CN" altLang="en-US" sz="1400"/>
              <a:t>）</a:t>
            </a:r>
            <a:r>
              <a:rPr lang="zh-CN" altLang="en-US" sz="1400"/>
              <a:t>标注角度</a:t>
            </a:r>
            <a:endParaRPr lang="zh-CN" altLang="en-US" sz="14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>
          <a:xfrm>
            <a:off x="3658870" y="2978150"/>
            <a:ext cx="2286000" cy="771525"/>
          </a:xfrm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标注60°，修改中心线，标注直径55、77、90。</a:t>
            </a:r>
            <a:endParaRPr lang="zh-CN" altLang="en-US" sz="1400">
              <a:sym typeface="+mn-ea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00190" y="1475740"/>
            <a:ext cx="3799840" cy="2879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内容占位符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3658870" y="4215130"/>
            <a:ext cx="2285365" cy="1697990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normAutofit lnSpcReduction="10000"/>
          </a:bodyPr>
          <a:lstStyle>
            <a:lvl1pPr marL="22860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25000"/>
              </a:lnSpc>
              <a:buClrTx/>
              <a:buSzTx/>
              <a:buNone/>
            </a:pPr>
            <a:r>
              <a:rPr lang="zh-CN" altLang="en-US" sz="1400">
                <a:sym typeface="+mn-ea"/>
              </a:rPr>
              <a:t>（</a:t>
            </a:r>
            <a:r>
              <a:rPr lang="zh-CN" altLang="en-US" sz="1400">
                <a:sym typeface="+mn-ea"/>
              </a:rPr>
              <a:t>6</a:t>
            </a:r>
            <a:r>
              <a:rPr lang="zh-CN" altLang="en-US" sz="1400">
                <a:sym typeface="+mn-ea"/>
              </a:rPr>
              <a:t>）将</a:t>
            </a:r>
            <a:r>
              <a:rPr lang="zh-CN" altLang="en-US" sz="1400">
                <a:sym typeface="+mn-ea"/>
              </a:rPr>
              <a:t>“</a:t>
            </a:r>
            <a:r>
              <a:rPr lang="zh-CN" altLang="en-US" sz="1400">
                <a:sym typeface="+mn-ea"/>
              </a:rPr>
              <a:t>文字</a:t>
            </a:r>
            <a:r>
              <a:rPr lang="zh-CN" altLang="en-US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图层设置为当前图层，在空白处创建技术要求，在标题栏中填写</a:t>
            </a:r>
            <a:r>
              <a:rPr lang="zh-CN" altLang="en-US" sz="1400">
                <a:sym typeface="+mn-ea"/>
              </a:rPr>
              <a:t>“</a:t>
            </a:r>
            <a:r>
              <a:rPr lang="zh-CN" altLang="en-US" sz="1400">
                <a:sym typeface="+mn-ea"/>
              </a:rPr>
              <a:t>轴承</a:t>
            </a:r>
            <a:r>
              <a:rPr lang="zh-CN" altLang="en-US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。</a:t>
            </a:r>
            <a:endParaRPr lang="zh-CN" altLang="en-US" sz="1400"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0210" y="4240530"/>
            <a:ext cx="2285365" cy="1397000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normAutofit lnSpcReduction="10000"/>
          </a:bodyPr>
          <a:p>
            <a:pPr lvl="0" algn="l">
              <a:lnSpc>
                <a:spcPct val="125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1400">
                <a:sym typeface="+mn-ea"/>
              </a:rPr>
              <a:t>（5）单击“注释”选项卡“标注”面板中的“直径”按钮，标注直径</a:t>
            </a:r>
            <a:r>
              <a:rPr lang="zh-CN" altLang="en-US" sz="1400">
                <a:sym typeface="+mn-ea"/>
              </a:rPr>
              <a:t>Ø</a:t>
            </a:r>
            <a:r>
              <a:rPr lang="zh-CN" altLang="en-US" sz="1400">
                <a:sym typeface="+mn-ea"/>
              </a:rPr>
              <a:t>55</a:t>
            </a:r>
            <a:r>
              <a:rPr lang="zh-CN" altLang="en-US" sz="1400">
                <a:sym typeface="+mn-ea"/>
              </a:rPr>
              <a:t>、</a:t>
            </a:r>
            <a:r>
              <a:rPr lang="zh-CN" altLang="en-US" sz="1400">
                <a:sym typeface="+mn-ea"/>
              </a:rPr>
              <a:t>Ø</a:t>
            </a:r>
            <a:r>
              <a:rPr lang="zh-CN" altLang="en-US" sz="1400">
                <a:sym typeface="+mn-ea"/>
              </a:rPr>
              <a:t>77</a:t>
            </a:r>
            <a:r>
              <a:rPr lang="zh-CN" altLang="en-US" sz="1400">
                <a:sym typeface="+mn-ea"/>
              </a:rPr>
              <a:t>和</a:t>
            </a:r>
            <a:r>
              <a:rPr lang="zh-CN" altLang="en-US" sz="1400">
                <a:sym typeface="+mn-ea"/>
              </a:rPr>
              <a:t>Ø</a:t>
            </a:r>
            <a:r>
              <a:rPr lang="zh-CN" altLang="en-US" sz="1400">
                <a:sym typeface="+mn-ea"/>
              </a:rPr>
              <a:t>90</a:t>
            </a:r>
            <a:r>
              <a:rPr lang="zh-CN" altLang="en-US" sz="1400">
                <a:sym typeface="+mn-ea"/>
              </a:rPr>
              <a:t>，如图所示。</a:t>
            </a:r>
            <a:endParaRPr lang="zh-CN" altLang="en-US" sz="1400">
              <a:sym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11810" y="145370"/>
            <a:ext cx="10800000" cy="720000"/>
          </a:xfrm>
        </p:spPr>
        <p:txBody>
          <a:bodyPr/>
          <a:p>
            <a:r>
              <a:rPr lang="zh-CN" altLang="en-US" b="0"/>
              <a:t>知识点详解</a:t>
            </a:r>
            <a:endParaRPr lang="zh-CN" altLang="en-US" b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13055" y="991870"/>
            <a:ext cx="3913505" cy="4873625"/>
          </a:xfrm>
        </p:spPr>
        <p:txBody>
          <a:bodyPr/>
          <a:p>
            <a:pPr lvl="0"/>
            <a:r>
              <a:rPr lang="zh-CN" altLang="en-US" sz="1800"/>
              <a:t>滚动轴承是标准件，通常不画零件图。装配图中，根据代号查国标得主要尺寸绘制。需详表结构，用规定画法；简单表特征，用特征画法。表列三种常用轴承画法。不需确切表外形、载荷、结构特性时，用通用画法（矩形框中央画正十字，不与框接触），如下图所示。</a:t>
            </a:r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75" y="4205605"/>
            <a:ext cx="2159635" cy="22212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0160" y="145415"/>
            <a:ext cx="5170805" cy="632079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任务三  滑动轴承座设计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07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pic>
        <p:nvPicPr>
          <p:cNvPr id="11" name="内容占位符 10" descr="/data/temp/fac3ab13-9aab-11f0-9362-bae498b30c55.PNGfac3ab13-9aab-11f0-9362-bae498b30c55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-12482" b="-12482"/>
          <a:stretch>
            <a:fillRect/>
          </a:stretch>
        </p:blipFill>
        <p:spPr>
          <a:xfrm>
            <a:off x="609600" y="1524000"/>
            <a:ext cx="5486400" cy="472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在绘制轴承座前,需系统分析,依国标定图幅、内容、线型、线宽、公差、粗糙度,用主、左视及局部放大图,比例1:1,图幅A2,填技术要求。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绘制步骤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详述滑动轴承座零件图绘制法,见图6-58,循序渐进指导完成零件图绘制,确保清晰表达各部件细节。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10" name="内容占位符 9" descr="/data/temp/fac85adc-9aab-11f0-9362-bae498b30c55.PNGfac85adc-9aab-11f0-9362-bae498b30c55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-42121" r="-42121"/>
          <a:stretch>
            <a:fillRect/>
          </a:stretch>
        </p:blipFill>
        <p:spPr>
          <a:xfrm>
            <a:off x="609600" y="609600"/>
            <a:ext cx="10972800" cy="3251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调入样板图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点击快速访问工具栏的"新建"按钮，选择"A3横向样板"并打开。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设置图层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单击图层特性按钮，打开图层特性管理器创建图层。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绘制俯视图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绘制矩形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设置“1轮廓实线层”，点击矩形按钮，以单点为起点绘制236×55矩形。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设置"3中心线层"，启用对象捕捉，于矩形长宽中点绘制中心线。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绘制圆角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设置"1轮廓实线层"，点击圆角按钮，半径8，选择边完成圆角。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竖直中心线向两侧偏移30、32等，水平偏移15、30，部分归入"轮廓实线层"。</a:t>
            </a: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0220" y="1812925"/>
            <a:ext cx="5598795" cy="105854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27470" y="1774825"/>
            <a:ext cx="4758055" cy="96774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绘制俯视图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绘制圆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以不同偏移距离交点为圆心，绘制半径6.5、10、20的圆。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绘制切线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用直线工具绘制半径10的两组圆及半径20的圆的切线。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单击“默认”选项卡“修改”面板中的“修剪”按钮，对图形进行修剪，结果如图所示。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绘制圆角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点击修改面板圆角按钮，对两凸台设半径2，结果如图。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1935" y="1981835"/>
            <a:ext cx="5529580" cy="10896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94095" y="1981835"/>
            <a:ext cx="5198745" cy="121285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64490" y="533400"/>
            <a:ext cx="7391400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绘制主视图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点击直线按钮，在俯视图竖直中心线延长线绘制主视图竖直及水平中心线，置于中心线层。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绘制圆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400"/>
              <a:t>以两中心线交点为圆心，绘制四个圆后修剪上半部分。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 sz="1400"/>
              <a:t>水平中心线上下偏移58、8、28、32，竖直中心线偏移118后置于轮廓实线层。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延伸直线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单击“默认”选项卡“修改”面板中的“延伸”按钮，将偏移后的直线进行延伸，结果如图所示。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绘制投影线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单击“默认”选项卡“绘图”面板中的“直线”按钮，由俯视图绘制主视图的投影线，如图所示。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单击“默认”选项卡“修改”面板中的“修剪”按钮，对图形进行修剪，结果如图所示。</a:t>
            </a:r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68030" y="533400"/>
            <a:ext cx="3092450" cy="10731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102600" y="2022475"/>
            <a:ext cx="3889375" cy="9372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066530" y="3124200"/>
            <a:ext cx="1695450" cy="1397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828405" y="5004435"/>
            <a:ext cx="2171700" cy="99060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758305" y="241935"/>
            <a:ext cx="4824095" cy="60960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绘制主视图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7225030" y="1436370"/>
            <a:ext cx="1854200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绘制轮廓线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7416800" y="2149475"/>
            <a:ext cx="1854200" cy="742315"/>
          </a:xfrm>
        </p:spPr>
        <p:txBody>
          <a:bodyPr/>
          <a:p>
            <a:r>
              <a:rPr lang="zh-CN" altLang="en-US"/>
              <a:t>点击直线按钮，以点1、点2绘制轮廓线。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9728200" y="1344295"/>
            <a:ext cx="1854200" cy="406400"/>
          </a:xfrm>
        </p:spPr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9865995" y="1974850"/>
            <a:ext cx="1854200" cy="989330"/>
          </a:xfrm>
        </p:spPr>
        <p:txBody>
          <a:bodyPr/>
          <a:p>
            <a:r>
              <a:rPr lang="zh-CN" altLang="en-US"/>
              <a:t>竖直中心线右偏54，直线1两侧偏移6.5至轮廓实线层。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7225030" y="3290570"/>
            <a:ext cx="1854200" cy="406400"/>
          </a:xfrm>
        </p:spPr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7320915" y="3965575"/>
            <a:ext cx="2046605" cy="1080770"/>
          </a:xfrm>
        </p:spPr>
        <p:txBody>
          <a:bodyPr>
            <a:normAutofit lnSpcReduction="20000"/>
          </a:bodyPr>
          <a:p>
            <a:r>
              <a:rPr lang="zh-CN" altLang="en-US"/>
              <a:t>单击“默认”选项卡“修改”面板中的“修剪”按钮，对图形进行修剪，结果如图所示。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>
          <a:xfrm>
            <a:off x="9728200" y="3290570"/>
            <a:ext cx="1854200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10</a:t>
            </a:r>
            <a:r>
              <a:rPr lang="zh-CN" altLang="en-US"/>
              <a:t>）</a:t>
            </a:r>
            <a:r>
              <a:rPr lang="zh-CN" altLang="en-US"/>
              <a:t>绘制圆角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>
          <a:xfrm>
            <a:off x="9728200" y="3771265"/>
            <a:ext cx="1854200" cy="790575"/>
          </a:xfrm>
        </p:spPr>
        <p:txBody>
          <a:bodyPr/>
          <a:p>
            <a:r>
              <a:rPr lang="zh-CN" altLang="en-US"/>
              <a:t>点击圆角按钮，设置半径2，结果如图。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>
          <a:xfrm>
            <a:off x="9728200" y="4792980"/>
            <a:ext cx="1991995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</a:t>
            </a:r>
            <a:r>
              <a:rPr lang="zh-CN" altLang="en-US"/>
              <a:t>绘制剖面线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>
          <a:xfrm>
            <a:off x="9865995" y="5368925"/>
            <a:ext cx="2099945" cy="1154430"/>
          </a:xfrm>
        </p:spPr>
        <p:txBody>
          <a:bodyPr/>
          <a:p>
            <a:r>
              <a:rPr lang="zh-CN" altLang="en-US"/>
              <a:t>使用ANS131图案，比例设为2，填充主视图右侧剖面线。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3775" y="509905"/>
            <a:ext cx="4826000" cy="11461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12875" y="1842770"/>
            <a:ext cx="4406900" cy="1073150"/>
          </a:xfrm>
          <a:prstGeom prst="rect">
            <a:avLst/>
          </a:prstGeom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12558" y="3290253"/>
            <a:ext cx="4872355" cy="681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1678305" y="3942398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设置填充参数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59610" y="4792980"/>
            <a:ext cx="3778250" cy="164465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绘制左视图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单击“默认”选项卡“绘图”面板中的“直线”按钮，绘制竖直中心线，并将其放置在中心线层。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100"/>
              <a:t>单击偏移按钮，将竖直中心线向两侧及左右偏移，放置于轮廓实线层。</a:t>
            </a:r>
            <a:endParaRPr lang="zh-CN" altLang="en-US" sz="1100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绘制投影线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单击“默认”选项卡“绘图”面板中的“直线”按钮，由主视图向左视图绘制投影线，如图所示。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单击“默认”选项卡“修改”面板中的“修剪”按钮，对图形进行修剪，结果如图所示。</a:t>
            </a:r>
            <a:endParaRPr lang="zh-CN" altLang="en-US" sz="1100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绘制圆角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 sz="1100"/>
              <a:t>点击圆角按钮，设置半径2，结果如图。</a:t>
            </a:r>
            <a:endParaRPr lang="zh-CN" altLang="en-US" sz="1100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绘制剖面线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100"/>
              <a:t>点击默认选项卡的图案填充按钮，选择ANS131，比例设为2绘制剖面线。</a:t>
            </a:r>
            <a:endParaRPr lang="zh-CN" altLang="en-US" sz="110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55625" y="1064260"/>
            <a:ext cx="3840480" cy="13741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67055" y="3429000"/>
            <a:ext cx="3911600" cy="1320800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7</a:t>
            </a:r>
            <a:r>
              <a:rPr lang="zh-CN" altLang="en-US"/>
              <a:t>．</a:t>
            </a:r>
            <a:r>
              <a:rPr lang="zh-CN" altLang="en-US"/>
              <a:t>标注尺寸</a:t>
            </a:r>
            <a:endParaRPr lang="zh-CN" altLang="en-US"/>
          </a:p>
        </p:txBody>
      </p:sp>
      <p:pic>
        <p:nvPicPr>
          <p:cNvPr id="9" name="内容占位符 8" descr="/data/temp/fae7dabb-9aab-11f0-9362-bae498b30c55.PNGfae7dabb-9aab-11f0-9362-bae498b30c55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-5368" b="-5368"/>
          <a:stretch>
            <a:fillRect/>
          </a:stretch>
        </p:blipFill>
        <p:spPr>
          <a:xfrm>
            <a:off x="4648200" y="1524000"/>
            <a:ext cx="6934200" cy="472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文字样式设置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通过“格式”→“文字样式”设置字体为仿宋，高度5完成设置。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606675" cy="1828800"/>
          </a:xfrm>
          <a:noFill/>
        </p:spPr>
        <p:txBody>
          <a:bodyPr vert="horz" lIns="0" tIns="0" rIns="0" bIns="0" rtlCol="0" anchor="t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3200">
                <a:sym typeface="+mn-ea"/>
              </a:rPr>
              <a:t>操作步骤：</a:t>
            </a:r>
            <a:r>
              <a:rPr lang="zh-CN" altLang="en-US" sz="3200">
                <a:sym typeface="+mn-ea"/>
              </a:rPr>
              <a:t>7</a:t>
            </a:r>
            <a:r>
              <a:rPr lang="zh-CN" altLang="en-US" sz="3200">
                <a:sym typeface="+mn-ea"/>
              </a:rPr>
              <a:t>．</a:t>
            </a:r>
            <a:r>
              <a:rPr lang="zh-CN" altLang="en-US" sz="3200">
                <a:sym typeface="+mn-ea"/>
              </a:rPr>
              <a:t>标注尺寸</a:t>
            </a:r>
            <a:endParaRPr lang="zh-CN" altLang="en-US" sz="320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</a:t>
            </a:r>
            <a:r>
              <a:rPr lang="zh-CN" altLang="en-US" sz="2400"/>
              <a:t>标注样式</a:t>
            </a:r>
            <a:endParaRPr lang="zh-CN" altLang="en-US" sz="2400"/>
          </a:p>
          <a:p>
            <a:r>
              <a:rPr lang="zh-CN" altLang="en-US" sz="2400"/>
              <a:t> </a:t>
            </a:r>
            <a:r>
              <a:rPr lang="en-US" altLang="zh-CN" sz="2400"/>
              <a:t>        </a:t>
            </a:r>
            <a:r>
              <a:rPr lang="zh-CN" altLang="en-US" sz="2400"/>
              <a:t>设置</a:t>
            </a:r>
            <a:endParaRPr lang="zh-CN" altLang="en-US" sz="2400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 descr="1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73245" y="1651000"/>
            <a:ext cx="1219200" cy="1219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2200"/>
              <a:t>标注样式设置</a:t>
            </a:r>
            <a:endParaRPr lang="zh-CN" altLang="en-US" sz="22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进入格式菜单选择标注样式，调出管理器并修改ISO-25设置，依次调整符号参数与文字对齐方式。</a:t>
            </a:r>
            <a:endParaRPr lang="zh-CN" altLang="en-US"/>
          </a:p>
        </p:txBody>
      </p:sp>
      <p:pic>
        <p:nvPicPr>
          <p:cNvPr id="16" name="图片占位符 15" descr="2"/>
          <p:cNvPicPr>
            <a:picLocks noChangeAspect="1"/>
          </p:cNvPicPr>
          <p:nvPr>
            <p:ph type="pic" idx="16395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72300" y="1651000"/>
            <a:ext cx="1219200" cy="12192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2200"/>
              <a:t>参数调整步骤</a:t>
            </a:r>
            <a:endParaRPr lang="zh-CN" altLang="en-US" sz="22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在符号选项卡设置箭头大小为4，文字选项卡启用ISO标准对齐，主单位设置小数分隔符为句点。</a:t>
            </a:r>
            <a:endParaRPr lang="zh-CN" altLang="en-US"/>
          </a:p>
        </p:txBody>
      </p:sp>
      <p:pic>
        <p:nvPicPr>
          <p:cNvPr id="14" name="图片占位符 13" descr="3"/>
          <p:cNvPicPr>
            <a:picLocks noChangeAspect="1"/>
          </p:cNvPicPr>
          <p:nvPr>
            <p:ph type="pic" idx="16396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571355" y="1651000"/>
            <a:ext cx="1219200" cy="12192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公差与确认设置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公差选项卡设置垂直居中，确认修改后返回管理器，点击置为当前并关闭对话框完成配置。</a:t>
            </a:r>
            <a:endParaRPr lang="zh-CN" altLang="en-US"/>
          </a:p>
        </p:txBody>
      </p:sp>
    </p:spTree>
    <p:custDataLst>
      <p:tags r:id="rId19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79730" y="257175"/>
            <a:ext cx="10972800" cy="609600"/>
          </a:xfrm>
        </p:spPr>
        <p:txBody>
          <a:bodyPr/>
          <a:p>
            <a:r>
              <a:rPr lang="zh-CN" altLang="en-US" sz="3200"/>
              <a:t>操作步骤：</a:t>
            </a:r>
            <a:r>
              <a:rPr lang="en-US" altLang="zh-CN" sz="3200"/>
              <a:t>7</a:t>
            </a:r>
            <a:r>
              <a:rPr lang="zh-CN" altLang="en-US" sz="3200"/>
              <a:t>．</a:t>
            </a:r>
            <a:r>
              <a:rPr lang="zh-CN" altLang="en-US" sz="3200"/>
              <a:t>标注尺寸</a:t>
            </a:r>
            <a:endParaRPr lang="zh-CN" altLang="en-US" sz="3200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>
          <a:xfrm>
            <a:off x="379730" y="1236345"/>
            <a:ext cx="2514600" cy="190436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609600" y="1473835"/>
            <a:ext cx="1905000" cy="406400"/>
          </a:xfrm>
        </p:spPr>
        <p:txBody>
          <a:bodyPr/>
          <a:p>
            <a:r>
              <a:rPr lang="zh-CN" altLang="en-US" sz="1700"/>
              <a:t>（</a:t>
            </a:r>
            <a:r>
              <a:rPr lang="en-US" altLang="zh-CN" sz="1700"/>
              <a:t>3</a:t>
            </a:r>
            <a:r>
              <a:rPr lang="zh-CN" altLang="en-US" sz="1700"/>
              <a:t>）</a:t>
            </a:r>
            <a:r>
              <a:rPr lang="zh-CN" altLang="en-US" sz="1700"/>
              <a:t>标注线性尺寸</a:t>
            </a:r>
            <a:endParaRPr lang="zh-CN" altLang="en-US" sz="17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09600" y="2019935"/>
            <a:ext cx="1905000" cy="914400"/>
          </a:xfrm>
        </p:spPr>
        <p:txBody>
          <a:bodyPr>
            <a:normAutofit fontScale="90000"/>
          </a:bodyPr>
          <a:p>
            <a:r>
              <a:rPr lang="zh-CN" altLang="en-US"/>
              <a:t>将标注层设为当前图层，点击默认选项卡的线性按钮进行尺寸标注。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>
          <a:xfrm>
            <a:off x="3247390" y="1236345"/>
            <a:ext cx="2423160" cy="179133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3597910" y="1473835"/>
            <a:ext cx="1905000" cy="406400"/>
          </a:xfrm>
        </p:spPr>
        <p:txBody>
          <a:bodyPr/>
          <a:p>
            <a:r>
              <a:rPr lang="zh-CN" altLang="en-US" sz="1700"/>
              <a:t>（</a:t>
            </a:r>
            <a:r>
              <a:rPr lang="en-US" altLang="zh-CN" sz="1700"/>
              <a:t>4</a:t>
            </a:r>
            <a:r>
              <a:rPr lang="zh-CN" altLang="en-US" sz="1700"/>
              <a:t>）</a:t>
            </a:r>
            <a:r>
              <a:rPr lang="zh-CN" altLang="en-US" sz="1700"/>
              <a:t>带公差尺寸</a:t>
            </a:r>
            <a:endParaRPr lang="zh-CN" altLang="en-US" sz="17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3669030" y="2188210"/>
            <a:ext cx="1905000" cy="577215"/>
          </a:xfrm>
        </p:spPr>
        <p:txBody>
          <a:bodyPr>
            <a:normAutofit lnSpcReduction="20000"/>
          </a:bodyPr>
          <a:p>
            <a:r>
              <a:rPr lang="zh-CN" altLang="en-US" sz="1400"/>
              <a:t>双击尺寸编辑添加H9，同理处理其他线性尺寸。</a:t>
            </a:r>
            <a:endParaRPr lang="zh-CN" altLang="en-US" sz="1400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8143" y="256858"/>
            <a:ext cx="3886835" cy="247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6852920" y="2680335"/>
            <a:ext cx="3898900" cy="552450"/>
          </a:xfrm>
          <a:prstGeom prst="rect">
            <a:avLst/>
          </a:prstGeom>
        </p:spPr>
        <p:txBody>
          <a:bodyPr>
            <a:noAutofit/>
          </a:bodyPr>
          <a:p>
            <a:pPr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标注线性尺寸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6230" y="3509963"/>
            <a:ext cx="5186680" cy="620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9318" y="4500245"/>
            <a:ext cx="4340225" cy="1480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494030" y="599154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编辑尺寸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59818" y="3428683"/>
            <a:ext cx="3951605" cy="2512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5855970" y="599154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带公差尺寸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56565" y="334010"/>
            <a:ext cx="10972800" cy="410845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7</a:t>
            </a:r>
            <a:r>
              <a:rPr lang="zh-CN" altLang="en-US"/>
              <a:t>．</a:t>
            </a:r>
            <a:r>
              <a:rPr lang="zh-CN" altLang="en-US"/>
              <a:t>标注尺寸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2"/>
            </p:custDataLst>
          </p:nvPr>
        </p:nvSpPr>
        <p:spPr>
          <a:xfrm>
            <a:off x="773430" y="1219200"/>
            <a:ext cx="2514600" cy="2082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3"/>
            </p:custDataLst>
          </p:nvPr>
        </p:nvSpPr>
        <p:spPr>
          <a:xfrm>
            <a:off x="1078230" y="1422400"/>
            <a:ext cx="1905000" cy="406400"/>
          </a:xfrm>
        </p:spPr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修改尺寸为半尺寸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>
          <a:xfrm>
            <a:off x="1078230" y="1958340"/>
            <a:ext cx="1905000" cy="914400"/>
          </a:xfrm>
        </p:spPr>
        <p:txBody>
          <a:bodyPr/>
          <a:p>
            <a:r>
              <a:rPr lang="zh-CN" altLang="en-US" sz="1400"/>
              <a:t>修改尺寸为半尺寸，调整选项板参数并标注半径。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>
          <a:xfrm>
            <a:off x="773430" y="3962400"/>
            <a:ext cx="2514600" cy="2082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6"/>
            </p:custDataLst>
          </p:nvPr>
        </p:nvSpPr>
        <p:spPr>
          <a:xfrm>
            <a:off x="892175" y="4086225"/>
            <a:ext cx="1905000" cy="406400"/>
          </a:xfrm>
        </p:spPr>
        <p:txBody>
          <a:bodyPr/>
          <a:p>
            <a:r>
              <a:rPr lang="zh-CN" altLang="en-US" sz="1700"/>
              <a:t>（</a:t>
            </a:r>
            <a:r>
              <a:rPr lang="en-US" altLang="zh-CN" sz="1700"/>
              <a:t>6</a:t>
            </a:r>
            <a:r>
              <a:rPr lang="zh-CN" altLang="en-US" sz="1700"/>
              <a:t>）</a:t>
            </a:r>
            <a:r>
              <a:rPr lang="zh-CN" altLang="en-US" sz="1700"/>
              <a:t>标注直径尺寸</a:t>
            </a:r>
            <a:endParaRPr lang="zh-CN" altLang="en-US" sz="17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7"/>
            </p:custDataLst>
          </p:nvPr>
        </p:nvSpPr>
        <p:spPr>
          <a:xfrm>
            <a:off x="1078230" y="4733925"/>
            <a:ext cx="1905000" cy="914400"/>
          </a:xfrm>
        </p:spPr>
        <p:txBody>
          <a:bodyPr/>
          <a:p>
            <a:r>
              <a:rPr lang="zh-CN" altLang="en-US" sz="1400"/>
              <a:t>标注圆孔直径，编辑尺寸前加“2×”，完成标注。</a:t>
            </a:r>
            <a:endParaRPr lang="zh-CN" altLang="en-US" sz="1400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3145" y="2524125"/>
            <a:ext cx="3925570" cy="2501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4681220" y="5025390"/>
            <a:ext cx="2227580" cy="444500"/>
          </a:xfrm>
          <a:prstGeom prst="rect">
            <a:avLst/>
          </a:prstGeom>
        </p:spPr>
        <p:txBody>
          <a:bodyPr>
            <a:noAutofit/>
          </a:bodyPr>
          <a:p>
            <a:pPr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标注半径尺寸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88313" y="3600768"/>
            <a:ext cx="3546475" cy="1424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8862060" y="5025390"/>
            <a:ext cx="2303780" cy="36830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defTabSz="266700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标注直径尺寸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68605" y="203200"/>
            <a:ext cx="4027170" cy="590550"/>
          </a:xfrm>
          <a:noFill/>
        </p:spPr>
        <p:txBody>
          <a:bodyPr vert="horz" lIns="0" tIns="0" rIns="0" bIns="0" rtlCol="0" anchor="t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sym typeface="+mn-ea"/>
              </a:rPr>
              <a:t>操作步骤：</a:t>
            </a:r>
            <a:r>
              <a:rPr lang="zh-CN" altLang="en-US" sz="2800">
                <a:sym typeface="+mn-ea"/>
              </a:rPr>
              <a:t>7</a:t>
            </a:r>
            <a:r>
              <a:rPr lang="zh-CN" altLang="en-US" sz="2800">
                <a:sym typeface="+mn-ea"/>
              </a:rPr>
              <a:t>．</a:t>
            </a:r>
            <a:r>
              <a:rPr lang="zh-CN" altLang="en-US" sz="2800">
                <a:sym typeface="+mn-ea"/>
              </a:rPr>
              <a:t>标注尺寸</a:t>
            </a:r>
            <a:endParaRPr lang="zh-CN" altLang="en-US" sz="2800">
              <a:sym typeface="+mn-ea"/>
            </a:endParaRPr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 sz="2200"/>
              <a:t>（</a:t>
            </a:r>
            <a:r>
              <a:rPr lang="en-US" altLang="zh-CN" sz="2200"/>
              <a:t>7</a:t>
            </a:r>
            <a:r>
              <a:rPr lang="zh-CN" altLang="en-US" sz="2200"/>
              <a:t>）</a:t>
            </a:r>
            <a:r>
              <a:rPr lang="zh-CN" altLang="en-US" sz="2200"/>
              <a:t>标注粗糙度</a:t>
            </a:r>
            <a:endParaRPr lang="zh-CN" altLang="en-US" sz="22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插入粗糙度块并使用多行文字标注，结果如图6-93。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标注基准特征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插入默认选项卡"块"面板的基准特征块，路径为源文件/项目五/任务三</a:t>
            </a:r>
            <a:r>
              <a:rPr lang="en-US" altLang="zh-CN"/>
              <a:t>  </a:t>
            </a:r>
            <a:r>
              <a:rPr lang="zh-CN" altLang="en-US"/>
              <a:t>滑动轴承座设计，结果如图。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</a:t>
            </a:r>
            <a:r>
              <a:rPr lang="zh-CN" altLang="en-US"/>
              <a:t>标注形位公差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通过QLEADER命令设置平行度公差0.03，基准A完成标注。</a:t>
            </a:r>
            <a:endParaRPr lang="zh-CN" altLang="en-US"/>
          </a:p>
        </p:txBody>
      </p:sp>
      <p:pic>
        <p:nvPicPr>
          <p:cNvPr id="13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5275" y="793750"/>
            <a:ext cx="3743325" cy="2381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1517650" y="3175635"/>
            <a:ext cx="175196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标注粗糙度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5275" y="4015105"/>
            <a:ext cx="3999865" cy="1747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1517650" y="5841365"/>
            <a:ext cx="1751330" cy="437515"/>
          </a:xfrm>
          <a:prstGeom prst="rect">
            <a:avLst/>
          </a:prstGeom>
        </p:spPr>
        <p:txBody>
          <a:bodyPr>
            <a:noAutofit/>
          </a:bodyPr>
          <a:p>
            <a:pPr indent="12700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标注基准特征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09490" y="2431415"/>
            <a:ext cx="2242820" cy="1583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66343" y="2743200"/>
            <a:ext cx="2480945" cy="1083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5093970" y="3983355"/>
            <a:ext cx="5080000" cy="476885"/>
          </a:xfrm>
          <a:prstGeom prst="rect">
            <a:avLst/>
          </a:prstGeom>
        </p:spPr>
        <p:txBody>
          <a:bodyPr>
            <a:noAutofit/>
          </a:bodyPr>
          <a:p>
            <a:pPr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“引线设置”对话框 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    </a:t>
            </a:r>
            <a:r>
              <a:rPr lang="en-US" altLang="zh-CN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“形位公差”对话框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8" name="图片 -214748238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34660" y="4460240"/>
            <a:ext cx="3679825" cy="162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6761480" y="6082665"/>
            <a:ext cx="2032000" cy="460375"/>
          </a:xfrm>
          <a:prstGeom prst="rect">
            <a:avLst/>
          </a:prstGeom>
        </p:spPr>
        <p:txBody>
          <a:bodyPr>
            <a:noAutofit/>
          </a:bodyPr>
          <a:p>
            <a:pPr lvl="0" indent="12700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zh-CN" altLang="en-US" sz="1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标注形位公差</a:t>
            </a:r>
            <a:endParaRPr lang="zh-CN" altLang="en-US" sz="1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8</a:t>
            </a:r>
            <a:r>
              <a:rPr lang="zh-CN" altLang="en-US"/>
              <a:t>．</a:t>
            </a:r>
            <a:r>
              <a:rPr lang="zh-CN" altLang="en-US"/>
              <a:t>填写技术要求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点击多行文字按钮，框选矩形框后输入技术要求内容。</a:t>
            </a:r>
            <a:endParaRPr lang="zh-CN" altLang="en-US"/>
          </a:p>
        </p:txBody>
      </p:sp>
      <p:pic>
        <p:nvPicPr>
          <p:cNvPr id="6" name="图片占位符 5" descr="fbaafc10-9aab-11f0-8195-7e84fd11bd32"/>
          <p:cNvPicPr>
            <a:picLocks noChangeAspect="1"/>
          </p:cNvPicPr>
          <p:nvPr>
            <p:ph type="pic" idx="16391"/>
            <p:custDataLst>
              <p:tags r:id="rId4"/>
            </p:custDataLst>
          </p:nvPr>
        </p:nvPicPr>
        <p:blipFill>
          <a:blip r:embed="rId5"/>
          <a:srcRect l="16667" r="16667"/>
          <a:stretch>
            <a:fillRect/>
          </a:stretch>
        </p:blipFill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en-US" altLang="zh-CN"/>
              <a:t>9</a:t>
            </a:r>
            <a:r>
              <a:rPr lang="zh-CN" altLang="en-US"/>
              <a:t>．</a:t>
            </a:r>
            <a:r>
              <a:rPr lang="zh-CN" altLang="en-US"/>
              <a:t>填写技术要求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点击默认选项卡注释面板的多行文字按钮，填写零件命令和材料。</a:t>
            </a:r>
            <a:endParaRPr lang="zh-CN" altLang="en-US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6370" y="2618740"/>
            <a:ext cx="3650615" cy="16738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08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实验1  绘制垫圈零件图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>
          <a:xfrm>
            <a:off x="609600" y="1524000"/>
            <a:ext cx="5182235" cy="174180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2451100"/>
            <a:ext cx="4775200" cy="791845"/>
          </a:xfrm>
        </p:spPr>
        <p:txBody>
          <a:bodyPr/>
          <a:p>
            <a:r>
              <a:rPr lang="zh-CN" altLang="en-US"/>
              <a:t>如图所示，垫圈是比较简单的机械零件。本实验的目的是帮助读者掌握零件图的基本绘制过程和思路。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612775" y="3429000"/>
            <a:ext cx="5179695" cy="312293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1017270" y="3623945"/>
            <a:ext cx="4775200" cy="406400"/>
          </a:xfrm>
        </p:spPr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914400" y="4266565"/>
            <a:ext cx="4422775" cy="2285365"/>
          </a:xfrm>
        </p:spPr>
        <p:txBody>
          <a:bodyPr>
            <a:normAutofit lnSpcReduction="1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）设置图层，插入图框。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）绘制轴线。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）绘制轮廓。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）填充图案。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）标注图形。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）填写标题栏。</a:t>
            </a:r>
            <a:endParaRPr lang="zh-CN" altLang="en-US"/>
          </a:p>
        </p:txBody>
      </p:sp>
      <p:graphicFrame>
        <p:nvGraphicFramePr>
          <p:cNvPr id="4" name="Object 277"/>
          <p:cNvGraphicFramePr>
            <a:graphicFrameLocks noChangeAspect="1"/>
          </p:cNvGraphicFramePr>
          <p:nvPr/>
        </p:nvGraphicFramePr>
        <p:xfrm>
          <a:off x="7089140" y="826135"/>
          <a:ext cx="3875405" cy="548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10725150" imgH="6791325" progId="AutoCAD.Drawing.24">
                  <p:embed/>
                </p:oleObj>
              </mc:Choice>
              <mc:Fallback>
                <p:oleObj name="" r:id="rId8" imgW="10725150" imgH="6791325" progId="AutoCAD.Drawing.2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9"/>
                      <a:srcRect l="27870" t="1547" r="33701" b="12959"/>
                      <a:stretch>
                        <a:fillRect/>
                      </a:stretch>
                    </p:blipFill>
                    <p:spPr>
                      <a:xfrm>
                        <a:off x="7089140" y="826135"/>
                        <a:ext cx="3875405" cy="5484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轴类零件图绘制方法</a:t>
            </a:r>
            <a:endParaRPr lang="zh-CN" altLang="en-US"/>
          </a:p>
        </p:txBody>
      </p:sp>
      <p:pic>
        <p:nvPicPr>
          <p:cNvPr id="3" name="内容占位符 2" descr="fc44fd4f-9aab-11f0-befd-96f93e3fa4e6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3343" r="14613"/>
          <a:stretch>
            <a:fillRect/>
          </a:stretch>
        </p:blipFill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轴套零件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掌握AutoCAD命令，绘制经典机械轴套零件图，实践绘图技巧。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任务指导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通过多个任务，详细学习轴类零件图绘制流程，提升绘图能力。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149860"/>
            <a:ext cx="10972800" cy="609600"/>
          </a:xfrm>
        </p:spPr>
        <p:txBody>
          <a:bodyPr/>
          <a:p>
            <a:r>
              <a:rPr lang="zh-CN" altLang="en-US"/>
              <a:t>实验2  绘制圆锥滚子轴承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>
          <a:xfrm>
            <a:off x="487045" y="1064260"/>
            <a:ext cx="5073650" cy="536575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609600" y="1232535"/>
            <a:ext cx="4724400" cy="406400"/>
          </a:xfrm>
        </p:spPr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09600" y="1837690"/>
            <a:ext cx="4724400" cy="609600"/>
          </a:xfrm>
        </p:spPr>
        <p:txBody>
          <a:bodyPr/>
          <a:p>
            <a:r>
              <a:rPr lang="zh-CN" altLang="en-US"/>
              <a:t>通过绘制圆锥滚子轴承剖视图，掌握编辑命令及图案填充应用。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661670" y="2646045"/>
            <a:ext cx="4724400" cy="406400"/>
          </a:xfrm>
        </p:spPr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661670" y="3251200"/>
            <a:ext cx="4672965" cy="289433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）新建图层。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）绘制中心线及滚子所在的矩形。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）绘制半个轴承轮廓线。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）对绘制的图形进行剪切。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）镜像图形。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）分别对轴承外圈和内圈进行图案填充。</a:t>
            </a:r>
            <a:endParaRPr lang="zh-CN" altLang="en-US"/>
          </a:p>
        </p:txBody>
      </p:sp>
      <p:pic>
        <p:nvPicPr>
          <p:cNvPr id="4" name="图片 279"/>
          <p:cNvPicPr>
            <a:picLocks noChangeAspect="1"/>
          </p:cNvPicPr>
          <p:nvPr/>
        </p:nvPicPr>
        <p:blipFill>
          <a:blip r:embed="rId7">
            <a:lum bright="-6000" contrast="12000"/>
          </a:blip>
          <a:stretch>
            <a:fillRect/>
          </a:stretch>
        </p:blipFill>
        <p:spPr>
          <a:xfrm>
            <a:off x="7045325" y="1638935"/>
            <a:ext cx="2166620" cy="4168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实验3  绘制轴零件图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8095615" y="1143000"/>
            <a:ext cx="3486785" cy="650875"/>
          </a:xfrm>
        </p:spPr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8095615" y="1793875"/>
            <a:ext cx="3348355" cy="1407160"/>
          </a:xfrm>
        </p:spPr>
        <p:txBody>
          <a:bodyPr/>
          <a:p>
            <a:r>
              <a:rPr lang="zh-CN" altLang="en-US"/>
              <a:t>如图所示，轴是一种最常见的机械零件。本实验的目的是帮助读者掌握轴类零件的设计方法。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8095615" y="3025775"/>
            <a:ext cx="3486785" cy="558800"/>
          </a:xfrm>
        </p:spPr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8095615" y="3691890"/>
            <a:ext cx="3671570" cy="2924175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）设置图层，插入图框。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）绘制中心线网格。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）绘制主视图轮廓。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）绘制放大图。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）标注图形尺寸。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）标注粗糙度。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）填写技术要求。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）填写标题栏。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1461135"/>
            <a:ext cx="6901815" cy="48653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7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轴类零件图绘制技巧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(  掌握轴类零件图的具体绘制方法
(  灵活应用各种AutoCAD命令</a:t>
            </a:r>
            <a:endParaRPr lang="zh-CN" altLang="en-US"/>
          </a:p>
        </p:txBody>
      </p:sp>
      <p:pic>
        <p:nvPicPr>
          <p:cNvPr id="4" name="内容占位符 3" descr="fd91e7d7-9aab-11f0-8c3d-e67fe92d21a5"/>
          <p:cNvPicPr>
            <a:picLocks noChangeAspect="1"/>
          </p:cNvPicPr>
          <p:nvPr>
            <p:ph idx="16387"/>
            <p:custDataLst>
              <p:tags r:id="rId3"/>
            </p:custDataLst>
          </p:nvPr>
        </p:nvPicPr>
        <p:blipFill>
          <a:blip r:embed="rId4"/>
          <a:srcRect t="476" b="476"/>
          <a:stretch>
            <a:fillRect/>
          </a:stretch>
        </p:blipFill>
        <p:spPr>
          <a:xfrm>
            <a:off x="609600" y="2590800"/>
            <a:ext cx="10972800" cy="3657600"/>
          </a:xfrm>
          <a:custGeom>
            <a:avLst/>
            <a:gdLst>
              <a:gd name="connisteX0" fmla="*/ 0 w 10972800"/>
              <a:gd name="connsiteY0" fmla="*/ 203200 h 3657600"/>
              <a:gd name="connisteX1" fmla="*/ 203200 w 10972800"/>
              <a:gd name="connsiteY1" fmla="*/ 0 h 3657600"/>
              <a:gd name="connisteX2" fmla="*/ 10769600 w 10972800"/>
              <a:gd name="connsiteY2" fmla="*/ 0 h 3657600"/>
              <a:gd name="connisteX3" fmla="*/ 10972800 w 10972800"/>
              <a:gd name="connsiteY3" fmla="*/ 203200 h 3657600"/>
              <a:gd name="connisteX4" fmla="*/ 10972800 w 10972800"/>
              <a:gd name="connsiteY4" fmla="*/ 3454400 h 3657600"/>
              <a:gd name="connisteX5" fmla="*/ 10769600 w 10972800"/>
              <a:gd name="connsiteY5" fmla="*/ 3657600 h 3657600"/>
              <a:gd name="connisteX6" fmla="*/ 203200 w 10972800"/>
              <a:gd name="connsiteY6" fmla="*/ 3657600 h 3657600"/>
              <a:gd name="connisteX7" fmla="*/ 0 w 10972800"/>
              <a:gd name="connsiteY7" fmla="*/ 3454400 h 3657600"/>
              <a:gd name="connisteX8" fmla="*/ 0 w 10972800"/>
              <a:gd name="connsiteY8" fmla="*/ 203200 h 365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65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454400"/>
                </a:lnTo>
                <a:cubicBezTo>
                  <a:pt x="10972800" y="3566624"/>
                  <a:pt x="10881824" y="3657600"/>
                  <a:pt x="10769600" y="3657600"/>
                </a:cubicBezTo>
                <a:lnTo>
                  <a:pt x="203200" y="3657600"/>
                </a:lnTo>
                <a:cubicBezTo>
                  <a:pt x="90976" y="3657600"/>
                  <a:pt x="0" y="3566624"/>
                  <a:pt x="0" y="34544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92760" y="1295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 vert="horz" lIns="91440" tIns="45720" rIns="91440" bIns="45720" rtlCol="0">
            <a:noAutofit/>
          </a:bodyPr>
          <a:lstStyle>
            <a:lvl1pPr marL="22860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提高机械制图效率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(  提高机械制图的速度和效率
(  能够利用软件绘制完整的轴类零件图</a:t>
            </a:r>
            <a:endParaRPr lang="zh-CN" altLang="en-US"/>
          </a:p>
        </p:txBody>
      </p:sp>
      <p:pic>
        <p:nvPicPr>
          <p:cNvPr id="4" name="内容占位符 3" descr="fc69f55b-9aab-11f0-a24a-9acf34624a16"/>
          <p:cNvPicPr>
            <a:picLocks noChangeAspect="1"/>
          </p:cNvPicPr>
          <p:nvPr>
            <p:ph idx="16387"/>
            <p:custDataLst>
              <p:tags r:id="rId3"/>
            </p:custDataLst>
          </p:nvPr>
        </p:nvPicPr>
        <p:blipFill>
          <a:blip r:embed="rId4"/>
          <a:srcRect l="14274" r="12753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装饰 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95300" y="2057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 vert="horz" lIns="91440" tIns="45720" rIns="91440" bIns="45720" rtlCol="0">
            <a:noAutofit/>
          </a:bodyPr>
          <a:lstStyle>
            <a:lvl1pPr marL="22860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10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002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d583b5ebc2e1156c"/>
</p:tagLst>
</file>

<file path=ppt/tags/tag10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dd573ec257c5573daff665cdef7ba460982527"/>
  <p:tag name="KSO_WM_NEWLAYOUT_GROUP_ID" val="layout_10013"/>
  <p:tag name="KSO_WM_NEWLAYOUT_ID" val="slide_ee1db31ff1c30694"/>
  <p:tag name="KSO_WM_UNIT_PRESET_TEXT" val="单击此处添加标题"/>
</p:tagLst>
</file>

<file path=ppt/tags/tag10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820e30bb4fcf74cacf8d93fa530294f1d4056df"/>
  <p:tag name="KSO_WM_NEWLAYOUT_GROUP_ID" val="layout_61"/>
  <p:tag name="KSO_WM_NEWLAYOUT_ID" val="slide_28f216744a794637"/>
</p:tagLst>
</file>

<file path=ppt/tags/tag10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013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ee1db31ff1c30694"/>
</p:tagLst>
</file>

<file path=ppt/tags/tag1014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  <p:tag name="wpp_generatetext" val="1"/>
</p:tagLst>
</file>

<file path=ppt/tags/tag1016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101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01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019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0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094dbbf976d96e1eba4d9b6f16edd0f52bbd415"/>
  <p:tag name="KSO_WM_NEWLAYOUT_GROUP_ID" val="layout_60"/>
  <p:tag name="KSO_WM_NEWLAYOUT_ID" val="slide_7a497b07d3397511"/>
  <p:tag name="KSO_WM_UNIT_PRESET_TEXT" val="单击此处添加标题"/>
</p:tagLst>
</file>

<file path=ppt/tags/tag10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238867597e16b671b6f-slide-0"/>
</p:tagLst>
</file>

<file path=ppt/tags/tag102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0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2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7a497b07d3397511"/>
</p:tagLst>
</file>

<file path=ppt/tags/tag10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590813b82501b0795a2d52933f70b92a224af78"/>
  <p:tag name="KSO_WM_NEWLAYOUT_GROUP_ID" val="layout_63"/>
  <p:tag name="KSO_WM_NEWLAYOUT_ID" val="slide_bf4a5822a39e10dd"/>
  <p:tag name="KSO_WM_UNIT_PRESET_TEXT" val="单击此处添加标题"/>
</p:tagLst>
</file>

<file path=ppt/tags/tag10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2388717fb21fe1da231-slide-0"/>
</p:tagLst>
</file>

<file path=ppt/tags/tag103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10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3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bf4a5822a39e10dd"/>
</p:tagLst>
</file>

<file path=ppt/tags/tag10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46a3fa0d056838766afcaf8e8e8bea43c357ad5"/>
  <p:tag name="KSO_WM_NEWLAYOUT_GROUP_ID" val="layout_57"/>
  <p:tag name="KSO_WM_NEWLAYOUT_ID" val="slide_0c23db50e3bd7c12"/>
  <p:tag name="KSO_WM_UNIT_PRESET_TEXT" val="单击此处添加标题"/>
</p:tagLst>
</file>

<file path=ppt/tags/tag103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3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4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0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4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0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4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0c23db50e3bd7c12"/>
</p:tagLst>
</file>

<file path=ppt/tags/tag10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bfdf268f6bc27005ca4aa716f0df8defad89e4"/>
  <p:tag name="KSO_WM_NEWLAYOUT_GROUP_ID" val="layout_42"/>
  <p:tag name="KSO_WM_NEWLAYOUT_ID" val="slide_09c93aa01c28b66b"/>
  <p:tag name="KSO_WM_UNIT_PRESET_TEXT" val="单击此处添加标题"/>
</p:tagLst>
</file>

<file path=ppt/tags/tag1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5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5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5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0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5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62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09c93aa01c28b66b"/>
</p:tagLst>
</file>

<file path=ppt/tags/tag10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4fb04c12273699bf534d12c51d662db4ce5ef29"/>
  <p:tag name="KSO_WM_NEWLAYOUT_GROUP_ID" val="layout_6"/>
  <p:tag name="KSO_WM_NEWLAYOUT_ID" val="slide_7e41ee7ea29aed88"/>
  <p:tag name="KSO_WM_UNIT_PRESET_TEXT" val="单击此处添加标题"/>
</p:tagLst>
</file>

<file path=ppt/tags/tag106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6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7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0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7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0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7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0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0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07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0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082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7e41ee7ea29aed88"/>
</p:tagLst>
</file>

<file path=ppt/tags/tag10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9f0cc9238aa25108e10ecd89b0d6a35c3f4d4d2"/>
  <p:tag name="KSO_WM_NEWLAYOUT_GROUP_ID" val="layout_10012"/>
  <p:tag name="KSO_WM_NEWLAYOUT_ID" val="slide_ad9e6b14ad0ac104"/>
  <p:tag name="KSO_WM_UNIT_PRESET_TEXT" val="单击此处添加标题"/>
</p:tagLst>
</file>

<file path=ppt/tags/tag10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ffe8631cbdb113c7117ed8dbfe04377b6b37317"/>
  <p:tag name="KSO_WM_NEWLAYOUT_GROUP_ID" val="layout_30"/>
  <p:tag name="KSO_WM_NEWLAYOUT_ID" val="slide_2dea071004c6fa22"/>
</p:tagLst>
</file>

<file path=ppt/tags/tag10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0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094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ad9e6b14ad0ac104"/>
</p:tagLst>
</file>

<file path=ppt/tags/tag10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ffe8631cbdb113c7117ed8dbfe04377b6b37317"/>
  <p:tag name="KSO_WM_NEWLAYOUT_GROUP_ID" val="layout_30"/>
  <p:tag name="KSO_WM_NEWLAYOUT_ID" val="slide_2dea071004c6fa22"/>
  <p:tag name="KSO_WM_UNIT_PRESET_TEXT" val="单击此处添加标题"/>
</p:tagLst>
</file>

<file path=ppt/tags/tag10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9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9234a9980eda81ad802d825d9168b06324a32e2"/>
  <p:tag name="KSO_WM_NEWLAYOUT_GROUP_ID" val="layout_10014"/>
  <p:tag name="KSO_WM_NEWLAYOUT_ID" val="slide_efa19404144709f7"/>
</p:tagLst>
</file>

<file path=ppt/tags/tag1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0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0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0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1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1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11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1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114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2dea071004c6fa22"/>
</p:tagLst>
</file>

<file path=ppt/tags/tag11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820e30bb4fcf74cacf8d93fa530294f1d4056df"/>
  <p:tag name="KSO_WM_NEWLAYOUT_GROUP_ID" val="layout_61"/>
  <p:tag name="KSO_WM_NEWLAYOUT_ID" val="slide_28f216744a794637"/>
  <p:tag name="KSO_WM_UNIT_PRESET_TEXT" val="单击此处添加标题"/>
</p:tagLst>
</file>

<file path=ppt/tags/tag11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2388955c061751501fb-slide-0"/>
</p:tagLst>
</file>

<file path=ppt/tags/tag1117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20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28f216744a794637"/>
</p:tagLst>
</file>

<file path=ppt/tags/tag11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033854e0fb7c3f0e91b0344b8904719e2aef8df"/>
  <p:tag name="KSO_WM_NEWLAYOUT_GROUP_ID" val="layout_29"/>
  <p:tag name="KSO_WM_NEWLAYOUT_ID" val="slide_ca74f7d74a2ce433"/>
  <p:tag name="KSO_WM_UNIT_PRESET_TEXT" val="单击此处添加标题"/>
</p:tagLst>
</file>

<file path=ppt/tags/tag11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2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124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27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30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1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3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ca74f7d74a2ce433"/>
</p:tagLst>
</file>

<file path=ppt/tags/tag11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a249999912ac80795acf8625d1c4ed1d1266003"/>
  <p:tag name="KSO_WM_NEWLAYOUT_GROUP_ID" val="layout_59"/>
  <p:tag name="KSO_WM_NEWLAYOUT_ID" val="slide_f26131bdba54f5db"/>
  <p:tag name="KSO_WM_UNIT_PRESET_TEXT" val="单击此处添加标题"/>
</p:tagLst>
</file>

<file path=ppt/tags/tag11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1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41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f26131bdba54f5db"/>
</p:tagLst>
</file>

<file path=ppt/tags/tag11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a249999912ac80795acf8625d1c4ed1d1266003"/>
  <p:tag name="KSO_WM_NEWLAYOUT_GROUP_ID" val="layout_59"/>
  <p:tag name="KSO_WM_NEWLAYOUT_ID" val="slide_f26131bdba54f5db"/>
  <p:tag name="KSO_WM_UNIT_PRESET_TEXT" val="单击此处添加标题"/>
</p:tagLst>
</file>

<file path=ppt/tags/tag11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4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f26131bdba54f5db"/>
</p:tagLst>
</file>

<file path=ppt/tags/tag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fd16ec64d0b105339d3df262e1ee1b6e491bef"/>
  <p:tag name="KSO_WM_NEWLAYOUT_GROUP_ID" val="layout_62"/>
  <p:tag name="KSO_WM_NEWLAYOUT_ID" val="slide_dbc9252d4a09251e"/>
  <p:tag name="KSO_WM_UNIT_PRESET_TEXT" val="单击此处添加标题"/>
</p:tagLst>
</file>

<file path=ppt/tags/tag11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60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dbc9252d4a09251e"/>
</p:tagLst>
</file>

<file path=ppt/tags/tag11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bda4b107c32c1b3ee70b68fa08c1915995f83c"/>
  <p:tag name="KSO_WM_NEWLAYOUT_GROUP_ID" val="layout_34"/>
  <p:tag name="KSO_WM_NEWLAYOUT_ID" val="slide_5aee67050536ed79"/>
  <p:tag name="KSO_WM_UNIT_PRESET_TEXT" val="单击此处添加标题"/>
</p:tagLst>
</file>

<file path=ppt/tags/tag1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48654295&quot;,&quot;product_name&quot;:&quot;wps-wpp-pc&quot;,&quot;intention_code&quot;:&quot;wps_wpp_generate_doc_pay&quot;}*auto_gallery_ai_v2.1.6_ONLINE*3531386332356461383161663833623066616161363361613362343238386431-slide-47"/>
</p:tagLst>
</file>

<file path=ppt/tags/tag1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6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5aee67050536ed79"/>
</p:tagLst>
</file>

<file path=ppt/tags/tag116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16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1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170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03d47c8b3d0b05a95de6c40957e7e8448f2b713"/>
  <p:tag name="KSO_WM_NEWLAYOUT_GROUP_ID" val="layout_26"/>
  <p:tag name="KSO_WM_NEWLAYOUT_ID" val="slide_89ef8a093ea5c45f"/>
  <p:tag name="KSO_WM_UNIT_PRESET_TEXT" val="单击此处添加标题"/>
</p:tagLst>
</file>

<file path=ppt/tags/tag11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7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89ef8a093ea5c45f"/>
</p:tagLst>
</file>

<file path=ppt/tags/tag11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5fe10dbdfc248ce248ec1e00998d7e10348cc0"/>
  <p:tag name="KSO_WM_NEWLAYOUT_GROUP_ID" val="layout_53"/>
  <p:tag name="KSO_WM_NEWLAYOUT_ID" val="slide_d25e2dc535b7d148"/>
  <p:tag name="KSO_WM_UNIT_PRESET_TEXT" val="单击此处添加标题"/>
</p:tagLst>
</file>

<file path=ppt/tags/tag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18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8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d25e2dc535b7d148"/>
</p:tagLst>
</file>

<file path=ppt/tags/tag11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9234a9980eda81ad802d825d9168b06324a32e2"/>
  <p:tag name="KSO_WM_NEWLAYOUT_GROUP_ID" val="layout_10014"/>
  <p:tag name="KSO_WM_NEWLAYOUT_ID" val="slide_efa19404144709f7"/>
  <p:tag name="KSO_WM_UNIT_PRESET_TEXT" val="单击此处添加标题"/>
</p:tagLst>
</file>

<file path=ppt/tags/tag11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9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fa19404144709f7"/>
</p:tagLst>
</file>

<file path=ppt/tags/tag1192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193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194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06be46c9219ad451"/>
  <p:tag name="KSO_WM_TEMPLATE_INDEX" val="40480767"/>
  <p:tag name="KSO_WM_TEMPLATE_CATEGORY" val="custom"/>
  <p:tag name="KSO_WM_SLIDE_INDEX" val="9"/>
  <p:tag name="KSO_WM_SLIDE_ID" val="custom40480767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1195.xml><?xml version="1.0" encoding="utf-8"?>
<p:tagLst xmlns:p="http://schemas.openxmlformats.org/presentationml/2006/main">
  <p:tag name="commondata" val="eyJjb3VudCI6MywiaGRpZCI6ImFlMTk2MmMwOTdlOTJkMjkxNmI1MjVmYzA0M2I5OGI4IiwidXNlckNvdW50IjozfQ=="/>
</p:tagLst>
</file>

<file path=ppt/tags/tag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2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9f0cc9238aa25108e10ecd89b0d6a35c3f4d4d2"/>
  <p:tag name="KSO_WM_NEWLAYOUT_GROUP_ID" val="layout_10012"/>
  <p:tag name="KSO_WM_NEWLAYOUT_ID" val="slide_ad9e6b14ad0ac104"/>
</p:tagLst>
</file>

<file path=ppt/tags/tag1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4fb04c12273699bf534d12c51d662db4ce5ef29"/>
  <p:tag name="KSO_WM_NEWLAYOUT_GROUP_ID" val="layout_6"/>
  <p:tag name="KSO_WM_NEWLAYOUT_ID" val="slide_7e41ee7ea29aed88"/>
</p:tagLst>
</file>

<file path=ppt/tags/tag1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5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6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6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bfdf268f6bc27005ca4aa716f0df8defad89e4"/>
  <p:tag name="KSO_WM_NEWLAYOUT_GROUP_ID" val="layout_42"/>
  <p:tag name="KSO_WM_NEWLAYOUT_ID" val="slide_09c93aa01c28b66b"/>
</p:tagLst>
</file>

<file path=ppt/tags/tag1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46a3fa0d056838766afcaf8e8e8bea43c357ad5"/>
  <p:tag name="KSO_WM_NEWLAYOUT_GROUP_ID" val="layout_57"/>
  <p:tag name="KSO_WM_NEWLAYOUT_ID" val="slide_0c23db50e3bd7c12"/>
</p:tagLst>
</file>

<file path=ppt/tags/tag18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590813b82501b0795a2d52933f70b92a224af78"/>
  <p:tag name="KSO_WM_NEWLAYOUT_GROUP_ID" val="layout_63"/>
  <p:tag name="KSO_WM_NEWLAYOUT_ID" val="slide_bf4a5822a39e10dd"/>
</p:tagLst>
</file>

<file path=ppt/tags/tag2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5fe10dbdfc248ce248ec1e00998d7e10348cc0"/>
  <p:tag name="KSO_WM_NEWLAYOUT_GROUP_ID" val="layout_53"/>
  <p:tag name="KSO_WM_NEWLAYOUT_ID" val="slide_d25e2dc535b7d148"/>
</p:tagLst>
</file>

<file path=ppt/tags/tag2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094dbbf976d96e1eba4d9b6f16edd0f52bbd415"/>
  <p:tag name="KSO_WM_NEWLAYOUT_GROUP_ID" val="layout_60"/>
  <p:tag name="KSO_WM_NEWLAYOUT_ID" val="slide_7a497b07d3397511"/>
</p:tagLst>
</file>

<file path=ppt/tags/tag2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1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ef0aa3e4b32bad3e2734ab79ecebc645d655f19"/>
  <p:tag name="KSO_WM_NEWLAYOUT_GROUP_ID" val="layout_50"/>
  <p:tag name="KSO_WM_NEWLAYOUT_ID" val="slide_f7662923cd404225"/>
</p:tagLst>
</file>

<file path=ppt/tags/tag2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2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3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dd573ec257c5573daff665cdef7ba460982527"/>
  <p:tag name="KSO_WM_NEWLAYOUT_GROUP_ID" val="layout_10013"/>
  <p:tag name="KSO_WM_NEWLAYOUT_ID" val="slide_ee1db31ff1c30694"/>
</p:tagLst>
</file>

<file path=ppt/tags/tag2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e1f96136d71eaf84f54cab97c89f0f7efabe08e"/>
  <p:tag name="KSO_WM_NEWLAYOUT_GROUP_ID" val="layout_51"/>
  <p:tag name="KSO_WM_NEWLAYOUT_ID" val="slide_d583b5ebc2e1156c"/>
</p:tagLst>
</file>

<file path=ppt/tags/tag2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6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6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b308a57700709e2b93baead94043eb07a4a25d0"/>
  <p:tag name="KSO_WM_NEWLAYOUT_GROUP_ID" val="layout_39"/>
  <p:tag name="KSO_WM_NEWLAYOUT_ID" val="slide_2b3fb5f47c8c6b07"/>
</p:tagLst>
</file>

<file path=ppt/tags/tag2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76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0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84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8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288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</p:tagLst>
</file>

<file path=ppt/tags/tag292.xml><?xml version="1.0" encoding="utf-8"?>
<p:tagLst xmlns:p="http://schemas.openxmlformats.org/presentationml/2006/main">
  <p:tag name="KSO_WM_FIGMA_DECORATION_INDEX" val="5"/>
  <p:tag name="$PH_EXT" val="1"/>
  <p:tag name="KSO_WM_BEAUTIFY_FLAG" val="#fgm#"/>
  <p:tag name="KSO_WM_DIAGRAM_GROUP_CODE" val="1"/>
  <p:tag name="KSO_WM_FIGMA_FLAG" val="#fgm#"/>
  <p:tag name="KSO_WM_UNIT_INDEX" val="1_5_1"/>
  <p:tag name="KSO_WM_UNIT_TYPE" val="l_h_x"/>
</p:tagLst>
</file>

<file path=ppt/tags/tag2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d91908215533d65d7e08fcc64684ae77be67c1"/>
  <p:tag name="KSO_WM_NEWLAYOUT_GROUP_ID" val="layout_10012"/>
  <p:tag name="KSO_WM_NEWLAYOUT_ID" val="slide_1b3b713d653f65b2"/>
</p:tagLst>
</file>

<file path=ppt/tags/tag2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b4dfb6339bea0ed256cba039415f089783de51d"/>
  <p:tag name="KSO_WM_NEWLAYOUT_GROUP_ID" val="layout_62"/>
  <p:tag name="KSO_WM_NEWLAYOUT_ID" val="slide_64e7d578e11f5cc0"/>
</p:tagLst>
</file>

<file path=ppt/tags/tag3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1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5709bc499f708bfb20bad6526936296f359b91b"/>
  <p:tag name="KSO_WM_NEWLAYOUT_GROUP_ID" val="layout_59"/>
  <p:tag name="KSO_WM_NEWLAYOUT_ID" val="slide_5de86d768367c858"/>
</p:tagLst>
</file>

<file path=ppt/tags/tag3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2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03d47c8b3d0b05a95de6c40957e7e8448f2b713"/>
  <p:tag name="KSO_WM_NEWLAYOUT_GROUP_ID" val="layout_26"/>
  <p:tag name="KSO_WM_NEWLAYOUT_ID" val="slide_89ef8a093ea5c45f"/>
</p:tagLst>
</file>

<file path=ppt/tags/tag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c7ff9e18dfcb60743ff03a5816c0eb3a3156258"/>
  <p:tag name="KSO_WM_NEWLAYOUT_GROUP_ID" val="layout_61"/>
  <p:tag name="KSO_WM_NEWLAYOUT_ID" val="slide_b9c87b1234732873"/>
</p:tagLst>
</file>

<file path=ppt/tags/tag3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3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4df7cb63a9c20fb81bd7226e24d31ba6a4780e"/>
  <p:tag name="KSO_WM_NEWLAYOUT_GROUP_ID" val="layout_6"/>
  <p:tag name="KSO_WM_NEWLAYOUT_ID" val="slide_f9b4da7002e0b93c"/>
</p:tagLst>
</file>

<file path=ppt/tags/tag3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4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3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3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3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eec9d4efc29fca4a5f1785e5da6017b3f0af43b"/>
  <p:tag name="KSO_WM_NEWLAYOUT_GROUP_ID" val="layout_60"/>
  <p:tag name="KSO_WM_NEWLAYOUT_ID" val="slide_dedc4a181dcb780d"/>
</p:tagLst>
</file>

<file path=ppt/tags/tag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71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8f7482a59e3ad8e422ef115d93194c5fd81dbd8"/>
  <p:tag name="KSO_WM_NEWLAYOUT_GROUP_ID" val="layout_10007"/>
  <p:tag name="KSO_WM_NEWLAYOUT_ID" val="slide_40ef72fb98367fd4"/>
</p:tagLst>
</file>

<file path=ppt/tags/tag3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fc8bbf09b7ca875890c021fa7add35d8caf57d9"/>
  <p:tag name="KSO_WM_NEWLAYOUT_GROUP_ID" val="layout_30"/>
  <p:tag name="KSO_WM_NEWLAYOUT_ID" val="slide_c2262055d5a37284"/>
</p:tagLst>
</file>

<file path=ppt/tags/tag3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8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9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9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3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3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3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3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c375bbede640949388730af006d3568c4c43fd"/>
  <p:tag name="KSO_WM_NEWLAYOUT_GROUP_ID" val="layout_43"/>
  <p:tag name="KSO_WM_NEWLAYOUT_ID" val="slide_c9e6f5d7101faba7"/>
</p:tagLst>
</file>

<file path=ppt/tags/tag4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0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40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09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13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17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e553471feac1bd1c1bbe75ae40882370019828"/>
  <p:tag name="KSO_WM_NEWLAYOUT_GROUP_ID" val="layout_33"/>
  <p:tag name="KSO_WM_NEWLAYOUT_ID" val="slide_8fd529f0c227e590"/>
</p:tagLst>
</file>

<file path=ppt/tags/tag4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2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4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5e48b9939db1d0274f33ba26495ae8caf7936a0"/>
  <p:tag name="KSO_WM_NEWLAYOUT_GROUP_ID" val="layout_63"/>
  <p:tag name="KSO_WM_NEWLAYOUT_ID" val="slide_67390f5f63e2e432"/>
</p:tagLst>
</file>

<file path=ppt/tags/tag4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f0f7e73cfa52f9916eb04c2e9ec2a9319a89cd"/>
  <p:tag name="KSO_WM_NEWLAYOUT_GROUP_ID" val="layout_42"/>
  <p:tag name="KSO_WM_NEWLAYOUT_ID" val="slide_a584adb009ce018d"/>
</p:tagLst>
</file>

<file path=ppt/tags/tag4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4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bda4b107c32c1b3ee70b68fa08c1915995f83c"/>
  <p:tag name="KSO_WM_NEWLAYOUT_GROUP_ID" val="layout_34"/>
  <p:tag name="KSO_WM_NEWLAYOUT_ID" val="slide_5aee67050536ed79"/>
</p:tagLst>
</file>

<file path=ppt/tags/tag4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4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4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14d757b2d00016ffc5096b22616ceedefc98251"/>
  <p:tag name="KSO_WM_NEWLAYOUT_GROUP_ID" val="layout_51"/>
  <p:tag name="KSO_WM_NEWLAYOUT_ID" val="slide_f9461af9876b7fa3"/>
</p:tagLst>
</file>

<file path=ppt/tags/tag4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fa124d3d06fddc8f18182c3d784ff639fc4f7ee"/>
  <p:tag name="KSO_WM_NEWLAYOUT_GROUP_ID" val="layout_10013"/>
  <p:tag name="KSO_WM_NEWLAYOUT_ID" val="slide_2e36bcf56cae8a28"/>
</p:tagLst>
</file>

<file path=ppt/tags/tag4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4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aa72e00f8208e0f9a4db9443eb22235fba9866"/>
  <p:tag name="KSO_WM_NEWLAYOUT_GROUP_ID" val="layout_30"/>
  <p:tag name="KSO_WM_NEWLAYOUT_ID" val="slide_9cd1c87ecbc15c03"/>
</p:tagLst>
</file>

<file path=ppt/tags/tag4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9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0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0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0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ac7e303b0642cc51c06fc96cba8e55ea97d952b"/>
  <p:tag name="KSO_WM_NEWLAYOUT_GROUP_ID" val="layout_7"/>
  <p:tag name="KSO_WM_NEWLAYOUT_ID" val="slide_a8781390ed8f955e"/>
</p:tagLst>
</file>

<file path=ppt/tags/tag5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1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5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1650b793a9f61993c15cd7f7caa515685c2f15"/>
  <p:tag name="KSO_WM_NEWLAYOUT_GROUP_ID" val="layout_20"/>
  <p:tag name="KSO_WM_NEWLAYOUT_ID" val="slide_52cda502e98f2cdc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31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5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f6303be35d0ebf18b8725f03f6db21b08f04e57"/>
  <p:tag name="KSO_WM_NEWLAYOUT_GROUP_ID" val="layout_2"/>
  <p:tag name="KSO_WM_NEWLAYOUT_ID" val="slide_e31e52eea557da88"/>
</p:tagLst>
</file>

<file path=ppt/tags/tag53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03f629d9f7fdff9524d9823bb8909d58092ba48"/>
  <p:tag name="KSO_WM_NEWLAYOUT_GROUP_ID" val="layout_26"/>
  <p:tag name="KSO_WM_NEWLAYOUT_ID" val="slide_f2f0a703e5376311"/>
</p:tagLst>
</file>

<file path=ppt/tags/tag54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fd16ec64d0b105339d3df262e1ee1b6e491bef"/>
  <p:tag name="KSO_WM_NEWLAYOUT_GROUP_ID" val="layout_62"/>
  <p:tag name="KSO_WM_NEWLAYOUT_ID" val="slide_dbc9252d4a09251e"/>
</p:tagLst>
</file>

<file path=ppt/tags/tag5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5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5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5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5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5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5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851217f6937a607e91dfe2cf34bed5135a9c88"/>
  <p:tag name="KSO_WM_NEWLAYOUT_GROUP_ID" val="layout_23"/>
  <p:tag name="KSO_WM_NEWLAYOUT_ID" val="slide_273012be9a0a3a43"/>
</p:tagLst>
</file>

<file path=ppt/tags/tag5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1999536e519079954971484d7cbb34a70a6c41b"/>
  <p:tag name="KSO_WM_NEWLAYOUT_GROUP_ID" val="layout_11"/>
  <p:tag name="KSO_WM_NEWLAYOUT_ID" val="slide_8945419a5bdfec9b"/>
</p:tagLst>
</file>

<file path=ppt/tags/tag5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7a549c9944ab499a9d5857b821c4d11d9e0b44"/>
  <p:tag name="KSO_WM_NEWLAYOUT_GROUP_ID" val="layout_30"/>
  <p:tag name="KSO_WM_NEWLAYOUT_ID" val="slide_4a2a31e475742e4f"/>
</p:tagLst>
</file>

<file path=ppt/tags/tag5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8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8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9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9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0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0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6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a9095c9351779ba0ca2b65dde42510bc78975e2"/>
  <p:tag name="KSO_WM_NEWLAYOUT_GROUP_ID" val="layout_1-5"/>
  <p:tag name="KSO_WM_NEWLAYOUT_ID" val="slide_61223ae7a7f7aefc"/>
</p:tagLst>
</file>

<file path=ppt/tags/tag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61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6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61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6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61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6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2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6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22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7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632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33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34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35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3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37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638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39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40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41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4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4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4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45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64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47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48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49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5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5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5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53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5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5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5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5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5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5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0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661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66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9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6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9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6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9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6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9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67.xml><?xml version="1.0" encoding="utf-8"?>
<p:tagLst xmlns:p="http://schemas.openxmlformats.org/presentationml/2006/main">
  <p:tag name="KSO_WM_UNIT_TYPE" val="f"/>
  <p:tag name="KSO_WM_BEAUTIFY_FLAG" val="#wm#"/>
  <p:tag name="KSO_WM_FIGMA_FLAG" val="#fgm#"/>
  <p:tag name="KSO_WM_UNIT_INDEX" val="1"/>
  <p:tag name="KSO_WM_UNIT_SUBTYPE" val="c"/>
  <p:tag name="KSO_WM_UNIT_TEXT_TYPE" val="1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668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6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7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8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8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687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8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a249999912ac80795acf8625d1c4ed1d1266003"/>
  <p:tag name="KSO_WM_NEWLAYOUT_GROUP_ID" val="layout_59"/>
  <p:tag name="KSO_WM_NEWLAYOUT_ID" val="slide_f26131bdba54f5db"/>
</p:tagLst>
</file>

<file path=ppt/tags/tag69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9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92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93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9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9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9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697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67"/>
</p:tagLst>
</file>

<file path=ppt/tags/tag698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67"/>
</p:tagLst>
</file>

<file path=ppt/tags/tag69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00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TEMPLATE_MASTER_TYPE" val="0"/>
  <p:tag name="KSO_WM_TEMPLATE_COLOR_TYPE" val="0"/>
  <p:tag name="KSO_WM_TAG_VERSION" val="3.0"/>
</p:tagLst>
</file>

<file path=ppt/tags/tag701.xml><?xml version="1.0" encoding="utf-8"?>
<p:tagLst xmlns:p="http://schemas.openxmlformats.org/presentationml/2006/main">
  <p:tag name="KSO_WM_AITEMPLATE_STYLE_ID" val="69796641177"/>
</p:tagLst>
</file>

<file path=ppt/tags/tag702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03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SLIDE_INDEX" val="1"/>
  <p:tag name="KSO_WM_SLIDE_ID" val="custom40480767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7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a9095c9351779ba0ca2b65dde42510bc78975e2"/>
  <p:tag name="KSO_WM_NEWLAYOUT_GROUP_ID" val="layout_1-5"/>
  <p:tag name="KSO_WM_NEWLAYOUT_ID" val="slide_61223ae7a7f7aefc"/>
</p:tagLst>
</file>

<file path=ppt/tags/tag7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70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7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7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7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1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7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7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71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7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7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71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7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71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contents"/>
  <p:tag name="KSO_WM_TEMPLATE_SUBCATEGORY" val="29"/>
  <p:tag name="KSO_WM_BEAUTIFY_FLAG" val="#wm#"/>
  <p:tag name="KSO_WM_TEMPLATE_FIGMA_ID" val="69796641177"/>
  <p:tag name="KSO_WM_TEMPLATE_SLIDE_ID" val="slide_61223ae7a7f7aefc"/>
</p:tagLst>
</file>

<file path=ppt/tags/tag7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a9095c9351779ba0ca2b65dde42510bc78975e2"/>
  <p:tag name="KSO_WM_NEWLAYOUT_GROUP_ID" val="layout_1-5"/>
  <p:tag name="KSO_WM_NEWLAYOUT_ID" val="slide_61223ae7a7f7aefc"/>
</p:tagLst>
</file>

<file path=ppt/tags/tag7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72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7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7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72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7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7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72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7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73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7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733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contents"/>
  <p:tag name="KSO_WM_TEMPLATE_SUBCATEGORY" val="29"/>
  <p:tag name="KSO_WM_BEAUTIFY_FLAG" val="#wm#"/>
  <p:tag name="KSO_WM_TEMPLATE_FIGMA_ID" val="69796641177"/>
  <p:tag name="KSO_WM_TEMPLATE_SLIDE_ID" val="slide_61223ae7a7f7aefc"/>
</p:tagLst>
</file>

<file path=ppt/tags/tag73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3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73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7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7a549c9944ab499a9d5857b821c4d11d9e0b44"/>
  <p:tag name="KSO_WM_NEWLAYOUT_GROUP_ID" val="layout_30"/>
  <p:tag name="KSO_WM_NEWLAYOUT_ID" val="slide_4a2a31e475742e4f"/>
  <p:tag name="KSO_WM_UNIT_PRESET_TEXT" val="单击此处添加标题"/>
</p:tagLst>
</file>

<file path=ppt/tags/tag7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248218665&quot;,&quot;product_name&quot;:&quot;wps-wpp-pc&quot;,&quot;intention_code&quot;:&quot;wps_wpp_generate_doc_pay&quot;}*auto_gallery_ai_v2.1.6_ONLINE*3531386332356461383161663833623066616161363361613362343238386431-slide-4"/>
</p:tagLst>
</file>

<file path=ppt/tags/tag7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4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4a2a31e475742e4f"/>
</p:tagLst>
</file>

<file path=ppt/tags/tag74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4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748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7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1999536e519079954971484d7cbb34a70a6c41b"/>
  <p:tag name="KSO_WM_NEWLAYOUT_GROUP_ID" val="layout_11"/>
  <p:tag name="KSO_WM_NEWLAYOUT_ID" val="slide_8945419a5bdfec9b"/>
  <p:tag name="KSO_WM_UNIT_PRESET_TEXT" val="单击此处添加标题"/>
</p:tagLst>
</file>

<file path=ppt/tags/tag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7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f203b776-f292-4322-9d99-577bf3122b39.jpg?Expires=1790408393\u0026AWSAccessKeyId=AKLT9NSy7kh8TIS1UzNqLRY2\u0026Signature=suKN8OLnC1cA3JlcolO0BVH7VTU%3D&quot;,&quot;product_name&quot;:&quot;wps-wpp-pc&quot;,&quot;intention_code&quot;:&quot;wps_wpp_generate_doc_pay&quot;}*auto_qingqiu_ai_v2.1.6_ONLINE*3531386332356461383161663833623066616161363361613362343238386431-slide-6"/>
</p:tagLst>
</file>

<file path=ppt/tags/tag75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753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177"/>
  <p:tag name="KSO_WM_TEMPLATE_SLIDE_ID" val="slide_8945419a5bdfec9b"/>
</p:tagLst>
</file>

<file path=ppt/tags/tag75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5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75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7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851217f6937a607e91dfe2cf34bed5135a9c88"/>
  <p:tag name="KSO_WM_NEWLAYOUT_GROUP_ID" val="layout_23"/>
  <p:tag name="KSO_WM_NEWLAYOUT_ID" val="slide_273012be9a0a3a43"/>
  <p:tag name="KSO_WM_UNIT_PRESET_TEXT" val="单击此处添加标题"/>
</p:tagLst>
</file>

<file path=ppt/tags/tag7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7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247082622&quot;,&quot;product_name&quot;:&quot;wps-wpp-pc&quot;,&quot;intention_code&quot;:&quot;wps_wpp_generate_doc_pay&quot;}*auto_gallery_ai_v2.1.6_ONLINE*3531386332356461383161663833623066616161363361613362343238386431-slide-8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6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761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177"/>
  <p:tag name="KSO_WM_TEMPLATE_SLIDE_ID" val="slide_273012be9a0a3a43"/>
</p:tagLst>
</file>

<file path=ppt/tags/tag76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6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764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7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03f629d9f7fdff9524d9823bb8909d58092ba48"/>
  <p:tag name="KSO_WM_NEWLAYOUT_GROUP_ID" val="layout_26"/>
  <p:tag name="KSO_WM_NEWLAYOUT_ID" val="slide_f2f0a703e5376311"/>
  <p:tag name="KSO_WM_UNIT_PRESET_TEXT" val="单击此处添加标题"/>
</p:tagLst>
</file>

<file path=ppt/tags/tag7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20927848&quot;,&quot;product_name&quot;:&quot;wps-wpp-pc&quot;,&quot;intention_code&quot;:&quot;wps_wpp_generate_doc_pay&quot;}*auto_gallery_ai_3.0.1_online*3531386332356461383161663833623066616161363361613362343238386431-slide-10"/>
</p:tagLst>
</file>

<file path=ppt/tags/tag7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7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211230436781&quot;,&quot;product_name&quot;:&quot;wps-wpp-pc&quot;,&quot;intention_code&quot;:&quot;wps_wpp_generate_doc_pay&quot;}*auto_gallery_ai_3.0.1_online*3531386332356461383161663833623066616161363361613362343238386431-slide-10"/>
</p:tagLst>
</file>

<file path=ppt/tags/tag7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7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7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086039464&quot;,&quot;product_name&quot;:&quot;wps-wpp-pc&quot;,&quot;intention_code&quot;:&quot;wps_wpp_generate_doc_pay&quot;}*auto_gallery_ai_3.0.1_online*3531386332356461383161663833623066616161363361613362343238386431-slide-10"/>
</p:tagLst>
</file>

<file path=ppt/tags/tag7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7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7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VCG41N481884523&quot;,&quot;product_name&quot;:&quot;wps-wpp-pc&quot;,&quot;intention_code&quot;:&quot;wps_wpp_generate_doc_pay&quot;}*auto_gallery_ai_3.0.1_online*3531386332356461383161663833623066616161363361613362343238386431-slide-1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7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82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f2f0a703e5376311"/>
</p:tagLst>
</file>

<file path=ppt/tags/tag78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8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78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7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f6303be35d0ebf18b8725f03f6db21b08f04e57"/>
  <p:tag name="KSO_WM_NEWLAYOUT_GROUP_ID" val="layout_2"/>
  <p:tag name="KSO_WM_NEWLAYOUT_ID" val="slide_e31e52eea557da88"/>
  <p:tag name="KSO_WM_UNIT_PRESET_TEXT" val="单击此处添加标题"/>
</p:tagLst>
</file>

<file path=ppt/tags/tag78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9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9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31e52eea557da88"/>
</p:tagLst>
</file>

<file path=ppt/tags/tag7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1650b793a9f61993c15cd7f7caa515685c2f15"/>
  <p:tag name="KSO_WM_NEWLAYOUT_GROUP_ID" val="layout_20"/>
  <p:tag name="KSO_WM_NEWLAYOUT_ID" val="slide_52cda502e98f2cdc"/>
  <p:tag name="KSO_WM_UNIT_PRESET_TEXT" val="单击此处添加标题"/>
</p:tagLst>
</file>

<file path=ppt/tags/tag7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2388282068ee17aed5d-slide-0"/>
</p:tagLst>
</file>

<file path=ppt/tags/tag796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7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79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52cda502e98f2cdc"/>
</p:tagLst>
</file>

<file path=ppt/tags/tag7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ac7e303b0642cc51c06fc96cba8e55ea97d952b"/>
  <p:tag name="KSO_WM_NEWLAYOUT_GROUP_ID" val="layout_7"/>
  <p:tag name="KSO_WM_NEWLAYOUT_ID" val="slide_a8781390ed8f955e"/>
  <p:tag name="KSO_WM_UNIT_PRESET_TEXT" val="单击此处添加标题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80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8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8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8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8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0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a8781390ed8f955e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aa72e00f8208e0f9a4db9443eb22235fba9866"/>
  <p:tag name="KSO_WM_NEWLAYOUT_GROUP_ID" val="layout_30"/>
  <p:tag name="KSO_WM_NEWLAYOUT_ID" val="slide_9cd1c87ecbc15c03"/>
  <p:tag name="KSO_WM_UNIT_PRESET_TEXT" val="单击此处添加标题"/>
</p:tagLst>
</file>

<file path=ppt/tags/tag81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8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1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8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1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8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82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8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8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8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添加项标题"/>
</p:tagLst>
</file>

<file path=ppt/tags/tag8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8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8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单击添加项标题"/>
</p:tagLst>
</file>

<file path=ppt/tags/tag8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829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9cd1c87ecbc15c03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fa124d3d06fddc8f18182c3d784ff639fc4f7ee"/>
  <p:tag name="KSO_WM_NEWLAYOUT_GROUP_ID" val="layout_10013"/>
  <p:tag name="KSO_WM_NEWLAYOUT_ID" val="slide_2e36bcf56cae8a28"/>
  <p:tag name="KSO_WM_UNIT_PRESET_TEXT" val="单击此处添加标题"/>
</p:tagLst>
</file>

<file path=ppt/tags/tag8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841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2e36bcf56cae8a28"/>
</p:tagLst>
</file>

<file path=ppt/tags/tag8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14d757b2d00016ffc5096b22616ceedefc98251"/>
  <p:tag name="KSO_WM_NEWLAYOUT_GROUP_ID" val="layout_51"/>
  <p:tag name="KSO_WM_NEWLAYOUT_ID" val="slide_f9461af9876b7fa3"/>
  <p:tag name="KSO_WM_UNIT_PRESET_TEXT" val="单击此处添加标题"/>
</p:tagLst>
</file>

<file path=ppt/tags/tag8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51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f9461af9876b7fa3"/>
</p:tagLst>
</file>

<file path=ppt/tags/tag8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f0f7e73cfa52f9916eb04c2e9ec2a9319a89cd"/>
  <p:tag name="KSO_WM_NEWLAYOUT_GROUP_ID" val="layout_42"/>
  <p:tag name="KSO_WM_NEWLAYOUT_ID" val="slide_a584adb009ce018d"/>
  <p:tag name="KSO_WM_UNIT_PRESET_TEXT" val="单击此处添加标题"/>
</p:tagLst>
</file>

<file path=ppt/tags/tag85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8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5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8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5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033854e0fb7c3f0e91b0344b8904719e2aef8df"/>
  <p:tag name="KSO_WM_NEWLAYOUT_GROUP_ID" val="layout_29"/>
  <p:tag name="KSO_WM_NEWLAYOUT_ID" val="slide_ca74f7d74a2ce433"/>
</p:tagLst>
</file>

<file path=ppt/tags/tag8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8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6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8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8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86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8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8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868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a584adb009ce018d"/>
</p:tagLst>
</file>

<file path=ppt/tags/tag869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  <p:tag name="wpp_generatetext" val="1"/>
</p:tagLst>
</file>

<file path=ppt/tags/tag871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8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c375bbede640949388730af006d3568c4c43fd"/>
  <p:tag name="KSO_WM_NEWLAYOUT_GROUP_ID" val="layout_43"/>
  <p:tag name="KSO_WM_NEWLAYOUT_ID" val="slide_c9e6f5d7101faba7"/>
  <p:tag name="KSO_WM_UNIT_PRESET_TEXT" val="单击此处添加标题"/>
</p:tagLst>
</file>

<file path=ppt/tags/tag8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8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2388254367e183ea56b-slide-0"/>
</p:tagLst>
</file>

<file path=ppt/tags/tag875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87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77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8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88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81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8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8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8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85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8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8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8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c9e6f5d7101faba7"/>
</p:tagLst>
</file>

<file path=ppt/tags/tag8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fc8bbf09b7ca875890c021fa7add35d8caf57d9"/>
  <p:tag name="KSO_WM_NEWLAYOUT_GROUP_ID" val="layout_30"/>
  <p:tag name="KSO_WM_NEWLAYOUT_ID" val="slide_c2262055d5a37284"/>
  <p:tag name="KSO_WM_UNIT_PRESET_TEXT" val="单击此处添加标题"/>
</p:tagLst>
</file>

<file path=ppt/tags/tag89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8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8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8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8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8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8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8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8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89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0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9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9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90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9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9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908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c2262055d5a37284"/>
</p:tagLst>
</file>

<file path=ppt/tags/tag9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8f7482a59e3ad8e422ef115d93194c5fd81dbd8"/>
  <p:tag name="KSO_WM_NEWLAYOUT_GROUP_ID" val="layout_10007"/>
  <p:tag name="KSO_WM_NEWLAYOUT_ID" val="slide_40ef72fb98367fd4"/>
  <p:tag name="KSO_WM_UNIT_PRESET_TEXT" val="单击此处添加标题"/>
</p:tagLst>
</file>

<file path=ppt/tags/tag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1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40ef72fb98367fd4"/>
</p:tagLst>
</file>

<file path=ppt/tags/tag9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4df7cb63a9c20fb81bd7226e24d31ba6a4780e"/>
  <p:tag name="KSO_WM_NEWLAYOUT_GROUP_ID" val="layout_6"/>
  <p:tag name="KSO_WM_NEWLAYOUT_ID" val="slide_f9b4da7002e0b93c"/>
  <p:tag name="KSO_WM_UNIT_PRESET_TEXT" val="单击此处添加标题"/>
</p:tagLst>
</file>

<file path=ppt/tags/tag9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183478669&quot;,&quot;product_name&quot;:&quot;wps-wpp-pc&quot;,&quot;intention_code&quot;:&quot;wps_wpp_generate_doc_pay&quot;}*auto_gallery_ai_v2.1.6_ONLINE*3531386332356461383161663833623066616161363361613362343238386431-slide-25"/>
</p:tagLst>
</file>

<file path=ppt/tags/tag91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1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2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92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9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9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9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92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9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932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f9b4da7002e0b93c"/>
</p:tagLst>
</file>

<file path=ppt/tags/tag9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c7ff9e18dfcb60743ff03a5816c0eb3a3156258"/>
  <p:tag name="KSO_WM_NEWLAYOUT_GROUP_ID" val="layout_61"/>
  <p:tag name="KSO_WM_NEWLAYOUT_ID" val="slide_b9c87b1234732873"/>
  <p:tag name="KSO_WM_UNIT_PRESET_TEXT" val="单击此处添加标题"/>
</p:tagLst>
</file>

<file path=ppt/tags/tag934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9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9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9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3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b9c87b1234732873"/>
</p:tagLst>
</file>

<file path=ppt/tags/tag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4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4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942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5709bc499f708bfb20bad6526936296f359b91b"/>
  <p:tag name="KSO_WM_NEWLAYOUT_GROUP_ID" val="layout_59"/>
  <p:tag name="KSO_WM_NEWLAYOUT_ID" val="slide_5de86d768367c858"/>
  <p:tag name="KSO_WM_UNIT_PRESET_TEXT" val="单击此处添加标题"/>
</p:tagLst>
</file>

<file path=ppt/tags/tag9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5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95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5de86d768367c858"/>
</p:tagLst>
</file>

<file path=ppt/tags/tag9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b4dfb6339bea0ed256cba039415f089783de51d"/>
  <p:tag name="KSO_WM_NEWLAYOUT_GROUP_ID" val="layout_62"/>
  <p:tag name="KSO_WM_NEWLAYOUT_ID" val="slide_64e7d578e11f5cc0"/>
  <p:tag name="KSO_WM_UNIT_PRESET_TEXT" val="单击此处添加标题"/>
</p:tagLst>
</file>

<file path=ppt/tags/tag9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2388512d583c5fd363e-slide-0"/>
</p:tagLst>
</file>

<file path=ppt/tags/tag95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56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64e7d578e11f5cc0"/>
</p:tagLst>
</file>

<file path=ppt/tags/tag9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d91908215533d65d7e08fcc64684ae77be67c1"/>
  <p:tag name="KSO_WM_NEWLAYOUT_GROUP_ID" val="layout_10012"/>
  <p:tag name="KSO_WM_NEWLAYOUT_ID" val="slide_1b3b713d653f65b2"/>
  <p:tag name="KSO_WM_UNIT_PRESET_TEXT" val="单击此处添加标题"/>
</p:tagLst>
</file>

<file path=ppt/tags/tag9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9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9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9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9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70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1b3b713d653f65b2"/>
</p:tagLst>
</file>

<file path=ppt/tags/tag9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b308a57700709e2b93baead94043eb07a4a25d0"/>
  <p:tag name="KSO_WM_NEWLAYOUT_GROUP_ID" val="layout_39"/>
  <p:tag name="KSO_WM_NEWLAYOUT_ID" val="slide_2b3fb5f47c8c6b07"/>
  <p:tag name="KSO_WM_UNIT_PRESET_TEXT" val="单击此处添加标题"/>
</p:tagLst>
</file>

<file path=ppt/tags/tag9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9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9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9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97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9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8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5_1"/>
  <p:tag name="KSO_WM_UNIT_TYPE" val="l_h_i"/>
  <p:tag name="KSO_WM_UNIT_PRESET_TEXT" val=" "/>
</p:tagLst>
</file>

<file path=ppt/tags/tag9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9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985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2b3fb5f47c8c6b07"/>
</p:tagLst>
</file>

<file path=ppt/tags/tag9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e1f96136d71eaf84f54cab97c89f0f7efabe08e"/>
  <p:tag name="KSO_WM_NEWLAYOUT_GROUP_ID" val="layout_51"/>
  <p:tag name="KSO_WM_NEWLAYOUT_ID" val="slide_d583b5ebc2e1156c"/>
  <p:tag name="KSO_WM_UNIT_PRESET_TEXT" val="单击此处添加标题"/>
</p:tagLst>
</file>

<file path=ppt/tags/tag9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9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9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9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9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99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heme/theme1.xml><?xml version="1.0" encoding="utf-8"?>
<a:theme xmlns:a="http://schemas.openxmlformats.org/drawingml/2006/main" name="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6709</Words>
  <Application>WPS 演示</Application>
  <PresentationFormat>宽屏</PresentationFormat>
  <Paragraphs>912</Paragraphs>
  <Slides>52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MiSans Medium</vt:lpstr>
      <vt:lpstr>Arial Unicode MS</vt:lpstr>
      <vt:lpstr>Calibri</vt:lpstr>
      <vt:lpstr>Times New Roman</vt:lpstr>
      <vt:lpstr>Office 主题</vt:lpstr>
      <vt:lpstr>1_Office 主题</vt:lpstr>
      <vt:lpstr>AutoCAD.Drawing.24</vt:lpstr>
      <vt:lpstr>AutoCAD.Drawing.24</vt:lpstr>
      <vt:lpstr>项目六 轴类零件设计</vt:lpstr>
      <vt:lpstr>目录</vt:lpstr>
      <vt:lpstr>目录</vt:lpstr>
      <vt:lpstr>学习情境</vt:lpstr>
      <vt:lpstr>轴类零件图绘制方法</vt:lpstr>
      <vt:lpstr>知识目标</vt:lpstr>
      <vt:lpstr>轴类零件图绘制技巧</vt:lpstr>
      <vt:lpstr>能力目标</vt:lpstr>
      <vt:lpstr>提高机械制图效率</vt:lpstr>
      <vt:lpstr>思政目标</vt:lpstr>
      <vt:lpstr>轴类零件AutoCAD绘制技巧</vt:lpstr>
      <vt:lpstr>任务一  传动轴设计</vt:lpstr>
      <vt:lpstr>任务背景</vt:lpstr>
      <vt:lpstr>操作步骤：1．配置绘图环境</vt:lpstr>
      <vt:lpstr>操作步骤：1．配置绘图环境（3）设置尺寸标注风格</vt:lpstr>
      <vt:lpstr>操作步骤：2．绘制主视图</vt:lpstr>
      <vt:lpstr>操作步骤：2．绘制主视图</vt:lpstr>
      <vt:lpstr>操作步骤：2．绘制主视图</vt:lpstr>
      <vt:lpstr>操作步骤：3．绘制键槽剖面图</vt:lpstr>
      <vt:lpstr>操作步骤：4．无公差尺寸标注</vt:lpstr>
      <vt:lpstr>操作步骤：5．带公差尺寸标注</vt:lpstr>
      <vt:lpstr>操作步骤：5．带公差尺寸标注</vt:lpstr>
      <vt:lpstr>操作步骤</vt:lpstr>
      <vt:lpstr>知识点详解：1．零件图内容</vt:lpstr>
      <vt:lpstr>知识点详解</vt:lpstr>
      <vt:lpstr>任务二  深沟球轴承设计</vt:lpstr>
      <vt:lpstr>任务背景</vt:lpstr>
      <vt:lpstr>操作步骤</vt:lpstr>
      <vt:lpstr>操作步骤：2．绘制轴承主视图</vt:lpstr>
      <vt:lpstr>操作步骤：2．绘制轴承主视图</vt:lpstr>
      <vt:lpstr>操作步骤：3．绘制轴承左视图</vt:lpstr>
      <vt:lpstr>操作步骤：4．标注尺寸</vt:lpstr>
      <vt:lpstr>知识点详解</vt:lpstr>
      <vt:lpstr>任务三  滑动轴承座设计</vt:lpstr>
      <vt:lpstr>任务背景</vt:lpstr>
      <vt:lpstr>操作步骤</vt:lpstr>
      <vt:lpstr>操作步骤：3．绘制俯视图</vt:lpstr>
      <vt:lpstr>操作步骤：3．绘制俯视图</vt:lpstr>
      <vt:lpstr>操作步骤：4．绘制主视图</vt:lpstr>
      <vt:lpstr>操作步骤：4．绘制主视图</vt:lpstr>
      <vt:lpstr>操作步骤：5．绘制左视图</vt:lpstr>
      <vt:lpstr>操作步骤：7．标注尺寸</vt:lpstr>
      <vt:lpstr>操作步骤：7．标注尺寸</vt:lpstr>
      <vt:lpstr>操作步骤：7．标注尺寸</vt:lpstr>
      <vt:lpstr>操作步骤：7．标注尺寸</vt:lpstr>
      <vt:lpstr>操作步骤：7．标注尺寸</vt:lpstr>
      <vt:lpstr>操作步骤</vt:lpstr>
      <vt:lpstr>上机实验</vt:lpstr>
      <vt:lpstr>实验1  绘制垫圈零件图</vt:lpstr>
      <vt:lpstr>实验2  绘制圆锥滚子轴承</vt:lpstr>
      <vt:lpstr>实验3  绘制轴零件图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项目六 轴系零件设计</dc:title>
  <dc:creator/>
  <cp:lastModifiedBy>科学虫</cp:lastModifiedBy>
  <cp:revision>6</cp:revision>
  <dcterms:created xsi:type="dcterms:W3CDTF">2025-09-27T09:26:00Z</dcterms:created>
  <dcterms:modified xsi:type="dcterms:W3CDTF">2025-10-29T06:13:27Z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v1.0_ai_69796641177</vt:lpwstr>
  </property>
</Properties>
</file>