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2.svg" ContentType="image/svg+xml"/>
  <Override PartName="/ppt/media/image14.svg" ContentType="image/svg+xml"/>
  <Override PartName="/ppt/media/image1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49"/>
  </p:notesMasterIdLst>
  <p:handoutMasterIdLst>
    <p:handoutMasterId r:id="rId50"/>
  </p:handoutMasterIdLst>
  <p:sldIdLst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306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1" r:id="rId44"/>
    <p:sldId id="302" r:id="rId45"/>
    <p:sldId id="303" r:id="rId46"/>
    <p:sldId id="307" r:id="rId47"/>
    <p:sldId id="305" r:id="rId48"/>
  </p:sldIdLst>
  <p:sldSz cx="12192000" cy="6858000"/>
  <p:notesSz cx="7103745" cy="10234295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0" clrIdx="0"/>
  <p:cmAuthor id="2" name="kingsoft" initials="k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989.xml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1" Type="http://schemas.openxmlformats.org/officeDocument/2006/relationships/tags" Target="../tags/tag51.xml"/><Relationship Id="rId20" Type="http://schemas.openxmlformats.org/officeDocument/2006/relationships/tags" Target="../tags/tag50.xml"/><Relationship Id="rId2" Type="http://schemas.openxmlformats.org/officeDocument/2006/relationships/tags" Target="../tags/tag32.xml"/><Relationship Id="rId19" Type="http://schemas.openxmlformats.org/officeDocument/2006/relationships/tags" Target="../tags/tag49.xml"/><Relationship Id="rId18" Type="http://schemas.openxmlformats.org/officeDocument/2006/relationships/tags" Target="../tags/tag48.xml"/><Relationship Id="rId17" Type="http://schemas.openxmlformats.org/officeDocument/2006/relationships/tags" Target="../tags/tag47.xml"/><Relationship Id="rId16" Type="http://schemas.openxmlformats.org/officeDocument/2006/relationships/tags" Target="../tags/tag46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1" Type="http://schemas.openxmlformats.org/officeDocument/2006/relationships/tags" Target="../tags/tag97.xml"/><Relationship Id="rId20" Type="http://schemas.openxmlformats.org/officeDocument/2006/relationships/tags" Target="../tags/tag96.xml"/><Relationship Id="rId2" Type="http://schemas.openxmlformats.org/officeDocument/2006/relationships/tags" Target="../tags/tag78.xml"/><Relationship Id="rId19" Type="http://schemas.openxmlformats.org/officeDocument/2006/relationships/tags" Target="../tags/tag95.xml"/><Relationship Id="rId18" Type="http://schemas.openxmlformats.org/officeDocument/2006/relationships/tags" Target="../tags/tag94.xml"/><Relationship Id="rId17" Type="http://schemas.openxmlformats.org/officeDocument/2006/relationships/tags" Target="../tags/tag93.xml"/><Relationship Id="rId16" Type="http://schemas.openxmlformats.org/officeDocument/2006/relationships/tags" Target="../tags/tag92.xml"/><Relationship Id="rId15" Type="http://schemas.openxmlformats.org/officeDocument/2006/relationships/tags" Target="../tags/tag91.xml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4" Type="http://schemas.openxmlformats.org/officeDocument/2006/relationships/tags" Target="../tags/tag110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8" Type="http://schemas.openxmlformats.org/officeDocument/2006/relationships/tags" Target="../tags/tag127.xml"/><Relationship Id="rId17" Type="http://schemas.openxmlformats.org/officeDocument/2006/relationships/tags" Target="../tags/tag126.xml"/><Relationship Id="rId16" Type="http://schemas.openxmlformats.org/officeDocument/2006/relationships/tags" Target="../tags/tag125.xml"/><Relationship Id="rId15" Type="http://schemas.openxmlformats.org/officeDocument/2006/relationships/tags" Target="../tags/tag124.xml"/><Relationship Id="rId14" Type="http://schemas.openxmlformats.org/officeDocument/2006/relationships/tags" Target="../tags/tag123.xml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tags" Target="../tags/tag128.xml"/><Relationship Id="rId19" Type="http://schemas.openxmlformats.org/officeDocument/2006/relationships/tags" Target="../tags/tag145.xml"/><Relationship Id="rId18" Type="http://schemas.openxmlformats.org/officeDocument/2006/relationships/tags" Target="../tags/tag144.xml"/><Relationship Id="rId17" Type="http://schemas.openxmlformats.org/officeDocument/2006/relationships/tags" Target="../tags/tag143.xml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4" Type="http://schemas.openxmlformats.org/officeDocument/2006/relationships/tags" Target="../tags/tag173.xml"/><Relationship Id="rId23" Type="http://schemas.openxmlformats.org/officeDocument/2006/relationships/tags" Target="../tags/tag172.xml"/><Relationship Id="rId22" Type="http://schemas.openxmlformats.org/officeDocument/2006/relationships/tags" Target="../tags/tag171.xml"/><Relationship Id="rId21" Type="http://schemas.openxmlformats.org/officeDocument/2006/relationships/tags" Target="../tags/tag170.xml"/><Relationship Id="rId20" Type="http://schemas.openxmlformats.org/officeDocument/2006/relationships/tags" Target="../tags/tag169.xml"/><Relationship Id="rId2" Type="http://schemas.openxmlformats.org/officeDocument/2006/relationships/tags" Target="../tags/tag151.xml"/><Relationship Id="rId19" Type="http://schemas.openxmlformats.org/officeDocument/2006/relationships/tags" Target="../tags/tag168.xml"/><Relationship Id="rId18" Type="http://schemas.openxmlformats.org/officeDocument/2006/relationships/tags" Target="../tags/tag167.xml"/><Relationship Id="rId17" Type="http://schemas.openxmlformats.org/officeDocument/2006/relationships/tags" Target="../tags/tag166.xml"/><Relationship Id="rId16" Type="http://schemas.openxmlformats.org/officeDocument/2006/relationships/tags" Target="../tags/tag165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1" Type="http://schemas.openxmlformats.org/officeDocument/2006/relationships/tags" Target="../tags/tag193.xml"/><Relationship Id="rId20" Type="http://schemas.openxmlformats.org/officeDocument/2006/relationships/tags" Target="../tags/tag192.xml"/><Relationship Id="rId2" Type="http://schemas.openxmlformats.org/officeDocument/2006/relationships/tags" Target="../tags/tag174.xml"/><Relationship Id="rId19" Type="http://schemas.openxmlformats.org/officeDocument/2006/relationships/tags" Target="../tags/tag191.xml"/><Relationship Id="rId18" Type="http://schemas.openxmlformats.org/officeDocument/2006/relationships/tags" Target="../tags/tag190.xml"/><Relationship Id="rId17" Type="http://schemas.openxmlformats.org/officeDocument/2006/relationships/tags" Target="../tags/tag189.xml"/><Relationship Id="rId16" Type="http://schemas.openxmlformats.org/officeDocument/2006/relationships/tags" Target="../tags/tag188.xml"/><Relationship Id="rId15" Type="http://schemas.openxmlformats.org/officeDocument/2006/relationships/tags" Target="../tags/tag187.xml"/><Relationship Id="rId14" Type="http://schemas.openxmlformats.org/officeDocument/2006/relationships/tags" Target="../tags/tag186.xml"/><Relationship Id="rId13" Type="http://schemas.openxmlformats.org/officeDocument/2006/relationships/tags" Target="../tags/tag185.xml"/><Relationship Id="rId12" Type="http://schemas.openxmlformats.org/officeDocument/2006/relationships/tags" Target="../tags/tag184.xml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3" Type="http://schemas.openxmlformats.org/officeDocument/2006/relationships/tags" Target="../tags/tag205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7" Type="http://schemas.openxmlformats.org/officeDocument/2006/relationships/tags" Target="../tags/tag221.xml"/><Relationship Id="rId16" Type="http://schemas.openxmlformats.org/officeDocument/2006/relationships/tags" Target="../tags/tag220.xml"/><Relationship Id="rId15" Type="http://schemas.openxmlformats.org/officeDocument/2006/relationships/tags" Target="../tags/tag219.xml"/><Relationship Id="rId14" Type="http://schemas.openxmlformats.org/officeDocument/2006/relationships/tags" Target="../tags/tag218.xml"/><Relationship Id="rId13" Type="http://schemas.openxmlformats.org/officeDocument/2006/relationships/tags" Target="../tags/tag217.xml"/><Relationship Id="rId12" Type="http://schemas.openxmlformats.org/officeDocument/2006/relationships/tags" Target="../tags/tag216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9" Type="http://schemas.openxmlformats.org/officeDocument/2006/relationships/tags" Target="../tags/tag239.xml"/><Relationship Id="rId18" Type="http://schemas.openxmlformats.org/officeDocument/2006/relationships/tags" Target="../tags/tag238.xml"/><Relationship Id="rId17" Type="http://schemas.openxmlformats.org/officeDocument/2006/relationships/tags" Target="../tags/tag237.xml"/><Relationship Id="rId16" Type="http://schemas.openxmlformats.org/officeDocument/2006/relationships/tags" Target="../tags/tag236.xml"/><Relationship Id="rId15" Type="http://schemas.openxmlformats.org/officeDocument/2006/relationships/tags" Target="../tags/tag235.xml"/><Relationship Id="rId14" Type="http://schemas.openxmlformats.org/officeDocument/2006/relationships/tags" Target="../tags/tag234.xml"/><Relationship Id="rId13" Type="http://schemas.openxmlformats.org/officeDocument/2006/relationships/tags" Target="../tags/tag233.xml"/><Relationship Id="rId12" Type="http://schemas.openxmlformats.org/officeDocument/2006/relationships/tags" Target="../tags/tag232.xml"/><Relationship Id="rId11" Type="http://schemas.openxmlformats.org/officeDocument/2006/relationships/tags" Target="../tags/tag231.xml"/><Relationship Id="rId10" Type="http://schemas.openxmlformats.org/officeDocument/2006/relationships/tags" Target="../tags/tag230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3" Type="http://schemas.openxmlformats.org/officeDocument/2006/relationships/tags" Target="../tags/tag251.xml"/><Relationship Id="rId12" Type="http://schemas.openxmlformats.org/officeDocument/2006/relationships/tags" Target="../tags/tag250.xml"/><Relationship Id="rId11" Type="http://schemas.openxmlformats.org/officeDocument/2006/relationships/tags" Target="../tags/tag249.xml"/><Relationship Id="rId10" Type="http://schemas.openxmlformats.org/officeDocument/2006/relationships/tags" Target="../tags/tag24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69.xml"/><Relationship Id="rId8" Type="http://schemas.openxmlformats.org/officeDocument/2006/relationships/tags" Target="../tags/tag268.xml"/><Relationship Id="rId7" Type="http://schemas.openxmlformats.org/officeDocument/2006/relationships/tags" Target="../tags/tag267.xml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3" Type="http://schemas.openxmlformats.org/officeDocument/2006/relationships/tags" Target="../tags/tag273.xml"/><Relationship Id="rId12" Type="http://schemas.openxmlformats.org/officeDocument/2006/relationships/tags" Target="../tags/tag272.xml"/><Relationship Id="rId11" Type="http://schemas.openxmlformats.org/officeDocument/2006/relationships/tags" Target="../tags/tag271.xml"/><Relationship Id="rId10" Type="http://schemas.openxmlformats.org/officeDocument/2006/relationships/tags" Target="../tags/tag27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88.xml"/><Relationship Id="rId8" Type="http://schemas.openxmlformats.org/officeDocument/2006/relationships/tags" Target="../tags/tag287.xml"/><Relationship Id="rId7" Type="http://schemas.openxmlformats.org/officeDocument/2006/relationships/tags" Target="../tags/tag286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0" Type="http://schemas.openxmlformats.org/officeDocument/2006/relationships/tags" Target="../tags/tag289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97.xml"/><Relationship Id="rId8" Type="http://schemas.openxmlformats.org/officeDocument/2006/relationships/tags" Target="../tags/tag296.xml"/><Relationship Id="rId7" Type="http://schemas.openxmlformats.org/officeDocument/2006/relationships/tags" Target="../tags/tag295.xml"/><Relationship Id="rId6" Type="http://schemas.openxmlformats.org/officeDocument/2006/relationships/tags" Target="../tags/tag294.xml"/><Relationship Id="rId5" Type="http://schemas.openxmlformats.org/officeDocument/2006/relationships/tags" Target="../tags/tag293.xml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4" Type="http://schemas.openxmlformats.org/officeDocument/2006/relationships/tags" Target="../tags/tag302.xml"/><Relationship Id="rId13" Type="http://schemas.openxmlformats.org/officeDocument/2006/relationships/tags" Target="../tags/tag301.xml"/><Relationship Id="rId12" Type="http://schemas.openxmlformats.org/officeDocument/2006/relationships/tags" Target="../tags/tag300.xml"/><Relationship Id="rId11" Type="http://schemas.openxmlformats.org/officeDocument/2006/relationships/tags" Target="../tags/tag299.xml"/><Relationship Id="rId10" Type="http://schemas.openxmlformats.org/officeDocument/2006/relationships/tags" Target="../tags/tag298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310.xml"/><Relationship Id="rId8" Type="http://schemas.openxmlformats.org/officeDocument/2006/relationships/tags" Target="../tags/tag309.xml"/><Relationship Id="rId7" Type="http://schemas.openxmlformats.org/officeDocument/2006/relationships/tags" Target="../tags/tag308.xml"/><Relationship Id="rId6" Type="http://schemas.openxmlformats.org/officeDocument/2006/relationships/tags" Target="../tags/tag307.xml"/><Relationship Id="rId5" Type="http://schemas.openxmlformats.org/officeDocument/2006/relationships/tags" Target="../tags/tag306.xml"/><Relationship Id="rId4" Type="http://schemas.openxmlformats.org/officeDocument/2006/relationships/tags" Target="../tags/tag305.xml"/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8" Type="http://schemas.openxmlformats.org/officeDocument/2006/relationships/tags" Target="../tags/tag319.xml"/><Relationship Id="rId17" Type="http://schemas.openxmlformats.org/officeDocument/2006/relationships/tags" Target="../tags/tag318.xml"/><Relationship Id="rId16" Type="http://schemas.openxmlformats.org/officeDocument/2006/relationships/tags" Target="../tags/tag317.xml"/><Relationship Id="rId15" Type="http://schemas.openxmlformats.org/officeDocument/2006/relationships/tags" Target="../tags/tag316.xml"/><Relationship Id="rId14" Type="http://schemas.openxmlformats.org/officeDocument/2006/relationships/tags" Target="../tags/tag315.xml"/><Relationship Id="rId13" Type="http://schemas.openxmlformats.org/officeDocument/2006/relationships/tags" Target="../tags/tag314.xml"/><Relationship Id="rId12" Type="http://schemas.openxmlformats.org/officeDocument/2006/relationships/tags" Target="../tags/tag313.xml"/><Relationship Id="rId11" Type="http://schemas.openxmlformats.org/officeDocument/2006/relationships/tags" Target="../tags/tag312.xml"/><Relationship Id="rId10" Type="http://schemas.openxmlformats.org/officeDocument/2006/relationships/tags" Target="../tags/tag311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" Type="http://schemas.openxmlformats.org/officeDocument/2006/relationships/tags" Target="../tags/tag326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4" Type="http://schemas.openxmlformats.org/officeDocument/2006/relationships/tags" Target="../tags/tag332.xml"/><Relationship Id="rId13" Type="http://schemas.openxmlformats.org/officeDocument/2006/relationships/tags" Target="../tags/tag331.xml"/><Relationship Id="rId12" Type="http://schemas.openxmlformats.org/officeDocument/2006/relationships/tags" Target="../tags/tag330.xml"/><Relationship Id="rId11" Type="http://schemas.openxmlformats.org/officeDocument/2006/relationships/tags" Target="../tags/tag329.xml"/><Relationship Id="rId10" Type="http://schemas.openxmlformats.org/officeDocument/2006/relationships/tags" Target="../tags/tag328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tags" Target="../tags/tag339.xml"/><Relationship Id="rId7" Type="http://schemas.openxmlformats.org/officeDocument/2006/relationships/tags" Target="../tags/tag338.xml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4" Type="http://schemas.openxmlformats.org/officeDocument/2006/relationships/tags" Target="../tags/tag335.xml"/><Relationship Id="rId3" Type="http://schemas.openxmlformats.org/officeDocument/2006/relationships/tags" Target="../tags/tag334.xml"/><Relationship Id="rId21" Type="http://schemas.openxmlformats.org/officeDocument/2006/relationships/tags" Target="../tags/tag352.xml"/><Relationship Id="rId20" Type="http://schemas.openxmlformats.org/officeDocument/2006/relationships/tags" Target="../tags/tag351.xml"/><Relationship Id="rId2" Type="http://schemas.openxmlformats.org/officeDocument/2006/relationships/tags" Target="../tags/tag333.xml"/><Relationship Id="rId19" Type="http://schemas.openxmlformats.org/officeDocument/2006/relationships/tags" Target="../tags/tag350.xml"/><Relationship Id="rId18" Type="http://schemas.openxmlformats.org/officeDocument/2006/relationships/tags" Target="../tags/tag349.xml"/><Relationship Id="rId17" Type="http://schemas.openxmlformats.org/officeDocument/2006/relationships/tags" Target="../tags/tag348.xml"/><Relationship Id="rId16" Type="http://schemas.openxmlformats.org/officeDocument/2006/relationships/tags" Target="../tags/tag347.xml"/><Relationship Id="rId15" Type="http://schemas.openxmlformats.org/officeDocument/2006/relationships/tags" Target="../tags/tag346.xml"/><Relationship Id="rId14" Type="http://schemas.openxmlformats.org/officeDocument/2006/relationships/tags" Target="../tags/tag345.xml"/><Relationship Id="rId13" Type="http://schemas.openxmlformats.org/officeDocument/2006/relationships/tags" Target="../tags/tag344.xml"/><Relationship Id="rId12" Type="http://schemas.openxmlformats.org/officeDocument/2006/relationships/tags" Target="../tags/tag343.xml"/><Relationship Id="rId11" Type="http://schemas.openxmlformats.org/officeDocument/2006/relationships/tags" Target="../tags/tag342.xml"/><Relationship Id="rId10" Type="http://schemas.openxmlformats.org/officeDocument/2006/relationships/tags" Target="../tags/tag341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60.xml"/><Relationship Id="rId8" Type="http://schemas.openxmlformats.org/officeDocument/2006/relationships/tags" Target="../tags/tag359.xml"/><Relationship Id="rId7" Type="http://schemas.openxmlformats.org/officeDocument/2006/relationships/tags" Target="../tags/tag358.xml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5" Type="http://schemas.openxmlformats.org/officeDocument/2006/relationships/tags" Target="../tags/tag366.xml"/><Relationship Id="rId14" Type="http://schemas.openxmlformats.org/officeDocument/2006/relationships/tags" Target="../tags/tag365.xml"/><Relationship Id="rId13" Type="http://schemas.openxmlformats.org/officeDocument/2006/relationships/tags" Target="../tags/tag364.xml"/><Relationship Id="rId12" Type="http://schemas.openxmlformats.org/officeDocument/2006/relationships/tags" Target="../tags/tag363.xml"/><Relationship Id="rId11" Type="http://schemas.openxmlformats.org/officeDocument/2006/relationships/tags" Target="../tags/tag362.xml"/><Relationship Id="rId10" Type="http://schemas.openxmlformats.org/officeDocument/2006/relationships/tags" Target="../tags/tag361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374.xml"/><Relationship Id="rId8" Type="http://schemas.openxmlformats.org/officeDocument/2006/relationships/tags" Target="../tags/tag373.xml"/><Relationship Id="rId7" Type="http://schemas.openxmlformats.org/officeDocument/2006/relationships/tags" Target="../tags/tag372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Relationship Id="rId3" Type="http://schemas.openxmlformats.org/officeDocument/2006/relationships/tags" Target="../tags/tag368.xml"/><Relationship Id="rId2" Type="http://schemas.openxmlformats.org/officeDocument/2006/relationships/tags" Target="../tags/tag367.xml"/><Relationship Id="rId12" Type="http://schemas.openxmlformats.org/officeDocument/2006/relationships/tags" Target="../tags/tag377.xml"/><Relationship Id="rId11" Type="http://schemas.openxmlformats.org/officeDocument/2006/relationships/tags" Target="../tags/tag376.xml"/><Relationship Id="rId10" Type="http://schemas.openxmlformats.org/officeDocument/2006/relationships/tags" Target="../tags/tag375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tags" Target="../tags/tag384.xml"/><Relationship Id="rId7" Type="http://schemas.openxmlformats.org/officeDocument/2006/relationships/tags" Target="../tags/tag383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Relationship Id="rId3" Type="http://schemas.openxmlformats.org/officeDocument/2006/relationships/tags" Target="../tags/tag379.xml"/><Relationship Id="rId2" Type="http://schemas.openxmlformats.org/officeDocument/2006/relationships/tags" Target="../tags/tag378.xml"/><Relationship Id="rId10" Type="http://schemas.openxmlformats.org/officeDocument/2006/relationships/tags" Target="../tags/tag386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tags" Target="../tags/tag393.xml"/><Relationship Id="rId7" Type="http://schemas.openxmlformats.org/officeDocument/2006/relationships/tags" Target="../tags/tag392.xml"/><Relationship Id="rId6" Type="http://schemas.openxmlformats.org/officeDocument/2006/relationships/tags" Target="../tags/tag391.xml"/><Relationship Id="rId5" Type="http://schemas.openxmlformats.org/officeDocument/2006/relationships/tags" Target="../tags/tag390.xml"/><Relationship Id="rId4" Type="http://schemas.openxmlformats.org/officeDocument/2006/relationships/tags" Target="../tags/tag389.xml"/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401.xml"/><Relationship Id="rId8" Type="http://schemas.openxmlformats.org/officeDocument/2006/relationships/tags" Target="../tags/tag400.xml"/><Relationship Id="rId7" Type="http://schemas.openxmlformats.org/officeDocument/2006/relationships/tags" Target="../tags/tag399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3" Type="http://schemas.openxmlformats.org/officeDocument/2006/relationships/tags" Target="../tags/tag395.xml"/><Relationship Id="rId2" Type="http://schemas.openxmlformats.org/officeDocument/2006/relationships/tags" Target="../tags/tag394.xml"/><Relationship Id="rId19" Type="http://schemas.openxmlformats.org/officeDocument/2006/relationships/tags" Target="../tags/tag411.xml"/><Relationship Id="rId18" Type="http://schemas.openxmlformats.org/officeDocument/2006/relationships/tags" Target="../tags/tag410.xml"/><Relationship Id="rId17" Type="http://schemas.openxmlformats.org/officeDocument/2006/relationships/tags" Target="../tags/tag409.xml"/><Relationship Id="rId16" Type="http://schemas.openxmlformats.org/officeDocument/2006/relationships/tags" Target="../tags/tag408.xml"/><Relationship Id="rId15" Type="http://schemas.openxmlformats.org/officeDocument/2006/relationships/tags" Target="../tags/tag407.xml"/><Relationship Id="rId14" Type="http://schemas.openxmlformats.org/officeDocument/2006/relationships/tags" Target="../tags/tag406.xml"/><Relationship Id="rId13" Type="http://schemas.openxmlformats.org/officeDocument/2006/relationships/tags" Target="../tags/tag405.xml"/><Relationship Id="rId12" Type="http://schemas.openxmlformats.org/officeDocument/2006/relationships/tags" Target="../tags/tag404.xml"/><Relationship Id="rId11" Type="http://schemas.openxmlformats.org/officeDocument/2006/relationships/tags" Target="../tags/tag403.xml"/><Relationship Id="rId10" Type="http://schemas.openxmlformats.org/officeDocument/2006/relationships/tags" Target="../tags/tag402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419.xml"/><Relationship Id="rId8" Type="http://schemas.openxmlformats.org/officeDocument/2006/relationships/tags" Target="../tags/tag418.xml"/><Relationship Id="rId7" Type="http://schemas.openxmlformats.org/officeDocument/2006/relationships/tags" Target="../tags/tag417.xml"/><Relationship Id="rId6" Type="http://schemas.openxmlformats.org/officeDocument/2006/relationships/tags" Target="../tags/tag416.xml"/><Relationship Id="rId5" Type="http://schemas.openxmlformats.org/officeDocument/2006/relationships/tags" Target="../tags/tag415.xml"/><Relationship Id="rId4" Type="http://schemas.openxmlformats.org/officeDocument/2006/relationships/tags" Target="../tags/tag414.xml"/><Relationship Id="rId3" Type="http://schemas.openxmlformats.org/officeDocument/2006/relationships/tags" Target="../tags/tag413.xml"/><Relationship Id="rId2" Type="http://schemas.openxmlformats.org/officeDocument/2006/relationships/tags" Target="../tags/tag412.xml"/><Relationship Id="rId11" Type="http://schemas.openxmlformats.org/officeDocument/2006/relationships/tags" Target="../tags/tag421.xml"/><Relationship Id="rId10" Type="http://schemas.openxmlformats.org/officeDocument/2006/relationships/tags" Target="../tags/tag420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429.xml"/><Relationship Id="rId8" Type="http://schemas.openxmlformats.org/officeDocument/2006/relationships/tags" Target="../tags/tag428.xml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2" Type="http://schemas.openxmlformats.org/officeDocument/2006/relationships/tags" Target="../tags/tag432.xml"/><Relationship Id="rId11" Type="http://schemas.openxmlformats.org/officeDocument/2006/relationships/tags" Target="../tags/tag431.xml"/><Relationship Id="rId10" Type="http://schemas.openxmlformats.org/officeDocument/2006/relationships/tags" Target="../tags/tag430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440.xml"/><Relationship Id="rId8" Type="http://schemas.openxmlformats.org/officeDocument/2006/relationships/tags" Target="../tags/tag439.xml"/><Relationship Id="rId7" Type="http://schemas.openxmlformats.org/officeDocument/2006/relationships/tags" Target="../tags/tag438.xml"/><Relationship Id="rId6" Type="http://schemas.openxmlformats.org/officeDocument/2006/relationships/tags" Target="../tags/tag437.xml"/><Relationship Id="rId5" Type="http://schemas.openxmlformats.org/officeDocument/2006/relationships/tags" Target="../tags/tag436.xml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" Type="http://schemas.openxmlformats.org/officeDocument/2006/relationships/tags" Target="../tags/tag433.xml"/><Relationship Id="rId11" Type="http://schemas.openxmlformats.org/officeDocument/2006/relationships/tags" Target="../tags/tag442.xml"/><Relationship Id="rId10" Type="http://schemas.openxmlformats.org/officeDocument/2006/relationships/tags" Target="../tags/tag441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7" Type="http://schemas.openxmlformats.org/officeDocument/2006/relationships/tags" Target="../tags/tag448.xml"/><Relationship Id="rId6" Type="http://schemas.openxmlformats.org/officeDocument/2006/relationships/tags" Target="../tags/tag447.xml"/><Relationship Id="rId5" Type="http://schemas.openxmlformats.org/officeDocument/2006/relationships/tags" Target="../tags/tag446.xml"/><Relationship Id="rId4" Type="http://schemas.openxmlformats.org/officeDocument/2006/relationships/tags" Target="../tags/tag445.xml"/><Relationship Id="rId3" Type="http://schemas.openxmlformats.org/officeDocument/2006/relationships/tags" Target="../tags/tag444.xml"/><Relationship Id="rId2" Type="http://schemas.openxmlformats.org/officeDocument/2006/relationships/tags" Target="../tags/tag443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7" Type="http://schemas.openxmlformats.org/officeDocument/2006/relationships/tags" Target="../tags/tag454.xml"/><Relationship Id="rId6" Type="http://schemas.openxmlformats.org/officeDocument/2006/relationships/tags" Target="../tags/tag453.xml"/><Relationship Id="rId5" Type="http://schemas.openxmlformats.org/officeDocument/2006/relationships/tags" Target="../tags/tag452.xml"/><Relationship Id="rId4" Type="http://schemas.openxmlformats.org/officeDocument/2006/relationships/tags" Target="../tags/tag451.xml"/><Relationship Id="rId3" Type="http://schemas.openxmlformats.org/officeDocument/2006/relationships/tags" Target="../tags/tag450.xml"/><Relationship Id="rId2" Type="http://schemas.openxmlformats.org/officeDocument/2006/relationships/tags" Target="../tags/tag449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462.xml"/><Relationship Id="rId8" Type="http://schemas.openxmlformats.org/officeDocument/2006/relationships/tags" Target="../tags/tag461.xml"/><Relationship Id="rId7" Type="http://schemas.openxmlformats.org/officeDocument/2006/relationships/tags" Target="../tags/tag460.xml"/><Relationship Id="rId6" Type="http://schemas.openxmlformats.org/officeDocument/2006/relationships/tags" Target="../tags/tag459.xml"/><Relationship Id="rId5" Type="http://schemas.openxmlformats.org/officeDocument/2006/relationships/tags" Target="../tags/tag458.xml"/><Relationship Id="rId4" Type="http://schemas.openxmlformats.org/officeDocument/2006/relationships/tags" Target="../tags/tag457.xml"/><Relationship Id="rId3" Type="http://schemas.openxmlformats.org/officeDocument/2006/relationships/tags" Target="../tags/tag456.xml"/><Relationship Id="rId2" Type="http://schemas.openxmlformats.org/officeDocument/2006/relationships/tags" Target="../tags/tag455.xml"/><Relationship Id="rId12" Type="http://schemas.openxmlformats.org/officeDocument/2006/relationships/tags" Target="../tags/tag465.xml"/><Relationship Id="rId11" Type="http://schemas.openxmlformats.org/officeDocument/2006/relationships/tags" Target="../tags/tag464.xml"/><Relationship Id="rId10" Type="http://schemas.openxmlformats.org/officeDocument/2006/relationships/tags" Target="../tags/tag463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472.xml"/><Relationship Id="rId8" Type="http://schemas.openxmlformats.org/officeDocument/2006/relationships/tags" Target="../tags/tag471.xml"/><Relationship Id="rId7" Type="http://schemas.openxmlformats.org/officeDocument/2006/relationships/tags" Target="../tags/tag470.xml"/><Relationship Id="rId6" Type="http://schemas.openxmlformats.org/officeDocument/2006/relationships/tags" Target="../tags/tag469.xml"/><Relationship Id="rId5" Type="http://schemas.openxmlformats.org/officeDocument/2006/relationships/tags" Target="../tags/tag468.xml"/><Relationship Id="rId4" Type="http://schemas.openxmlformats.org/officeDocument/2006/relationships/tags" Target="../tags/tag467.xml"/><Relationship Id="rId3" Type="http://schemas.openxmlformats.org/officeDocument/2006/relationships/image" Target="../media/image2.png"/><Relationship Id="rId2" Type="http://schemas.openxmlformats.org/officeDocument/2006/relationships/tags" Target="../tags/tag466.xml"/><Relationship Id="rId19" Type="http://schemas.openxmlformats.org/officeDocument/2006/relationships/tags" Target="../tags/tag482.xml"/><Relationship Id="rId18" Type="http://schemas.openxmlformats.org/officeDocument/2006/relationships/tags" Target="../tags/tag481.xml"/><Relationship Id="rId17" Type="http://schemas.openxmlformats.org/officeDocument/2006/relationships/tags" Target="../tags/tag480.xml"/><Relationship Id="rId16" Type="http://schemas.openxmlformats.org/officeDocument/2006/relationships/tags" Target="../tags/tag479.xml"/><Relationship Id="rId15" Type="http://schemas.openxmlformats.org/officeDocument/2006/relationships/tags" Target="../tags/tag478.xml"/><Relationship Id="rId14" Type="http://schemas.openxmlformats.org/officeDocument/2006/relationships/tags" Target="../tags/tag477.xml"/><Relationship Id="rId13" Type="http://schemas.openxmlformats.org/officeDocument/2006/relationships/tags" Target="../tags/tag476.xml"/><Relationship Id="rId12" Type="http://schemas.openxmlformats.org/officeDocument/2006/relationships/tags" Target="../tags/tag475.xml"/><Relationship Id="rId11" Type="http://schemas.openxmlformats.org/officeDocument/2006/relationships/tags" Target="../tags/tag474.xml"/><Relationship Id="rId10" Type="http://schemas.openxmlformats.org/officeDocument/2006/relationships/tags" Target="../tags/tag473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490.xml"/><Relationship Id="rId8" Type="http://schemas.openxmlformats.org/officeDocument/2006/relationships/tags" Target="../tags/tag489.xml"/><Relationship Id="rId7" Type="http://schemas.openxmlformats.org/officeDocument/2006/relationships/tags" Target="../tags/tag488.xml"/><Relationship Id="rId6" Type="http://schemas.openxmlformats.org/officeDocument/2006/relationships/tags" Target="../tags/tag487.xml"/><Relationship Id="rId5" Type="http://schemas.openxmlformats.org/officeDocument/2006/relationships/tags" Target="../tags/tag486.xml"/><Relationship Id="rId4" Type="http://schemas.openxmlformats.org/officeDocument/2006/relationships/tags" Target="../tags/tag485.xml"/><Relationship Id="rId3" Type="http://schemas.openxmlformats.org/officeDocument/2006/relationships/tags" Target="../tags/tag484.xml"/><Relationship Id="rId2" Type="http://schemas.openxmlformats.org/officeDocument/2006/relationships/tags" Target="../tags/tag483.xml"/><Relationship Id="rId15" Type="http://schemas.openxmlformats.org/officeDocument/2006/relationships/tags" Target="../tags/tag496.xml"/><Relationship Id="rId14" Type="http://schemas.openxmlformats.org/officeDocument/2006/relationships/tags" Target="../tags/tag495.xml"/><Relationship Id="rId13" Type="http://schemas.openxmlformats.org/officeDocument/2006/relationships/tags" Target="../tags/tag494.xml"/><Relationship Id="rId12" Type="http://schemas.openxmlformats.org/officeDocument/2006/relationships/tags" Target="../tags/tag493.xml"/><Relationship Id="rId11" Type="http://schemas.openxmlformats.org/officeDocument/2006/relationships/tags" Target="../tags/tag492.xml"/><Relationship Id="rId10" Type="http://schemas.openxmlformats.org/officeDocument/2006/relationships/tags" Target="../tags/tag491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504.xml"/><Relationship Id="rId8" Type="http://schemas.openxmlformats.org/officeDocument/2006/relationships/tags" Target="../tags/tag503.xml"/><Relationship Id="rId7" Type="http://schemas.openxmlformats.org/officeDocument/2006/relationships/tags" Target="../tags/tag502.xml"/><Relationship Id="rId6" Type="http://schemas.openxmlformats.org/officeDocument/2006/relationships/tags" Target="../tags/tag501.xml"/><Relationship Id="rId5" Type="http://schemas.openxmlformats.org/officeDocument/2006/relationships/tags" Target="../tags/tag500.xml"/><Relationship Id="rId4" Type="http://schemas.openxmlformats.org/officeDocument/2006/relationships/tags" Target="../tags/tag499.xml"/><Relationship Id="rId3" Type="http://schemas.openxmlformats.org/officeDocument/2006/relationships/tags" Target="../tags/tag498.xml"/><Relationship Id="rId2" Type="http://schemas.openxmlformats.org/officeDocument/2006/relationships/tags" Target="../tags/tag497.xml"/><Relationship Id="rId18" Type="http://schemas.openxmlformats.org/officeDocument/2006/relationships/tags" Target="../tags/tag513.xml"/><Relationship Id="rId17" Type="http://schemas.openxmlformats.org/officeDocument/2006/relationships/tags" Target="../tags/tag512.xml"/><Relationship Id="rId16" Type="http://schemas.openxmlformats.org/officeDocument/2006/relationships/tags" Target="../tags/tag511.xml"/><Relationship Id="rId15" Type="http://schemas.openxmlformats.org/officeDocument/2006/relationships/tags" Target="../tags/tag510.xml"/><Relationship Id="rId14" Type="http://schemas.openxmlformats.org/officeDocument/2006/relationships/tags" Target="../tags/tag509.xml"/><Relationship Id="rId13" Type="http://schemas.openxmlformats.org/officeDocument/2006/relationships/tags" Target="../tags/tag508.xml"/><Relationship Id="rId12" Type="http://schemas.openxmlformats.org/officeDocument/2006/relationships/tags" Target="../tags/tag507.xml"/><Relationship Id="rId11" Type="http://schemas.openxmlformats.org/officeDocument/2006/relationships/tags" Target="../tags/tag506.xml"/><Relationship Id="rId10" Type="http://schemas.openxmlformats.org/officeDocument/2006/relationships/tags" Target="../tags/tag505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6" Type="http://schemas.openxmlformats.org/officeDocument/2006/relationships/tags" Target="../tags/tag518.xml"/><Relationship Id="rId5" Type="http://schemas.openxmlformats.org/officeDocument/2006/relationships/tags" Target="../tags/tag517.xml"/><Relationship Id="rId4" Type="http://schemas.openxmlformats.org/officeDocument/2006/relationships/tags" Target="../tags/tag516.xml"/><Relationship Id="rId3" Type="http://schemas.openxmlformats.org/officeDocument/2006/relationships/tags" Target="../tags/tag515.xml"/><Relationship Id="rId2" Type="http://schemas.openxmlformats.org/officeDocument/2006/relationships/tags" Target="../tags/tag514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7" Type="http://schemas.openxmlformats.org/officeDocument/2006/relationships/tags" Target="../tags/tag523.xml"/><Relationship Id="rId6" Type="http://schemas.openxmlformats.org/officeDocument/2006/relationships/tags" Target="../tags/tag522.xml"/><Relationship Id="rId5" Type="http://schemas.openxmlformats.org/officeDocument/2006/relationships/tags" Target="../tags/tag521.xml"/><Relationship Id="rId4" Type="http://schemas.openxmlformats.org/officeDocument/2006/relationships/tags" Target="../tags/tag520.xml"/><Relationship Id="rId3" Type="http://schemas.openxmlformats.org/officeDocument/2006/relationships/image" Target="../media/image3.png"/><Relationship Id="rId2" Type="http://schemas.openxmlformats.org/officeDocument/2006/relationships/tags" Target="../tags/tag519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7" Type="http://schemas.openxmlformats.org/officeDocument/2006/relationships/tags" Target="../tags/tag529.xml"/><Relationship Id="rId6" Type="http://schemas.openxmlformats.org/officeDocument/2006/relationships/tags" Target="../tags/tag528.xml"/><Relationship Id="rId5" Type="http://schemas.openxmlformats.org/officeDocument/2006/relationships/tags" Target="../tags/tag527.xml"/><Relationship Id="rId4" Type="http://schemas.openxmlformats.org/officeDocument/2006/relationships/tags" Target="../tags/tag526.xml"/><Relationship Id="rId3" Type="http://schemas.openxmlformats.org/officeDocument/2006/relationships/tags" Target="../tags/tag525.xml"/><Relationship Id="rId2" Type="http://schemas.openxmlformats.org/officeDocument/2006/relationships/tags" Target="../tags/tag524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537.xml"/><Relationship Id="rId8" Type="http://schemas.openxmlformats.org/officeDocument/2006/relationships/tags" Target="../tags/tag536.xml"/><Relationship Id="rId7" Type="http://schemas.openxmlformats.org/officeDocument/2006/relationships/tags" Target="../tags/tag535.xml"/><Relationship Id="rId6" Type="http://schemas.openxmlformats.org/officeDocument/2006/relationships/tags" Target="../tags/tag534.xml"/><Relationship Id="rId5" Type="http://schemas.openxmlformats.org/officeDocument/2006/relationships/tags" Target="../tags/tag533.xml"/><Relationship Id="rId4" Type="http://schemas.openxmlformats.org/officeDocument/2006/relationships/tags" Target="../tags/tag532.xml"/><Relationship Id="rId3" Type="http://schemas.openxmlformats.org/officeDocument/2006/relationships/tags" Target="../tags/tag531.xml"/><Relationship Id="rId2" Type="http://schemas.openxmlformats.org/officeDocument/2006/relationships/tags" Target="../tags/tag530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5" Type="http://schemas.openxmlformats.org/officeDocument/2006/relationships/tags" Target="../tags/tag541.xml"/><Relationship Id="rId4" Type="http://schemas.openxmlformats.org/officeDocument/2006/relationships/tags" Target="../tags/tag540.xml"/><Relationship Id="rId3" Type="http://schemas.openxmlformats.org/officeDocument/2006/relationships/tags" Target="../tags/tag539.xml"/><Relationship Id="rId2" Type="http://schemas.openxmlformats.org/officeDocument/2006/relationships/tags" Target="../tags/tag538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4" Type="http://schemas.openxmlformats.org/officeDocument/2006/relationships/tags" Target="../tags/tag544.xml"/><Relationship Id="rId3" Type="http://schemas.openxmlformats.org/officeDocument/2006/relationships/tags" Target="../tags/tag543.xml"/><Relationship Id="rId2" Type="http://schemas.openxmlformats.org/officeDocument/2006/relationships/tags" Target="../tags/tag542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5" Type="http://schemas.openxmlformats.org/officeDocument/2006/relationships/tags" Target="../tags/tag548.xml"/><Relationship Id="rId4" Type="http://schemas.openxmlformats.org/officeDocument/2006/relationships/tags" Target="../tags/tag547.xml"/><Relationship Id="rId3" Type="http://schemas.openxmlformats.org/officeDocument/2006/relationships/tags" Target="../tags/tag546.xml"/><Relationship Id="rId2" Type="http://schemas.openxmlformats.org/officeDocument/2006/relationships/tags" Target="../tags/tag545.xml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6" Type="http://schemas.openxmlformats.org/officeDocument/2006/relationships/tags" Target="../tags/tag553.xml"/><Relationship Id="rId5" Type="http://schemas.openxmlformats.org/officeDocument/2006/relationships/tags" Target="../tags/tag552.xml"/><Relationship Id="rId4" Type="http://schemas.openxmlformats.org/officeDocument/2006/relationships/tags" Target="../tags/tag551.xml"/><Relationship Id="rId3" Type="http://schemas.openxmlformats.org/officeDocument/2006/relationships/tags" Target="../tags/tag550.xml"/><Relationship Id="rId2" Type="http://schemas.openxmlformats.org/officeDocument/2006/relationships/tags" Target="../tags/tag549.xml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560.xml"/><Relationship Id="rId8" Type="http://schemas.openxmlformats.org/officeDocument/2006/relationships/tags" Target="../tags/tag559.xml"/><Relationship Id="rId7" Type="http://schemas.openxmlformats.org/officeDocument/2006/relationships/tags" Target="../tags/tag558.xml"/><Relationship Id="rId6" Type="http://schemas.openxmlformats.org/officeDocument/2006/relationships/tags" Target="../tags/tag557.xml"/><Relationship Id="rId5" Type="http://schemas.openxmlformats.org/officeDocument/2006/relationships/tags" Target="../tags/tag556.xml"/><Relationship Id="rId4" Type="http://schemas.openxmlformats.org/officeDocument/2006/relationships/tags" Target="../tags/tag555.xml"/><Relationship Id="rId3" Type="http://schemas.openxmlformats.org/officeDocument/2006/relationships/image" Target="../media/image1.png"/><Relationship Id="rId2" Type="http://schemas.openxmlformats.org/officeDocument/2006/relationships/tags" Target="../tags/tag554.xml"/><Relationship Id="rId10" Type="http://schemas.openxmlformats.org/officeDocument/2006/relationships/tags" Target="../tags/tag561.xml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568.xml"/><Relationship Id="rId8" Type="http://schemas.openxmlformats.org/officeDocument/2006/relationships/tags" Target="../tags/tag567.xml"/><Relationship Id="rId7" Type="http://schemas.openxmlformats.org/officeDocument/2006/relationships/tags" Target="../tags/tag566.xml"/><Relationship Id="rId6" Type="http://schemas.openxmlformats.org/officeDocument/2006/relationships/tags" Target="../tags/tag565.xml"/><Relationship Id="rId5" Type="http://schemas.openxmlformats.org/officeDocument/2006/relationships/tags" Target="../tags/tag564.xml"/><Relationship Id="rId4" Type="http://schemas.openxmlformats.org/officeDocument/2006/relationships/tags" Target="../tags/tag563.xml"/><Relationship Id="rId3" Type="http://schemas.openxmlformats.org/officeDocument/2006/relationships/image" Target="../media/image2.png"/><Relationship Id="rId2" Type="http://schemas.openxmlformats.org/officeDocument/2006/relationships/tags" Target="../tags/tag562.xml"/><Relationship Id="rId19" Type="http://schemas.openxmlformats.org/officeDocument/2006/relationships/tags" Target="../tags/tag578.xml"/><Relationship Id="rId18" Type="http://schemas.openxmlformats.org/officeDocument/2006/relationships/tags" Target="../tags/tag577.xml"/><Relationship Id="rId17" Type="http://schemas.openxmlformats.org/officeDocument/2006/relationships/tags" Target="../tags/tag576.xml"/><Relationship Id="rId16" Type="http://schemas.openxmlformats.org/officeDocument/2006/relationships/tags" Target="../tags/tag575.xml"/><Relationship Id="rId15" Type="http://schemas.openxmlformats.org/officeDocument/2006/relationships/tags" Target="../tags/tag574.xml"/><Relationship Id="rId14" Type="http://schemas.openxmlformats.org/officeDocument/2006/relationships/tags" Target="../tags/tag573.xml"/><Relationship Id="rId13" Type="http://schemas.openxmlformats.org/officeDocument/2006/relationships/tags" Target="../tags/tag572.xml"/><Relationship Id="rId12" Type="http://schemas.openxmlformats.org/officeDocument/2006/relationships/tags" Target="../tags/tag571.xml"/><Relationship Id="rId11" Type="http://schemas.openxmlformats.org/officeDocument/2006/relationships/tags" Target="../tags/tag570.xml"/><Relationship Id="rId10" Type="http://schemas.openxmlformats.org/officeDocument/2006/relationships/tags" Target="../tags/tag56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585.xml"/><Relationship Id="rId8" Type="http://schemas.openxmlformats.org/officeDocument/2006/relationships/tags" Target="../tags/tag584.xml"/><Relationship Id="rId7" Type="http://schemas.openxmlformats.org/officeDocument/2006/relationships/tags" Target="../tags/tag583.xml"/><Relationship Id="rId6" Type="http://schemas.openxmlformats.org/officeDocument/2006/relationships/tags" Target="../tags/tag582.xml"/><Relationship Id="rId5" Type="http://schemas.openxmlformats.org/officeDocument/2006/relationships/tags" Target="../tags/tag581.xml"/><Relationship Id="rId4" Type="http://schemas.openxmlformats.org/officeDocument/2006/relationships/tags" Target="../tags/tag580.xml"/><Relationship Id="rId3" Type="http://schemas.openxmlformats.org/officeDocument/2006/relationships/image" Target="../media/image1.png"/><Relationship Id="rId2" Type="http://schemas.openxmlformats.org/officeDocument/2006/relationships/tags" Target="../tags/tag579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图下左标下右内-装饰上-默认位置-并列-63_14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7338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2590800"/>
          </a:xfrm>
          <a:custGeom>
            <a:avLst/>
            <a:gdLst>
              <a:gd name="connisteX0" fmla="*/ 0 w 10972800"/>
              <a:gd name="connsiteY0" fmla="*/ 203200 h 2590800"/>
              <a:gd name="connisteX1" fmla="*/ 203200 w 10972800"/>
              <a:gd name="connsiteY1" fmla="*/ 0 h 2590800"/>
              <a:gd name="connisteX2" fmla="*/ 10769600 w 10972800"/>
              <a:gd name="connsiteY2" fmla="*/ 0 h 2590800"/>
              <a:gd name="connisteX3" fmla="*/ 10972800 w 10972800"/>
              <a:gd name="connsiteY3" fmla="*/ 203200 h 2590800"/>
              <a:gd name="connisteX4" fmla="*/ 10972800 w 10972800"/>
              <a:gd name="connsiteY4" fmla="*/ 2387600 h 2590800"/>
              <a:gd name="connisteX5" fmla="*/ 10769600 w 10972800"/>
              <a:gd name="connsiteY5" fmla="*/ 2590800 h 2590800"/>
              <a:gd name="connisteX6" fmla="*/ 203200 w 10972800"/>
              <a:gd name="connsiteY6" fmla="*/ 2590800 h 2590800"/>
              <a:gd name="connisteX7" fmla="*/ 0 w 10972800"/>
              <a:gd name="connsiteY7" fmla="*/ 2387600 h 2590800"/>
              <a:gd name="connisteX8" fmla="*/ 0 w 10972800"/>
              <a:gd name="connsiteY8" fmla="*/ 2032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9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87600"/>
                </a:lnTo>
                <a:cubicBezTo>
                  <a:pt x="10972800" y="2499824"/>
                  <a:pt x="10881824" y="2590800"/>
                  <a:pt x="10769600" y="2590800"/>
                </a:cubicBezTo>
                <a:lnTo>
                  <a:pt x="203200" y="2590800"/>
                </a:lnTo>
                <a:cubicBezTo>
                  <a:pt x="90976" y="2590800"/>
                  <a:pt x="0" y="2499824"/>
                  <a:pt x="0" y="238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39624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1" hasCustomPrompt="1"/>
            <p:custDataLst>
              <p:tags r:id="rId8"/>
            </p:custDataLst>
          </p:nvPr>
        </p:nvSpPr>
        <p:spPr>
          <a:xfrm>
            <a:off x="4826000" y="41402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5613400" y="38100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613400" y="4267200"/>
            <a:ext cx="596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4648200" y="53340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3" hasCustomPrompt="1"/>
            <p:custDataLst>
              <p:tags r:id="rId12"/>
            </p:custDataLst>
          </p:nvPr>
        </p:nvSpPr>
        <p:spPr>
          <a:xfrm>
            <a:off x="4826000" y="55118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8" hasCustomPrompt="1"/>
            <p:custDataLst>
              <p:tags r:id="rId13"/>
            </p:custDataLst>
          </p:nvPr>
        </p:nvSpPr>
        <p:spPr>
          <a:xfrm>
            <a:off x="5613400" y="51816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5613400" y="5638800"/>
            <a:ext cx="596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4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521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0292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4521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50292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4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6096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8" hasCustomPrompt="1"/>
            <p:custDataLst>
              <p:tags r:id="rId10"/>
            </p:custDataLst>
          </p:nvPr>
        </p:nvSpPr>
        <p:spPr>
          <a:xfrm>
            <a:off x="28702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0226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0226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51308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2832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2832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6096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28702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30226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30226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3302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3860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2489200"/>
            <a:ext cx="10972800" cy="3759200"/>
          </a:xfrm>
          <a:custGeom>
            <a:avLst/>
            <a:gdLst>
              <a:gd name="connisteX0" fmla="*/ 0 w 10972800"/>
              <a:gd name="connsiteY0" fmla="*/ 203200 h 3759200"/>
              <a:gd name="connisteX1" fmla="*/ 203200 w 10972800"/>
              <a:gd name="connsiteY1" fmla="*/ 0 h 3759200"/>
              <a:gd name="connisteX2" fmla="*/ 10769600 w 10972800"/>
              <a:gd name="connsiteY2" fmla="*/ 0 h 3759200"/>
              <a:gd name="connisteX3" fmla="*/ 10972800 w 10972800"/>
              <a:gd name="connsiteY3" fmla="*/ 203200 h 3759200"/>
              <a:gd name="connisteX4" fmla="*/ 10972800 w 10972800"/>
              <a:gd name="connsiteY4" fmla="*/ 3556000 h 3759200"/>
              <a:gd name="connisteX5" fmla="*/ 10769600 w 10972800"/>
              <a:gd name="connsiteY5" fmla="*/ 3759200 h 3759200"/>
              <a:gd name="connisteX6" fmla="*/ 203200 w 10972800"/>
              <a:gd name="connsiteY6" fmla="*/ 3759200 h 3759200"/>
              <a:gd name="connisteX7" fmla="*/ 0 w 10972800"/>
              <a:gd name="connsiteY7" fmla="*/ 3556000 h 3759200"/>
              <a:gd name="connisteX8" fmla="*/ 0 w 109728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556000"/>
                </a:lnTo>
                <a:cubicBezTo>
                  <a:pt x="10972800" y="3668224"/>
                  <a:pt x="10881824" y="3759200"/>
                  <a:pt x="107696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117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8420100" y="609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1117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279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15240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1082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3_1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6096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6096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064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5212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4290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34290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3733800" y="4064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3733800" y="45212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2484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62484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6553200" y="4064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6553200" y="45212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90678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90678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9372600" y="4064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372600" y="45212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1750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609600"/>
            <a:ext cx="10972800" cy="2032000"/>
          </a:xfrm>
          <a:custGeom>
            <a:avLst/>
            <a:gdLst>
              <a:gd name="connisteX0" fmla="*/ 0 w 10972800"/>
              <a:gd name="connsiteY0" fmla="*/ 203200 h 2032000"/>
              <a:gd name="connisteX1" fmla="*/ 203200 w 10972800"/>
              <a:gd name="connsiteY1" fmla="*/ 0 h 2032000"/>
              <a:gd name="connisteX2" fmla="*/ 10769600 w 10972800"/>
              <a:gd name="connsiteY2" fmla="*/ 0 h 2032000"/>
              <a:gd name="connisteX3" fmla="*/ 10972800 w 10972800"/>
              <a:gd name="connsiteY3" fmla="*/ 203200 h 2032000"/>
              <a:gd name="connisteX4" fmla="*/ 10972800 w 10972800"/>
              <a:gd name="connsiteY4" fmla="*/ 1828800 h 2032000"/>
              <a:gd name="connisteX5" fmla="*/ 10769600 w 10972800"/>
              <a:gd name="connsiteY5" fmla="*/ 2032000 h 2032000"/>
              <a:gd name="connisteX6" fmla="*/ 203200 w 10972800"/>
              <a:gd name="connsiteY6" fmla="*/ 2032000 h 2032000"/>
              <a:gd name="connisteX7" fmla="*/ 0 w 10972800"/>
              <a:gd name="connsiteY7" fmla="*/ 1828800 h 2032000"/>
              <a:gd name="connisteX8" fmla="*/ 0 w 1097280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828800"/>
                </a:lnTo>
                <a:cubicBezTo>
                  <a:pt x="10972800" y="1941024"/>
                  <a:pt x="10881824" y="2032000"/>
                  <a:pt x="1076960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052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5052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4008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4008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3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1524000"/>
            <a:ext cx="10972800" cy="2489200"/>
          </a:xfrm>
          <a:custGeom>
            <a:avLst/>
            <a:gdLst>
              <a:gd name="connisteX0" fmla="*/ 0 w 10972800"/>
              <a:gd name="connsiteY0" fmla="*/ 203200 h 2489200"/>
              <a:gd name="connisteX1" fmla="*/ 203200 w 10972800"/>
              <a:gd name="connsiteY1" fmla="*/ 0 h 2489200"/>
              <a:gd name="connisteX2" fmla="*/ 10769600 w 10972800"/>
              <a:gd name="connsiteY2" fmla="*/ 0 h 2489200"/>
              <a:gd name="connisteX3" fmla="*/ 10972800 w 10972800"/>
              <a:gd name="connsiteY3" fmla="*/ 203200 h 2489200"/>
              <a:gd name="connisteX4" fmla="*/ 10972800 w 10972800"/>
              <a:gd name="connsiteY4" fmla="*/ 2286000 h 2489200"/>
              <a:gd name="connisteX5" fmla="*/ 10769600 w 10972800"/>
              <a:gd name="connsiteY5" fmla="*/ 2489200 h 2489200"/>
              <a:gd name="connisteX6" fmla="*/ 203200 w 10972800"/>
              <a:gd name="connsiteY6" fmla="*/ 2489200 h 2489200"/>
              <a:gd name="connisteX7" fmla="*/ 0 w 10972800"/>
              <a:gd name="connsiteY7" fmla="*/ 2286000 h 2489200"/>
              <a:gd name="connisteX8" fmla="*/ 0 w 109728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286000"/>
                </a:lnTo>
                <a:cubicBezTo>
                  <a:pt x="10972800" y="2398224"/>
                  <a:pt x="10881824" y="2489200"/>
                  <a:pt x="107696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1447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2514600" y="44704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2514600" y="5029200"/>
            <a:ext cx="1447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419600" y="44704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4419600" y="5029200"/>
            <a:ext cx="1447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6324600" y="44704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6324600" y="5029200"/>
            <a:ext cx="1447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8229600" y="44704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8229600" y="5029200"/>
            <a:ext cx="1447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10134600" y="44704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7" hasCustomPrompt="1"/>
            <p:custDataLst>
              <p:tags r:id="rId18"/>
            </p:custDataLst>
          </p:nvPr>
        </p:nvSpPr>
        <p:spPr>
          <a:xfrm>
            <a:off x="10134600" y="5029200"/>
            <a:ext cx="1447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10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52578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102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75184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708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708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97790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9314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9314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52578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54102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75184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76708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76708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97790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99314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9314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10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6096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28702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0226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0226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51308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2832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2832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6096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28702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30226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30226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51308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52832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52832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左叠-默认位置-并列-38_34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609600" y="15240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44196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9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4511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6248400" y="15240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10058400" y="15240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189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24511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096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14400" y="44069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14400" y="496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62484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6553200" y="44069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6553200" y="496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左表下右内-装饰右叠-默认位置-并列-60_2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5118100" y="23622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5105400" y="3784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105400" y="42926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8432800" y="23622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420100" y="3784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420100" y="42926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-方向错位-并列-26_19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4165600" y="1524000"/>
            <a:ext cx="7416800" cy="1473200"/>
          </a:xfrm>
          <a:custGeom>
            <a:avLst/>
            <a:gdLst>
              <a:gd name="connisteX0" fmla="*/ 0 w 7416800"/>
              <a:gd name="connsiteY0" fmla="*/ 0 h 1473200"/>
              <a:gd name="connisteX1" fmla="*/ 7213600 w 7416800"/>
              <a:gd name="connsiteY1" fmla="*/ 0 h 1473200"/>
              <a:gd name="connisteX2" fmla="*/ 7416800 w 7416800"/>
              <a:gd name="connsiteY2" fmla="*/ 203200 h 1473200"/>
              <a:gd name="connisteX3" fmla="*/ 7416800 w 7416800"/>
              <a:gd name="connsiteY3" fmla="*/ 1270000 h 1473200"/>
              <a:gd name="connisteX4" fmla="*/ 7213600 w 7416800"/>
              <a:gd name="connsiteY4" fmla="*/ 1473200 h 1473200"/>
              <a:gd name="connisteX5" fmla="*/ 0 w 7416800"/>
              <a:gd name="connsiteY5" fmla="*/ 1473200 h 1473200"/>
              <a:gd name="connisteX6" fmla="*/ 0 w 74168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7416800" h="1473200">
                <a:moveTo>
                  <a:pt x="0" y="0"/>
                </a:moveTo>
                <a:lnTo>
                  <a:pt x="7213600" y="0"/>
                </a:lnTo>
                <a:cubicBezTo>
                  <a:pt x="7325824" y="0"/>
                  <a:pt x="7416800" y="90976"/>
                  <a:pt x="7416800" y="203200"/>
                </a:cubicBezTo>
                <a:lnTo>
                  <a:pt x="7416800" y="1270000"/>
                </a:lnTo>
                <a:cubicBezTo>
                  <a:pt x="7416800" y="1382224"/>
                  <a:pt x="7325824" y="1473200"/>
                  <a:pt x="7213600" y="1473200"/>
                </a:cubicBezTo>
                <a:lnTo>
                  <a:pt x="0" y="147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609600" y="1524000"/>
            <a:ext cx="3556000" cy="1473200"/>
          </a:xfrm>
          <a:custGeom>
            <a:avLst/>
            <a:gdLst>
              <a:gd name="connisteX0" fmla="*/ 0 w 3556000"/>
              <a:gd name="connsiteY0" fmla="*/ 203200 h 1473200"/>
              <a:gd name="connisteX1" fmla="*/ 203200 w 3556000"/>
              <a:gd name="connsiteY1" fmla="*/ 0 h 1473200"/>
              <a:gd name="connisteX2" fmla="*/ 3556000 w 3556000"/>
              <a:gd name="connsiteY2" fmla="*/ 0 h 1473200"/>
              <a:gd name="connisteX3" fmla="*/ 3556000 w 3556000"/>
              <a:gd name="connsiteY3" fmla="*/ 1473200 h 1473200"/>
              <a:gd name="connisteX4" fmla="*/ 203200 w 3556000"/>
              <a:gd name="connsiteY4" fmla="*/ 1473200 h 1473200"/>
              <a:gd name="connisteX5" fmla="*/ 0 w 3556000"/>
              <a:gd name="connsiteY5" fmla="*/ 1270000 h 1473200"/>
              <a:gd name="connisteX6" fmla="*/ 0 w 35560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560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56000" y="0"/>
                </a:lnTo>
                <a:lnTo>
                  <a:pt x="35560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470400" y="1828800"/>
            <a:ext cx="6807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470400" y="2387600"/>
            <a:ext cx="6807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609600" y="3149600"/>
            <a:ext cx="7416800" cy="1473200"/>
          </a:xfrm>
          <a:custGeom>
            <a:avLst/>
            <a:gdLst>
              <a:gd name="connisteX0" fmla="*/ 0 w 7416800"/>
              <a:gd name="connsiteY0" fmla="*/ 203200 h 1473200"/>
              <a:gd name="connisteX1" fmla="*/ 203200 w 7416800"/>
              <a:gd name="connsiteY1" fmla="*/ 0 h 1473200"/>
              <a:gd name="connisteX2" fmla="*/ 7416800 w 7416800"/>
              <a:gd name="connsiteY2" fmla="*/ 0 h 1473200"/>
              <a:gd name="connisteX3" fmla="*/ 7416800 w 7416800"/>
              <a:gd name="connsiteY3" fmla="*/ 1473200 h 1473200"/>
              <a:gd name="connisteX4" fmla="*/ 203200 w 7416800"/>
              <a:gd name="connsiteY4" fmla="*/ 1473200 h 1473200"/>
              <a:gd name="connisteX5" fmla="*/ 0 w 7416800"/>
              <a:gd name="connsiteY5" fmla="*/ 1270000 h 1473200"/>
              <a:gd name="connisteX6" fmla="*/ 0 w 74168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7416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416800" y="0"/>
                </a:lnTo>
                <a:lnTo>
                  <a:pt x="74168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8026400" y="3149600"/>
            <a:ext cx="3556000" cy="1473200"/>
          </a:xfrm>
          <a:custGeom>
            <a:avLst/>
            <a:gdLst>
              <a:gd name="connisteX0" fmla="*/ 0 w 3556000"/>
              <a:gd name="connsiteY0" fmla="*/ 0 h 1473200"/>
              <a:gd name="connisteX1" fmla="*/ 3352800 w 3556000"/>
              <a:gd name="connsiteY1" fmla="*/ 0 h 1473200"/>
              <a:gd name="connisteX2" fmla="*/ 3556000 w 3556000"/>
              <a:gd name="connsiteY2" fmla="*/ 203200 h 1473200"/>
              <a:gd name="connisteX3" fmla="*/ 3556000 w 3556000"/>
              <a:gd name="connsiteY3" fmla="*/ 1270000 h 1473200"/>
              <a:gd name="connisteX4" fmla="*/ 3352800 w 3556000"/>
              <a:gd name="connsiteY4" fmla="*/ 1473200 h 1473200"/>
              <a:gd name="connisteX5" fmla="*/ 0 w 3556000"/>
              <a:gd name="connsiteY5" fmla="*/ 1473200 h 1473200"/>
              <a:gd name="connisteX6" fmla="*/ 0 w 35560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56000" h="1473200">
                <a:moveTo>
                  <a:pt x="0" y="0"/>
                </a:move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1270000"/>
                </a:lnTo>
                <a:cubicBezTo>
                  <a:pt x="3556000" y="1382224"/>
                  <a:pt x="3465024" y="1473200"/>
                  <a:pt x="3352800" y="1473200"/>
                </a:cubicBezTo>
                <a:lnTo>
                  <a:pt x="0" y="14732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914400" y="3454400"/>
            <a:ext cx="6807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14400" y="4013200"/>
            <a:ext cx="6807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4165600" y="4775200"/>
            <a:ext cx="7416800" cy="1473200"/>
          </a:xfrm>
          <a:custGeom>
            <a:avLst/>
            <a:gdLst>
              <a:gd name="connisteX0" fmla="*/ 0 w 7416800"/>
              <a:gd name="connsiteY0" fmla="*/ 0 h 1473200"/>
              <a:gd name="connisteX1" fmla="*/ 7213600 w 7416800"/>
              <a:gd name="connsiteY1" fmla="*/ 0 h 1473200"/>
              <a:gd name="connisteX2" fmla="*/ 7416800 w 7416800"/>
              <a:gd name="connsiteY2" fmla="*/ 203200 h 1473200"/>
              <a:gd name="connisteX3" fmla="*/ 7416800 w 7416800"/>
              <a:gd name="connsiteY3" fmla="*/ 1270000 h 1473200"/>
              <a:gd name="connisteX4" fmla="*/ 7213600 w 7416800"/>
              <a:gd name="connsiteY4" fmla="*/ 1473200 h 1473200"/>
              <a:gd name="connisteX5" fmla="*/ 0 w 7416800"/>
              <a:gd name="connsiteY5" fmla="*/ 1473200 h 1473200"/>
              <a:gd name="connisteX6" fmla="*/ 0 w 74168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7416800" h="1473200">
                <a:moveTo>
                  <a:pt x="0" y="0"/>
                </a:moveTo>
                <a:lnTo>
                  <a:pt x="7213600" y="0"/>
                </a:lnTo>
                <a:cubicBezTo>
                  <a:pt x="7325824" y="0"/>
                  <a:pt x="7416800" y="90976"/>
                  <a:pt x="7416800" y="203200"/>
                </a:cubicBezTo>
                <a:lnTo>
                  <a:pt x="7416800" y="1270000"/>
                </a:lnTo>
                <a:cubicBezTo>
                  <a:pt x="7416800" y="1382224"/>
                  <a:pt x="7325824" y="1473200"/>
                  <a:pt x="7213600" y="1473200"/>
                </a:cubicBezTo>
                <a:lnTo>
                  <a:pt x="0" y="147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609600" y="4775200"/>
            <a:ext cx="3556000" cy="1473200"/>
          </a:xfrm>
          <a:custGeom>
            <a:avLst/>
            <a:gdLst>
              <a:gd name="connisteX0" fmla="*/ 0 w 3556000"/>
              <a:gd name="connsiteY0" fmla="*/ 203200 h 1473200"/>
              <a:gd name="connisteX1" fmla="*/ 203200 w 3556000"/>
              <a:gd name="connsiteY1" fmla="*/ 0 h 1473200"/>
              <a:gd name="connisteX2" fmla="*/ 3556000 w 3556000"/>
              <a:gd name="connsiteY2" fmla="*/ 0 h 1473200"/>
              <a:gd name="connisteX3" fmla="*/ 3556000 w 3556000"/>
              <a:gd name="connsiteY3" fmla="*/ 1473200 h 1473200"/>
              <a:gd name="connisteX4" fmla="*/ 203200 w 3556000"/>
              <a:gd name="connsiteY4" fmla="*/ 1473200 h 1473200"/>
              <a:gd name="connisteX5" fmla="*/ 0 w 3556000"/>
              <a:gd name="connsiteY5" fmla="*/ 1270000 h 1473200"/>
              <a:gd name="connisteX6" fmla="*/ 0 w 35560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560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56000" y="0"/>
                </a:lnTo>
                <a:lnTo>
                  <a:pt x="35560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4470400" y="5080000"/>
            <a:ext cx="6807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4470400" y="5638800"/>
            <a:ext cx="6807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左-默认位置-并列-29_26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987800" y="11430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156200" y="10414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156200" y="15494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3987800" y="23622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5156200" y="22606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5156200" y="27686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4"/>
            </p:custDataLst>
          </p:nvPr>
        </p:nvSpPr>
        <p:spPr>
          <a:xfrm>
            <a:off x="3987800" y="35814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156200" y="34798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5156200" y="39878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图片占位符 22"/>
          <p:cNvSpPr>
            <a:spLocks noGrp="1"/>
          </p:cNvSpPr>
          <p:nvPr>
            <p:ph type="pic" idx="16399" hasCustomPrompt="1"/>
            <p:custDataLst>
              <p:tags r:id="rId17"/>
            </p:custDataLst>
          </p:nvPr>
        </p:nvSpPr>
        <p:spPr>
          <a:xfrm>
            <a:off x="3987800" y="48006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5156200" y="46990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5156200" y="52070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1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2108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46482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16000" y="5207000"/>
            <a:ext cx="4521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7747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654800" y="46482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5207000"/>
            <a:ext cx="4521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21082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2667000"/>
            <a:ext cx="312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1066800" y="41910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1066800" y="4749800"/>
            <a:ext cx="312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0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0" y="1524000"/>
            <a:ext cx="5486400" cy="4724400"/>
          </a:xfrm>
          <a:custGeom>
            <a:avLst/>
            <a:gdLst>
              <a:gd name="connisteX0" fmla="*/ 0 w 5486400"/>
              <a:gd name="connsiteY0" fmla="*/ 0 h 4724400"/>
              <a:gd name="connisteX1" fmla="*/ 5283200 w 5486400"/>
              <a:gd name="connsiteY1" fmla="*/ 0 h 4724400"/>
              <a:gd name="connisteX2" fmla="*/ 5486400 w 5486400"/>
              <a:gd name="connsiteY2" fmla="*/ 203200 h 4724400"/>
              <a:gd name="connisteX3" fmla="*/ 5486400 w 5486400"/>
              <a:gd name="connsiteY3" fmla="*/ 4521200 h 4724400"/>
              <a:gd name="connisteX4" fmla="*/ 5283200 w 5486400"/>
              <a:gd name="connsiteY4" fmla="*/ 4724400 h 4724400"/>
              <a:gd name="connisteX5" fmla="*/ 0 w 5486400"/>
              <a:gd name="connsiteY5" fmla="*/ 4724400 h 4724400"/>
              <a:gd name="connisteX6" fmla="*/ 0 w 5486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0"/>
                </a:move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486400 w 5486400"/>
              <a:gd name="connsiteY2" fmla="*/ 0 h 4724400"/>
              <a:gd name="connisteX3" fmla="*/ 5486400 w 5486400"/>
              <a:gd name="connsiteY3" fmla="*/ 4724400 h 4724400"/>
              <a:gd name="connisteX4" fmla="*/ 203200 w 5486400"/>
              <a:gd name="connsiteY4" fmla="*/ 4724400 h 4724400"/>
              <a:gd name="connisteX5" fmla="*/ 0 w 5486400"/>
              <a:gd name="connsiteY5" fmla="*/ 4521200 h 4724400"/>
              <a:gd name="connisteX6" fmla="*/ 0 w 5486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486400" y="0"/>
                </a:lnTo>
                <a:lnTo>
                  <a:pt x="5486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2209800"/>
            <a:ext cx="4572000" cy="33528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10972800" cy="2794000"/>
          </a:xfrm>
          <a:custGeom>
            <a:avLst/>
            <a:gdLst>
              <a:gd name="connisteX0" fmla="*/ 0 w 10972800"/>
              <a:gd name="connsiteY0" fmla="*/ 203200 h 2794000"/>
              <a:gd name="connisteX1" fmla="*/ 203200 w 10972800"/>
              <a:gd name="connsiteY1" fmla="*/ 0 h 2794000"/>
              <a:gd name="connisteX2" fmla="*/ 10769600 w 10972800"/>
              <a:gd name="connsiteY2" fmla="*/ 0 h 2794000"/>
              <a:gd name="connisteX3" fmla="*/ 10972800 w 10972800"/>
              <a:gd name="connsiteY3" fmla="*/ 203200 h 2794000"/>
              <a:gd name="connisteX4" fmla="*/ 10972800 w 10972800"/>
              <a:gd name="connsiteY4" fmla="*/ 2590800 h 2794000"/>
              <a:gd name="connisteX5" fmla="*/ 10769600 w 10972800"/>
              <a:gd name="connsiteY5" fmla="*/ 2794000 h 2794000"/>
              <a:gd name="connisteX6" fmla="*/ 203200 w 10972800"/>
              <a:gd name="connsiteY6" fmla="*/ 2794000 h 2794000"/>
              <a:gd name="connisteX7" fmla="*/ 0 w 10972800"/>
              <a:gd name="connsiteY7" fmla="*/ 2590800 h 2794000"/>
              <a:gd name="connisteX8" fmla="*/ 0 w 10972800"/>
              <a:gd name="connsiteY8" fmla="*/ 203200 h 279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79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590800"/>
                </a:lnTo>
                <a:cubicBezTo>
                  <a:pt x="10972800" y="2703024"/>
                  <a:pt x="10881824" y="2794000"/>
                  <a:pt x="10769600" y="2794000"/>
                </a:cubicBezTo>
                <a:lnTo>
                  <a:pt x="203200" y="2794000"/>
                </a:lnTo>
                <a:cubicBezTo>
                  <a:pt x="90976" y="2794000"/>
                  <a:pt x="0" y="2703024"/>
                  <a:pt x="0" y="2590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775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334000"/>
            <a:ext cx="518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400800" y="4775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400800" y="5334000"/>
            <a:ext cx="518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3_2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648200" y="3606800"/>
            <a:ext cx="6934200" cy="2641600"/>
          </a:xfrm>
          <a:custGeom>
            <a:avLst/>
            <a:gdLst>
              <a:gd name="connisteX0" fmla="*/ 0 w 6934200"/>
              <a:gd name="connsiteY0" fmla="*/ 0 h 2641600"/>
              <a:gd name="connisteX1" fmla="*/ 6934200 w 6934200"/>
              <a:gd name="connsiteY1" fmla="*/ 0 h 2641600"/>
              <a:gd name="connisteX2" fmla="*/ 6934200 w 6934200"/>
              <a:gd name="connsiteY2" fmla="*/ 2438400 h 2641600"/>
              <a:gd name="connisteX3" fmla="*/ 6731000 w 6934200"/>
              <a:gd name="connsiteY3" fmla="*/ 2641600 h 2641600"/>
              <a:gd name="connisteX4" fmla="*/ 203200 w 6934200"/>
              <a:gd name="connsiteY4" fmla="*/ 2641600 h 2641600"/>
              <a:gd name="connisteX5" fmla="*/ 0 w 6934200"/>
              <a:gd name="connsiteY5" fmla="*/ 2438400 h 2641600"/>
              <a:gd name="connisteX6" fmla="*/ 0 w 69342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0"/>
                </a:moveTo>
                <a:lnTo>
                  <a:pt x="6934200" y="0"/>
                </a:lnTo>
                <a:lnTo>
                  <a:pt x="6934200" y="2438400"/>
                </a:lnTo>
                <a:cubicBezTo>
                  <a:pt x="6934200" y="2550624"/>
                  <a:pt x="6843224" y="2641600"/>
                  <a:pt x="67310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648200" y="609600"/>
            <a:ext cx="6934200" cy="2997200"/>
          </a:xfrm>
          <a:custGeom>
            <a:avLst/>
            <a:gdLst>
              <a:gd name="connisteX0" fmla="*/ 0 w 6934200"/>
              <a:gd name="connsiteY0" fmla="*/ 203200 h 2997200"/>
              <a:gd name="connisteX1" fmla="*/ 203200 w 6934200"/>
              <a:gd name="connsiteY1" fmla="*/ 0 h 2997200"/>
              <a:gd name="connisteX2" fmla="*/ 6731000 w 6934200"/>
              <a:gd name="connsiteY2" fmla="*/ 0 h 2997200"/>
              <a:gd name="connisteX3" fmla="*/ 6934200 w 6934200"/>
              <a:gd name="connsiteY3" fmla="*/ 203200 h 2997200"/>
              <a:gd name="connisteX4" fmla="*/ 6934200 w 6934200"/>
              <a:gd name="connsiteY4" fmla="*/ 2997200 h 2997200"/>
              <a:gd name="connisteX5" fmla="*/ 0 w 6934200"/>
              <a:gd name="connsiteY5" fmla="*/ 2997200 h 2997200"/>
              <a:gd name="connisteX6" fmla="*/ 0 w 69342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4732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2644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7264400" y="14732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5758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575800" y="14732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5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15240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826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334000"/>
            <a:ext cx="213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5052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657600" y="4826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657600" y="5334000"/>
            <a:ext cx="213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4008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4826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6553200" y="5334000"/>
            <a:ext cx="213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92964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448800" y="4826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448800" y="5334000"/>
            <a:ext cx="213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2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5306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609600"/>
            <a:ext cx="10972800" cy="2387600"/>
          </a:xfrm>
          <a:custGeom>
            <a:avLst/>
            <a:gdLst>
              <a:gd name="connisteX0" fmla="*/ 0 w 10972800"/>
              <a:gd name="connsiteY0" fmla="*/ 203200 h 2387600"/>
              <a:gd name="connisteX1" fmla="*/ 203200 w 10972800"/>
              <a:gd name="connsiteY1" fmla="*/ 0 h 2387600"/>
              <a:gd name="connisteX2" fmla="*/ 10769600 w 10972800"/>
              <a:gd name="connsiteY2" fmla="*/ 0 h 2387600"/>
              <a:gd name="connisteX3" fmla="*/ 10972800 w 10972800"/>
              <a:gd name="connsiteY3" fmla="*/ 203200 h 2387600"/>
              <a:gd name="connisteX4" fmla="*/ 10972800 w 10972800"/>
              <a:gd name="connsiteY4" fmla="*/ 2184400 h 2387600"/>
              <a:gd name="connisteX5" fmla="*/ 10769600 w 10972800"/>
              <a:gd name="connsiteY5" fmla="*/ 2387600 h 2387600"/>
              <a:gd name="connisteX6" fmla="*/ 203200 w 10972800"/>
              <a:gd name="connsiteY6" fmla="*/ 2387600 h 2387600"/>
              <a:gd name="connisteX7" fmla="*/ 0 w 10972800"/>
              <a:gd name="connsiteY7" fmla="*/ 2184400 h 2387600"/>
              <a:gd name="connisteX8" fmla="*/ 0 w 10972800"/>
              <a:gd name="connsiteY8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84400"/>
                </a:lnTo>
                <a:cubicBezTo>
                  <a:pt x="10972800" y="2296624"/>
                  <a:pt x="10881824" y="2387600"/>
                  <a:pt x="107696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35306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40894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8343900" y="35306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343900" y="40894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648200" y="51562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4648200" y="57150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8343900" y="51562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8343900" y="57150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2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609600" y="40132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6096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1676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8" hasCustomPrompt="1"/>
            <p:custDataLst>
              <p:tags r:id="rId10"/>
            </p:custDataLst>
          </p:nvPr>
        </p:nvSpPr>
        <p:spPr>
          <a:xfrm>
            <a:off x="28956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048000" y="15240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048000" y="2032000"/>
            <a:ext cx="1676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51816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334000" y="15240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334000" y="2032000"/>
            <a:ext cx="1676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74676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0" y="15240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0" y="2032000"/>
            <a:ext cx="1676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97536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9906000" y="15240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9906000" y="2032000"/>
            <a:ext cx="1676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30988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1176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71628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3152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315200" y="11176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96774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8298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829800" y="11176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中内右图-装饰上-默认位置-并列-43_35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041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6002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3733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292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1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479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2336800"/>
          </a:xfrm>
          <a:custGeom>
            <a:avLst/>
            <a:gdLst>
              <a:gd name="connisteX0" fmla="*/ 0 w 10972800"/>
              <a:gd name="connsiteY0" fmla="*/ 203200 h 2336800"/>
              <a:gd name="connisteX1" fmla="*/ 203200 w 10972800"/>
              <a:gd name="connsiteY1" fmla="*/ 0 h 2336800"/>
              <a:gd name="connisteX2" fmla="*/ 10769600 w 10972800"/>
              <a:gd name="connsiteY2" fmla="*/ 0 h 2336800"/>
              <a:gd name="connisteX3" fmla="*/ 10972800 w 10972800"/>
              <a:gd name="connsiteY3" fmla="*/ 203200 h 2336800"/>
              <a:gd name="connisteX4" fmla="*/ 10972800 w 10972800"/>
              <a:gd name="connsiteY4" fmla="*/ 2133600 h 2336800"/>
              <a:gd name="connisteX5" fmla="*/ 10769600 w 10972800"/>
              <a:gd name="connsiteY5" fmla="*/ 2336800 h 2336800"/>
              <a:gd name="connisteX6" fmla="*/ 203200 w 10972800"/>
              <a:gd name="connsiteY6" fmla="*/ 2336800 h 2336800"/>
              <a:gd name="connisteX7" fmla="*/ 0 w 10972800"/>
              <a:gd name="connsiteY7" fmla="*/ 2133600 h 2336800"/>
              <a:gd name="connisteX8" fmla="*/ 0 w 109728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33600"/>
                </a:lnTo>
                <a:cubicBezTo>
                  <a:pt x="10972800" y="2245824"/>
                  <a:pt x="10881824" y="2336800"/>
                  <a:pt x="107696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5181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400800" y="44704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400800" y="5029200"/>
            <a:ext cx="5181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4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33020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3860800"/>
            <a:ext cx="508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图下右内-装饰无-默认位置-并列-7_30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648200" y="609600"/>
            <a:ext cx="6934200" cy="2794000"/>
          </a:xfrm>
          <a:custGeom>
            <a:avLst/>
            <a:gdLst>
              <a:gd name="connisteX0" fmla="*/ 0 w 6934200"/>
              <a:gd name="connsiteY0" fmla="*/ 203200 h 2794000"/>
              <a:gd name="connisteX1" fmla="*/ 203200 w 6934200"/>
              <a:gd name="connsiteY1" fmla="*/ 0 h 2794000"/>
              <a:gd name="connisteX2" fmla="*/ 6731000 w 6934200"/>
              <a:gd name="connsiteY2" fmla="*/ 0 h 2794000"/>
              <a:gd name="connisteX3" fmla="*/ 6934200 w 6934200"/>
              <a:gd name="connsiteY3" fmla="*/ 203200 h 2794000"/>
              <a:gd name="connisteX4" fmla="*/ 6934200 w 6934200"/>
              <a:gd name="connsiteY4" fmla="*/ 2590800 h 2794000"/>
              <a:gd name="connisteX5" fmla="*/ 6731000 w 6934200"/>
              <a:gd name="connsiteY5" fmla="*/ 2794000 h 2794000"/>
              <a:gd name="connisteX6" fmla="*/ 203200 w 6934200"/>
              <a:gd name="connsiteY6" fmla="*/ 2794000 h 2794000"/>
              <a:gd name="connisteX7" fmla="*/ 0 w 6934200"/>
              <a:gd name="connsiteY7" fmla="*/ 2590800 h 2794000"/>
              <a:gd name="connisteX8" fmla="*/ 0 w 6934200"/>
              <a:gd name="connsiteY8" fmla="*/ 203200 h 279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79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590800"/>
                </a:lnTo>
                <a:cubicBezTo>
                  <a:pt x="6934200" y="2703024"/>
                  <a:pt x="6843224" y="2794000"/>
                  <a:pt x="6731000" y="2794000"/>
                </a:cubicBezTo>
                <a:lnTo>
                  <a:pt x="203200" y="2794000"/>
                </a:lnTo>
                <a:cubicBezTo>
                  <a:pt x="90976" y="2794000"/>
                  <a:pt x="0" y="2703024"/>
                  <a:pt x="0" y="2590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8"/>
            </p:custDataLst>
          </p:nvPr>
        </p:nvSpPr>
        <p:spPr>
          <a:xfrm>
            <a:off x="5219700" y="29972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4" hasCustomPrompt="1"/>
            <p:custDataLst>
              <p:tags r:id="rId9"/>
            </p:custDataLst>
          </p:nvPr>
        </p:nvSpPr>
        <p:spPr>
          <a:xfrm>
            <a:off x="5397500" y="31750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4648200" y="39624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48200" y="44196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7734300" y="29972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6" hasCustomPrompt="1"/>
            <p:custDataLst>
              <p:tags r:id="rId13"/>
            </p:custDataLst>
          </p:nvPr>
        </p:nvSpPr>
        <p:spPr>
          <a:xfrm>
            <a:off x="7912100" y="31750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7162800" y="39624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7162800" y="44196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9" hasCustomPrompt="1"/>
            <p:custDataLst>
              <p:tags r:id="rId16"/>
            </p:custDataLst>
          </p:nvPr>
        </p:nvSpPr>
        <p:spPr>
          <a:xfrm>
            <a:off x="10248900" y="29972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图片占位符 22"/>
          <p:cNvSpPr>
            <a:spLocks noGrp="1"/>
          </p:cNvSpPr>
          <p:nvPr>
            <p:ph type="pic" idx="16398" hasCustomPrompt="1"/>
            <p:custDataLst>
              <p:tags r:id="rId17"/>
            </p:custDataLst>
          </p:nvPr>
        </p:nvSpPr>
        <p:spPr>
          <a:xfrm>
            <a:off x="10426700" y="31750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1" hasCustomPrompt="1"/>
            <p:custDataLst>
              <p:tags r:id="rId18"/>
            </p:custDataLst>
          </p:nvPr>
        </p:nvSpPr>
        <p:spPr>
          <a:xfrm>
            <a:off x="9677400" y="39624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2" hasCustomPrompt="1"/>
            <p:custDataLst>
              <p:tags r:id="rId19"/>
            </p:custDataLst>
          </p:nvPr>
        </p:nvSpPr>
        <p:spPr>
          <a:xfrm>
            <a:off x="9677400" y="44196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1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3581400" cy="4724400"/>
          </a:xfrm>
          <a:custGeom>
            <a:avLst/>
            <a:gdLst>
              <a:gd name="connisteX0" fmla="*/ 0 w 3581400"/>
              <a:gd name="connsiteY0" fmla="*/ 203200 h 4724400"/>
              <a:gd name="connisteX1" fmla="*/ 203200 w 3581400"/>
              <a:gd name="connsiteY1" fmla="*/ 0 h 4724400"/>
              <a:gd name="connisteX2" fmla="*/ 3581400 w 3581400"/>
              <a:gd name="connsiteY2" fmla="*/ 0 h 4724400"/>
              <a:gd name="connisteX3" fmla="*/ 3581400 w 3581400"/>
              <a:gd name="connsiteY3" fmla="*/ 4724400 h 4724400"/>
              <a:gd name="connisteX4" fmla="*/ 203200 w 3581400"/>
              <a:gd name="connsiteY4" fmla="*/ 4724400 h 4724400"/>
              <a:gd name="connisteX5" fmla="*/ 0 w 3581400"/>
              <a:gd name="connsiteY5" fmla="*/ 4521200 h 4724400"/>
              <a:gd name="connisteX6" fmla="*/ 0 w 3581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191000" y="1524000"/>
            <a:ext cx="7391400" cy="4724400"/>
          </a:xfrm>
          <a:custGeom>
            <a:avLst/>
            <a:gdLst>
              <a:gd name="connisteX0" fmla="*/ 0 w 7391400"/>
              <a:gd name="connsiteY0" fmla="*/ 0 h 4724400"/>
              <a:gd name="connisteX1" fmla="*/ 7188200 w 7391400"/>
              <a:gd name="connsiteY1" fmla="*/ 0 h 4724400"/>
              <a:gd name="connisteX2" fmla="*/ 7391400 w 7391400"/>
              <a:gd name="connsiteY2" fmla="*/ 203200 h 4724400"/>
              <a:gd name="connisteX3" fmla="*/ 7391400 w 7391400"/>
              <a:gd name="connsiteY3" fmla="*/ 4521200 h 4724400"/>
              <a:gd name="connisteX4" fmla="*/ 7188200 w 7391400"/>
              <a:gd name="connsiteY4" fmla="*/ 4724400 h 4724400"/>
              <a:gd name="connisteX5" fmla="*/ 0 w 7391400"/>
              <a:gd name="connsiteY5" fmla="*/ 4724400 h 4724400"/>
              <a:gd name="connisteX6" fmla="*/ 0 w 7391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7391400" h="4724400">
                <a:moveTo>
                  <a:pt x="0" y="0"/>
                </a:move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4521200"/>
                </a:lnTo>
                <a:cubicBezTo>
                  <a:pt x="7391400" y="4633424"/>
                  <a:pt x="7300424" y="4724400"/>
                  <a:pt x="7188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648200" y="2108200"/>
            <a:ext cx="6477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648200" y="2667000"/>
            <a:ext cx="6477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648200" y="4191000"/>
            <a:ext cx="6477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48200" y="4749800"/>
            <a:ext cx="6477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6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81534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8153400" y="3403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305800" y="34036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305800" y="3911600"/>
            <a:ext cx="3276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81534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305800" y="51308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305800" y="5638800"/>
            <a:ext cx="3276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9_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5334000" cy="3556000"/>
          </a:xfrm>
          <a:custGeom>
            <a:avLst/>
            <a:gdLst>
              <a:gd name="connisteX0" fmla="*/ 0 w 5334000"/>
              <a:gd name="connsiteY0" fmla="*/ 203200 h 3556000"/>
              <a:gd name="connisteX1" fmla="*/ 203200 w 5334000"/>
              <a:gd name="connsiteY1" fmla="*/ 0 h 3556000"/>
              <a:gd name="connisteX2" fmla="*/ 5130800 w 5334000"/>
              <a:gd name="connsiteY2" fmla="*/ 0 h 3556000"/>
              <a:gd name="connisteX3" fmla="*/ 5334000 w 5334000"/>
              <a:gd name="connsiteY3" fmla="*/ 203200 h 3556000"/>
              <a:gd name="connisteX4" fmla="*/ 5334000 w 5334000"/>
              <a:gd name="connsiteY4" fmla="*/ 3352800 h 3556000"/>
              <a:gd name="connisteX5" fmla="*/ 5130800 w 5334000"/>
              <a:gd name="connsiteY5" fmla="*/ 3556000 h 3556000"/>
              <a:gd name="connisteX6" fmla="*/ 203200 w 5334000"/>
              <a:gd name="connsiteY6" fmla="*/ 3556000 h 3556000"/>
              <a:gd name="connisteX7" fmla="*/ 0 w 5334000"/>
              <a:gd name="connsiteY7" fmla="*/ 3352800 h 3556000"/>
              <a:gd name="connisteX8" fmla="*/ 0 w 53340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3352800"/>
                </a:lnTo>
                <a:cubicBezTo>
                  <a:pt x="5334000" y="3465024"/>
                  <a:pt x="5243024" y="3556000"/>
                  <a:pt x="51308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384800"/>
            <a:ext cx="5334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943600"/>
            <a:ext cx="53340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内容占位符 14"/>
          <p:cNvSpPr>
            <a:spLocks noGrp="1"/>
          </p:cNvSpPr>
          <p:nvPr>
            <p:ph idx="16391" hasCustomPrompt="1"/>
            <p:custDataLst>
              <p:tags r:id="rId9"/>
            </p:custDataLst>
          </p:nvPr>
        </p:nvSpPr>
        <p:spPr>
          <a:xfrm>
            <a:off x="6248400" y="1524000"/>
            <a:ext cx="5334000" cy="3556000"/>
          </a:xfrm>
          <a:custGeom>
            <a:avLst/>
            <a:gdLst>
              <a:gd name="connisteX0" fmla="*/ 0 w 5334000"/>
              <a:gd name="connsiteY0" fmla="*/ 203200 h 3556000"/>
              <a:gd name="connisteX1" fmla="*/ 203200 w 5334000"/>
              <a:gd name="connsiteY1" fmla="*/ 0 h 3556000"/>
              <a:gd name="connisteX2" fmla="*/ 5130800 w 5334000"/>
              <a:gd name="connsiteY2" fmla="*/ 0 h 3556000"/>
              <a:gd name="connisteX3" fmla="*/ 5334000 w 5334000"/>
              <a:gd name="connsiteY3" fmla="*/ 203200 h 3556000"/>
              <a:gd name="connisteX4" fmla="*/ 5334000 w 5334000"/>
              <a:gd name="connsiteY4" fmla="*/ 3352800 h 3556000"/>
              <a:gd name="connisteX5" fmla="*/ 5130800 w 5334000"/>
              <a:gd name="connsiteY5" fmla="*/ 3556000 h 3556000"/>
              <a:gd name="connisteX6" fmla="*/ 203200 w 5334000"/>
              <a:gd name="connsiteY6" fmla="*/ 3556000 h 3556000"/>
              <a:gd name="connisteX7" fmla="*/ 0 w 5334000"/>
              <a:gd name="connsiteY7" fmla="*/ 3352800 h 3556000"/>
              <a:gd name="connisteX8" fmla="*/ 0 w 53340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3352800"/>
                </a:lnTo>
                <a:cubicBezTo>
                  <a:pt x="5334000" y="3465024"/>
                  <a:pt x="5243024" y="3556000"/>
                  <a:pt x="51308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248400" y="5384800"/>
            <a:ext cx="5334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248400" y="5943600"/>
            <a:ext cx="53340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32766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1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295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87" hasCustomPrompt="1"/>
            <p:custDataLst>
              <p:tags r:id="rId7"/>
            </p:custDataLst>
          </p:nvPr>
        </p:nvSpPr>
        <p:spPr>
          <a:xfrm>
            <a:off x="609600" y="2286000"/>
            <a:ext cx="10972800" cy="3962400"/>
          </a:xfrm>
          <a:custGeom>
            <a:avLst/>
            <a:gdLst>
              <a:gd name="connisteX0" fmla="*/ 0 w 10972800"/>
              <a:gd name="connsiteY0" fmla="*/ 203200 h 3962400"/>
              <a:gd name="connisteX1" fmla="*/ 203200 w 10972800"/>
              <a:gd name="connsiteY1" fmla="*/ 0 h 3962400"/>
              <a:gd name="connisteX2" fmla="*/ 10769600 w 10972800"/>
              <a:gd name="connsiteY2" fmla="*/ 0 h 3962400"/>
              <a:gd name="connisteX3" fmla="*/ 10972800 w 10972800"/>
              <a:gd name="connsiteY3" fmla="*/ 203200 h 3962400"/>
              <a:gd name="connisteX4" fmla="*/ 10972800 w 10972800"/>
              <a:gd name="connsiteY4" fmla="*/ 3759200 h 3962400"/>
              <a:gd name="connisteX5" fmla="*/ 10769600 w 10972800"/>
              <a:gd name="connsiteY5" fmla="*/ 3962400 h 3962400"/>
              <a:gd name="connisteX6" fmla="*/ 203200 w 10972800"/>
              <a:gd name="connsiteY6" fmla="*/ 3962400 h 3962400"/>
              <a:gd name="connisteX7" fmla="*/ 0 w 10972800"/>
              <a:gd name="connsiteY7" fmla="*/ 3759200 h 3962400"/>
              <a:gd name="connisteX8" fmla="*/ 0 w 10972800"/>
              <a:gd name="connsiteY8" fmla="*/ 203200 h 396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962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759200"/>
                </a:lnTo>
                <a:cubicBezTo>
                  <a:pt x="10972800" y="3871424"/>
                  <a:pt x="10881824" y="3962400"/>
                  <a:pt x="10769600" y="3962400"/>
                </a:cubicBezTo>
                <a:lnTo>
                  <a:pt x="203200" y="3962400"/>
                </a:lnTo>
                <a:cubicBezTo>
                  <a:pt x="90976" y="3962400"/>
                  <a:pt x="0" y="3871424"/>
                  <a:pt x="0" y="3759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2794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27940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3302000"/>
            <a:ext cx="3276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2000" y="48260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2000" y="5334000"/>
            <a:ext cx="3276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6385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86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5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7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398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 userDrawn="1">
            <p:ph type="title" hasCustomPrompt="1"/>
            <p:custDataLst>
              <p:tags r:id="rId4"/>
            </p:custDataLst>
          </p:nvPr>
        </p:nvSpPr>
        <p:spPr>
          <a:xfrm>
            <a:off x="8754110" y="643890"/>
            <a:ext cx="3038475" cy="1149350"/>
          </a:xfrm>
        </p:spPr>
        <p:txBody>
          <a:bodyPr vert="horz"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solidFill>
                  <a:srgbClr val="FFFFFF"/>
                </a:solidFill>
                <a:latin typeface="+mj-lt"/>
                <a:ea typeface="+mj-ea"/>
                <a:cs typeface="MiSans Medium" panose="00000600000000000000" charset="-122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11" name="日期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1651000"/>
            <a:ext cx="6097058" cy="4572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20XX YEAR</a:t>
            </a:r>
            <a:endParaRPr lang="zh-CN" altLang="en-US" dirty="0"/>
          </a:p>
        </p:txBody>
      </p:sp>
      <p:sp>
        <p:nvSpPr>
          <p:cNvPr id="7" name="标题 5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2159000"/>
            <a:ext cx="6352646" cy="2540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9" name="署名占位符 10"/>
          <p:cNvSpPr>
            <a:spLocks noGrp="1"/>
          </p:cNvSpPr>
          <p:nvPr>
            <p:ph type="body" sz="quarter" idx="16387" hasCustomPrompt="1"/>
            <p:custDataLst>
              <p:tags r:id="rId10"/>
            </p:custDataLst>
          </p:nvPr>
        </p:nvSpPr>
        <p:spPr>
          <a:xfrm>
            <a:off x="1016000" y="47498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7826049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7826561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7826305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7826049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9" Type="http://schemas.openxmlformats.org/officeDocument/2006/relationships/theme" Target="../theme/theme2.xml"/><Relationship Id="rId58" Type="http://schemas.openxmlformats.org/officeDocument/2006/relationships/tags" Target="../tags/tag593.xml"/><Relationship Id="rId57" Type="http://schemas.openxmlformats.org/officeDocument/2006/relationships/tags" Target="../tags/tag592.xml"/><Relationship Id="rId56" Type="http://schemas.openxmlformats.org/officeDocument/2006/relationships/tags" Target="../tags/tag591.xml"/><Relationship Id="rId55" Type="http://schemas.openxmlformats.org/officeDocument/2006/relationships/tags" Target="../tags/tag590.xml"/><Relationship Id="rId54" Type="http://schemas.openxmlformats.org/officeDocument/2006/relationships/tags" Target="../tags/tag589.xml"/><Relationship Id="rId53" Type="http://schemas.openxmlformats.org/officeDocument/2006/relationships/tags" Target="../tags/tag588.xml"/><Relationship Id="rId52" Type="http://schemas.openxmlformats.org/officeDocument/2006/relationships/tags" Target="../tags/tag587.xml"/><Relationship Id="rId51" Type="http://schemas.openxmlformats.org/officeDocument/2006/relationships/tags" Target="../tags/tag586.xml"/><Relationship Id="rId50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5.xml"/><Relationship Id="rId49" Type="http://schemas.openxmlformats.org/officeDocument/2006/relationships/slideLayout" Target="../slideLayouts/slideLayout59.xml"/><Relationship Id="rId48" Type="http://schemas.openxmlformats.org/officeDocument/2006/relationships/slideLayout" Target="../slideLayouts/slideLayout58.xml"/><Relationship Id="rId47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4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5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矩形 6"/>
          <p:cNvSpPr/>
          <p:nvPr userDrawn="1">
            <p:custDataLst>
              <p:tags r:id="rId56"/>
            </p:custDataLst>
          </p:nvPr>
        </p:nvSpPr>
        <p:spPr>
          <a:xfrm>
            <a:off x="0" y="6721475"/>
            <a:ext cx="12192000" cy="13716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3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5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tx1"/>
          </a:solidFill>
          <a:effectLst/>
          <a:uFill>
            <a:solidFill>
              <a:schemeClr val="bg1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tags" Target="../tags/tag595.xml"/><Relationship Id="rId1" Type="http://schemas.openxmlformats.org/officeDocument/2006/relationships/tags" Target="../tags/tag59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652.xml"/><Relationship Id="rId2" Type="http://schemas.openxmlformats.org/officeDocument/2006/relationships/tags" Target="../tags/tag651.xml"/><Relationship Id="rId1" Type="http://schemas.openxmlformats.org/officeDocument/2006/relationships/tags" Target="../tags/tag65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59.xml"/><Relationship Id="rId8" Type="http://schemas.openxmlformats.org/officeDocument/2006/relationships/tags" Target="../tags/tag658.xml"/><Relationship Id="rId7" Type="http://schemas.openxmlformats.org/officeDocument/2006/relationships/image" Target="../media/image8.jpeg"/><Relationship Id="rId6" Type="http://schemas.openxmlformats.org/officeDocument/2006/relationships/tags" Target="../tags/tag657.xml"/><Relationship Id="rId5" Type="http://schemas.openxmlformats.org/officeDocument/2006/relationships/tags" Target="../tags/tag656.xml"/><Relationship Id="rId4" Type="http://schemas.openxmlformats.org/officeDocument/2006/relationships/tags" Target="../tags/tag655.xml"/><Relationship Id="rId3" Type="http://schemas.openxmlformats.org/officeDocument/2006/relationships/image" Target="../media/image7.jpeg"/><Relationship Id="rId2" Type="http://schemas.openxmlformats.org/officeDocument/2006/relationships/tags" Target="../tags/tag654.xml"/><Relationship Id="rId11" Type="http://schemas.openxmlformats.org/officeDocument/2006/relationships/slideLayout" Target="../slideLayouts/slideLayout43.xml"/><Relationship Id="rId10" Type="http://schemas.openxmlformats.org/officeDocument/2006/relationships/tags" Target="../tags/tag660.xml"/><Relationship Id="rId1" Type="http://schemas.openxmlformats.org/officeDocument/2006/relationships/tags" Target="../tags/tag65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663.xml"/><Relationship Id="rId2" Type="http://schemas.openxmlformats.org/officeDocument/2006/relationships/tags" Target="../tags/tag662.xml"/><Relationship Id="rId1" Type="http://schemas.openxmlformats.org/officeDocument/2006/relationships/tags" Target="../tags/tag66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71.xml"/><Relationship Id="rId8" Type="http://schemas.openxmlformats.org/officeDocument/2006/relationships/tags" Target="../tags/tag670.xml"/><Relationship Id="rId7" Type="http://schemas.openxmlformats.org/officeDocument/2006/relationships/tags" Target="../tags/tag669.xml"/><Relationship Id="rId6" Type="http://schemas.openxmlformats.org/officeDocument/2006/relationships/tags" Target="../tags/tag668.xml"/><Relationship Id="rId5" Type="http://schemas.openxmlformats.org/officeDocument/2006/relationships/tags" Target="../tags/tag667.xml"/><Relationship Id="rId4" Type="http://schemas.openxmlformats.org/officeDocument/2006/relationships/tags" Target="../tags/tag666.xml"/><Relationship Id="rId3" Type="http://schemas.openxmlformats.org/officeDocument/2006/relationships/image" Target="../media/image9.png"/><Relationship Id="rId2" Type="http://schemas.openxmlformats.org/officeDocument/2006/relationships/tags" Target="../tags/tag665.xml"/><Relationship Id="rId11" Type="http://schemas.openxmlformats.org/officeDocument/2006/relationships/slideLayout" Target="../slideLayouts/slideLayout42.xml"/><Relationship Id="rId10" Type="http://schemas.openxmlformats.org/officeDocument/2006/relationships/tags" Target="../tags/tag672.xml"/><Relationship Id="rId1" Type="http://schemas.openxmlformats.org/officeDocument/2006/relationships/tags" Target="../tags/tag66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tags" Target="../tags/tag679.xml"/><Relationship Id="rId7" Type="http://schemas.openxmlformats.org/officeDocument/2006/relationships/image" Target="../media/image10.png"/><Relationship Id="rId6" Type="http://schemas.openxmlformats.org/officeDocument/2006/relationships/tags" Target="../tags/tag678.xml"/><Relationship Id="rId5" Type="http://schemas.openxmlformats.org/officeDocument/2006/relationships/tags" Target="../tags/tag677.xml"/><Relationship Id="rId4" Type="http://schemas.openxmlformats.org/officeDocument/2006/relationships/tags" Target="../tags/tag676.xml"/><Relationship Id="rId3" Type="http://schemas.openxmlformats.org/officeDocument/2006/relationships/tags" Target="../tags/tag675.xml"/><Relationship Id="rId2" Type="http://schemas.openxmlformats.org/officeDocument/2006/relationships/tags" Target="../tags/tag674.xml"/><Relationship Id="rId1" Type="http://schemas.openxmlformats.org/officeDocument/2006/relationships/tags" Target="../tags/tag67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86.xml"/><Relationship Id="rId8" Type="http://schemas.openxmlformats.org/officeDocument/2006/relationships/tags" Target="../tags/tag685.xml"/><Relationship Id="rId7" Type="http://schemas.openxmlformats.org/officeDocument/2006/relationships/tags" Target="../tags/tag684.xml"/><Relationship Id="rId6" Type="http://schemas.openxmlformats.org/officeDocument/2006/relationships/tags" Target="../tags/tag683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tags" Target="../tags/tag682.xml"/><Relationship Id="rId22" Type="http://schemas.openxmlformats.org/officeDocument/2006/relationships/slideLayout" Target="../slideLayouts/slideLayout40.xml"/><Relationship Id="rId21" Type="http://schemas.openxmlformats.org/officeDocument/2006/relationships/tags" Target="../tags/tag693.xml"/><Relationship Id="rId20" Type="http://schemas.openxmlformats.org/officeDocument/2006/relationships/image" Target="../media/image17.png"/><Relationship Id="rId2" Type="http://schemas.openxmlformats.org/officeDocument/2006/relationships/tags" Target="../tags/tag681.xml"/><Relationship Id="rId19" Type="http://schemas.openxmlformats.org/officeDocument/2006/relationships/tags" Target="../tags/tag692.xml"/><Relationship Id="rId18" Type="http://schemas.openxmlformats.org/officeDocument/2006/relationships/tags" Target="../tags/tag691.xml"/><Relationship Id="rId17" Type="http://schemas.openxmlformats.org/officeDocument/2006/relationships/image" Target="../media/image16.svg"/><Relationship Id="rId16" Type="http://schemas.openxmlformats.org/officeDocument/2006/relationships/image" Target="../media/image15.png"/><Relationship Id="rId15" Type="http://schemas.openxmlformats.org/officeDocument/2006/relationships/tags" Target="../tags/tag690.xml"/><Relationship Id="rId14" Type="http://schemas.openxmlformats.org/officeDocument/2006/relationships/tags" Target="../tags/tag689.xml"/><Relationship Id="rId13" Type="http://schemas.openxmlformats.org/officeDocument/2006/relationships/tags" Target="../tags/tag688.xml"/><Relationship Id="rId12" Type="http://schemas.openxmlformats.org/officeDocument/2006/relationships/tags" Target="../tags/tag687.xml"/><Relationship Id="rId11" Type="http://schemas.openxmlformats.org/officeDocument/2006/relationships/image" Target="../media/image14.svg"/><Relationship Id="rId10" Type="http://schemas.openxmlformats.org/officeDocument/2006/relationships/image" Target="../media/image13.png"/><Relationship Id="rId1" Type="http://schemas.openxmlformats.org/officeDocument/2006/relationships/tags" Target="../tags/tag680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9.xml"/><Relationship Id="rId6" Type="http://schemas.openxmlformats.org/officeDocument/2006/relationships/tags" Target="../tags/tag69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tags" Target="../tags/tag696.xml"/><Relationship Id="rId2" Type="http://schemas.openxmlformats.org/officeDocument/2006/relationships/tags" Target="../tags/tag695.xml"/><Relationship Id="rId1" Type="http://schemas.openxmlformats.org/officeDocument/2006/relationships/tags" Target="../tags/tag69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tags" Target="../tags/tag703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tags" Target="../tags/tag702.xml"/><Relationship Id="rId4" Type="http://schemas.openxmlformats.org/officeDocument/2006/relationships/tags" Target="../tags/tag701.xml"/><Relationship Id="rId3" Type="http://schemas.openxmlformats.org/officeDocument/2006/relationships/tags" Target="../tags/tag700.xml"/><Relationship Id="rId2" Type="http://schemas.openxmlformats.org/officeDocument/2006/relationships/tags" Target="../tags/tag699.xml"/><Relationship Id="rId1" Type="http://schemas.openxmlformats.org/officeDocument/2006/relationships/tags" Target="../tags/tag69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711.xml"/><Relationship Id="rId7" Type="http://schemas.openxmlformats.org/officeDocument/2006/relationships/tags" Target="../tags/tag710.xml"/><Relationship Id="rId6" Type="http://schemas.openxmlformats.org/officeDocument/2006/relationships/tags" Target="../tags/tag709.xml"/><Relationship Id="rId5" Type="http://schemas.openxmlformats.org/officeDocument/2006/relationships/tags" Target="../tags/tag708.xml"/><Relationship Id="rId4" Type="http://schemas.openxmlformats.org/officeDocument/2006/relationships/tags" Target="../tags/tag707.xml"/><Relationship Id="rId3" Type="http://schemas.openxmlformats.org/officeDocument/2006/relationships/tags" Target="../tags/tag706.xml"/><Relationship Id="rId2" Type="http://schemas.openxmlformats.org/officeDocument/2006/relationships/tags" Target="../tags/tag705.xml"/><Relationship Id="rId11" Type="http://schemas.openxmlformats.org/officeDocument/2006/relationships/slideLayout" Target="../slideLayouts/slideLayout37.xml"/><Relationship Id="rId10" Type="http://schemas.openxmlformats.org/officeDocument/2006/relationships/tags" Target="../tags/tag712.xml"/><Relationship Id="rId1" Type="http://schemas.openxmlformats.org/officeDocument/2006/relationships/tags" Target="../tags/tag70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721.xml"/><Relationship Id="rId8" Type="http://schemas.openxmlformats.org/officeDocument/2006/relationships/tags" Target="../tags/tag720.xml"/><Relationship Id="rId7" Type="http://schemas.openxmlformats.org/officeDocument/2006/relationships/tags" Target="../tags/tag719.xml"/><Relationship Id="rId6" Type="http://schemas.openxmlformats.org/officeDocument/2006/relationships/tags" Target="../tags/tag718.xml"/><Relationship Id="rId5" Type="http://schemas.openxmlformats.org/officeDocument/2006/relationships/tags" Target="../tags/tag717.xml"/><Relationship Id="rId4" Type="http://schemas.openxmlformats.org/officeDocument/2006/relationships/tags" Target="../tags/tag716.xml"/><Relationship Id="rId3" Type="http://schemas.openxmlformats.org/officeDocument/2006/relationships/tags" Target="../tags/tag715.xml"/><Relationship Id="rId2" Type="http://schemas.openxmlformats.org/officeDocument/2006/relationships/tags" Target="../tags/tag714.xml"/><Relationship Id="rId14" Type="http://schemas.openxmlformats.org/officeDocument/2006/relationships/slideLayout" Target="../slideLayouts/slideLayout36.xml"/><Relationship Id="rId13" Type="http://schemas.openxmlformats.org/officeDocument/2006/relationships/tags" Target="../tags/tag723.xml"/><Relationship Id="rId12" Type="http://schemas.openxmlformats.org/officeDocument/2006/relationships/image" Target="../media/image24.png"/><Relationship Id="rId11" Type="http://schemas.openxmlformats.org/officeDocument/2006/relationships/image" Target="../media/image23.png"/><Relationship Id="rId10" Type="http://schemas.openxmlformats.org/officeDocument/2006/relationships/tags" Target="../tags/tag722.xml"/><Relationship Id="rId1" Type="http://schemas.openxmlformats.org/officeDocument/2006/relationships/tags" Target="../tags/tag71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04.xml"/><Relationship Id="rId8" Type="http://schemas.openxmlformats.org/officeDocument/2006/relationships/tags" Target="../tags/tag603.xml"/><Relationship Id="rId7" Type="http://schemas.openxmlformats.org/officeDocument/2006/relationships/tags" Target="../tags/tag602.xml"/><Relationship Id="rId6" Type="http://schemas.openxmlformats.org/officeDocument/2006/relationships/tags" Target="../tags/tag601.xml"/><Relationship Id="rId5" Type="http://schemas.openxmlformats.org/officeDocument/2006/relationships/tags" Target="../tags/tag600.xml"/><Relationship Id="rId4" Type="http://schemas.openxmlformats.org/officeDocument/2006/relationships/tags" Target="../tags/tag599.xml"/><Relationship Id="rId3" Type="http://schemas.openxmlformats.org/officeDocument/2006/relationships/tags" Target="../tags/tag598.xml"/><Relationship Id="rId2" Type="http://schemas.openxmlformats.org/officeDocument/2006/relationships/tags" Target="../tags/tag597.xml"/><Relationship Id="rId16" Type="http://schemas.openxmlformats.org/officeDocument/2006/relationships/slideLayout" Target="../slideLayouts/slideLayout49.xml"/><Relationship Id="rId15" Type="http://schemas.openxmlformats.org/officeDocument/2006/relationships/tags" Target="../tags/tag610.xml"/><Relationship Id="rId14" Type="http://schemas.openxmlformats.org/officeDocument/2006/relationships/tags" Target="../tags/tag609.xml"/><Relationship Id="rId13" Type="http://schemas.openxmlformats.org/officeDocument/2006/relationships/tags" Target="../tags/tag608.xml"/><Relationship Id="rId12" Type="http://schemas.openxmlformats.org/officeDocument/2006/relationships/tags" Target="../tags/tag607.xml"/><Relationship Id="rId11" Type="http://schemas.openxmlformats.org/officeDocument/2006/relationships/tags" Target="../tags/tag606.xml"/><Relationship Id="rId10" Type="http://schemas.openxmlformats.org/officeDocument/2006/relationships/tags" Target="../tags/tag605.xml"/><Relationship Id="rId1" Type="http://schemas.openxmlformats.org/officeDocument/2006/relationships/tags" Target="../tags/tag59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732.xml"/><Relationship Id="rId8" Type="http://schemas.openxmlformats.org/officeDocument/2006/relationships/tags" Target="../tags/tag731.xml"/><Relationship Id="rId7" Type="http://schemas.openxmlformats.org/officeDocument/2006/relationships/tags" Target="../tags/tag730.xml"/><Relationship Id="rId6" Type="http://schemas.openxmlformats.org/officeDocument/2006/relationships/tags" Target="../tags/tag729.xml"/><Relationship Id="rId5" Type="http://schemas.openxmlformats.org/officeDocument/2006/relationships/tags" Target="../tags/tag728.xml"/><Relationship Id="rId4" Type="http://schemas.openxmlformats.org/officeDocument/2006/relationships/tags" Target="../tags/tag727.xml"/><Relationship Id="rId3" Type="http://schemas.openxmlformats.org/officeDocument/2006/relationships/tags" Target="../tags/tag726.xml"/><Relationship Id="rId2" Type="http://schemas.openxmlformats.org/officeDocument/2006/relationships/tags" Target="../tags/tag725.xml"/><Relationship Id="rId17" Type="http://schemas.openxmlformats.org/officeDocument/2006/relationships/slideLayout" Target="../slideLayouts/slideLayout35.xml"/><Relationship Id="rId16" Type="http://schemas.openxmlformats.org/officeDocument/2006/relationships/tags" Target="../tags/tag737.xml"/><Relationship Id="rId15" Type="http://schemas.openxmlformats.org/officeDocument/2006/relationships/image" Target="../media/image26.png"/><Relationship Id="rId14" Type="http://schemas.openxmlformats.org/officeDocument/2006/relationships/image" Target="../media/image25.png"/><Relationship Id="rId13" Type="http://schemas.openxmlformats.org/officeDocument/2006/relationships/tags" Target="../tags/tag736.xml"/><Relationship Id="rId12" Type="http://schemas.openxmlformats.org/officeDocument/2006/relationships/tags" Target="../tags/tag735.xml"/><Relationship Id="rId11" Type="http://schemas.openxmlformats.org/officeDocument/2006/relationships/tags" Target="../tags/tag734.xml"/><Relationship Id="rId10" Type="http://schemas.openxmlformats.org/officeDocument/2006/relationships/tags" Target="../tags/tag733.xml"/><Relationship Id="rId1" Type="http://schemas.openxmlformats.org/officeDocument/2006/relationships/tags" Target="../tags/tag72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746.xml"/><Relationship Id="rId8" Type="http://schemas.openxmlformats.org/officeDocument/2006/relationships/tags" Target="../tags/tag745.xml"/><Relationship Id="rId7" Type="http://schemas.openxmlformats.org/officeDocument/2006/relationships/tags" Target="../tags/tag744.xml"/><Relationship Id="rId6" Type="http://schemas.openxmlformats.org/officeDocument/2006/relationships/tags" Target="../tags/tag743.xml"/><Relationship Id="rId5" Type="http://schemas.openxmlformats.org/officeDocument/2006/relationships/tags" Target="../tags/tag742.xml"/><Relationship Id="rId4" Type="http://schemas.openxmlformats.org/officeDocument/2006/relationships/tags" Target="../tags/tag741.xml"/><Relationship Id="rId3" Type="http://schemas.openxmlformats.org/officeDocument/2006/relationships/tags" Target="../tags/tag740.xml"/><Relationship Id="rId2" Type="http://schemas.openxmlformats.org/officeDocument/2006/relationships/tags" Target="../tags/tag739.xml"/><Relationship Id="rId13" Type="http://schemas.openxmlformats.org/officeDocument/2006/relationships/slideLayout" Target="../slideLayouts/slideLayout34.xml"/><Relationship Id="rId12" Type="http://schemas.openxmlformats.org/officeDocument/2006/relationships/tags" Target="../tags/tag747.xml"/><Relationship Id="rId11" Type="http://schemas.openxmlformats.org/officeDocument/2006/relationships/image" Target="../media/image28.png"/><Relationship Id="rId10" Type="http://schemas.openxmlformats.org/officeDocument/2006/relationships/image" Target="../media/image27.png"/><Relationship Id="rId1" Type="http://schemas.openxmlformats.org/officeDocument/2006/relationships/tags" Target="../tags/tag73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756.xml"/><Relationship Id="rId8" Type="http://schemas.openxmlformats.org/officeDocument/2006/relationships/tags" Target="../tags/tag755.xml"/><Relationship Id="rId7" Type="http://schemas.openxmlformats.org/officeDocument/2006/relationships/tags" Target="../tags/tag754.xml"/><Relationship Id="rId6" Type="http://schemas.openxmlformats.org/officeDocument/2006/relationships/tags" Target="../tags/tag753.xml"/><Relationship Id="rId5" Type="http://schemas.openxmlformats.org/officeDocument/2006/relationships/tags" Target="../tags/tag752.xml"/><Relationship Id="rId4" Type="http://schemas.openxmlformats.org/officeDocument/2006/relationships/tags" Target="../tags/tag751.xml"/><Relationship Id="rId3" Type="http://schemas.openxmlformats.org/officeDocument/2006/relationships/tags" Target="../tags/tag750.xml"/><Relationship Id="rId2" Type="http://schemas.openxmlformats.org/officeDocument/2006/relationships/tags" Target="../tags/tag749.xml"/><Relationship Id="rId18" Type="http://schemas.openxmlformats.org/officeDocument/2006/relationships/slideLayout" Target="../slideLayouts/slideLayout33.xml"/><Relationship Id="rId17" Type="http://schemas.openxmlformats.org/officeDocument/2006/relationships/tags" Target="../tags/tag761.xml"/><Relationship Id="rId16" Type="http://schemas.openxmlformats.org/officeDocument/2006/relationships/image" Target="../media/image31.png"/><Relationship Id="rId15" Type="http://schemas.openxmlformats.org/officeDocument/2006/relationships/image" Target="../media/image30.png"/><Relationship Id="rId14" Type="http://schemas.openxmlformats.org/officeDocument/2006/relationships/image" Target="../media/image29.png"/><Relationship Id="rId13" Type="http://schemas.openxmlformats.org/officeDocument/2006/relationships/tags" Target="../tags/tag760.xml"/><Relationship Id="rId12" Type="http://schemas.openxmlformats.org/officeDocument/2006/relationships/tags" Target="../tags/tag759.xml"/><Relationship Id="rId11" Type="http://schemas.openxmlformats.org/officeDocument/2006/relationships/tags" Target="../tags/tag758.xml"/><Relationship Id="rId10" Type="http://schemas.openxmlformats.org/officeDocument/2006/relationships/tags" Target="../tags/tag757.xml"/><Relationship Id="rId1" Type="http://schemas.openxmlformats.org/officeDocument/2006/relationships/tags" Target="../tags/tag748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2.xml"/><Relationship Id="rId6" Type="http://schemas.openxmlformats.org/officeDocument/2006/relationships/tags" Target="../tags/tag765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tags" Target="../tags/tag764.xml"/><Relationship Id="rId2" Type="http://schemas.openxmlformats.org/officeDocument/2006/relationships/tags" Target="../tags/tag763.xml"/><Relationship Id="rId1" Type="http://schemas.openxmlformats.org/officeDocument/2006/relationships/tags" Target="../tags/tag76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771.xml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tags" Target="../tags/tag770.xml"/><Relationship Id="rId4" Type="http://schemas.openxmlformats.org/officeDocument/2006/relationships/tags" Target="../tags/tag769.xml"/><Relationship Id="rId3" Type="http://schemas.openxmlformats.org/officeDocument/2006/relationships/tags" Target="../tags/tag768.xml"/><Relationship Id="rId2" Type="http://schemas.openxmlformats.org/officeDocument/2006/relationships/tags" Target="../tags/tag767.xml"/><Relationship Id="rId10" Type="http://schemas.openxmlformats.org/officeDocument/2006/relationships/slideLayout" Target="../slideLayouts/slideLayout31.xml"/><Relationship Id="rId1" Type="http://schemas.openxmlformats.org/officeDocument/2006/relationships/tags" Target="../tags/tag766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tags" Target="../tags/tag774.xml"/><Relationship Id="rId2" Type="http://schemas.openxmlformats.org/officeDocument/2006/relationships/tags" Target="../tags/tag773.xml"/><Relationship Id="rId11" Type="http://schemas.openxmlformats.org/officeDocument/2006/relationships/slideLayout" Target="../slideLayouts/slideLayout30.xml"/><Relationship Id="rId10" Type="http://schemas.openxmlformats.org/officeDocument/2006/relationships/tags" Target="../tags/tag775.xml"/><Relationship Id="rId1" Type="http://schemas.openxmlformats.org/officeDocument/2006/relationships/tags" Target="../tags/tag77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83.xml"/><Relationship Id="rId8" Type="http://schemas.openxmlformats.org/officeDocument/2006/relationships/tags" Target="../tags/tag782.xml"/><Relationship Id="rId7" Type="http://schemas.openxmlformats.org/officeDocument/2006/relationships/image" Target="../media/image43.jpeg"/><Relationship Id="rId6" Type="http://schemas.openxmlformats.org/officeDocument/2006/relationships/tags" Target="../tags/tag781.xml"/><Relationship Id="rId5" Type="http://schemas.openxmlformats.org/officeDocument/2006/relationships/tags" Target="../tags/tag780.xml"/><Relationship Id="rId4" Type="http://schemas.openxmlformats.org/officeDocument/2006/relationships/tags" Target="../tags/tag779.xml"/><Relationship Id="rId3" Type="http://schemas.openxmlformats.org/officeDocument/2006/relationships/tags" Target="../tags/tag778.xml"/><Relationship Id="rId2" Type="http://schemas.openxmlformats.org/officeDocument/2006/relationships/tags" Target="../tags/tag777.xml"/><Relationship Id="rId12" Type="http://schemas.openxmlformats.org/officeDocument/2006/relationships/slideLayout" Target="../slideLayouts/slideLayout29.xml"/><Relationship Id="rId11" Type="http://schemas.openxmlformats.org/officeDocument/2006/relationships/tags" Target="../tags/tag784.xml"/><Relationship Id="rId10" Type="http://schemas.openxmlformats.org/officeDocument/2006/relationships/image" Target="../media/image44.png"/><Relationship Id="rId1" Type="http://schemas.openxmlformats.org/officeDocument/2006/relationships/tags" Target="../tags/tag776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792.xml"/><Relationship Id="rId8" Type="http://schemas.openxmlformats.org/officeDocument/2006/relationships/image" Target="../media/image45.png"/><Relationship Id="rId7" Type="http://schemas.openxmlformats.org/officeDocument/2006/relationships/tags" Target="../tags/tag791.xml"/><Relationship Id="rId6" Type="http://schemas.openxmlformats.org/officeDocument/2006/relationships/tags" Target="../tags/tag790.xml"/><Relationship Id="rId5" Type="http://schemas.openxmlformats.org/officeDocument/2006/relationships/tags" Target="../tags/tag789.xml"/><Relationship Id="rId4" Type="http://schemas.openxmlformats.org/officeDocument/2006/relationships/tags" Target="../tags/tag788.xml"/><Relationship Id="rId3" Type="http://schemas.openxmlformats.org/officeDocument/2006/relationships/tags" Target="../tags/tag787.xml"/><Relationship Id="rId2" Type="http://schemas.openxmlformats.org/officeDocument/2006/relationships/tags" Target="../tags/tag786.xml"/><Relationship Id="rId10" Type="http://schemas.openxmlformats.org/officeDocument/2006/relationships/slideLayout" Target="../slideLayouts/slideLayout28.xml"/><Relationship Id="rId1" Type="http://schemas.openxmlformats.org/officeDocument/2006/relationships/tags" Target="../tags/tag78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800.xml"/><Relationship Id="rId8" Type="http://schemas.openxmlformats.org/officeDocument/2006/relationships/image" Target="../media/image46.png"/><Relationship Id="rId7" Type="http://schemas.openxmlformats.org/officeDocument/2006/relationships/tags" Target="../tags/tag799.xml"/><Relationship Id="rId6" Type="http://schemas.openxmlformats.org/officeDocument/2006/relationships/tags" Target="../tags/tag798.xml"/><Relationship Id="rId5" Type="http://schemas.openxmlformats.org/officeDocument/2006/relationships/tags" Target="../tags/tag797.xml"/><Relationship Id="rId4" Type="http://schemas.openxmlformats.org/officeDocument/2006/relationships/tags" Target="../tags/tag796.xml"/><Relationship Id="rId3" Type="http://schemas.openxmlformats.org/officeDocument/2006/relationships/tags" Target="../tags/tag795.xml"/><Relationship Id="rId2" Type="http://schemas.openxmlformats.org/officeDocument/2006/relationships/tags" Target="../tags/tag794.xml"/><Relationship Id="rId10" Type="http://schemas.openxmlformats.org/officeDocument/2006/relationships/slideLayout" Target="../slideLayouts/slideLayout27.xml"/><Relationship Id="rId1" Type="http://schemas.openxmlformats.org/officeDocument/2006/relationships/tags" Target="../tags/tag793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tags" Target="../tags/tag806.xml"/><Relationship Id="rId7" Type="http://schemas.openxmlformats.org/officeDocument/2006/relationships/tags" Target="../tags/tag805.xml"/><Relationship Id="rId6" Type="http://schemas.openxmlformats.org/officeDocument/2006/relationships/tags" Target="../tags/tag804.xml"/><Relationship Id="rId5" Type="http://schemas.openxmlformats.org/officeDocument/2006/relationships/image" Target="../media/image48.svg"/><Relationship Id="rId4" Type="http://schemas.openxmlformats.org/officeDocument/2006/relationships/image" Target="../media/image47.png"/><Relationship Id="rId3" Type="http://schemas.openxmlformats.org/officeDocument/2006/relationships/tags" Target="../tags/tag803.xml"/><Relationship Id="rId24" Type="http://schemas.openxmlformats.org/officeDocument/2006/relationships/slideLayout" Target="../slideLayouts/slideLayout26.xml"/><Relationship Id="rId23" Type="http://schemas.openxmlformats.org/officeDocument/2006/relationships/tags" Target="../tags/tag815.xml"/><Relationship Id="rId22" Type="http://schemas.openxmlformats.org/officeDocument/2006/relationships/tags" Target="../tags/tag814.xml"/><Relationship Id="rId21" Type="http://schemas.openxmlformats.org/officeDocument/2006/relationships/tags" Target="../tags/tag813.xml"/><Relationship Id="rId20" Type="http://schemas.openxmlformats.org/officeDocument/2006/relationships/image" Target="../media/image54.svg"/><Relationship Id="rId2" Type="http://schemas.openxmlformats.org/officeDocument/2006/relationships/tags" Target="../tags/tag802.xml"/><Relationship Id="rId19" Type="http://schemas.openxmlformats.org/officeDocument/2006/relationships/image" Target="../media/image53.png"/><Relationship Id="rId18" Type="http://schemas.openxmlformats.org/officeDocument/2006/relationships/tags" Target="../tags/tag812.xml"/><Relationship Id="rId17" Type="http://schemas.openxmlformats.org/officeDocument/2006/relationships/tags" Target="../tags/tag811.xml"/><Relationship Id="rId16" Type="http://schemas.openxmlformats.org/officeDocument/2006/relationships/tags" Target="../tags/tag810.xml"/><Relationship Id="rId15" Type="http://schemas.openxmlformats.org/officeDocument/2006/relationships/image" Target="../media/image52.svg"/><Relationship Id="rId14" Type="http://schemas.openxmlformats.org/officeDocument/2006/relationships/image" Target="../media/image51.png"/><Relationship Id="rId13" Type="http://schemas.openxmlformats.org/officeDocument/2006/relationships/tags" Target="../tags/tag809.xml"/><Relationship Id="rId12" Type="http://schemas.openxmlformats.org/officeDocument/2006/relationships/tags" Target="../tags/tag808.xml"/><Relationship Id="rId11" Type="http://schemas.openxmlformats.org/officeDocument/2006/relationships/tags" Target="../tags/tag807.xml"/><Relationship Id="rId10" Type="http://schemas.openxmlformats.org/officeDocument/2006/relationships/image" Target="../media/image50.svg"/><Relationship Id="rId1" Type="http://schemas.openxmlformats.org/officeDocument/2006/relationships/tags" Target="../tags/tag80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19.xml"/><Relationship Id="rId8" Type="http://schemas.openxmlformats.org/officeDocument/2006/relationships/tags" Target="../tags/tag618.xml"/><Relationship Id="rId7" Type="http://schemas.openxmlformats.org/officeDocument/2006/relationships/tags" Target="../tags/tag617.xml"/><Relationship Id="rId6" Type="http://schemas.openxmlformats.org/officeDocument/2006/relationships/tags" Target="../tags/tag616.xml"/><Relationship Id="rId5" Type="http://schemas.openxmlformats.org/officeDocument/2006/relationships/tags" Target="../tags/tag615.xml"/><Relationship Id="rId4" Type="http://schemas.openxmlformats.org/officeDocument/2006/relationships/tags" Target="../tags/tag614.xml"/><Relationship Id="rId3" Type="http://schemas.openxmlformats.org/officeDocument/2006/relationships/tags" Target="../tags/tag613.xml"/><Relationship Id="rId2" Type="http://schemas.openxmlformats.org/officeDocument/2006/relationships/tags" Target="../tags/tag612.xml"/><Relationship Id="rId13" Type="http://schemas.openxmlformats.org/officeDocument/2006/relationships/slideLayout" Target="../slideLayouts/slideLayout48.xml"/><Relationship Id="rId12" Type="http://schemas.openxmlformats.org/officeDocument/2006/relationships/tags" Target="../tags/tag622.xml"/><Relationship Id="rId11" Type="http://schemas.openxmlformats.org/officeDocument/2006/relationships/tags" Target="../tags/tag621.xml"/><Relationship Id="rId10" Type="http://schemas.openxmlformats.org/officeDocument/2006/relationships/tags" Target="../tags/tag620.xml"/><Relationship Id="rId1" Type="http://schemas.openxmlformats.org/officeDocument/2006/relationships/tags" Target="../tags/tag611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6.jpeg"/><Relationship Id="rId8" Type="http://schemas.openxmlformats.org/officeDocument/2006/relationships/tags" Target="../tags/tag822.xml"/><Relationship Id="rId7" Type="http://schemas.openxmlformats.org/officeDocument/2006/relationships/tags" Target="../tags/tag821.xml"/><Relationship Id="rId6" Type="http://schemas.openxmlformats.org/officeDocument/2006/relationships/tags" Target="../tags/tag820.xml"/><Relationship Id="rId5" Type="http://schemas.openxmlformats.org/officeDocument/2006/relationships/tags" Target="../tags/tag819.xml"/><Relationship Id="rId4" Type="http://schemas.openxmlformats.org/officeDocument/2006/relationships/image" Target="../media/image55.jpeg"/><Relationship Id="rId3" Type="http://schemas.openxmlformats.org/officeDocument/2006/relationships/tags" Target="../tags/tag818.xml"/><Relationship Id="rId2" Type="http://schemas.openxmlformats.org/officeDocument/2006/relationships/tags" Target="../tags/tag817.xml"/><Relationship Id="rId18" Type="http://schemas.openxmlformats.org/officeDocument/2006/relationships/slideLayout" Target="../slideLayouts/slideLayout25.xml"/><Relationship Id="rId17" Type="http://schemas.openxmlformats.org/officeDocument/2006/relationships/tags" Target="../tags/tag829.xml"/><Relationship Id="rId16" Type="http://schemas.openxmlformats.org/officeDocument/2006/relationships/tags" Target="../tags/tag828.xml"/><Relationship Id="rId15" Type="http://schemas.openxmlformats.org/officeDocument/2006/relationships/tags" Target="../tags/tag827.xml"/><Relationship Id="rId14" Type="http://schemas.openxmlformats.org/officeDocument/2006/relationships/image" Target="../media/image57.jpeg"/><Relationship Id="rId13" Type="http://schemas.openxmlformats.org/officeDocument/2006/relationships/tags" Target="../tags/tag826.xml"/><Relationship Id="rId12" Type="http://schemas.openxmlformats.org/officeDocument/2006/relationships/tags" Target="../tags/tag825.xml"/><Relationship Id="rId11" Type="http://schemas.openxmlformats.org/officeDocument/2006/relationships/tags" Target="../tags/tag824.xml"/><Relationship Id="rId10" Type="http://schemas.openxmlformats.org/officeDocument/2006/relationships/tags" Target="../tags/tag823.xml"/><Relationship Id="rId1" Type="http://schemas.openxmlformats.org/officeDocument/2006/relationships/tags" Target="../tags/tag816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832.xml"/><Relationship Id="rId2" Type="http://schemas.openxmlformats.org/officeDocument/2006/relationships/tags" Target="../tags/tag831.xml"/><Relationship Id="rId1" Type="http://schemas.openxmlformats.org/officeDocument/2006/relationships/tags" Target="../tags/tag830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840.xml"/><Relationship Id="rId8" Type="http://schemas.openxmlformats.org/officeDocument/2006/relationships/tags" Target="../tags/tag839.xml"/><Relationship Id="rId7" Type="http://schemas.openxmlformats.org/officeDocument/2006/relationships/tags" Target="../tags/tag838.xml"/><Relationship Id="rId6" Type="http://schemas.openxmlformats.org/officeDocument/2006/relationships/tags" Target="../tags/tag837.xml"/><Relationship Id="rId5" Type="http://schemas.openxmlformats.org/officeDocument/2006/relationships/tags" Target="../tags/tag836.xml"/><Relationship Id="rId4" Type="http://schemas.openxmlformats.org/officeDocument/2006/relationships/tags" Target="../tags/tag835.xml"/><Relationship Id="rId3" Type="http://schemas.openxmlformats.org/officeDocument/2006/relationships/image" Target="../media/image58.png"/><Relationship Id="rId2" Type="http://schemas.openxmlformats.org/officeDocument/2006/relationships/tags" Target="../tags/tag834.xml"/><Relationship Id="rId12" Type="http://schemas.openxmlformats.org/officeDocument/2006/relationships/slideLayout" Target="../slideLayouts/slideLayout24.xml"/><Relationship Id="rId11" Type="http://schemas.openxmlformats.org/officeDocument/2006/relationships/tags" Target="../tags/tag842.xml"/><Relationship Id="rId10" Type="http://schemas.openxmlformats.org/officeDocument/2006/relationships/tags" Target="../tags/tag841.xml"/><Relationship Id="rId1" Type="http://schemas.openxmlformats.org/officeDocument/2006/relationships/tags" Target="../tags/tag833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851.xml"/><Relationship Id="rId8" Type="http://schemas.openxmlformats.org/officeDocument/2006/relationships/tags" Target="../tags/tag850.xml"/><Relationship Id="rId7" Type="http://schemas.openxmlformats.org/officeDocument/2006/relationships/tags" Target="../tags/tag849.xml"/><Relationship Id="rId6" Type="http://schemas.openxmlformats.org/officeDocument/2006/relationships/tags" Target="../tags/tag848.xml"/><Relationship Id="rId5" Type="http://schemas.openxmlformats.org/officeDocument/2006/relationships/tags" Target="../tags/tag847.xml"/><Relationship Id="rId4" Type="http://schemas.openxmlformats.org/officeDocument/2006/relationships/tags" Target="../tags/tag846.xml"/><Relationship Id="rId3" Type="http://schemas.openxmlformats.org/officeDocument/2006/relationships/tags" Target="../tags/tag845.xml"/><Relationship Id="rId2" Type="http://schemas.openxmlformats.org/officeDocument/2006/relationships/tags" Target="../tags/tag844.xml"/><Relationship Id="rId16" Type="http://schemas.openxmlformats.org/officeDocument/2006/relationships/slideLayout" Target="../slideLayouts/slideLayout23.xml"/><Relationship Id="rId15" Type="http://schemas.openxmlformats.org/officeDocument/2006/relationships/tags" Target="../tags/tag853.xml"/><Relationship Id="rId14" Type="http://schemas.openxmlformats.org/officeDocument/2006/relationships/image" Target="../media/image62.png"/><Relationship Id="rId13" Type="http://schemas.openxmlformats.org/officeDocument/2006/relationships/image" Target="../media/image61.png"/><Relationship Id="rId12" Type="http://schemas.openxmlformats.org/officeDocument/2006/relationships/image" Target="../media/image60.png"/><Relationship Id="rId11" Type="http://schemas.openxmlformats.org/officeDocument/2006/relationships/image" Target="../media/image59.png"/><Relationship Id="rId10" Type="http://schemas.openxmlformats.org/officeDocument/2006/relationships/tags" Target="../tags/tag852.xml"/><Relationship Id="rId1" Type="http://schemas.openxmlformats.org/officeDocument/2006/relationships/tags" Target="../tags/tag843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862.xml"/><Relationship Id="rId8" Type="http://schemas.openxmlformats.org/officeDocument/2006/relationships/tags" Target="../tags/tag861.xml"/><Relationship Id="rId7" Type="http://schemas.openxmlformats.org/officeDocument/2006/relationships/tags" Target="../tags/tag860.xml"/><Relationship Id="rId6" Type="http://schemas.openxmlformats.org/officeDocument/2006/relationships/tags" Target="../tags/tag859.xml"/><Relationship Id="rId5" Type="http://schemas.openxmlformats.org/officeDocument/2006/relationships/tags" Target="../tags/tag858.xml"/><Relationship Id="rId4" Type="http://schemas.openxmlformats.org/officeDocument/2006/relationships/tags" Target="../tags/tag857.xml"/><Relationship Id="rId3" Type="http://schemas.openxmlformats.org/officeDocument/2006/relationships/tags" Target="../tags/tag856.xml"/><Relationship Id="rId25" Type="http://schemas.openxmlformats.org/officeDocument/2006/relationships/slideLayout" Target="../slideLayouts/slideLayout22.xml"/><Relationship Id="rId24" Type="http://schemas.openxmlformats.org/officeDocument/2006/relationships/tags" Target="../tags/tag873.xml"/><Relationship Id="rId23" Type="http://schemas.openxmlformats.org/officeDocument/2006/relationships/image" Target="../media/image65.png"/><Relationship Id="rId22" Type="http://schemas.openxmlformats.org/officeDocument/2006/relationships/image" Target="../media/image64.png"/><Relationship Id="rId21" Type="http://schemas.openxmlformats.org/officeDocument/2006/relationships/image" Target="../media/image63.png"/><Relationship Id="rId20" Type="http://schemas.openxmlformats.org/officeDocument/2006/relationships/image" Target="../media/image62.png"/><Relationship Id="rId2" Type="http://schemas.openxmlformats.org/officeDocument/2006/relationships/tags" Target="../tags/tag855.xml"/><Relationship Id="rId19" Type="http://schemas.openxmlformats.org/officeDocument/2006/relationships/tags" Target="../tags/tag872.xml"/><Relationship Id="rId18" Type="http://schemas.openxmlformats.org/officeDocument/2006/relationships/tags" Target="../tags/tag871.xml"/><Relationship Id="rId17" Type="http://schemas.openxmlformats.org/officeDocument/2006/relationships/tags" Target="../tags/tag870.xml"/><Relationship Id="rId16" Type="http://schemas.openxmlformats.org/officeDocument/2006/relationships/tags" Target="../tags/tag869.xml"/><Relationship Id="rId15" Type="http://schemas.openxmlformats.org/officeDocument/2006/relationships/tags" Target="../tags/tag868.xml"/><Relationship Id="rId14" Type="http://schemas.openxmlformats.org/officeDocument/2006/relationships/tags" Target="../tags/tag867.xml"/><Relationship Id="rId13" Type="http://schemas.openxmlformats.org/officeDocument/2006/relationships/tags" Target="../tags/tag866.xml"/><Relationship Id="rId12" Type="http://schemas.openxmlformats.org/officeDocument/2006/relationships/tags" Target="../tags/tag865.xml"/><Relationship Id="rId11" Type="http://schemas.openxmlformats.org/officeDocument/2006/relationships/tags" Target="../tags/tag864.xml"/><Relationship Id="rId10" Type="http://schemas.openxmlformats.org/officeDocument/2006/relationships/tags" Target="../tags/tag863.xml"/><Relationship Id="rId1" Type="http://schemas.openxmlformats.org/officeDocument/2006/relationships/tags" Target="../tags/tag854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882.xml"/><Relationship Id="rId8" Type="http://schemas.openxmlformats.org/officeDocument/2006/relationships/tags" Target="../tags/tag881.xml"/><Relationship Id="rId7" Type="http://schemas.openxmlformats.org/officeDocument/2006/relationships/tags" Target="../tags/tag880.xml"/><Relationship Id="rId6" Type="http://schemas.openxmlformats.org/officeDocument/2006/relationships/tags" Target="../tags/tag879.xml"/><Relationship Id="rId5" Type="http://schemas.openxmlformats.org/officeDocument/2006/relationships/tags" Target="../tags/tag878.xml"/><Relationship Id="rId4" Type="http://schemas.openxmlformats.org/officeDocument/2006/relationships/tags" Target="../tags/tag877.xml"/><Relationship Id="rId3" Type="http://schemas.openxmlformats.org/officeDocument/2006/relationships/tags" Target="../tags/tag876.xml"/><Relationship Id="rId23" Type="http://schemas.openxmlformats.org/officeDocument/2006/relationships/slideLayout" Target="../slideLayouts/slideLayout21.xml"/><Relationship Id="rId22" Type="http://schemas.openxmlformats.org/officeDocument/2006/relationships/tags" Target="../tags/tag893.xml"/><Relationship Id="rId21" Type="http://schemas.openxmlformats.org/officeDocument/2006/relationships/image" Target="../media/image67.png"/><Relationship Id="rId20" Type="http://schemas.openxmlformats.org/officeDocument/2006/relationships/image" Target="../media/image66.png"/><Relationship Id="rId2" Type="http://schemas.openxmlformats.org/officeDocument/2006/relationships/tags" Target="../tags/tag875.xml"/><Relationship Id="rId19" Type="http://schemas.openxmlformats.org/officeDocument/2006/relationships/tags" Target="../tags/tag892.xml"/><Relationship Id="rId18" Type="http://schemas.openxmlformats.org/officeDocument/2006/relationships/tags" Target="../tags/tag891.xml"/><Relationship Id="rId17" Type="http://schemas.openxmlformats.org/officeDocument/2006/relationships/tags" Target="../tags/tag890.xml"/><Relationship Id="rId16" Type="http://schemas.openxmlformats.org/officeDocument/2006/relationships/tags" Target="../tags/tag889.xml"/><Relationship Id="rId15" Type="http://schemas.openxmlformats.org/officeDocument/2006/relationships/tags" Target="../tags/tag888.xml"/><Relationship Id="rId14" Type="http://schemas.openxmlformats.org/officeDocument/2006/relationships/tags" Target="../tags/tag887.xml"/><Relationship Id="rId13" Type="http://schemas.openxmlformats.org/officeDocument/2006/relationships/tags" Target="../tags/tag886.xml"/><Relationship Id="rId12" Type="http://schemas.openxmlformats.org/officeDocument/2006/relationships/tags" Target="../tags/tag885.xml"/><Relationship Id="rId11" Type="http://schemas.openxmlformats.org/officeDocument/2006/relationships/tags" Target="../tags/tag884.xml"/><Relationship Id="rId10" Type="http://schemas.openxmlformats.org/officeDocument/2006/relationships/tags" Target="../tags/tag883.xml"/><Relationship Id="rId1" Type="http://schemas.openxmlformats.org/officeDocument/2006/relationships/tags" Target="../tags/tag874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902.xml"/><Relationship Id="rId8" Type="http://schemas.openxmlformats.org/officeDocument/2006/relationships/tags" Target="../tags/tag901.xml"/><Relationship Id="rId7" Type="http://schemas.openxmlformats.org/officeDocument/2006/relationships/tags" Target="../tags/tag900.xml"/><Relationship Id="rId6" Type="http://schemas.openxmlformats.org/officeDocument/2006/relationships/tags" Target="../tags/tag899.xml"/><Relationship Id="rId5" Type="http://schemas.openxmlformats.org/officeDocument/2006/relationships/tags" Target="../tags/tag898.xml"/><Relationship Id="rId4" Type="http://schemas.openxmlformats.org/officeDocument/2006/relationships/tags" Target="../tags/tag897.xml"/><Relationship Id="rId3" Type="http://schemas.openxmlformats.org/officeDocument/2006/relationships/tags" Target="../tags/tag896.xml"/><Relationship Id="rId2" Type="http://schemas.openxmlformats.org/officeDocument/2006/relationships/tags" Target="../tags/tag895.xml"/><Relationship Id="rId19" Type="http://schemas.openxmlformats.org/officeDocument/2006/relationships/slideLayout" Target="../slideLayouts/slideLayout20.xml"/><Relationship Id="rId18" Type="http://schemas.openxmlformats.org/officeDocument/2006/relationships/tags" Target="../tags/tag908.xml"/><Relationship Id="rId17" Type="http://schemas.openxmlformats.org/officeDocument/2006/relationships/image" Target="../media/image70.png"/><Relationship Id="rId16" Type="http://schemas.openxmlformats.org/officeDocument/2006/relationships/image" Target="../media/image69.png"/><Relationship Id="rId15" Type="http://schemas.openxmlformats.org/officeDocument/2006/relationships/tags" Target="../tags/tag907.xml"/><Relationship Id="rId14" Type="http://schemas.openxmlformats.org/officeDocument/2006/relationships/image" Target="../media/image68.png"/><Relationship Id="rId13" Type="http://schemas.openxmlformats.org/officeDocument/2006/relationships/tags" Target="../tags/tag906.xml"/><Relationship Id="rId12" Type="http://schemas.openxmlformats.org/officeDocument/2006/relationships/tags" Target="../tags/tag905.xml"/><Relationship Id="rId11" Type="http://schemas.openxmlformats.org/officeDocument/2006/relationships/tags" Target="../tags/tag904.xml"/><Relationship Id="rId10" Type="http://schemas.openxmlformats.org/officeDocument/2006/relationships/tags" Target="../tags/tag903.xml"/><Relationship Id="rId1" Type="http://schemas.openxmlformats.org/officeDocument/2006/relationships/tags" Target="../tags/tag894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917.xml"/><Relationship Id="rId8" Type="http://schemas.openxmlformats.org/officeDocument/2006/relationships/tags" Target="../tags/tag916.xml"/><Relationship Id="rId7" Type="http://schemas.openxmlformats.org/officeDocument/2006/relationships/tags" Target="../tags/tag915.xml"/><Relationship Id="rId6" Type="http://schemas.openxmlformats.org/officeDocument/2006/relationships/tags" Target="../tags/tag914.xml"/><Relationship Id="rId5" Type="http://schemas.openxmlformats.org/officeDocument/2006/relationships/tags" Target="../tags/tag913.xml"/><Relationship Id="rId4" Type="http://schemas.openxmlformats.org/officeDocument/2006/relationships/tags" Target="../tags/tag912.xml"/><Relationship Id="rId3" Type="http://schemas.openxmlformats.org/officeDocument/2006/relationships/tags" Target="../tags/tag911.xml"/><Relationship Id="rId2" Type="http://schemas.openxmlformats.org/officeDocument/2006/relationships/tags" Target="../tags/tag91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918.xml"/><Relationship Id="rId11" Type="http://schemas.openxmlformats.org/officeDocument/2006/relationships/image" Target="../media/image72.png"/><Relationship Id="rId10" Type="http://schemas.openxmlformats.org/officeDocument/2006/relationships/image" Target="../media/image71.png"/><Relationship Id="rId1" Type="http://schemas.openxmlformats.org/officeDocument/2006/relationships/tags" Target="../tags/tag909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927.xml"/><Relationship Id="rId8" Type="http://schemas.openxmlformats.org/officeDocument/2006/relationships/tags" Target="../tags/tag926.xml"/><Relationship Id="rId7" Type="http://schemas.openxmlformats.org/officeDocument/2006/relationships/tags" Target="../tags/tag925.xml"/><Relationship Id="rId6" Type="http://schemas.openxmlformats.org/officeDocument/2006/relationships/tags" Target="../tags/tag924.xml"/><Relationship Id="rId5" Type="http://schemas.openxmlformats.org/officeDocument/2006/relationships/tags" Target="../tags/tag923.xml"/><Relationship Id="rId4" Type="http://schemas.openxmlformats.org/officeDocument/2006/relationships/tags" Target="../tags/tag922.xml"/><Relationship Id="rId3" Type="http://schemas.openxmlformats.org/officeDocument/2006/relationships/tags" Target="../tags/tag921.xml"/><Relationship Id="rId2" Type="http://schemas.openxmlformats.org/officeDocument/2006/relationships/tags" Target="../tags/tag920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932.xml"/><Relationship Id="rId15" Type="http://schemas.openxmlformats.org/officeDocument/2006/relationships/image" Target="../media/image74.png"/><Relationship Id="rId14" Type="http://schemas.openxmlformats.org/officeDocument/2006/relationships/image" Target="../media/image73.png"/><Relationship Id="rId13" Type="http://schemas.openxmlformats.org/officeDocument/2006/relationships/tags" Target="../tags/tag931.xml"/><Relationship Id="rId12" Type="http://schemas.openxmlformats.org/officeDocument/2006/relationships/tags" Target="../tags/tag930.xml"/><Relationship Id="rId11" Type="http://schemas.openxmlformats.org/officeDocument/2006/relationships/tags" Target="../tags/tag929.xml"/><Relationship Id="rId10" Type="http://schemas.openxmlformats.org/officeDocument/2006/relationships/tags" Target="../tags/tag928.xml"/><Relationship Id="rId1" Type="http://schemas.openxmlformats.org/officeDocument/2006/relationships/tags" Target="../tags/tag91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938.xml"/><Relationship Id="rId6" Type="http://schemas.openxmlformats.org/officeDocument/2006/relationships/image" Target="../media/image75.png"/><Relationship Id="rId5" Type="http://schemas.openxmlformats.org/officeDocument/2006/relationships/tags" Target="../tags/tag937.xml"/><Relationship Id="rId4" Type="http://schemas.openxmlformats.org/officeDocument/2006/relationships/tags" Target="../tags/tag936.xml"/><Relationship Id="rId3" Type="http://schemas.openxmlformats.org/officeDocument/2006/relationships/tags" Target="../tags/tag935.xml"/><Relationship Id="rId2" Type="http://schemas.openxmlformats.org/officeDocument/2006/relationships/tags" Target="../tags/tag934.xml"/><Relationship Id="rId1" Type="http://schemas.openxmlformats.org/officeDocument/2006/relationships/tags" Target="../tags/tag93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625.xml"/><Relationship Id="rId2" Type="http://schemas.openxmlformats.org/officeDocument/2006/relationships/tags" Target="../tags/tag624.xml"/><Relationship Id="rId1" Type="http://schemas.openxmlformats.org/officeDocument/2006/relationships/tags" Target="../tags/tag623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6.png"/><Relationship Id="rId8" Type="http://schemas.openxmlformats.org/officeDocument/2006/relationships/tags" Target="../tags/tag946.xml"/><Relationship Id="rId7" Type="http://schemas.openxmlformats.org/officeDocument/2006/relationships/tags" Target="../tags/tag945.xml"/><Relationship Id="rId6" Type="http://schemas.openxmlformats.org/officeDocument/2006/relationships/tags" Target="../tags/tag944.xml"/><Relationship Id="rId5" Type="http://schemas.openxmlformats.org/officeDocument/2006/relationships/tags" Target="../tags/tag943.xml"/><Relationship Id="rId4" Type="http://schemas.openxmlformats.org/officeDocument/2006/relationships/tags" Target="../tags/tag942.xml"/><Relationship Id="rId3" Type="http://schemas.openxmlformats.org/officeDocument/2006/relationships/tags" Target="../tags/tag941.xml"/><Relationship Id="rId2" Type="http://schemas.openxmlformats.org/officeDocument/2006/relationships/tags" Target="../tags/tag940.xml"/><Relationship Id="rId13" Type="http://schemas.openxmlformats.org/officeDocument/2006/relationships/slideLayout" Target="../slideLayouts/slideLayout16.xml"/><Relationship Id="rId12" Type="http://schemas.openxmlformats.org/officeDocument/2006/relationships/tags" Target="../tags/tag949.xml"/><Relationship Id="rId11" Type="http://schemas.openxmlformats.org/officeDocument/2006/relationships/tags" Target="../tags/tag948.xml"/><Relationship Id="rId10" Type="http://schemas.openxmlformats.org/officeDocument/2006/relationships/tags" Target="../tags/tag947.xml"/><Relationship Id="rId1" Type="http://schemas.openxmlformats.org/officeDocument/2006/relationships/tags" Target="../tags/tag939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958.xml"/><Relationship Id="rId8" Type="http://schemas.openxmlformats.org/officeDocument/2006/relationships/tags" Target="../tags/tag957.xml"/><Relationship Id="rId7" Type="http://schemas.openxmlformats.org/officeDocument/2006/relationships/tags" Target="../tags/tag956.xml"/><Relationship Id="rId6" Type="http://schemas.openxmlformats.org/officeDocument/2006/relationships/tags" Target="../tags/tag955.xml"/><Relationship Id="rId5" Type="http://schemas.openxmlformats.org/officeDocument/2006/relationships/tags" Target="../tags/tag954.xml"/><Relationship Id="rId4" Type="http://schemas.openxmlformats.org/officeDocument/2006/relationships/tags" Target="../tags/tag953.xml"/><Relationship Id="rId3" Type="http://schemas.openxmlformats.org/officeDocument/2006/relationships/tags" Target="../tags/tag952.xml"/><Relationship Id="rId20" Type="http://schemas.openxmlformats.org/officeDocument/2006/relationships/slideLayout" Target="../slideLayouts/slideLayout14.xml"/><Relationship Id="rId2" Type="http://schemas.openxmlformats.org/officeDocument/2006/relationships/tags" Target="../tags/tag951.xml"/><Relationship Id="rId19" Type="http://schemas.openxmlformats.org/officeDocument/2006/relationships/tags" Target="../tags/tag966.xml"/><Relationship Id="rId18" Type="http://schemas.openxmlformats.org/officeDocument/2006/relationships/image" Target="../media/image78.png"/><Relationship Id="rId17" Type="http://schemas.openxmlformats.org/officeDocument/2006/relationships/image" Target="../media/image77.png"/><Relationship Id="rId16" Type="http://schemas.openxmlformats.org/officeDocument/2006/relationships/tags" Target="../tags/tag965.xml"/><Relationship Id="rId15" Type="http://schemas.openxmlformats.org/officeDocument/2006/relationships/tags" Target="../tags/tag964.xml"/><Relationship Id="rId14" Type="http://schemas.openxmlformats.org/officeDocument/2006/relationships/tags" Target="../tags/tag963.xml"/><Relationship Id="rId13" Type="http://schemas.openxmlformats.org/officeDocument/2006/relationships/tags" Target="../tags/tag962.xml"/><Relationship Id="rId12" Type="http://schemas.openxmlformats.org/officeDocument/2006/relationships/tags" Target="../tags/tag961.xml"/><Relationship Id="rId11" Type="http://schemas.openxmlformats.org/officeDocument/2006/relationships/tags" Target="../tags/tag960.xml"/><Relationship Id="rId10" Type="http://schemas.openxmlformats.org/officeDocument/2006/relationships/tags" Target="../tags/tag959.xml"/><Relationship Id="rId1" Type="http://schemas.openxmlformats.org/officeDocument/2006/relationships/tags" Target="../tags/tag950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969.xml"/><Relationship Id="rId2" Type="http://schemas.openxmlformats.org/officeDocument/2006/relationships/tags" Target="../tags/tag968.xml"/><Relationship Id="rId1" Type="http://schemas.openxmlformats.org/officeDocument/2006/relationships/tags" Target="../tags/tag967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977.xml"/><Relationship Id="rId8" Type="http://schemas.openxmlformats.org/officeDocument/2006/relationships/image" Target="../media/image79.png"/><Relationship Id="rId7" Type="http://schemas.openxmlformats.org/officeDocument/2006/relationships/tags" Target="../tags/tag976.xml"/><Relationship Id="rId6" Type="http://schemas.openxmlformats.org/officeDocument/2006/relationships/tags" Target="../tags/tag975.xml"/><Relationship Id="rId5" Type="http://schemas.openxmlformats.org/officeDocument/2006/relationships/tags" Target="../tags/tag974.xml"/><Relationship Id="rId4" Type="http://schemas.openxmlformats.org/officeDocument/2006/relationships/tags" Target="../tags/tag973.xml"/><Relationship Id="rId3" Type="http://schemas.openxmlformats.org/officeDocument/2006/relationships/tags" Target="../tags/tag972.xml"/><Relationship Id="rId2" Type="http://schemas.openxmlformats.org/officeDocument/2006/relationships/tags" Target="../tags/tag971.xml"/><Relationship Id="rId10" Type="http://schemas.openxmlformats.org/officeDocument/2006/relationships/slideLayout" Target="../slideLayouts/slideLayout13.xml"/><Relationship Id="rId1" Type="http://schemas.openxmlformats.org/officeDocument/2006/relationships/tags" Target="../tags/tag970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985.xml"/><Relationship Id="rId8" Type="http://schemas.openxmlformats.org/officeDocument/2006/relationships/image" Target="../media/image80.png"/><Relationship Id="rId7" Type="http://schemas.openxmlformats.org/officeDocument/2006/relationships/tags" Target="../tags/tag984.xml"/><Relationship Id="rId6" Type="http://schemas.openxmlformats.org/officeDocument/2006/relationships/tags" Target="../tags/tag983.xml"/><Relationship Id="rId5" Type="http://schemas.openxmlformats.org/officeDocument/2006/relationships/tags" Target="../tags/tag982.xml"/><Relationship Id="rId4" Type="http://schemas.openxmlformats.org/officeDocument/2006/relationships/tags" Target="../tags/tag981.xml"/><Relationship Id="rId3" Type="http://schemas.openxmlformats.org/officeDocument/2006/relationships/tags" Target="../tags/tag980.xml"/><Relationship Id="rId2" Type="http://schemas.openxmlformats.org/officeDocument/2006/relationships/tags" Target="../tags/tag979.xml"/><Relationship Id="rId10" Type="http://schemas.openxmlformats.org/officeDocument/2006/relationships/slideLayout" Target="../slideLayouts/slideLayout13.xml"/><Relationship Id="rId1" Type="http://schemas.openxmlformats.org/officeDocument/2006/relationships/tags" Target="../tags/tag978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988.xml"/><Relationship Id="rId2" Type="http://schemas.openxmlformats.org/officeDocument/2006/relationships/tags" Target="../tags/tag987.xml"/><Relationship Id="rId1" Type="http://schemas.openxmlformats.org/officeDocument/2006/relationships/tags" Target="../tags/tag98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33.xml"/><Relationship Id="rId8" Type="http://schemas.openxmlformats.org/officeDocument/2006/relationships/tags" Target="../tags/tag632.xml"/><Relationship Id="rId7" Type="http://schemas.openxmlformats.org/officeDocument/2006/relationships/tags" Target="../tags/tag631.xml"/><Relationship Id="rId6" Type="http://schemas.openxmlformats.org/officeDocument/2006/relationships/tags" Target="../tags/tag630.xml"/><Relationship Id="rId5" Type="http://schemas.openxmlformats.org/officeDocument/2006/relationships/tags" Target="../tags/tag629.xml"/><Relationship Id="rId4" Type="http://schemas.openxmlformats.org/officeDocument/2006/relationships/tags" Target="../tags/tag628.xml"/><Relationship Id="rId3" Type="http://schemas.openxmlformats.org/officeDocument/2006/relationships/image" Target="../media/image4.jpeg"/><Relationship Id="rId2" Type="http://schemas.openxmlformats.org/officeDocument/2006/relationships/tags" Target="../tags/tag627.xml"/><Relationship Id="rId11" Type="http://schemas.openxmlformats.org/officeDocument/2006/relationships/slideLayout" Target="../slideLayouts/slideLayout46.xml"/><Relationship Id="rId10" Type="http://schemas.openxmlformats.org/officeDocument/2006/relationships/tags" Target="../tags/tag634.xml"/><Relationship Id="rId1" Type="http://schemas.openxmlformats.org/officeDocument/2006/relationships/tags" Target="../tags/tag62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637.xml"/><Relationship Id="rId2" Type="http://schemas.openxmlformats.org/officeDocument/2006/relationships/tags" Target="../tags/tag636.xml"/><Relationship Id="rId1" Type="http://schemas.openxmlformats.org/officeDocument/2006/relationships/tags" Target="../tags/tag635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5.xml"/><Relationship Id="rId6" Type="http://schemas.openxmlformats.org/officeDocument/2006/relationships/tags" Target="../tags/tag642.xml"/><Relationship Id="rId5" Type="http://schemas.openxmlformats.org/officeDocument/2006/relationships/tags" Target="../tags/tag641.xml"/><Relationship Id="rId4" Type="http://schemas.openxmlformats.org/officeDocument/2006/relationships/image" Target="../media/image5.jpeg"/><Relationship Id="rId3" Type="http://schemas.openxmlformats.org/officeDocument/2006/relationships/tags" Target="../tags/tag640.xml"/><Relationship Id="rId2" Type="http://schemas.openxmlformats.org/officeDocument/2006/relationships/tags" Target="../tags/tag639.xml"/><Relationship Id="rId1" Type="http://schemas.openxmlformats.org/officeDocument/2006/relationships/tags" Target="../tags/tag63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645.xml"/><Relationship Id="rId2" Type="http://schemas.openxmlformats.org/officeDocument/2006/relationships/tags" Target="../tags/tag644.xml"/><Relationship Id="rId1" Type="http://schemas.openxmlformats.org/officeDocument/2006/relationships/tags" Target="../tags/tag64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4.xml"/><Relationship Id="rId5" Type="http://schemas.openxmlformats.org/officeDocument/2006/relationships/tags" Target="../tags/tag649.xml"/><Relationship Id="rId4" Type="http://schemas.openxmlformats.org/officeDocument/2006/relationships/tags" Target="../tags/tag648.xml"/><Relationship Id="rId3" Type="http://schemas.openxmlformats.org/officeDocument/2006/relationships/image" Target="../media/image6.jpeg"/><Relationship Id="rId2" Type="http://schemas.openxmlformats.org/officeDocument/2006/relationships/tags" Target="../tags/tag647.xml"/><Relationship Id="rId1" Type="http://schemas.openxmlformats.org/officeDocument/2006/relationships/tags" Target="../tags/tag6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5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项目七 齿轮类零件设计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思政目标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AutoCAD机械绘图技巧</a:t>
            </a:r>
            <a:endParaRPr lang="zh-CN" altLang="en-US"/>
          </a:p>
        </p:txBody>
      </p:sp>
      <p:pic>
        <p:nvPicPr>
          <p:cNvPr id="3" name="内容占位符 2" descr="1f70e9b3-9aad-11f0-8eee-0a8f23b83154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2679" b="2679"/>
          <a:stretch>
            <a:fillRect/>
          </a:stretch>
        </p:blipFill>
        <p:spPr>
          <a:xfrm>
            <a:off x="609600" y="1524000"/>
            <a:ext cx="5334000" cy="3556000"/>
          </a:xfrm>
          <a:custGeom>
            <a:avLst/>
            <a:gdLst>
              <a:gd name="connisteX0" fmla="*/ 0 w 5334000"/>
              <a:gd name="connsiteY0" fmla="*/ 203200 h 3556000"/>
              <a:gd name="connisteX1" fmla="*/ 203200 w 5334000"/>
              <a:gd name="connsiteY1" fmla="*/ 0 h 3556000"/>
              <a:gd name="connisteX2" fmla="*/ 5130800 w 5334000"/>
              <a:gd name="connsiteY2" fmla="*/ 0 h 3556000"/>
              <a:gd name="connisteX3" fmla="*/ 5334000 w 5334000"/>
              <a:gd name="connsiteY3" fmla="*/ 203200 h 3556000"/>
              <a:gd name="connisteX4" fmla="*/ 5334000 w 5334000"/>
              <a:gd name="connsiteY4" fmla="*/ 3352800 h 3556000"/>
              <a:gd name="connisteX5" fmla="*/ 5130800 w 5334000"/>
              <a:gd name="connsiteY5" fmla="*/ 3556000 h 3556000"/>
              <a:gd name="connisteX6" fmla="*/ 203200 w 5334000"/>
              <a:gd name="connsiteY6" fmla="*/ 3556000 h 3556000"/>
              <a:gd name="connisteX7" fmla="*/ 0 w 5334000"/>
              <a:gd name="connsiteY7" fmla="*/ 3352800 h 3556000"/>
              <a:gd name="connisteX8" fmla="*/ 0 w 53340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3352800"/>
                </a:lnTo>
                <a:cubicBezTo>
                  <a:pt x="5334000" y="3465024"/>
                  <a:pt x="5243024" y="3556000"/>
                  <a:pt x="51308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AutoCAD技能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掌握齿轮类零件图绘制，灵活运用命令，高效完成机械绘图。</a:t>
            </a:r>
            <a:endParaRPr lang="zh-CN" altLang="en-US"/>
          </a:p>
        </p:txBody>
      </p:sp>
      <p:pic>
        <p:nvPicPr>
          <p:cNvPr id="6" name="内容占位符 5" descr="1f70eaad-9aad-11f0-8eee-0a8f23b83154"/>
          <p:cNvPicPr>
            <a:picLocks noChangeAspect="1"/>
          </p:cNvPicPr>
          <p:nvPr>
            <p:ph idx="16391"/>
            <p:custDataLst>
              <p:tags r:id="rId6"/>
            </p:custDataLst>
          </p:nvPr>
        </p:nvPicPr>
        <p:blipFill>
          <a:blip r:embed="rId7"/>
          <a:srcRect t="5595" b="5595"/>
          <a:stretch>
            <a:fillRect/>
          </a:stretch>
        </p:blipFill>
        <p:spPr>
          <a:xfrm>
            <a:off x="6248400" y="1524000"/>
            <a:ext cx="5334000" cy="3556000"/>
          </a:xfrm>
          <a:custGeom>
            <a:avLst/>
            <a:gdLst>
              <a:gd name="connisteX0" fmla="*/ 0 w 5334000"/>
              <a:gd name="connsiteY0" fmla="*/ 203200 h 3556000"/>
              <a:gd name="connisteX1" fmla="*/ 203200 w 5334000"/>
              <a:gd name="connsiteY1" fmla="*/ 0 h 3556000"/>
              <a:gd name="connisteX2" fmla="*/ 5130800 w 5334000"/>
              <a:gd name="connsiteY2" fmla="*/ 0 h 3556000"/>
              <a:gd name="connisteX3" fmla="*/ 5334000 w 5334000"/>
              <a:gd name="connsiteY3" fmla="*/ 203200 h 3556000"/>
              <a:gd name="connisteX4" fmla="*/ 5334000 w 5334000"/>
              <a:gd name="connsiteY4" fmla="*/ 3352800 h 3556000"/>
              <a:gd name="connisteX5" fmla="*/ 5130800 w 5334000"/>
              <a:gd name="connsiteY5" fmla="*/ 3556000 h 3556000"/>
              <a:gd name="connisteX6" fmla="*/ 203200 w 5334000"/>
              <a:gd name="connsiteY6" fmla="*/ 3556000 h 3556000"/>
              <a:gd name="connisteX7" fmla="*/ 0 w 5334000"/>
              <a:gd name="connsiteY7" fmla="*/ 3352800 h 3556000"/>
              <a:gd name="connisteX8" fmla="*/ 0 w 53340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3352800"/>
                </a:lnTo>
                <a:cubicBezTo>
                  <a:pt x="5334000" y="3465024"/>
                  <a:pt x="5243024" y="3556000"/>
                  <a:pt x="51308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时间管理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培养限时内产出优质绘图能力，体现精益求精职业精神。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任务一  圆柱直齿轮设计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pic>
        <p:nvPicPr>
          <p:cNvPr id="12" name="内容占位符 11" descr="/data/temp/1ed91a52-9aad-11f0-a24a-9acf34624a16.PNG1ed91a52-9aad-11f0-a24a-9acf34624a16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-7362" b="-7362"/>
          <a:stretch>
            <a:fillRect/>
          </a:stretch>
        </p:blipFill>
        <p:spPr>
          <a:xfrm>
            <a:off x="609600" y="609600"/>
            <a:ext cx="6934200" cy="5638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圆柱齿轮传动特点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圆柱齿轮传动结构紧凑、高效，适用范围广，但工艺复杂成本高。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圆柱齿轮类零件描述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圆柱齿轮类零件主视对称，侧视同心圆，需隐藏图层按1:1绘制。（27字）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>
          <a:xfrm>
            <a:off x="6995795" y="1524000"/>
            <a:ext cx="4586605" cy="47244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7347585" y="2108200"/>
            <a:ext cx="3777615" cy="406400"/>
          </a:xfrm>
        </p:spPr>
        <p:txBody>
          <a:bodyPr/>
          <a:p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配置绘图环境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347585" y="2667000"/>
            <a:ext cx="3777615" cy="1221105"/>
          </a:xfrm>
        </p:spPr>
        <p:txBody>
          <a:bodyPr/>
          <a:p>
            <a:r>
              <a:rPr lang="zh-CN" altLang="en-US"/>
              <a:t>启动AutoCAD 2024，以A3横向样板新建文件，命名为“圆柱齿轮”保存。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7347585" y="4191000"/>
            <a:ext cx="3777615" cy="406400"/>
          </a:xfrm>
        </p:spPr>
        <p:txBody>
          <a:bodyPr/>
          <a:p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新建图层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7346950" y="4749800"/>
            <a:ext cx="3778250" cy="914400"/>
          </a:xfrm>
        </p:spPr>
        <p:txBody>
          <a:bodyPr/>
          <a:p>
            <a:r>
              <a:rPr lang="zh-CN" altLang="en-US"/>
              <a:t>单击图层特性按钮，打开管理器新建图层。</a:t>
            </a:r>
            <a:endParaRPr lang="zh-CN" altLang="en-US"/>
          </a:p>
        </p:txBody>
      </p:sp>
      <p:pic>
        <p:nvPicPr>
          <p:cNvPr id="3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1847215"/>
            <a:ext cx="6084570" cy="3313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301750" y="533050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新建图层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18770" y="241935"/>
            <a:ext cx="3719195" cy="1371600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．绘制中心线与隐藏图层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）绘制中心线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7"/>
          <p:cNvPicPr>
            <a:picLocks noChangeAspect="1"/>
          </p:cNvPicPr>
          <p:nvPr>
            <p:ph type="pic" idx="16394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97500" y="3175000"/>
            <a:ext cx="406400" cy="4064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图层设置与绘制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 lnSpcReduction="10000"/>
          </a:bodyPr>
          <a:p>
            <a:r>
              <a:rPr lang="zh-CN" altLang="en-US"/>
              <a:t>将“中心线层”设为当前图层，单击默认选项卡的直线按钮，按坐标绘制三条直线：(25,170)-(410,170)、(75,47)-(75,292)及(270,47)-(270,292)。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" name="图片占位符 18" descr="8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912100" y="3175000"/>
            <a:ext cx="406400" cy="40640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 sz="1900"/>
              <a:t>图层管理</a:t>
            </a:r>
            <a:endParaRPr lang="zh-CN" altLang="en-US" sz="19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 sz="1400"/>
              <a:t>隐藏“0”层、“标题栏层”和“图框层”，关闭显示标题栏与图框，保持绘图界面简洁。</a:t>
            </a:r>
            <a:endParaRPr lang="zh-CN" altLang="en-US" sz="1400"/>
          </a:p>
        </p:txBody>
      </p:sp>
      <p:sp>
        <p:nvSpPr>
          <p:cNvPr id="13" name="装饰  1"/>
          <p:cNvSpPr>
            <a:spLocks noGrp="1"/>
          </p:cNvSpPr>
          <p:nvPr>
            <p:ph type="body" idx="16399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8" name="图片占位符 17" descr="9"/>
          <p:cNvPicPr>
            <a:picLocks noChangeAspect="1"/>
          </p:cNvPicPr>
          <p:nvPr>
            <p:ph type="pic" idx="16398"/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26700" y="3175000"/>
            <a:ext cx="406400" cy="406400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idx="16391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 sz="1900"/>
              <a:t>绘图注意事项</a:t>
            </a:r>
            <a:endParaRPr lang="zh-CN" altLang="en-US" sz="190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2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 sz="1400"/>
              <a:t>圆柱齿轮按1:1比例绘制后，使用图形缩放命令调整至A3图纸尺寸，确保结构清晰。</a:t>
            </a:r>
            <a:endParaRPr lang="zh-CN" altLang="en-US" sz="1400"/>
          </a:p>
        </p:txBody>
      </p:sp>
      <p:pic>
        <p:nvPicPr>
          <p:cNvPr id="3" name="图片 15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803900" y="79375"/>
            <a:ext cx="3391535" cy="2421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979285" y="2679065"/>
            <a:ext cx="2088515" cy="318135"/>
          </a:xfrm>
          <a:prstGeom prst="rect">
            <a:avLst/>
          </a:prstGeom>
        </p:spPr>
        <p:txBody>
          <a:bodyPr wrap="square">
            <a:noAutofit/>
          </a:bodyPr>
          <a:p>
            <a:pPr indent="127000" algn="just" defTabSz="266700" fontAlgn="base">
              <a:lnSpc>
                <a:spcPts val="156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绘制中心线</a:t>
            </a: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79730" y="303530"/>
            <a:ext cx="10972800" cy="609600"/>
          </a:xfrm>
        </p:spPr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绘制中心线与隐藏图层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79730" y="1292860"/>
            <a:ext cx="50800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隐藏图层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613410" y="2078990"/>
            <a:ext cx="2289175" cy="1437640"/>
          </a:xfrm>
        </p:spPr>
        <p:txBody>
          <a:bodyPr/>
          <a:p>
            <a:r>
              <a:rPr lang="zh-CN" altLang="en-US"/>
              <a:t>关闭0层、标题栏层及图框层，效果如图。</a:t>
            </a:r>
            <a:endParaRPr lang="zh-CN" altLang="en-US"/>
          </a:p>
        </p:txBody>
      </p:sp>
      <p:pic>
        <p:nvPicPr>
          <p:cNvPr id="3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410" y="2926715"/>
            <a:ext cx="4112895" cy="22212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2155" y="3412490"/>
            <a:ext cx="2575560" cy="1735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016000" y="5407025"/>
            <a:ext cx="8729980" cy="2914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base">
              <a:lnSpc>
                <a:spcPts val="156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关闭“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0</a:t>
            </a: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层”、“标题栏层”和“图框层” </a:t>
            </a: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                       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关闭图层后的绘图窗口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10210" y="308610"/>
            <a:ext cx="10972800" cy="609600"/>
          </a:xfrm>
        </p:spPr>
        <p:txBody>
          <a:bodyPr/>
          <a:p>
            <a:r>
              <a:rPr lang="zh-CN" altLang="en-US" sz="3200"/>
              <a:t>操作步骤：</a:t>
            </a:r>
            <a:r>
              <a:rPr lang="en-US" altLang="zh-CN" sz="3200"/>
              <a:t>4</a:t>
            </a:r>
            <a:r>
              <a:rPr lang="zh-CN" altLang="en-US" sz="3200"/>
              <a:t>．</a:t>
            </a:r>
            <a:r>
              <a:rPr lang="zh-CN" altLang="en-US" sz="3200"/>
              <a:t>绘制圆柱齿轮主视图</a:t>
            </a:r>
            <a:endParaRPr lang="zh-CN" altLang="en-US" sz="3200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228090"/>
            <a:ext cx="51816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绘制边界线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793115" y="1944370"/>
            <a:ext cx="5181600" cy="575945"/>
          </a:xfrm>
        </p:spPr>
        <p:txBody>
          <a:bodyPr>
            <a:normAutofit lnSpcReduction="10000"/>
          </a:bodyPr>
          <a:p>
            <a:r>
              <a:rPr lang="zh-CN" altLang="en-US"/>
              <a:t>设置实体层，用直线工具及临时捕捉绘制两条边界线，命令行提示如下。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609600" y="5283200"/>
            <a:ext cx="51816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偏移直线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793115" y="5892800"/>
            <a:ext cx="5181600" cy="774065"/>
          </a:xfrm>
        </p:spPr>
        <p:txBody>
          <a:bodyPr/>
          <a:p>
            <a:r>
              <a:rPr lang="zh-CN" altLang="en-US"/>
              <a:t>左右偏移直线，量为33mm、8-91mm及中心线向上75、116mm。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3130550"/>
            <a:ext cx="4900295" cy="1542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2767965"/>
            <a:ext cx="5186680" cy="238125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绘制圆柱齿轮主视图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</a:t>
            </a:r>
            <a:r>
              <a:rPr lang="zh-CN" altLang="en-US" sz="2400"/>
              <a:t>图形倒角</a:t>
            </a:r>
            <a:endParaRPr lang="zh-CN" altLang="en-US" sz="2400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齿轮倒角处理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点击默认选项卡修改面板的倒角按钮，角度距离模式下对齿轮左上角、凹槽端口及孔口处倒直角C4。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圆角操作步骤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切换至圆角按钮，对中间凹槽底部设置5mm半径圆角，启用修剪功能绘制轮廓线，注意交互使用修剪与不修剪模式。</a:t>
            </a:r>
            <a:endParaRPr lang="zh-CN" altLang="en-US"/>
          </a:p>
        </p:txBody>
      </p:sp>
      <p:pic>
        <p:nvPicPr>
          <p:cNvPr id="4" name="图片 35"/>
          <p:cNvPicPr>
            <a:picLocks noChangeAspect="1"/>
          </p:cNvPicPr>
          <p:nvPr>
            <p:ph idx="16391"/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153400" y="1041400"/>
            <a:ext cx="2175510" cy="50171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绘制圆柱齿轮主视图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绘制键槽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偏移中心线8mm至轮廓层，修剪后完成键槽绘制。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图形镜像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点击默认选项卡修改面板的镜像按钮，以两条中心线为轴完成镜像操作。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绘制剖面线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设置剖面层，应用ANSI31图案填充并提取特征点，完成圆柱齿轮主视图。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0140" y="3009265"/>
            <a:ext cx="1531620" cy="29381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38600" y="2908300"/>
            <a:ext cx="4598035" cy="303911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思政目标</a:t>
            </a:r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绘制圆柱齿轮侧视图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7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注意</a:t>
            </a:r>
            <a:endParaRPr lang="zh-CN" altLang="en-US" sz="14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62000" y="2032000"/>
            <a:ext cx="3823335" cy="1524000"/>
          </a:xfrm>
        </p:spPr>
        <p:txBody>
          <a:bodyPr>
            <a:normAutofit/>
          </a:bodyPr>
          <a:p>
            <a:pPr lvl="0"/>
            <a:r>
              <a:rPr lang="zh-CN" altLang="en-US"/>
              <a:t>圆柱齿轮侧视图：同心圆和环形圆孔。左视图基于主视图，需用主视图定位确定同心圆数值，引出辅助线，用</a:t>
            </a:r>
            <a:r>
              <a:rPr lang="en-US" altLang="zh-CN"/>
              <a:t>“</a:t>
            </a:r>
            <a:r>
              <a:rPr lang="zh-CN" altLang="en-US"/>
              <a:t>对象捕捉</a:t>
            </a:r>
            <a:r>
              <a:rPr lang="en-US" altLang="zh-CN"/>
              <a:t>”</a:t>
            </a:r>
            <a:r>
              <a:rPr lang="zh-CN" altLang="en-US"/>
              <a:t>定位。</a:t>
            </a:r>
            <a:r>
              <a:rPr lang="en-US" altLang="zh-CN"/>
              <a:t>6</a:t>
            </a:r>
            <a:r>
              <a:rPr lang="zh-CN" altLang="en-US"/>
              <a:t>个减重孔用</a:t>
            </a:r>
            <a:r>
              <a:rPr lang="en-US" altLang="zh-CN"/>
              <a:t>“</a:t>
            </a:r>
            <a:r>
              <a:rPr lang="zh-CN" altLang="en-US"/>
              <a:t>环形阵列</a:t>
            </a:r>
            <a:r>
              <a:rPr lang="en-US" altLang="zh-CN"/>
              <a:t>”</a:t>
            </a:r>
            <a:r>
              <a:rPr lang="zh-CN" altLang="en-US"/>
              <a:t>绘制。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1400"/>
              <a:t>（</a:t>
            </a:r>
            <a:r>
              <a:rPr lang="en-US" altLang="zh-CN" sz="1400"/>
              <a:t>1</a:t>
            </a:r>
            <a:r>
              <a:rPr lang="zh-CN" altLang="en-US" sz="1400"/>
              <a:t>）</a:t>
            </a:r>
            <a:r>
              <a:rPr lang="zh-CN" altLang="en-US" sz="1400"/>
              <a:t>绘制辅助定位线</a:t>
            </a:r>
            <a:endParaRPr lang="zh-CN" altLang="en-US" sz="14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400"/>
              <a:t>切换至实体层，用对象捕捉和正交功能绘制水平辅助定位线。</a:t>
            </a:r>
            <a:endParaRPr lang="zh-CN" altLang="en-US" sz="1400"/>
          </a:p>
        </p:txBody>
      </p:sp>
      <p:sp>
        <p:nvSpPr>
          <p:cNvPr id="13" name="装饰  1"/>
          <p:cNvSpPr>
            <a:spLocks noGrp="1"/>
          </p:cNvSpPr>
          <p:nvPr>
            <p:ph type="body" idx="16400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2</a:t>
            </a:r>
            <a:r>
              <a:rPr lang="zh-CN" altLang="en-US" sz="1400"/>
              <a:t>）</a:t>
            </a:r>
            <a:r>
              <a:rPr lang="zh-CN" altLang="en-US" sz="1400"/>
              <a:t>绘制圆</a:t>
            </a:r>
            <a:endParaRPr lang="zh-CN" altLang="en-US" sz="14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 sz="1400"/>
              <a:t>绘制多个圆并调整图层，添加减重孔后删除辅助线。</a:t>
            </a:r>
            <a:endParaRPr lang="zh-CN" altLang="en-US" sz="1400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>
            <a:normAutofit fontScale="5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绘制环形阵列圆孔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 sz="1400"/>
              <a:t>环形阵列设置数目6，填充角度360°，打断修剪中心线。</a:t>
            </a:r>
            <a:endParaRPr lang="zh-CN" altLang="en-US" sz="140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9600" y="4171950"/>
            <a:ext cx="5626100" cy="1899920"/>
          </a:xfrm>
          <a:prstGeom prst="rect">
            <a:avLst/>
          </a:prstGeom>
        </p:spPr>
      </p:pic>
      <p:pic>
        <p:nvPicPr>
          <p:cNvPr id="3" name="图片 -214748246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10400" y="4171950"/>
            <a:ext cx="2270760" cy="18999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6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3937000"/>
            <a:ext cx="3429000" cy="1219200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绘制圆柱齿轮侧视图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绘制键槽边界线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z="1400"/>
              <a:t>左偏移33.3mm，水平上下各8mm，改至轮廓层。</a:t>
            </a:r>
            <a:endParaRPr lang="zh-CN" altLang="en-US" sz="14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z="1400"/>
              <a:t>修剪键槽后，将圆柱齿轮左视图单独标注尺寸及形位公差。</a:t>
            </a:r>
            <a:endParaRPr lang="zh-CN" altLang="en-US" sz="1400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复制键槽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点击默认选项卡修改面板的复制按钮，选择键槽轮廓线和中心线进行复制。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图形缩放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z="1400"/>
              <a:t>单击“默认”选项卡“修改”面板中的“缩放”按钮</a:t>
            </a:r>
            <a:endParaRPr lang="zh-CN" altLang="en-US" sz="1400"/>
          </a:p>
        </p:txBody>
      </p:sp>
      <p:pic>
        <p:nvPicPr>
          <p:cNvPr id="3" name="图片 -214748246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7405" y="457835"/>
            <a:ext cx="4227830" cy="2176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98515" y="472440"/>
            <a:ext cx="1852930" cy="216154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6</a:t>
            </a:r>
            <a:r>
              <a:rPr lang="zh-CN" altLang="en-US"/>
              <a:t>．</a:t>
            </a:r>
            <a:r>
              <a:rPr lang="zh-CN" altLang="en-US"/>
              <a:t>尺寸标注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1</a:t>
            </a:r>
            <a:r>
              <a:rPr lang="zh-CN" altLang="en-US" sz="1400"/>
              <a:t>）</a:t>
            </a:r>
            <a:r>
              <a:rPr lang="zh-CN" altLang="en-US" sz="1400"/>
              <a:t>切换图层</a:t>
            </a:r>
            <a:endParaRPr lang="zh-CN" altLang="en-US" sz="14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切换至尺寸标注层，设置机械制图标注样式比例因子为2。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2</a:t>
            </a:r>
            <a:r>
              <a:rPr lang="zh-CN" altLang="en-US" sz="1400"/>
              <a:t>）</a:t>
            </a:r>
            <a:r>
              <a:rPr lang="zh-CN" altLang="en-US" sz="1400"/>
              <a:t>线性标注</a:t>
            </a:r>
            <a:endParaRPr lang="zh-CN" altLang="en-US" sz="14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使用线性标注工具以特殊符号标示同心圆及无公差尺寸，参考图示。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（</a:t>
            </a:r>
            <a:r>
              <a:rPr lang="en-US" altLang="zh-CN" sz="1400"/>
              <a:t>3</a:t>
            </a:r>
            <a:r>
              <a:rPr lang="zh-CN" altLang="en-US" sz="1400"/>
              <a:t>）</a:t>
            </a:r>
            <a:r>
              <a:rPr lang="zh-CN" altLang="en-US" sz="1400"/>
              <a:t>设置带公差标注样式</a:t>
            </a:r>
            <a:endParaRPr lang="zh-CN" altLang="en-US" sz="14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通过标注样式按钮建立带公差样式，设置公差选项并设为当前。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5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进行线性标注并添加公差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点击线性按钮，选择两点标注，完成后编辑添加公差范围。</a:t>
            </a:r>
            <a:endParaRPr lang="zh-CN" altLang="en-US"/>
          </a:p>
        </p:txBody>
      </p:sp>
      <p:pic>
        <p:nvPicPr>
          <p:cNvPr id="3" name="图片 52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9283" y="1772285"/>
            <a:ext cx="1468755" cy="2239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466090" y="4011295"/>
            <a:ext cx="1020254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无公差尺寸标注</a:t>
            </a: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新建标注样式</a:t>
            </a: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“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公差</a:t>
            </a: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选项卡设置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-214748257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790825" y="2438400"/>
            <a:ext cx="2755265" cy="1567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-214748246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44285" y="1391920"/>
            <a:ext cx="3056890" cy="26142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7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48615" y="254000"/>
            <a:ext cx="3843020" cy="528955"/>
          </a:xfrm>
        </p:spPr>
        <p:txBody>
          <a:bodyPr/>
          <a:p>
            <a:r>
              <a:rPr lang="zh-CN" altLang="en-US" sz="2800"/>
              <a:t>操作步骤：</a:t>
            </a:r>
            <a:endParaRPr lang="zh-CN" altLang="en-US" sz="28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48615" y="1320800"/>
            <a:ext cx="3842385" cy="3780155"/>
          </a:xfrm>
        </p:spPr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同理，可以按照前面提到的步骤来标注图纸上的其他带有公差的尺寸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）选择需要编辑的尺寸，极限偏差分别为，</a:t>
            </a:r>
            <a:r>
              <a:rPr lang="en-US" altLang="zh-CN"/>
              <a:t>                                               </a:t>
            </a:r>
            <a:r>
              <a:rPr lang="zh-CN" altLang="en-US"/>
              <a:t>，结果如图所示。</a:t>
            </a:r>
            <a:endParaRPr lang="zh-CN" altLang="en-US"/>
          </a:p>
        </p:txBody>
      </p:sp>
      <p:pic>
        <p:nvPicPr>
          <p:cNvPr id="14" name="内容占位符 13" descr="/data/temp/1efdfb5e-9aad-11f0-a24a-9acf34624a16.PNG1efdfb5e-9aad-11f0-a24a-9acf34624a16"/>
          <p:cNvPicPr>
            <a:picLocks noChangeAspect="1"/>
          </p:cNvPicPr>
          <p:nvPr>
            <p:ph idx="16393"/>
            <p:custDataLst>
              <p:tags r:id="rId3"/>
            </p:custDataLst>
          </p:nvPr>
        </p:nvPicPr>
        <p:blipFill>
          <a:blip r:embed="rId4"/>
          <a:srcRect l="-36305" r="-36305"/>
          <a:stretch>
            <a:fillRect/>
          </a:stretch>
        </p:blipFill>
        <p:spPr>
          <a:xfrm>
            <a:off x="4663440" y="1157605"/>
            <a:ext cx="6934200" cy="264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415" y="2602230"/>
            <a:ext cx="2419350" cy="27305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196215"/>
            <a:ext cx="10972800" cy="333375"/>
          </a:xfrm>
        </p:spPr>
        <p:txBody>
          <a:bodyPr>
            <a:normAutofit fontScale="90000"/>
          </a:bodyPr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217295"/>
            <a:ext cx="5181600" cy="406400"/>
          </a:xfrm>
        </p:spPr>
        <p:txBody>
          <a:bodyPr/>
          <a:p>
            <a:r>
              <a:rPr lang="en-US" altLang="zh-CN"/>
              <a:t>7</a:t>
            </a:r>
            <a:r>
              <a:rPr lang="zh-CN" altLang="en-US"/>
              <a:t>．</a:t>
            </a:r>
            <a:r>
              <a:rPr lang="zh-CN" altLang="en-US"/>
              <a:t>形位公差标注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701675" y="1883410"/>
            <a:ext cx="2527935" cy="1297305"/>
          </a:xfrm>
        </p:spPr>
        <p:txBody>
          <a:bodyPr/>
          <a:p>
            <a:r>
              <a:rPr lang="zh-CN" altLang="en-US"/>
              <a:t>利用默认选项卡工具绘制基准符号，输入QLEADER标注形位公差，错误可修正后完成其他标注。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695960" y="3440430"/>
            <a:ext cx="2252345" cy="406400"/>
          </a:xfrm>
        </p:spPr>
        <p:txBody>
          <a:bodyPr/>
          <a:p>
            <a:r>
              <a:rPr lang="en-US" altLang="zh-CN"/>
              <a:t>8</a:t>
            </a:r>
            <a:r>
              <a:rPr lang="zh-CN" altLang="en-US"/>
              <a:t>．</a:t>
            </a:r>
            <a:r>
              <a:rPr lang="zh-CN" altLang="en-US"/>
              <a:t>粗糙度标注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701675" y="4106545"/>
            <a:ext cx="2421890" cy="1374140"/>
          </a:xfrm>
        </p:spPr>
        <p:txBody>
          <a:bodyPr/>
          <a:p>
            <a:r>
              <a:rPr lang="zh-CN" altLang="en-US"/>
              <a:t>打开粗糙度块，复制至图中，用多行文字标注，效果如图7-25。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2835" y="331470"/>
            <a:ext cx="4109720" cy="2591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3895" y="3846830"/>
            <a:ext cx="2145665" cy="24377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8510" y="2668905"/>
            <a:ext cx="3183890" cy="349313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257810"/>
            <a:ext cx="10972800" cy="364490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9</a:t>
            </a:r>
            <a:r>
              <a:rPr lang="zh-CN" altLang="en-US"/>
              <a:t>．</a:t>
            </a:r>
            <a:r>
              <a:rPr lang="zh-CN" altLang="en-US"/>
              <a:t>参数表标注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8"/>
            <p:custDataLst>
              <p:tags r:id="rId2"/>
            </p:custDataLst>
          </p:nvPr>
        </p:nvSpPr>
        <p:spPr>
          <a:xfrm>
            <a:off x="487045" y="1066800"/>
            <a:ext cx="5379720" cy="555180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609600" y="1066800"/>
            <a:ext cx="5029200" cy="5431155"/>
          </a:xfrm>
        </p:spPr>
        <p:txBody>
          <a:bodyPr>
            <a:normAutofit fontScale="70000"/>
          </a:bodyPr>
          <a:p>
            <a:pPr lvl="0">
              <a:spcBef>
                <a:spcPct val="45000"/>
              </a:spcBef>
              <a:spcAft>
                <a:spcPct val="45000"/>
              </a:spcAft>
            </a:pPr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）设</a:t>
            </a:r>
            <a:r>
              <a:rPr lang="en-US" altLang="zh-CN" sz="2000"/>
              <a:t>“</a:t>
            </a:r>
            <a:r>
              <a:rPr lang="zh-CN" altLang="en-US" sz="2000"/>
              <a:t>注释层</a:t>
            </a:r>
            <a:r>
              <a:rPr lang="en-US" altLang="zh-CN" sz="2000"/>
              <a:t>”</a:t>
            </a:r>
            <a:r>
              <a:rPr lang="zh-CN" altLang="en-US" sz="2000"/>
              <a:t>为当前图层。单击</a:t>
            </a:r>
            <a:r>
              <a:rPr lang="en-US" altLang="zh-CN" sz="2000"/>
              <a:t>“</a:t>
            </a:r>
            <a:r>
              <a:rPr lang="zh-CN" altLang="en-US" sz="2000"/>
              <a:t>默认</a:t>
            </a:r>
            <a:r>
              <a:rPr lang="en-US" altLang="zh-CN" sz="2000"/>
              <a:t>”</a:t>
            </a:r>
            <a:r>
              <a:rPr lang="zh-CN" altLang="en-US" sz="2000"/>
              <a:t>选项卡</a:t>
            </a:r>
            <a:r>
              <a:rPr lang="en-US" altLang="zh-CN" sz="2000"/>
              <a:t>“</a:t>
            </a:r>
            <a:r>
              <a:rPr lang="zh-CN" altLang="en-US" sz="2000"/>
              <a:t>注释</a:t>
            </a:r>
            <a:r>
              <a:rPr lang="en-US" altLang="zh-CN" sz="2000"/>
              <a:t>”</a:t>
            </a:r>
            <a:r>
              <a:rPr lang="zh-CN" altLang="en-US" sz="2000"/>
              <a:t>面板的</a:t>
            </a:r>
            <a:r>
              <a:rPr lang="en-US" altLang="zh-CN" sz="2000"/>
              <a:t>“</a:t>
            </a:r>
            <a:r>
              <a:rPr lang="zh-CN" altLang="en-US" sz="2000"/>
              <a:t>表格样式</a:t>
            </a:r>
            <a:r>
              <a:rPr lang="en-US" altLang="zh-CN" sz="2000"/>
              <a:t>”</a:t>
            </a:r>
            <a:r>
              <a:rPr lang="zh-CN" altLang="en-US" sz="2000"/>
              <a:t>按钮，打开</a:t>
            </a:r>
            <a:r>
              <a:rPr lang="en-US" altLang="zh-CN" sz="2000"/>
              <a:t>“</a:t>
            </a:r>
            <a:r>
              <a:rPr lang="zh-CN" altLang="en-US" sz="2000"/>
              <a:t>表格样式</a:t>
            </a:r>
            <a:r>
              <a:rPr lang="en-US" altLang="zh-CN" sz="2000"/>
              <a:t>”</a:t>
            </a:r>
            <a:r>
              <a:rPr lang="zh-CN" altLang="en-US" sz="2000"/>
              <a:t>对话框。</a:t>
            </a:r>
            <a:endParaRPr lang="en-US" altLang="zh-CN" sz="2000"/>
          </a:p>
          <a:p>
            <a:pPr lvl="0">
              <a:spcBef>
                <a:spcPct val="45000"/>
              </a:spcBef>
              <a:spcAft>
                <a:spcPct val="45000"/>
              </a:spcAft>
            </a:pPr>
            <a:r>
              <a:rPr lang="zh-CN" altLang="zh-CN" sz="2000"/>
              <a:t>（</a:t>
            </a:r>
            <a:r>
              <a:rPr lang="en-US" altLang="zh-CN" sz="2000"/>
              <a:t>2</a:t>
            </a:r>
            <a:r>
              <a:rPr lang="zh-CN" altLang="en-US" sz="2000"/>
              <a:t>）单击</a:t>
            </a:r>
            <a:r>
              <a:rPr lang="en-US" altLang="zh-CN" sz="2000"/>
              <a:t>“</a:t>
            </a:r>
            <a:r>
              <a:rPr lang="zh-CN" altLang="en-US" sz="2000"/>
              <a:t>修改</a:t>
            </a:r>
            <a:r>
              <a:rPr lang="en-US" altLang="zh-CN" sz="2000"/>
              <a:t>”</a:t>
            </a:r>
            <a:r>
              <a:rPr lang="zh-CN" altLang="en-US" sz="2000"/>
              <a:t>，打开对话框。设置：</a:t>
            </a:r>
            <a:r>
              <a:rPr lang="en-US" altLang="zh-CN" sz="2000"/>
              <a:t>“</a:t>
            </a:r>
            <a:r>
              <a:rPr lang="zh-CN" altLang="en-US" sz="2000"/>
              <a:t>常规</a:t>
            </a:r>
            <a:r>
              <a:rPr lang="en-US" altLang="zh-CN" sz="2000"/>
              <a:t>”</a:t>
            </a:r>
            <a:r>
              <a:rPr lang="zh-CN" altLang="en-US" sz="2000"/>
              <a:t>选项卡填充无色，对齐正中，边距</a:t>
            </a:r>
            <a:r>
              <a:rPr lang="en-US" altLang="zh-CN" sz="2000"/>
              <a:t>1.5</a:t>
            </a:r>
            <a:r>
              <a:rPr lang="zh-CN" altLang="en-US" sz="2000"/>
              <a:t>；</a:t>
            </a:r>
            <a:r>
              <a:rPr lang="en-US" altLang="zh-CN" sz="2000"/>
              <a:t>“</a:t>
            </a:r>
            <a:r>
              <a:rPr lang="zh-CN" altLang="en-US" sz="2000"/>
              <a:t>文字</a:t>
            </a:r>
            <a:r>
              <a:rPr lang="en-US" altLang="zh-CN" sz="2000"/>
              <a:t>”</a:t>
            </a:r>
            <a:r>
              <a:rPr lang="zh-CN" altLang="en-US" sz="2000"/>
              <a:t>选项卡样式</a:t>
            </a:r>
            <a:r>
              <a:rPr lang="en-US" altLang="zh-CN" sz="2000"/>
              <a:t>“Standard”</a:t>
            </a:r>
            <a:r>
              <a:rPr lang="zh-CN" altLang="en-US" sz="2000"/>
              <a:t>，高度</a:t>
            </a:r>
            <a:r>
              <a:rPr lang="en-US" altLang="zh-CN" sz="2000"/>
              <a:t>4.5</a:t>
            </a:r>
            <a:r>
              <a:rPr lang="zh-CN" altLang="en-US" sz="2000"/>
              <a:t>，颜色</a:t>
            </a:r>
            <a:r>
              <a:rPr lang="en-US" altLang="zh-CN" sz="2000"/>
              <a:t>“ByBlock”</a:t>
            </a:r>
            <a:r>
              <a:rPr lang="zh-CN" altLang="en-US" sz="2000"/>
              <a:t>；方向</a:t>
            </a:r>
            <a:r>
              <a:rPr lang="en-US" altLang="zh-CN" sz="2000"/>
              <a:t>“</a:t>
            </a:r>
            <a:r>
              <a:rPr lang="zh-CN" altLang="en-US" sz="2000"/>
              <a:t>向下</a:t>
            </a:r>
            <a:r>
              <a:rPr lang="en-US" altLang="zh-CN" sz="2000"/>
              <a:t>”</a:t>
            </a:r>
            <a:r>
              <a:rPr lang="zh-CN" altLang="en-US" sz="2000"/>
              <a:t>。</a:t>
            </a:r>
            <a:endParaRPr lang="en-US" altLang="zh-CN" sz="2000"/>
          </a:p>
          <a:p>
            <a:pPr lvl="0">
              <a:spcBef>
                <a:spcPct val="45000"/>
              </a:spcBef>
              <a:spcAft>
                <a:spcPct val="45000"/>
              </a:spcAft>
            </a:pPr>
            <a:r>
              <a:rPr lang="zh-CN" altLang="zh-CN" sz="2000"/>
              <a:t>（</a:t>
            </a:r>
            <a:r>
              <a:rPr lang="en-US" altLang="zh-CN" sz="2000"/>
              <a:t>3</a:t>
            </a:r>
            <a:r>
              <a:rPr lang="zh-CN" altLang="en-US" sz="2000"/>
              <a:t>）设置后，单击</a:t>
            </a:r>
            <a:r>
              <a:rPr lang="en-US" altLang="zh-CN" sz="2000"/>
              <a:t>“</a:t>
            </a:r>
            <a:r>
              <a:rPr lang="zh-CN" altLang="en-US" sz="2000"/>
              <a:t>确定</a:t>
            </a:r>
            <a:r>
              <a:rPr lang="en-US" altLang="zh-CN" sz="2000"/>
              <a:t>”</a:t>
            </a:r>
            <a:r>
              <a:rPr lang="zh-CN" altLang="en-US" sz="2000"/>
              <a:t>返回</a:t>
            </a:r>
            <a:r>
              <a:rPr lang="en-US" altLang="zh-CN" sz="2000"/>
              <a:t>“</a:t>
            </a:r>
            <a:r>
              <a:rPr lang="zh-CN" altLang="en-US" sz="2000"/>
              <a:t>表格格式</a:t>
            </a:r>
            <a:r>
              <a:rPr lang="en-US" altLang="zh-CN" sz="2000"/>
              <a:t>”</a:t>
            </a:r>
            <a:r>
              <a:rPr lang="zh-CN" altLang="en-US" sz="2000"/>
              <a:t>对话框，单击</a:t>
            </a:r>
            <a:r>
              <a:rPr lang="en-US" altLang="zh-CN" sz="2000"/>
              <a:t>“</a:t>
            </a:r>
            <a:r>
              <a:rPr lang="zh-CN" altLang="en-US" sz="2000"/>
              <a:t>关闭</a:t>
            </a:r>
            <a:r>
              <a:rPr lang="en-US" altLang="zh-CN" sz="2000"/>
              <a:t>”</a:t>
            </a:r>
            <a:r>
              <a:rPr lang="zh-CN" altLang="en-US" sz="2000"/>
              <a:t>退出。</a:t>
            </a:r>
            <a:endParaRPr lang="en-US" altLang="zh-CN" sz="2000"/>
          </a:p>
          <a:p>
            <a:pPr lvl="0">
              <a:spcBef>
                <a:spcPct val="45000"/>
              </a:spcBef>
              <a:spcAft>
                <a:spcPct val="45000"/>
              </a:spcAft>
            </a:pPr>
            <a:r>
              <a:rPr lang="zh-CN" altLang="zh-CN" sz="2000"/>
              <a:t>（</a:t>
            </a:r>
            <a:r>
              <a:rPr lang="en-US" altLang="zh-CN" sz="2000"/>
              <a:t>4</a:t>
            </a:r>
            <a:r>
              <a:rPr lang="zh-CN" altLang="en-US" sz="2000"/>
              <a:t>）创建表格。单击</a:t>
            </a:r>
            <a:r>
              <a:rPr lang="en-US" altLang="zh-CN" sz="2000"/>
              <a:t>“</a:t>
            </a:r>
            <a:r>
              <a:rPr lang="zh-CN" altLang="en-US" sz="2000"/>
              <a:t>默认</a:t>
            </a:r>
            <a:r>
              <a:rPr lang="en-US" altLang="zh-CN" sz="2000"/>
              <a:t>”</a:t>
            </a:r>
            <a:r>
              <a:rPr lang="zh-CN" altLang="en-US" sz="2000"/>
              <a:t>选项卡</a:t>
            </a:r>
            <a:r>
              <a:rPr lang="en-US" altLang="zh-CN" sz="2000"/>
              <a:t>“</a:t>
            </a:r>
            <a:r>
              <a:rPr lang="zh-CN" altLang="en-US" sz="2000"/>
              <a:t>注释</a:t>
            </a:r>
            <a:r>
              <a:rPr lang="en-US" altLang="zh-CN" sz="2000"/>
              <a:t>”</a:t>
            </a:r>
            <a:r>
              <a:rPr lang="zh-CN" altLang="en-US" sz="2000"/>
              <a:t>面板</a:t>
            </a:r>
            <a:r>
              <a:rPr lang="en-US" altLang="zh-CN" sz="2000"/>
              <a:t>“</a:t>
            </a:r>
            <a:r>
              <a:rPr lang="zh-CN" altLang="en-US" sz="2000"/>
              <a:t>表格</a:t>
            </a:r>
            <a:r>
              <a:rPr lang="en-US" altLang="zh-CN" sz="2000"/>
              <a:t>”</a:t>
            </a:r>
            <a:r>
              <a:rPr lang="zh-CN" altLang="en-US" sz="2000"/>
              <a:t>按钮，打开对话框。设插入方式为</a:t>
            </a:r>
            <a:r>
              <a:rPr lang="en-US" altLang="zh-CN" sz="2000"/>
              <a:t>“</a:t>
            </a:r>
            <a:r>
              <a:rPr lang="zh-CN" altLang="en-US" sz="2000"/>
              <a:t>指定插入点</a:t>
            </a:r>
            <a:r>
              <a:rPr lang="en-US" altLang="zh-CN" sz="2000"/>
              <a:t>”</a:t>
            </a:r>
            <a:r>
              <a:rPr lang="zh-CN" altLang="en-US" sz="2000"/>
              <a:t>，</a:t>
            </a:r>
            <a:r>
              <a:rPr lang="en-US" altLang="zh-CN" sz="2000"/>
              <a:t>9</a:t>
            </a:r>
            <a:r>
              <a:rPr lang="zh-CN" altLang="en-US" sz="2000"/>
              <a:t>行</a:t>
            </a:r>
            <a:r>
              <a:rPr lang="en-US" altLang="zh-CN" sz="2000"/>
              <a:t>3</a:t>
            </a:r>
            <a:r>
              <a:rPr lang="zh-CN" altLang="en-US" sz="2000"/>
              <a:t>列，列宽</a:t>
            </a:r>
            <a:r>
              <a:rPr lang="en-US" altLang="zh-CN" sz="2000"/>
              <a:t>8</a:t>
            </a:r>
            <a:r>
              <a:rPr lang="zh-CN" altLang="en-US" sz="2000"/>
              <a:t>，行高</a:t>
            </a:r>
            <a:r>
              <a:rPr lang="en-US" altLang="zh-CN" sz="2000"/>
              <a:t>1</a:t>
            </a:r>
            <a:r>
              <a:rPr lang="zh-CN" altLang="en-US" sz="2000"/>
              <a:t>，行单元样式为</a:t>
            </a:r>
            <a:r>
              <a:rPr lang="en-US" altLang="zh-CN" sz="2000"/>
              <a:t>“</a:t>
            </a:r>
            <a:r>
              <a:rPr lang="zh-CN" altLang="en-US" sz="2000"/>
              <a:t>数据</a:t>
            </a:r>
            <a:r>
              <a:rPr lang="en-US" altLang="zh-CN" sz="2000"/>
              <a:t>”</a:t>
            </a:r>
            <a:r>
              <a:rPr lang="zh-CN" altLang="en-US" sz="2000"/>
              <a:t>。指定插入点，插入空表格，显示</a:t>
            </a:r>
            <a:r>
              <a:rPr lang="en-US" altLang="zh-CN" sz="2000"/>
              <a:t>“</a:t>
            </a:r>
            <a:r>
              <a:rPr lang="zh-CN" altLang="en-US" sz="2000"/>
              <a:t>文字编辑器</a:t>
            </a:r>
            <a:r>
              <a:rPr lang="en-US" altLang="zh-CN" sz="2000"/>
              <a:t>”</a:t>
            </a:r>
            <a:r>
              <a:rPr lang="zh-CN" altLang="en-US" sz="2000"/>
              <a:t>选项卡，不输入文字，单击</a:t>
            </a:r>
            <a:r>
              <a:rPr lang="en-US" altLang="zh-CN" sz="2000"/>
              <a:t>“</a:t>
            </a:r>
            <a:r>
              <a:rPr lang="zh-CN" altLang="en-US" sz="2000"/>
              <a:t>确定</a:t>
            </a:r>
            <a:r>
              <a:rPr lang="en-US" altLang="zh-CN" sz="2000"/>
              <a:t>”</a:t>
            </a:r>
            <a:r>
              <a:rPr lang="zh-CN" altLang="en-US" sz="2000"/>
              <a:t>退出。</a:t>
            </a:r>
            <a:endParaRPr lang="en-US" altLang="zh-CN" sz="2000"/>
          </a:p>
          <a:p>
            <a:pPr lvl="0">
              <a:spcBef>
                <a:spcPct val="45000"/>
              </a:spcBef>
              <a:spcAft>
                <a:spcPct val="45000"/>
              </a:spcAft>
            </a:pPr>
            <a:r>
              <a:rPr lang="zh-CN" altLang="zh-CN" sz="2000"/>
              <a:t>（</a:t>
            </a:r>
            <a:r>
              <a:rPr lang="en-US" altLang="zh-CN" sz="2000"/>
              <a:t>5</a:t>
            </a:r>
            <a:r>
              <a:rPr lang="zh-CN" altLang="en-US" sz="2000"/>
              <a:t>）单击第</a:t>
            </a:r>
            <a:r>
              <a:rPr lang="en-US" altLang="zh-CN" sz="2000"/>
              <a:t>1</a:t>
            </a:r>
            <a:r>
              <a:rPr lang="zh-CN" altLang="en-US" sz="2000"/>
              <a:t>列某单元格，右击，用特性命令调整列宽为</a:t>
            </a:r>
            <a:r>
              <a:rPr lang="en-US" altLang="zh-CN" sz="2000"/>
              <a:t>65</a:t>
            </a:r>
            <a:r>
              <a:rPr lang="zh-CN" altLang="en-US" sz="2000"/>
              <a:t>，同样方法将第</a:t>
            </a:r>
            <a:r>
              <a:rPr lang="en-US" altLang="zh-CN" sz="2000"/>
              <a:t>2</a:t>
            </a:r>
            <a:r>
              <a:rPr lang="zh-CN" altLang="en-US" sz="2000"/>
              <a:t>列和第</a:t>
            </a:r>
            <a:r>
              <a:rPr lang="en-US" altLang="zh-CN" sz="2000"/>
              <a:t>3</a:t>
            </a:r>
            <a:r>
              <a:rPr lang="zh-CN" altLang="en-US" sz="2000"/>
              <a:t>列列宽调为</a:t>
            </a:r>
            <a:r>
              <a:rPr lang="en-US" altLang="zh-CN" sz="2000"/>
              <a:t>20</a:t>
            </a:r>
            <a:r>
              <a:rPr lang="zh-CN" altLang="en-US" sz="2000"/>
              <a:t>和</a:t>
            </a:r>
            <a:r>
              <a:rPr lang="en-US" altLang="zh-CN" sz="2000"/>
              <a:t>40</a:t>
            </a:r>
            <a:r>
              <a:rPr lang="zh-CN" altLang="en-US" sz="2000"/>
              <a:t>。</a:t>
            </a:r>
            <a:endParaRPr lang="en-US" altLang="zh-CN" sz="2000"/>
          </a:p>
          <a:p>
            <a:pPr lvl="0">
              <a:spcBef>
                <a:spcPct val="45000"/>
              </a:spcBef>
              <a:spcAft>
                <a:spcPct val="45000"/>
              </a:spcAft>
            </a:pPr>
            <a:r>
              <a:rPr lang="zh-CN" altLang="zh-CN" sz="2000"/>
              <a:t>（</a:t>
            </a:r>
            <a:r>
              <a:rPr lang="en-US" altLang="zh-CN" sz="2000"/>
              <a:t>6</a:t>
            </a:r>
            <a:r>
              <a:rPr lang="zh-CN" altLang="en-US" sz="2000"/>
              <a:t>）双击单元格，打开多行文字编辑器，输入文字或数据。</a:t>
            </a:r>
            <a:endParaRPr lang="zh-CN" altLang="en-US" sz="2000"/>
          </a:p>
        </p:txBody>
      </p:sp>
      <p:pic>
        <p:nvPicPr>
          <p:cNvPr id="3" name="图片 -21474824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995" y="622300"/>
            <a:ext cx="2142490" cy="1373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592570" y="1995805"/>
            <a:ext cx="5095240" cy="398145"/>
          </a:xfrm>
          <a:prstGeom prst="rect">
            <a:avLst/>
          </a:prstGeom>
        </p:spPr>
        <p:txBody>
          <a:bodyPr wrap="square">
            <a:noAutofit/>
          </a:bodyPr>
          <a:p>
            <a:pPr defTabSz="266700" fontAlgn="base">
              <a:lnSpc>
                <a:spcPct val="150000"/>
              </a:lnSpc>
              <a:buClrTx/>
              <a:buSzTx/>
              <a:buFontTx/>
            </a:pP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“表格样式”对话框</a:t>
            </a: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“</a:t>
            </a: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修改表格样式</a:t>
            </a: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对话框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7" name="图片 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6540" y="384810"/>
            <a:ext cx="2148840" cy="1610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7260" y="2517775"/>
            <a:ext cx="2385060" cy="1523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502400" y="4073208"/>
            <a:ext cx="5080000" cy="460375"/>
          </a:xfrm>
          <a:prstGeom prst="rect">
            <a:avLst/>
          </a:prstGeom>
        </p:spPr>
        <p:txBody>
          <a:bodyPr wrap="square">
            <a:noAutofit/>
          </a:bodyPr>
          <a:p>
            <a:pPr defTabSz="266700" fontAlgn="base">
              <a:lnSpc>
                <a:spcPct val="150000"/>
              </a:lnSpc>
              <a:buClrTx/>
              <a:buSzTx/>
              <a:buFontTx/>
            </a:pP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“插入表格”对话框</a:t>
            </a: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“</a:t>
            </a: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文字编辑器</a:t>
            </a: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选项卡和插入的表格</a:t>
            </a: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en-US" altLang="zh-CN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" name="图片 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95995" y="2540635"/>
            <a:ext cx="3249930" cy="1386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6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4923" y="4862513"/>
            <a:ext cx="1271905" cy="1139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-214748245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5995" y="4726940"/>
            <a:ext cx="1616710" cy="1292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6592570" y="6119813"/>
            <a:ext cx="5080000" cy="460375"/>
          </a:xfrm>
          <a:prstGeom prst="rect">
            <a:avLst/>
          </a:prstGeom>
        </p:spPr>
        <p:txBody>
          <a:bodyPr wrap="square">
            <a:noAutofit/>
          </a:bodyPr>
          <a:p>
            <a:pPr lvl="0" algn="l" defTabSz="266700" fontAlgn="base">
              <a:lnSpc>
                <a:spcPct val="150000"/>
              </a:lnSpc>
              <a:buClrTx/>
              <a:buSzTx/>
              <a:buFontTx/>
            </a:pP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改变列宽</a:t>
            </a: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参数表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en-US" altLang="zh-CN"/>
              <a:t>10</a:t>
            </a:r>
            <a:r>
              <a:rPr lang="zh-CN" altLang="en-US"/>
              <a:t>．</a:t>
            </a:r>
            <a:r>
              <a:rPr lang="zh-CN" altLang="en-US"/>
              <a:t>技术要求标注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设置注释层，点击多行文字按钮标注技术要求。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1f79d1f3-9aad-11f0-8c3d-e67fe92d21a5"/>
          <p:cNvPicPr>
            <a:picLocks noChangeAspect="1"/>
          </p:cNvPicPr>
          <p:nvPr>
            <p:ph type="pic" idx="16393"/>
            <p:custDataLst>
              <p:tags r:id="rId6"/>
            </p:custDataLst>
          </p:nvPr>
        </p:nvPicPr>
        <p:blipFill>
          <a:blip r:embed="rId7"/>
          <a:srcRect l="21475" t="10301" r="4657" b="21723"/>
          <a:stretch>
            <a:fillRect/>
          </a:stretch>
        </p:blipFill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en-US" altLang="zh-CN"/>
              <a:t>11</a:t>
            </a:r>
            <a:r>
              <a:rPr lang="zh-CN" altLang="en-US"/>
              <a:t>．</a:t>
            </a:r>
            <a:r>
              <a:rPr lang="zh-CN" altLang="en-US"/>
              <a:t>填写标题栏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将“标题栏层”设置为当前图层。在标题栏中输入相应文本。圆柱齿轮设计最终效果如图所示。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6660" y="1449705"/>
            <a:ext cx="3271520" cy="302069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单个圆柱齿轮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齿轮画法标准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国家标准规定齿轮齿顶圆用粗实线，齿根圆细实线或省略，分度圆细点画线。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齿轮类型画法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齿轮剖视图用三条细实线表示齿线方向，直齿轮全剖，斜齿轮半剖，人字齿轮局部剖。</a:t>
            </a:r>
            <a:endParaRPr lang="zh-CN" altLang="en-US"/>
          </a:p>
        </p:txBody>
      </p:sp>
      <p:pic>
        <p:nvPicPr>
          <p:cNvPr id="9" name="内容占位符 8"/>
          <p:cNvPicPr>
            <a:picLocks noChangeAspect="1"/>
          </p:cNvPicPr>
          <p:nvPr>
            <p:ph idx="16390"/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897120" y="2218690"/>
            <a:ext cx="6546215" cy="324104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10210" y="119380"/>
            <a:ext cx="10972800" cy="609600"/>
          </a:xfrm>
        </p:spPr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啮合的圆柱齿轮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>
          <a:xfrm>
            <a:off x="609600" y="4438015"/>
            <a:ext cx="5334000" cy="181038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齿轮啮合原理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模数相同齿轮啮合时分度圆相切，简化画法省略齿根顶圆。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6248400" y="4438015"/>
            <a:ext cx="5334000" cy="181038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齿轮视图画法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齿轮剖视图中啮合轮齿用粗实线与细虚线区分，保留标准径向间隙。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3765" y="1122680"/>
            <a:ext cx="5076825" cy="313182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知识点详解：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齿轮加工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1"/>
          <p:cNvPicPr>
            <a:picLocks noChangeAspect="1"/>
          </p:cNvPicPr>
          <p:nvPr>
            <p:ph type="pic" idx="16396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87800" y="1143000"/>
            <a:ext cx="914400" cy="9144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700" b="1"/>
              <a:t>齿轮加工方法</a:t>
            </a:r>
            <a:endParaRPr lang="zh-CN" altLang="en-US" sz="1700" b="1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齿轮加工主要采用滚切、铣削和磨削等切削工艺，同时可运用冷打、冷轧等塑性变形技术实现精密成型。</a:t>
            </a:r>
            <a:endParaRPr lang="zh-CN" altLang="en-US"/>
          </a:p>
        </p:txBody>
      </p:sp>
      <p:pic>
        <p:nvPicPr>
          <p:cNvPr id="19" name="图片占位符 18" descr="2"/>
          <p:cNvPicPr>
            <a:picLocks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87800" y="2362200"/>
            <a:ext cx="914400" cy="914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 sz="1700" b="1"/>
              <a:t>加工工艺分类</a:t>
            </a:r>
            <a:endParaRPr lang="zh-CN" altLang="en-US" sz="1700" b="1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切削加工包含滚齿、铣齿及磨齿工序，塑性加工通过冷挤压或轧制改变金属组织结构，两者均需控制形变量与精度。</a:t>
            </a:r>
            <a:endParaRPr lang="zh-CN" altLang="en-US"/>
          </a:p>
        </p:txBody>
      </p:sp>
      <p:pic>
        <p:nvPicPr>
          <p:cNvPr id="20" name="图片占位符 19" descr="3"/>
          <p:cNvPicPr>
            <a:picLocks noChangeAspect="1"/>
          </p:cNvPicPr>
          <p:nvPr>
            <p:ph type="pic" idx="16398"/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987800" y="3581400"/>
            <a:ext cx="914400" cy="9144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滚切法（包络切削法）是一种利用滚切刀进行加工的方法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滚切法</a:t>
            </a:r>
            <a:endParaRPr lang="zh-CN" altLang="en-US"/>
          </a:p>
          <a:p>
            <a:r>
              <a:rPr lang="zh-CN" altLang="en-US"/>
              <a:t>以滚切刀滚动加工齿轮，适用同模数齿轮，含连续与分度两类。</a:t>
            </a:r>
            <a:endParaRPr lang="zh-CN" altLang="en-US"/>
          </a:p>
        </p:txBody>
      </p:sp>
      <p:pic>
        <p:nvPicPr>
          <p:cNvPr id="18" name="图片占位符 17" descr="4"/>
          <p:cNvPicPr>
            <a:picLocks noChangeAspect="1"/>
          </p:cNvPicPr>
          <p:nvPr>
            <p:ph type="pic" idx="16399"/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987800" y="4800600"/>
            <a:ext cx="914400" cy="914400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/>
          <a:p>
            <a:r>
              <a:rPr lang="zh-CN" altLang="en-US" sz="1700"/>
              <a:t>铣削法</a:t>
            </a:r>
            <a:endParaRPr lang="zh-CN" altLang="en-US" sz="170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铣削法以铣刀加工齿轮，属成形法，效率精度较低，适用小批量生产。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任务一  圆柱齿轮设计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06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任务二  蜗轮设计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07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上机实验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知识点详解：齿轮加工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24e20c95-9aad-11f0-a24a-9acf34624a16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t="3393" b="3393"/>
          <a:stretch>
            <a:fillRect/>
          </a:stretch>
        </p:blipFill>
        <p:spPr>
          <a:xfrm>
            <a:off x="609600" y="1524000"/>
            <a:ext cx="3556000" cy="1473200"/>
          </a:xfrm>
          <a:custGeom>
            <a:avLst/>
            <a:gdLst>
              <a:gd name="connisteX0" fmla="*/ 0 w 3556000"/>
              <a:gd name="connsiteY0" fmla="*/ 203200 h 1473200"/>
              <a:gd name="connisteX1" fmla="*/ 203200 w 3556000"/>
              <a:gd name="connsiteY1" fmla="*/ 0 h 1473200"/>
              <a:gd name="connisteX2" fmla="*/ 3556000 w 3556000"/>
              <a:gd name="connsiteY2" fmla="*/ 0 h 1473200"/>
              <a:gd name="connisteX3" fmla="*/ 3556000 w 3556000"/>
              <a:gd name="connsiteY3" fmla="*/ 1473200 h 1473200"/>
              <a:gd name="connisteX4" fmla="*/ 203200 w 3556000"/>
              <a:gd name="connsiteY4" fmla="*/ 1473200 h 1473200"/>
              <a:gd name="connisteX5" fmla="*/ 0 w 3556000"/>
              <a:gd name="connsiteY5" fmla="*/ 1270000 h 1473200"/>
              <a:gd name="connisteX6" fmla="*/ 0 w 35560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560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56000" y="0"/>
                </a:lnTo>
                <a:lnTo>
                  <a:pt x="35560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磨削法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400"/>
              <a:t>磨削法以磨床加工齿轮，精度高但设备成本大。</a:t>
            </a:r>
            <a:endParaRPr lang="zh-CN" altLang="en-US" sz="1400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24e20ae6-9aad-11f0-a24a-9acf34624a16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 t="3393" b="3393"/>
          <a:stretch>
            <a:fillRect/>
          </a:stretch>
        </p:blipFill>
        <p:spPr>
          <a:xfrm>
            <a:off x="8026400" y="3149600"/>
            <a:ext cx="3556000" cy="1473200"/>
          </a:xfrm>
          <a:custGeom>
            <a:avLst/>
            <a:gdLst>
              <a:gd name="connisteX0" fmla="*/ 0 w 3556000"/>
              <a:gd name="connsiteY0" fmla="*/ 0 h 1473200"/>
              <a:gd name="connisteX1" fmla="*/ 3352800 w 3556000"/>
              <a:gd name="connsiteY1" fmla="*/ 0 h 1473200"/>
              <a:gd name="connisteX2" fmla="*/ 3556000 w 3556000"/>
              <a:gd name="connsiteY2" fmla="*/ 203200 h 1473200"/>
              <a:gd name="connisteX3" fmla="*/ 3556000 w 3556000"/>
              <a:gd name="connsiteY3" fmla="*/ 1270000 h 1473200"/>
              <a:gd name="connisteX4" fmla="*/ 3352800 w 3556000"/>
              <a:gd name="connsiteY4" fmla="*/ 1473200 h 1473200"/>
              <a:gd name="connisteX5" fmla="*/ 0 w 3556000"/>
              <a:gd name="connsiteY5" fmla="*/ 1473200 h 1473200"/>
              <a:gd name="connisteX6" fmla="*/ 0 w 35560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56000" h="1473200">
                <a:moveTo>
                  <a:pt x="0" y="0"/>
                </a:move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1270000"/>
                </a:lnTo>
                <a:cubicBezTo>
                  <a:pt x="3556000" y="1382224"/>
                  <a:pt x="3465024" y="1473200"/>
                  <a:pt x="3352800" y="1473200"/>
                </a:cubicBezTo>
                <a:lnTo>
                  <a:pt x="0" y="1473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冷打法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 sz="1400"/>
              <a:t>冷锻技术高效精密加工齿轮，需专用设备适合大批量生产。</a:t>
            </a:r>
            <a:endParaRPr lang="zh-CN" altLang="en-US" sz="1400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24e20b7c-9aad-11f0-a24a-9acf34624a16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 t="3393" b="3393"/>
          <a:stretch>
            <a:fillRect/>
          </a:stretch>
        </p:blipFill>
        <p:spPr>
          <a:xfrm>
            <a:off x="609600" y="4775200"/>
            <a:ext cx="3556000" cy="1473200"/>
          </a:xfrm>
          <a:custGeom>
            <a:avLst/>
            <a:gdLst>
              <a:gd name="connisteX0" fmla="*/ 0 w 3556000"/>
              <a:gd name="connsiteY0" fmla="*/ 203200 h 1473200"/>
              <a:gd name="connisteX1" fmla="*/ 203200 w 3556000"/>
              <a:gd name="connsiteY1" fmla="*/ 0 h 1473200"/>
              <a:gd name="connisteX2" fmla="*/ 3556000 w 3556000"/>
              <a:gd name="connsiteY2" fmla="*/ 0 h 1473200"/>
              <a:gd name="connisteX3" fmla="*/ 3556000 w 3556000"/>
              <a:gd name="connsiteY3" fmla="*/ 1473200 h 1473200"/>
              <a:gd name="connisteX4" fmla="*/ 203200 w 3556000"/>
              <a:gd name="connsiteY4" fmla="*/ 1473200 h 1473200"/>
              <a:gd name="connisteX5" fmla="*/ 0 w 3556000"/>
              <a:gd name="connsiteY5" fmla="*/ 1270000 h 1473200"/>
              <a:gd name="connisteX6" fmla="*/ 0 w 35560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560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56000" y="0"/>
                </a:lnTo>
                <a:lnTo>
                  <a:pt x="35560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冷轧法是利用冷轧技术对齿轮进行加工的方法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冷轧法适用于大型齿轮的生产，具有高效和质量稳定的优点，但需要专用的冷轧设备。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任务二  蜗轮设计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06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pic>
        <p:nvPicPr>
          <p:cNvPr id="13" name="内容占位符 12" descr="/data/temp/1f314cb8-9aad-11f0-a24a-9acf34624a16.PNG1f314cb8-9aad-11f0-a24a-9acf34624a16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-32702" b="-32702"/>
          <a:stretch>
            <a:fillRect/>
          </a:stretch>
        </p:blipFill>
        <p:spPr>
          <a:xfrm>
            <a:off x="609600" y="1524000"/>
            <a:ext cx="4038600" cy="472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蜗轮作用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蜗轮在机械传动中扮演关键角色，传递交错轴间运动与动力，配合蜗杆，小空间实现大传动比，降低速度，增大扭矩。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蜗轮绘制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蜗轮绘制分两步，先轮芯后轮缘，用“隐藏图层”技术避免干扰，实现同一图纸分别绘制，如图所示。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241300"/>
            <a:ext cx="10972800" cy="441960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配置绘图环境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>
          <a:xfrm>
            <a:off x="609600" y="1155700"/>
            <a:ext cx="4822190" cy="543687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609600" y="1333500"/>
            <a:ext cx="32004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建立新文件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4400" y="1892300"/>
            <a:ext cx="4104640" cy="654050"/>
          </a:xfrm>
        </p:spPr>
        <p:txBody>
          <a:bodyPr/>
          <a:p>
            <a:r>
              <a:rPr lang="zh-CN" altLang="en-US"/>
              <a:t>使用A3横向样板.dwt模板在AutoCAD 2024新建蜗轮.dwg文件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609600" y="2698750"/>
            <a:ext cx="32004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创建新标注样式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914400" y="3340735"/>
            <a:ext cx="4335145" cy="668655"/>
          </a:xfrm>
        </p:spPr>
        <p:txBody>
          <a:bodyPr/>
          <a:p>
            <a:r>
              <a:rPr lang="zh-CN" altLang="en-US"/>
              <a:t>创建"机械制图标注"样式，按图7-36设置并设为当前。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786765" y="4086225"/>
            <a:ext cx="3200400" cy="406400"/>
          </a:xfrm>
        </p:spPr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设置文字标注格式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>
          <a:xfrm>
            <a:off x="914400" y="4686300"/>
            <a:ext cx="4207510" cy="623570"/>
          </a:xfrm>
        </p:spPr>
        <p:txBody>
          <a:bodyPr/>
          <a:p>
            <a:r>
              <a:rPr lang="zh-CN" altLang="en-US"/>
              <a:t>新建标题文字（仿宋_GB2312，高度10）和"技术要求"样式（高度5）。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>
          <a:xfrm>
            <a:off x="786765" y="5445125"/>
            <a:ext cx="32004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新建图层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0"/>
            </p:custDataLst>
          </p:nvPr>
        </p:nvSpPr>
        <p:spPr>
          <a:xfrm>
            <a:off x="914400" y="5986780"/>
            <a:ext cx="4207510" cy="499745"/>
          </a:xfrm>
        </p:spPr>
        <p:txBody>
          <a:bodyPr/>
          <a:p>
            <a:r>
              <a:rPr lang="zh-CN" altLang="en-US"/>
              <a:t>单击图层特性按钮，打开管理器新建图层。</a:t>
            </a:r>
            <a:endParaRPr lang="zh-CN" altLang="en-US"/>
          </a:p>
        </p:txBody>
      </p:sp>
      <p:pic>
        <p:nvPicPr>
          <p:cNvPr id="4" name="图片 -214748245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69685" y="683260"/>
            <a:ext cx="2677160" cy="22783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45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53220" y="758825"/>
            <a:ext cx="2677160" cy="2278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8202930" y="3112770"/>
            <a:ext cx="1660525" cy="291465"/>
          </a:xfrm>
          <a:prstGeom prst="rect">
            <a:avLst/>
          </a:prstGeom>
        </p:spPr>
        <p:txBody>
          <a:bodyPr wrap="square">
            <a:spAutoFit/>
          </a:bodyPr>
          <a:p>
            <a:pPr indent="127000" algn="just" defTabSz="266700" fontAlgn="base">
              <a:lnSpc>
                <a:spcPts val="156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设置标注样式 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  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653088" y="3817303"/>
            <a:ext cx="2657475" cy="1627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6621145" y="5560377"/>
            <a:ext cx="5080000" cy="291465"/>
          </a:xfrm>
          <a:prstGeom prst="rect">
            <a:avLst/>
          </a:prstGeom>
        </p:spPr>
        <p:txBody>
          <a:bodyPr wrap="square">
            <a:spAutoFit/>
          </a:bodyPr>
          <a:p>
            <a:pPr indent="127000"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设置文字样式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新建图层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714105" y="3992563"/>
            <a:ext cx="2987040" cy="14522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5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绘制蜗轮轮芯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 sz="1400"/>
              <a:t>设定中心线层，绘制三条直线（70,170等）如图。</a:t>
            </a:r>
            <a:endParaRPr lang="zh-CN" altLang="en-US" sz="1400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绘制边界线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 sz="1400"/>
              <a:t>切换至轮廓层，用直线工具以左侧交点为基点绘制长83、36两线。</a:t>
            </a:r>
            <a:endParaRPr lang="zh-CN" altLang="en-US" sz="1400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偏移直线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直线12右移12、30，直线23下移3、14、38、60.5、76。</a:t>
            </a:r>
            <a:endParaRPr lang="zh-CN" altLang="en-US" sz="1400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图形修剪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>
          <a:xfrm>
            <a:off x="762000" y="4622800"/>
            <a:ext cx="1803400" cy="1219200"/>
          </a:xfrm>
        </p:spPr>
        <p:txBody>
          <a:bodyPr>
            <a:normAutofit fontScale="90000"/>
          </a:bodyPr>
          <a:p>
            <a:r>
              <a:rPr lang="zh-CN" altLang="en-US"/>
              <a:t>单击“默认”选项卡“修改”面板中的“修剪”按钮，对偏移直线修剪，结果如图所示。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倒角处理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 sz="1400"/>
              <a:t>执行倒角处理，设置距离为2，修剪并绘制轮廓线，结果如图。</a:t>
            </a:r>
            <a:endParaRPr lang="zh-CN" altLang="en-US" sz="1400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圆角处理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 sz="1400"/>
              <a:t>点击圆角按钮，设半径3，修剪处理，结果见图。</a:t>
            </a:r>
            <a:endParaRPr lang="zh-CN" altLang="en-US" sz="1400"/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056120" y="294958"/>
            <a:ext cx="2987040" cy="1452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7899400" y="1930400"/>
            <a:ext cx="3911600" cy="244475"/>
          </a:xfrm>
          <a:prstGeom prst="rect">
            <a:avLst/>
          </a:prstGeom>
        </p:spPr>
        <p:txBody>
          <a:bodyPr wrap="square">
            <a:noAutofit/>
          </a:bodyPr>
          <a:p>
            <a:pPr indent="127000"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新建图层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       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绘制中心线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3" name="图片 -2147482456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349865" y="366078"/>
            <a:ext cx="1612900" cy="138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696835" y="2422525"/>
            <a:ext cx="3625850" cy="16764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440420" y="4521200"/>
            <a:ext cx="1908810" cy="181229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绘制蜗轮轮芯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z="1700"/>
              <a:t>（</a:t>
            </a:r>
            <a:r>
              <a:rPr lang="en-US" altLang="zh-CN" sz="1700"/>
              <a:t>7</a:t>
            </a:r>
            <a:r>
              <a:rPr lang="zh-CN" altLang="en-US" sz="1700"/>
              <a:t>）</a:t>
            </a:r>
            <a:r>
              <a:rPr lang="zh-CN" altLang="en-US" sz="1700"/>
              <a:t>图形镜像</a:t>
            </a:r>
            <a:endParaRPr lang="zh-CN" altLang="en-US" sz="17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单击默认选项卡修改面板的"镜像"按钮，以竖直中心线为轴镜像左侧图形。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700"/>
              <a:t>（</a:t>
            </a:r>
            <a:r>
              <a:rPr lang="en-US" altLang="zh-CN" sz="1700"/>
              <a:t>8</a:t>
            </a:r>
            <a:r>
              <a:rPr lang="zh-CN" altLang="en-US" sz="1700"/>
              <a:t>）</a:t>
            </a:r>
            <a:r>
              <a:rPr lang="zh-CN" altLang="en-US" sz="1700"/>
              <a:t>整理图形</a:t>
            </a:r>
            <a:endParaRPr lang="zh-CN" altLang="en-US" sz="17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使用修改面板的偏移、圆角及修剪功能处理图形，结果如图示。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z="1700"/>
              <a:t>（</a:t>
            </a:r>
            <a:r>
              <a:rPr lang="en-US" altLang="zh-CN" sz="1700"/>
              <a:t>9</a:t>
            </a:r>
            <a:r>
              <a:rPr lang="zh-CN" altLang="en-US" sz="1700"/>
              <a:t>）</a:t>
            </a:r>
            <a:r>
              <a:rPr lang="zh-CN" altLang="en-US" sz="1700"/>
              <a:t>镜像图形</a:t>
            </a:r>
            <a:endParaRPr lang="zh-CN" altLang="en-US" sz="17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单击默认选项卡修改面板的镜像按钮，以水平中心线为轴镜像上半图形。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1700"/>
              <a:t>（</a:t>
            </a:r>
            <a:r>
              <a:rPr lang="en-US" altLang="zh-CN" sz="1700"/>
              <a:t>10</a:t>
            </a:r>
            <a:r>
              <a:rPr lang="zh-CN" altLang="en-US" sz="1700"/>
              <a:t>）</a:t>
            </a:r>
            <a:r>
              <a:rPr lang="zh-CN" altLang="en-US" sz="1700"/>
              <a:t>绘制剖面线</a:t>
            </a:r>
            <a:endParaRPr lang="zh-CN" altLang="en-US" sz="17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设置剖面层，选用ANSI31填充，比例1，结果如图。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50000"/>
          </a:bodyPr>
          <a:p>
            <a:r>
              <a:rPr lang="zh-CN" altLang="en-US"/>
              <a:t>（</a:t>
            </a:r>
            <a:r>
              <a:rPr lang="en-US" altLang="zh-CN"/>
              <a:t>11</a:t>
            </a:r>
            <a:r>
              <a:rPr lang="zh-CN" altLang="en-US"/>
              <a:t>）</a:t>
            </a:r>
            <a:r>
              <a:rPr lang="zh-CN" altLang="en-US"/>
              <a:t>绘制键槽剖切图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设置轮廓线层，绘制直径45mm圆，偏移中心线后修剪完成键槽剖切图。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 sz="1700"/>
              <a:t>（</a:t>
            </a:r>
            <a:r>
              <a:rPr lang="en-US" altLang="zh-CN" sz="1700"/>
              <a:t>12</a:t>
            </a:r>
            <a:r>
              <a:rPr lang="zh-CN" altLang="en-US" sz="1700"/>
              <a:t>）</a:t>
            </a:r>
            <a:r>
              <a:rPr lang="zh-CN" altLang="en-US" sz="1700"/>
              <a:t>隐藏备用图层</a:t>
            </a:r>
            <a:endParaRPr lang="zh-CN" altLang="en-US" sz="170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/>
              <a:t>将蜗轮轮芯图转移至备用层并隐藏，避免绘制轮缘时误操作。</a:t>
            </a:r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95350" y="1098550"/>
            <a:ext cx="3100070" cy="20694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3090" y="3776345"/>
            <a:ext cx="3997325" cy="2511425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64490" y="182880"/>
            <a:ext cx="10972800" cy="609600"/>
          </a:xfrm>
        </p:spPr>
        <p:txBody>
          <a:bodyPr/>
          <a:p>
            <a:r>
              <a:rPr lang="zh-CN" altLang="en-US" sz="3200"/>
              <a:t>操作步骤：</a:t>
            </a:r>
            <a:r>
              <a:rPr lang="en-US" altLang="zh-CN" sz="3200"/>
              <a:t>3</a:t>
            </a:r>
            <a:r>
              <a:rPr lang="zh-CN" altLang="en-US" sz="3200"/>
              <a:t>．</a:t>
            </a:r>
            <a:r>
              <a:rPr lang="zh-CN" altLang="en-US" sz="3200"/>
              <a:t>绘制蜗轮轮缘</a:t>
            </a:r>
            <a:endParaRPr lang="zh-CN" altLang="en-US" sz="3200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64490" y="4470400"/>
            <a:ext cx="1447800" cy="406400"/>
          </a:xfrm>
        </p:spPr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绘制边界线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287655" y="4876800"/>
            <a:ext cx="1770380" cy="713105"/>
          </a:xfrm>
        </p:spPr>
        <p:txBody>
          <a:bodyPr/>
          <a:p>
            <a:r>
              <a:rPr lang="zh-CN" altLang="en-US" sz="1100"/>
              <a:t>设置轮廓层，用直线工具从左侧中心线交点绘制两条线。</a:t>
            </a:r>
            <a:endParaRPr lang="zh-CN" altLang="en-US" sz="11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364490" y="5512435"/>
            <a:ext cx="1447800" cy="406400"/>
          </a:xfrm>
        </p:spPr>
        <p:txBody>
          <a:bodyPr>
            <a:normAutofit fontScale="70000"/>
          </a:bodyPr>
          <a:p>
            <a:r>
              <a:rPr lang="zh-CN" altLang="en-US" sz="2200"/>
              <a:t>（</a:t>
            </a:r>
            <a:r>
              <a:rPr lang="en-US" altLang="zh-CN" sz="2200"/>
              <a:t>2</a:t>
            </a:r>
            <a:r>
              <a:rPr lang="zh-CN" altLang="en-US" sz="2200"/>
              <a:t>）</a:t>
            </a:r>
            <a:r>
              <a:rPr lang="zh-CN" altLang="en-US" sz="2200"/>
              <a:t>偏移直线</a:t>
            </a:r>
            <a:endParaRPr lang="zh-CN" altLang="en-US" sz="22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364490" y="5918835"/>
            <a:ext cx="1447800" cy="575310"/>
          </a:xfrm>
        </p:spPr>
        <p:txBody>
          <a:bodyPr/>
          <a:p>
            <a:r>
              <a:rPr lang="zh-CN" altLang="en-US" sz="1100"/>
              <a:t>单击偏移按钮，调整直线位置及长度，如图示。</a:t>
            </a:r>
            <a:endParaRPr lang="zh-CN" altLang="en-US" sz="1100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2514600" y="4470400"/>
            <a:ext cx="1447800" cy="406400"/>
          </a:xfrm>
        </p:spPr>
        <p:txBody>
          <a:bodyPr>
            <a:normAutofit/>
          </a:bodyPr>
          <a:p>
            <a:r>
              <a:rPr lang="zh-CN" altLang="en-US" sz="1600"/>
              <a:t>（</a:t>
            </a:r>
            <a:r>
              <a:rPr lang="en-US" altLang="zh-CN" sz="1600"/>
              <a:t>3</a:t>
            </a:r>
            <a:r>
              <a:rPr lang="zh-CN" altLang="en-US" sz="1600"/>
              <a:t>）绘制圆</a:t>
            </a:r>
            <a:endParaRPr lang="zh-CN" altLang="en-US" sz="16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>
          <a:xfrm>
            <a:off x="2640330" y="5106035"/>
            <a:ext cx="1447800" cy="1219200"/>
          </a:xfrm>
        </p:spPr>
        <p:txBody>
          <a:bodyPr>
            <a:normAutofit fontScale="70000"/>
          </a:bodyPr>
          <a:p>
            <a:r>
              <a:rPr lang="zh-CN" altLang="en-US"/>
              <a:t>点击圆按钮，以中心线交点为圆心绘制三个同心圆（半径19、25、31），将25圆转至中心线层。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>
          <a:xfrm>
            <a:off x="4418965" y="4531360"/>
            <a:ext cx="1447800" cy="406400"/>
          </a:xfrm>
        </p:spPr>
        <p:txBody>
          <a:bodyPr>
            <a:normAutofit fontScale="70000"/>
          </a:bodyPr>
          <a:p>
            <a:r>
              <a:rPr lang="zh-CN" altLang="en-US" sz="2200"/>
              <a:t>（</a:t>
            </a:r>
            <a:r>
              <a:rPr lang="en-US" altLang="zh-CN" sz="2200"/>
              <a:t>4</a:t>
            </a:r>
            <a:r>
              <a:rPr lang="zh-CN" altLang="en-US" sz="2200"/>
              <a:t>）</a:t>
            </a:r>
            <a:r>
              <a:rPr lang="zh-CN" altLang="en-US" sz="2200"/>
              <a:t>修剪图形</a:t>
            </a:r>
            <a:endParaRPr lang="zh-CN" altLang="en-US" sz="22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>
          <a:xfrm>
            <a:off x="4482465" y="5106035"/>
            <a:ext cx="1370965" cy="813435"/>
          </a:xfrm>
        </p:spPr>
        <p:txBody>
          <a:bodyPr/>
          <a:p>
            <a:r>
              <a:rPr lang="zh-CN" altLang="en-US" sz="1100"/>
              <a:t>修剪后倒角，镜像生成图形。</a:t>
            </a:r>
            <a:endParaRPr lang="zh-CN" altLang="en-US" sz="11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>
          <a:xfrm>
            <a:off x="8227695" y="4531360"/>
            <a:ext cx="1447800" cy="406400"/>
          </a:xfrm>
        </p:spPr>
        <p:txBody>
          <a:bodyPr>
            <a:normAutofit fontScale="70000"/>
          </a:bodyPr>
          <a:p>
            <a:r>
              <a:rPr lang="zh-CN" altLang="en-US" sz="2200"/>
              <a:t>（</a:t>
            </a:r>
            <a:r>
              <a:rPr lang="en-US" altLang="zh-CN" sz="2200"/>
              <a:t>6</a:t>
            </a:r>
            <a:r>
              <a:rPr lang="zh-CN" altLang="en-US" sz="2200"/>
              <a:t>）</a:t>
            </a:r>
            <a:r>
              <a:rPr lang="zh-CN" altLang="en-US" sz="2200"/>
              <a:t>偏移直线</a:t>
            </a:r>
            <a:endParaRPr lang="zh-CN" altLang="en-US" sz="22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>
          <a:xfrm>
            <a:off x="8227695" y="5224780"/>
            <a:ext cx="1573530" cy="575310"/>
          </a:xfrm>
        </p:spPr>
        <p:txBody>
          <a:bodyPr>
            <a:normAutofit lnSpcReduction="20000"/>
          </a:bodyPr>
          <a:p>
            <a:r>
              <a:rPr lang="zh-CN" altLang="en-US" sz="1100"/>
              <a:t>点击偏移按钮，右侧竖直线左移12/14，水平中心线上移83/85。</a:t>
            </a:r>
            <a:endParaRPr lang="zh-CN" altLang="en-US" sz="110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绘制斜直线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 sz="1100"/>
              <a:t>绘制22度斜线后延伸至中心线（图7-56）</a:t>
            </a:r>
            <a:endParaRPr lang="zh-CN" altLang="en-US" sz="110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9600" y="1340485"/>
            <a:ext cx="1202690" cy="2228850"/>
          </a:xfrm>
          <a:prstGeom prst="rect">
            <a:avLst/>
          </a:prstGeom>
        </p:spPr>
      </p:pic>
      <p:sp>
        <p:nvSpPr>
          <p:cNvPr id="17" name="矩形 16"/>
          <p:cNvSpPr/>
          <p:nvPr>
            <p:custDataLst>
              <p:tags r:id="rId15"/>
            </p:custDataLst>
          </p:nvPr>
        </p:nvSpPr>
        <p:spPr>
          <a:xfrm>
            <a:off x="6113145" y="4707255"/>
            <a:ext cx="1636395" cy="134747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p>
            <a:pPr lvl="0" algn="l">
              <a:lnSpc>
                <a:spcPct val="125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1100">
                <a:sym typeface="+mn-ea"/>
              </a:rPr>
              <a:t>（</a:t>
            </a:r>
            <a:r>
              <a:rPr lang="zh-CN" altLang="en-US" sz="1100">
                <a:sym typeface="+mn-ea"/>
              </a:rPr>
              <a:t>5</a:t>
            </a:r>
            <a:r>
              <a:rPr lang="zh-CN" altLang="en-US" sz="1100">
                <a:sym typeface="+mn-ea"/>
              </a:rPr>
              <a:t>）</a:t>
            </a:r>
            <a:r>
              <a:rPr lang="zh-CN" altLang="en-US" sz="1100">
                <a:sym typeface="+mn-ea"/>
              </a:rPr>
              <a:t>单击</a:t>
            </a:r>
            <a:r>
              <a:rPr lang="en-US" altLang="zh-CN" sz="1100">
                <a:sym typeface="+mn-ea"/>
              </a:rPr>
              <a:t>“</a:t>
            </a:r>
            <a:r>
              <a:rPr lang="zh-CN" altLang="en-US" sz="1100">
                <a:sym typeface="+mn-ea"/>
              </a:rPr>
              <a:t>默认</a:t>
            </a:r>
            <a:r>
              <a:rPr lang="en-US" altLang="zh-CN" sz="1100">
                <a:sym typeface="+mn-ea"/>
              </a:rPr>
              <a:t>”</a:t>
            </a:r>
            <a:r>
              <a:rPr lang="zh-CN" altLang="en-US" sz="1100">
                <a:sym typeface="+mn-ea"/>
              </a:rPr>
              <a:t>选项卡</a:t>
            </a:r>
            <a:r>
              <a:rPr lang="en-US" altLang="zh-CN" sz="1100">
                <a:sym typeface="+mn-ea"/>
              </a:rPr>
              <a:t>“</a:t>
            </a:r>
            <a:r>
              <a:rPr lang="zh-CN" altLang="en-US" sz="1100">
                <a:sym typeface="+mn-ea"/>
              </a:rPr>
              <a:t>修改</a:t>
            </a:r>
            <a:r>
              <a:rPr lang="en-US" altLang="zh-CN" sz="1100">
                <a:sym typeface="+mn-ea"/>
              </a:rPr>
              <a:t>”</a:t>
            </a:r>
            <a:r>
              <a:rPr lang="zh-CN" altLang="en-US" sz="1100">
                <a:sym typeface="+mn-ea"/>
              </a:rPr>
              <a:t>面板的</a:t>
            </a:r>
            <a:r>
              <a:rPr lang="en-US" altLang="zh-CN" sz="1100">
                <a:sym typeface="+mn-ea"/>
              </a:rPr>
              <a:t>“</a:t>
            </a:r>
            <a:r>
              <a:rPr lang="zh-CN" altLang="en-US" sz="1100">
                <a:sym typeface="+mn-ea"/>
              </a:rPr>
              <a:t>倒角</a:t>
            </a:r>
            <a:r>
              <a:rPr lang="en-US" altLang="zh-CN" sz="1100">
                <a:sym typeface="+mn-ea"/>
              </a:rPr>
              <a:t>”</a:t>
            </a:r>
            <a:r>
              <a:rPr lang="zh-CN" altLang="en-US" sz="1100">
                <a:sym typeface="+mn-ea"/>
              </a:rPr>
              <a:t>钮，用修剪模式创</a:t>
            </a:r>
            <a:r>
              <a:rPr lang="en-US" altLang="zh-CN" sz="1100">
                <a:sym typeface="+mn-ea"/>
              </a:rPr>
              <a:t>2</a:t>
            </a:r>
            <a:r>
              <a:rPr lang="zh-CN" altLang="en-US" sz="1100">
                <a:sym typeface="+mn-ea"/>
              </a:rPr>
              <a:t>距离倒角；单击</a:t>
            </a:r>
            <a:r>
              <a:rPr lang="en-US" altLang="zh-CN" sz="1100">
                <a:sym typeface="+mn-ea"/>
              </a:rPr>
              <a:t>“</a:t>
            </a:r>
            <a:r>
              <a:rPr lang="zh-CN" altLang="en-US" sz="1100">
                <a:sym typeface="+mn-ea"/>
              </a:rPr>
              <a:t>镜像</a:t>
            </a:r>
            <a:r>
              <a:rPr lang="en-US" altLang="zh-CN" sz="1100">
                <a:sym typeface="+mn-ea"/>
              </a:rPr>
              <a:t>”</a:t>
            </a:r>
            <a:r>
              <a:rPr lang="zh-CN" altLang="en-US" sz="1100">
                <a:sym typeface="+mn-ea"/>
              </a:rPr>
              <a:t>钮，以两条中心线为轴镜像；结果如图。</a:t>
            </a:r>
            <a:endParaRPr lang="zh-CN" altLang="en-US" sz="1100"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58035" y="1480185"/>
            <a:ext cx="4909820" cy="20891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94575" y="1480185"/>
            <a:ext cx="3226435" cy="1948815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绘制蜗轮轮缘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修剪和镜像图形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使用默认修改面板的镜像和修剪功能处理图形，结果如图。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</a:t>
            </a:r>
            <a:r>
              <a:rPr lang="zh-CN" altLang="en-US"/>
              <a:t>绘制剖面线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设置剖面层，选用ANSI31图案填充，比例1，角度90度绘制。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10</a:t>
            </a:r>
            <a:r>
              <a:rPr lang="zh-CN" altLang="en-US"/>
              <a:t>）</a:t>
            </a:r>
            <a:r>
              <a:rPr lang="zh-CN" altLang="en-US"/>
              <a:t>整理图形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打开“备用图层”，重新分配图形对象的图层属性，修剪掉被遮挡的轮廓线，结果如图所示。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11</a:t>
            </a:r>
            <a:r>
              <a:rPr lang="zh-CN" altLang="en-US"/>
              <a:t>）</a:t>
            </a:r>
            <a:r>
              <a:rPr lang="zh-CN" altLang="en-US"/>
              <a:t>补全蜗轮左视图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按圆柱齿轮侧视图步骤绘制左视图，完成圆绘制、修剪多线及中心线调整。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0900" y="635"/>
            <a:ext cx="1803400" cy="2793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89350" y="431800"/>
            <a:ext cx="4151630" cy="236029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78155" y="533400"/>
            <a:ext cx="2646045" cy="2602865"/>
          </a:xfrm>
        </p:spPr>
        <p:txBody>
          <a:bodyPr/>
          <a:p>
            <a:r>
              <a:rPr lang="zh-CN" altLang="en-US" sz="3200"/>
              <a:t>操作步骤：</a:t>
            </a:r>
            <a:r>
              <a:rPr lang="en-US" altLang="zh-CN" sz="3200"/>
              <a:t>4</a:t>
            </a:r>
            <a:r>
              <a:rPr lang="zh-CN" altLang="en-US" sz="3200"/>
              <a:t>．</a:t>
            </a:r>
            <a:r>
              <a:rPr lang="zh-CN" altLang="en-US" sz="3200"/>
              <a:t>标注尺寸</a:t>
            </a:r>
            <a:endParaRPr lang="zh-CN" altLang="en-US" sz="3200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切换标注样式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将尺寸标注层设为当前图层，并切换至机械制图标注样式。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标注线性尺寸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单击默认选项卡的线性按钮，标注无公差和带公差尺寸。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标注半径尺寸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>
          <a:xfrm>
            <a:off x="6553200" y="4521200"/>
            <a:ext cx="2072640" cy="1524000"/>
          </a:xfrm>
        </p:spPr>
        <p:txBody>
          <a:bodyPr/>
          <a:p>
            <a:r>
              <a:rPr lang="zh-CN" altLang="en-US"/>
              <a:t>单击“默认”选项卡“注释”面板中的“半径”按钮，标注半径尺寸，如图所示。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标注角度尺寸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点击角度按钮标注蜗轮无/带公差尺寸，如图。</a:t>
            </a: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999740" y="533400"/>
            <a:ext cx="5358130" cy="27222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763000" y="676275"/>
            <a:ext cx="2096135" cy="262255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粗糙度标注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打开粗糙度块，复制至图中，用多行文字标注，效果如图。</a:t>
            </a:r>
            <a:endParaRPr lang="zh-CN" altLang="en-US"/>
          </a:p>
        </p:txBody>
      </p:sp>
      <p:pic>
        <p:nvPicPr>
          <p:cNvPr id="3" name="内容占位符 -2147482451"/>
          <p:cNvPicPr>
            <a:picLocks noChangeAspect="1"/>
          </p:cNvPicPr>
          <p:nvPr>
            <p:ph idx="16388"/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249295" y="2640965"/>
            <a:ext cx="4986020" cy="34544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6</a:t>
            </a:r>
            <a:r>
              <a:rPr lang="zh-CN" altLang="en-US"/>
              <a:t>．</a:t>
            </a:r>
            <a:r>
              <a:rPr lang="zh-CN" altLang="en-US"/>
              <a:t>标注技术要求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设置文字标注格式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通过"格式→文字样式"选择"技术要求"样式并应用。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文字标注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单击“默认”选项卡“注释”面板中的“多行文字”按钮，填写技术要求，如图所示。</a:t>
            </a:r>
            <a:endParaRPr lang="zh-CN" altLang="en-US"/>
          </a:p>
        </p:txBody>
      </p:sp>
      <p:pic>
        <p:nvPicPr>
          <p:cNvPr id="3" name="内容占位符 -2147482476"/>
          <p:cNvPicPr>
            <a:picLocks noChangeAspect="1"/>
          </p:cNvPicPr>
          <p:nvPr>
            <p:ph idx="16390"/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57700" y="2278380"/>
            <a:ext cx="5943600" cy="131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占位符 3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4648200" y="4618355"/>
            <a:ext cx="5029200" cy="406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7</a:t>
            </a:r>
            <a:r>
              <a:rPr lang="zh-CN" altLang="en-US"/>
              <a:t>．</a:t>
            </a:r>
            <a:r>
              <a:rPr lang="zh-CN" altLang="en-US"/>
              <a:t>填写标题栏</a:t>
            </a:r>
            <a:endParaRPr lang="zh-CN" altLang="en-US"/>
          </a:p>
        </p:txBody>
      </p:sp>
      <p:sp>
        <p:nvSpPr>
          <p:cNvPr id="11" name="文本占位符 4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4699000" y="5172710"/>
            <a:ext cx="5029200" cy="6096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将“标题栏层”设置为当前图层。在标题栏中填写“蜗轮”。蜗轮最终效果如图所示。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7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结构组成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蜗轮与蜗杆用于垂直交叉两轴间动力传递，蜗杆分单头与多头，蜗轮齿顶呈环面，结构类似斜齿轮但顶部环形。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传动特点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传动时蜗杆为主动件驱动蜗轮，蜗轮为从动件接收动力，两者啮合实现转速与扭矩转换，具有自锁性特点。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应用特性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蜗杆传动需润滑防磨损，适用于低速重载场景，传动比大且方向垂直，但效率较低且存在反向自锁限制。</a:t>
            </a:r>
            <a:endParaRPr lang="zh-CN" altLang="en-US" sz="1100"/>
          </a:p>
        </p:txBody>
      </p:sp>
      <p:sp>
        <p:nvSpPr>
          <p:cNvPr id="13" name="装饰  1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80000"/>
          </a:bodyPr>
          <a:p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蜗杆的画法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 sz="1100"/>
              <a:t>蜗杆画法与圆柱齿轮类似，省略齿根线，采用局部剖视图。</a:t>
            </a:r>
            <a:endParaRPr lang="zh-CN" altLang="en-US" sz="1100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80000"/>
          </a:bodyPr>
          <a:p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蜗轮的画法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 sz="1100"/>
              <a:t>蜗轮视图绘最外圆（粗实线）与分度圆（细点画线），剖视同圆柱齿轮。</a:t>
            </a:r>
            <a:endParaRPr lang="zh-CN" altLang="en-US" sz="110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91400" y="652780"/>
            <a:ext cx="3689350" cy="23279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391400" y="3552825"/>
            <a:ext cx="3690620" cy="2527300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上机实验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07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273050"/>
            <a:ext cx="10972800" cy="609600"/>
          </a:xfrm>
        </p:spPr>
        <p:txBody>
          <a:bodyPr/>
          <a:p>
            <a:r>
              <a:rPr lang="zh-CN" altLang="en-US"/>
              <a:t>实验1  绘制圆柱斜齿轮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>
          <a:xfrm>
            <a:off x="660400" y="1362075"/>
            <a:ext cx="50800" cy="17272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915670" y="1362075"/>
            <a:ext cx="5029200" cy="406400"/>
          </a:xfrm>
        </p:spPr>
        <p:txBody>
          <a:bodyPr/>
          <a:p>
            <a:r>
              <a:rPr lang="zh-CN" altLang="en-US"/>
              <a:t>◆ 目的要求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5670" y="1993265"/>
            <a:ext cx="2407285" cy="1095375"/>
          </a:xfrm>
        </p:spPr>
        <p:txBody>
          <a:bodyPr/>
          <a:p>
            <a:r>
              <a:rPr lang="zh-CN" altLang="en-US"/>
              <a:t>如图所示，本实验的目的是帮助读者掌握斜齿轮类零件的绘制方法。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 flipH="1">
            <a:off x="671195" y="3302000"/>
            <a:ext cx="76200" cy="250888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915670" y="3225800"/>
            <a:ext cx="5029200" cy="406400"/>
          </a:xfrm>
        </p:spPr>
        <p:txBody>
          <a:bodyPr/>
          <a:p>
            <a:r>
              <a:rPr lang="zh-CN" altLang="en-US"/>
              <a:t>◆ 操作提示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1062990" y="3810000"/>
            <a:ext cx="4507865" cy="2589530"/>
          </a:xfrm>
        </p:spPr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）设置图层，插入图框。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）绘制轴线。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）绘制主视图。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）根据主视图绘制左视图。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）标注图形尺寸。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）标注粗糙度、形位公差。</a:t>
            </a:r>
            <a:endParaRPr lang="zh-CN" altLang="en-US"/>
          </a:p>
        </p:txBody>
      </p:sp>
      <p:pic>
        <p:nvPicPr>
          <p:cNvPr id="3" name="图片 513" descr="12-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1625" y="1188720"/>
            <a:ext cx="6514465" cy="46221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273050"/>
            <a:ext cx="10972800" cy="609600"/>
          </a:xfrm>
        </p:spPr>
        <p:txBody>
          <a:bodyPr/>
          <a:p>
            <a:r>
              <a:rPr lang="zh-CN" altLang="en-US"/>
              <a:t>实验</a:t>
            </a:r>
            <a:r>
              <a:rPr lang="en-US" altLang="zh-CN"/>
              <a:t>2  </a:t>
            </a:r>
            <a:r>
              <a:rPr lang="zh-CN" altLang="en-US"/>
              <a:t>绘制锥齿轮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>
          <a:xfrm>
            <a:off x="660400" y="1362075"/>
            <a:ext cx="50800" cy="17272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915670" y="1362075"/>
            <a:ext cx="5029200" cy="406400"/>
          </a:xfrm>
        </p:spPr>
        <p:txBody>
          <a:bodyPr/>
          <a:p>
            <a:r>
              <a:rPr lang="zh-CN" altLang="en-US"/>
              <a:t>◆ 目的要求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5670" y="1993265"/>
            <a:ext cx="2867025" cy="1095375"/>
          </a:xfrm>
        </p:spPr>
        <p:txBody>
          <a:bodyPr>
            <a:normAutofit fontScale="90000"/>
          </a:bodyPr>
          <a:p>
            <a:r>
              <a:rPr lang="zh-CN" altLang="en-US"/>
              <a:t>如图所示，锥齿轮也是机械中常见的一种齿轮。本实验的目的是帮助读者掌握齿轮类零件的设计方法。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 flipH="1">
            <a:off x="671195" y="3302000"/>
            <a:ext cx="76200" cy="250888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915670" y="3225800"/>
            <a:ext cx="5029200" cy="406400"/>
          </a:xfrm>
        </p:spPr>
        <p:txBody>
          <a:bodyPr/>
          <a:p>
            <a:r>
              <a:rPr lang="zh-CN" altLang="en-US"/>
              <a:t>◆ 操作提示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1062990" y="3810000"/>
            <a:ext cx="4507865" cy="2589530"/>
          </a:xfrm>
        </p:spPr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）设置图层。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）绘制轴线。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）绘制主视图。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）绘制左视图。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）标注图形尺寸。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）绘制参数表。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）标注技术要求。</a:t>
            </a:r>
            <a:endParaRPr lang="zh-CN" altLang="en-US"/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70705" y="1768475"/>
            <a:ext cx="6821170" cy="36525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7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1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齿轮类零件图绘制技巧</a:t>
            </a:r>
            <a:endParaRPr lang="zh-CN" altLang="en-US"/>
          </a:p>
        </p:txBody>
      </p:sp>
      <p:pic>
        <p:nvPicPr>
          <p:cNvPr id="3" name="内容占位符 2" descr="1f37310e-9aad-11f0-8195-7e84fd11bd32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4762"/>
          <a:stretch>
            <a:fillRect/>
          </a:stretch>
        </p:blipFill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齿轮类零件图绘制技巧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掌握AutoCAD命令，绘制齿轮类零件图，注重细节，精确尺寸标注，应用机械制图标准。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齿轮类零件图实践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通过具体任务，熟练使用绘图技巧，完成齿轮类零件图绘制，加深理解齿轮结构与功能。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齿轮类零件图绘制技巧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   </a:t>
            </a:r>
            <a:r>
              <a:rPr lang="zh-CN" altLang="en-US"/>
              <a:t>(  掌握齿轮类零件图的具体绘制方法
</a:t>
            </a:r>
            <a:r>
              <a:rPr lang="en-US" altLang="zh-CN"/>
              <a:t>  </a:t>
            </a:r>
            <a:r>
              <a:rPr lang="zh-CN" altLang="en-US"/>
              <a:t>(  灵活应用各种AutoCAD命令</a:t>
            </a:r>
            <a:endParaRPr lang="zh-CN" altLang="en-US"/>
          </a:p>
        </p:txBody>
      </p:sp>
      <p:pic>
        <p:nvPicPr>
          <p:cNvPr id="4" name="内容占位符 3" descr="2136efd6-9aad-11f0-aed6-da357bb8cca3"/>
          <p:cNvPicPr>
            <a:picLocks noChangeAspect="1"/>
          </p:cNvPicPr>
          <p:nvPr>
            <p:ph idx="16387"/>
            <p:custDataLst>
              <p:tags r:id="rId3"/>
            </p:custDataLst>
          </p:nvPr>
        </p:nvPicPr>
        <p:blipFill>
          <a:blip r:embed="rId4"/>
          <a:srcRect t="347" b="347"/>
          <a:stretch>
            <a:fillRect/>
          </a:stretch>
        </p:blipFill>
        <p:spPr>
          <a:xfrm>
            <a:off x="609600" y="2286000"/>
            <a:ext cx="10972800" cy="3962400"/>
          </a:xfrm>
          <a:custGeom>
            <a:avLst/>
            <a:gdLst>
              <a:gd name="connisteX0" fmla="*/ 0 w 10972800"/>
              <a:gd name="connsiteY0" fmla="*/ 203200 h 3962400"/>
              <a:gd name="connisteX1" fmla="*/ 203200 w 10972800"/>
              <a:gd name="connsiteY1" fmla="*/ 0 h 3962400"/>
              <a:gd name="connisteX2" fmla="*/ 10769600 w 10972800"/>
              <a:gd name="connsiteY2" fmla="*/ 0 h 3962400"/>
              <a:gd name="connisteX3" fmla="*/ 10972800 w 10972800"/>
              <a:gd name="connsiteY3" fmla="*/ 203200 h 3962400"/>
              <a:gd name="connisteX4" fmla="*/ 10972800 w 10972800"/>
              <a:gd name="connsiteY4" fmla="*/ 3759200 h 3962400"/>
              <a:gd name="connisteX5" fmla="*/ 10769600 w 10972800"/>
              <a:gd name="connsiteY5" fmla="*/ 3962400 h 3962400"/>
              <a:gd name="connisteX6" fmla="*/ 203200 w 10972800"/>
              <a:gd name="connsiteY6" fmla="*/ 3962400 h 3962400"/>
              <a:gd name="connisteX7" fmla="*/ 0 w 10972800"/>
              <a:gd name="connsiteY7" fmla="*/ 3759200 h 3962400"/>
              <a:gd name="connisteX8" fmla="*/ 0 w 10972800"/>
              <a:gd name="connsiteY8" fmla="*/ 203200 h 396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962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759200"/>
                </a:lnTo>
                <a:cubicBezTo>
                  <a:pt x="10972800" y="3871424"/>
                  <a:pt x="10881824" y="3962400"/>
                  <a:pt x="10769600" y="3962400"/>
                </a:cubicBezTo>
                <a:lnTo>
                  <a:pt x="203200" y="3962400"/>
                </a:lnTo>
                <a:cubicBezTo>
                  <a:pt x="90976" y="3962400"/>
                  <a:pt x="0" y="3871424"/>
                  <a:pt x="0" y="3759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09600" y="13335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 vert="horz" lIns="91440" tIns="45720" rIns="91440" bIns="45720" rtlCol="0">
            <a:noAutofit/>
          </a:bodyPr>
          <a:lstStyle>
            <a:lvl1pPr marL="22860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 </a:t>
            </a:r>
            <a:r>
              <a:rPr lang="zh-CN" altLang="en-US"/>
              <a:t> 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提高机械制图效率</a:t>
            </a:r>
            <a:endParaRPr lang="zh-CN" altLang="en-US"/>
          </a:p>
        </p:txBody>
      </p:sp>
      <p:pic>
        <p:nvPicPr>
          <p:cNvPr id="3" name="内容占位符 2" descr="20b51a8c-9aad-11f0-8eee-0a8f23b83154"/>
          <p:cNvPicPr>
            <a:picLocks noChangeAspect="1"/>
          </p:cNvPicPr>
          <p:nvPr>
            <p:ph idx="16387"/>
            <p:custDataLst>
              <p:tags r:id="rId2"/>
            </p:custDataLst>
          </p:nvPr>
        </p:nvPicPr>
        <p:blipFill>
          <a:blip r:embed="rId3"/>
          <a:srcRect l="11246" r="11335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(  提高机械制图的速度和效率
(  能够利用软件绘制完整的齿轮系零件图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998485a886f5f1a547eef9f644e1231571ef88"/>
  <p:tag name="KSO_WM_NEWLAYOUT_GROUP_ID" val="layout_51"/>
  <p:tag name="KSO_WM_NEWLAYOUT_ID" val="slide_315bd157fefc334a"/>
</p:tagLst>
</file>

<file path=ppt/tags/tag1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d86abcf59ecd6700fd22ab521761e982cf2f029"/>
  <p:tag name="KSO_WM_NEWLAYOUT_GROUP_ID" val="layout_63"/>
  <p:tag name="KSO_WM_NEWLAYOUT_ID" val="slide_7ab15765e931a75e"/>
</p:tagLst>
</file>

<file path=ppt/tags/tag1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88c207fc3b2ab2ad04aeadfa3a42f5d1dd2564d"/>
  <p:tag name="KSO_WM_NEWLAYOUT_GROUP_ID" val="layout_10013"/>
  <p:tag name="KSO_WM_NEWLAYOUT_ID" val="slide_d813ff7839405550"/>
</p:tagLst>
</file>

<file path=ppt/tags/tag1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ffe8631cbdb113c7117ed8dbfe04377b6b37317"/>
  <p:tag name="KSO_WM_NEWLAYOUT_GROUP_ID" val="layout_30"/>
  <p:tag name="KSO_WM_NEWLAYOUT_ID" val="slide_2dea071004c6fa22"/>
</p:tagLst>
</file>

<file path=ppt/tags/tag1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3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4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4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1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4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1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34df7cb63a9c20fb81bd7226e24d31ba6a4780e"/>
  <p:tag name="KSO_WM_NEWLAYOUT_GROUP_ID" val="layout_6"/>
  <p:tag name="KSO_WM_NEWLAYOUT_ID" val="slide_f9b4da7002e0b93c"/>
</p:tagLst>
</file>

<file path=ppt/tags/tag1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6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6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7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f6e212a19b3a9b8148dd74c2a79f1b069473209"/>
  <p:tag name="KSO_WM_NEWLAYOUT_GROUP_ID" val="layout_38"/>
  <p:tag name="KSO_WM_NEWLAYOUT_ID" val="slide_f7b9aa46f714e91f"/>
</p:tagLst>
</file>

<file path=ppt/tags/tag17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8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7fb04c49347e7459660ff3f384498960e0e526d"/>
  <p:tag name="KSO_WM_NEWLAYOUT_GROUP_ID" val="layout_60"/>
  <p:tag name="KSO_WM_NEWLAYOUT_ID" val="slide_83dbd186a35d0f39"/>
</p:tagLst>
</file>

<file path=ppt/tags/tag1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9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2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2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7b15386f59630452a6160c20dcdec63c711b343"/>
  <p:tag name="KSO_WM_NEWLAYOUT_GROUP_ID" val="layout_26"/>
  <p:tag name="KSO_WM_NEWLAYOUT_ID" val="slide_1a49b5dcfffdb86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1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17c32d2907f49ed7aa9e1607088576a66f960e"/>
  <p:tag name="KSO_WM_NEWLAYOUT_GROUP_ID" val="layout_29"/>
  <p:tag name="KSO_WM_NEWLAYOUT_ID" val="slide_71306c912136627e"/>
</p:tagLst>
</file>

<file path=ppt/tags/tag2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2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28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1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4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2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37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2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5de727db7d6a579c03c61b106833fe0f6f97bc6"/>
  <p:tag name="KSO_WM_NEWLAYOUT_GROUP_ID" val="layout_42"/>
  <p:tag name="KSO_WM_NEWLAYOUT_ID" val="slide_fc4934b176200452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d95657e5217291110c8d3b16e36d2b6cb2979b0"/>
  <p:tag name="KSO_WM_NEWLAYOUT_GROUP_ID" val="layout_31"/>
  <p:tag name="KSO_WM_NEWLAYOUT_ID" val="slide_d326cc5a9d07c076"/>
</p:tagLst>
</file>

<file path=ppt/tags/tag2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1a88d2ed6d7766060a9a9e4bbe3516112f11617"/>
  <p:tag name="KSO_WM_NEWLAYOUT_GROUP_ID" val="layout_61"/>
  <p:tag name="KSO_WM_NEWLAYOUT_ID" val="slide_1c94fcf67f417551"/>
</p:tagLst>
</file>

<file path=ppt/tags/tag2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57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2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526c32ed2c2e44ea75f481e255798e97302e9e0"/>
  <p:tag name="KSO_WM_NEWLAYOUT_GROUP_ID" val="layout_2"/>
  <p:tag name="KSO_WM_NEWLAYOUT_ID" val="slide_f929b4a25ec12823"/>
</p:tagLst>
</file>

<file path=ppt/tags/tag2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1650b793a9f61993c15cd7f7caa515685c2f15"/>
  <p:tag name="KSO_WM_NEWLAYOUT_GROUP_ID" val="layout_20"/>
  <p:tag name="KSO_WM_NEWLAYOUT_ID" val="slide_52cda502e98f2cdc"/>
</p:tagLst>
</file>

<file path=ppt/tags/tag2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79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e326027f5c1653c8dbd85a5319246094028aee5"/>
  <p:tag name="KSO_WM_NEWLAYOUT_GROUP_ID" val="layout_10013"/>
  <p:tag name="KSO_WM_NEWLAYOUT_ID" val="slide_c60fea93c381646b"/>
</p:tagLst>
</file>

<file path=ppt/tags/tag2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1e553471feac1bd1c1bbe75ae40882370019828"/>
  <p:tag name="KSO_WM_NEWLAYOUT_GROUP_ID" val="layout_33"/>
  <p:tag name="KSO_WM_NEWLAYOUT_ID" val="slide_8fd529f0c227e590"/>
</p:tagLst>
</file>

<file path=ppt/tags/tag2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96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c35e5d0f76834252adc3732522955471d40b4d"/>
  <p:tag name="KSO_WM_NEWLAYOUT_GROUP_ID" val="layout_42"/>
  <p:tag name="KSO_WM_NEWLAYOUT_ID" val="slide_0dfe872566768d5f"/>
</p:tagLst>
</file>

<file path=ppt/tags/tag3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0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1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3a5ed4d99e318bc1931e69aae981ae971028e3"/>
  <p:tag name="KSO_WM_NEWLAYOUT_GROUP_ID" val="layout_63"/>
  <p:tag name="KSO_WM_NEWLAYOUT_ID" val="slide_f35b556d12691d4f"/>
</p:tagLst>
</file>

<file path=ppt/tags/tag3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15afdfd9284160e860796de87beff1405b45796"/>
  <p:tag name="KSO_WM_NEWLAYOUT_GROUP_ID" val="layout_59"/>
  <p:tag name="KSO_WM_NEWLAYOUT_ID" val="slide_f20331ec81d0449c"/>
</p:tagLst>
</file>

<file path=ppt/tags/tag3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3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4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4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3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7b11c02852688ddb7b57a52fdbdcaa395adeb51"/>
  <p:tag name="KSO_WM_NEWLAYOUT_GROUP_ID" val="layout_6"/>
  <p:tag name="KSO_WM_NEWLAYOUT_ID" val="slide_1f8b22c5241b43fb"/>
</p:tagLst>
</file>

<file path=ppt/tags/tag35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2fd16ec64d0b105339d3df262e1ee1b6e491bef"/>
  <p:tag name="KSO_WM_NEWLAYOUT_GROUP_ID" val="layout_62"/>
  <p:tag name="KSO_WM_NEWLAYOUT_ID" val="slide_dbc9252d4a09251e"/>
</p:tagLst>
</file>

<file path=ppt/tags/tag3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5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6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4f776c0fbc8605784ced020ab5054a808e6e44d"/>
  <p:tag name="KSO_WM_NEWLAYOUT_GROUP_ID" val="layout_43"/>
  <p:tag name="KSO_WM_NEWLAYOUT_ID" val="slide_ff9322fba41ef5aa"/>
</p:tagLst>
</file>

<file path=ppt/tags/tag3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73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82325c8eb4b424b5e10892465bcc2c8e69befcd"/>
  <p:tag name="KSO_WM_NEWLAYOUT_GROUP_ID" val="layout_51"/>
  <p:tag name="KSO_WM_NEWLAYOUT_ID" val="slide_bb33ee6a4ddd7ca6"/>
</p:tagLst>
</file>

<file path=ppt/tags/tag3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5e0dca17bd08ba95756f0bfe3badeb96b215c1e"/>
  <p:tag name="KSO_WM_NEWLAYOUT_GROUP_ID" val="layout_10014"/>
  <p:tag name="KSO_WM_NEWLAYOUT_ID" val="slide_7531d66211daa599"/>
</p:tagLst>
</file>

<file path=ppt/tags/tag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97d6453c2e87c6c629578aace32dfa2842b7d3f"/>
  <p:tag name="KSO_WM_NEWLAYOUT_GROUP_ID" val="layout_7"/>
  <p:tag name="KSO_WM_NEWLAYOUT_ID" val="slide_d40b5bfc13523e7b"/>
</p:tagLst>
</file>

<file path=ppt/tags/tag3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0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01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4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0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05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0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09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f898ed7df341275a561a9810361f45442b00cf"/>
  <p:tag name="KSO_WM_NEWLAYOUT_GROUP_ID" val="layout_60"/>
  <p:tag name="KSO_WM_NEWLAYOUT_ID" val="slide_2e2dbdde591b2dc4"/>
</p:tagLst>
</file>

<file path=ppt/tags/tag4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1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935da1e8da984a2a2a20b18cc6065f9ea58fde4"/>
  <p:tag name="KSO_WM_NEWLAYOUT_GROUP_ID" val="layout_30"/>
  <p:tag name="KSO_WM_NEWLAYOUT_ID" val="slide_3ec92465831fe5d3"/>
</p:tagLst>
</file>

<file path=ppt/tags/tag4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2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3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955cae29acb9bef997cf2dcdd35f732eeb6001e"/>
  <p:tag name="KSO_WM_NEWLAYOUT_GROUP_ID" val="layout_10009"/>
  <p:tag name="KSO_WM_NEWLAYOUT_ID" val="slide_8cbbb32d20fcf377"/>
</p:tagLst>
</file>

<file path=ppt/tags/tag4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c7663f308d23df8ecfc7ec29729244e88bd89df"/>
  <p:tag name="KSO_WM_NEWLAYOUT_GROUP_ID" val="layout_10012"/>
  <p:tag name="KSO_WM_NEWLAYOUT_ID" val="slide_5c0d419b8e0342e8"/>
</p:tagLst>
</file>

<file path=ppt/tags/tag4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f8b8aa568ff13cd697845a97d498cd881df8fd4"/>
  <p:tag name="KSO_WM_NEWLAYOUT_GROUP_ID" val="layout_11"/>
  <p:tag name="KSO_WM_NEWLAYOUT_ID" val="slide_bfbdc2da36751000"/>
</p:tagLst>
</file>

<file path=ppt/tags/tag4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d448dc9d27b85b399971597ad54c69b0c3d7931"/>
  <p:tag name="KSO_WM_NEWLAYOUT_GROUP_ID" val="layout_6"/>
  <p:tag name="KSO_WM_NEWLAYOUT_ID" val="slide_2ad8094139643a7a"/>
</p:tagLst>
</file>

<file path=ppt/tags/tag4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6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6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6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6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7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7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8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48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4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0b5c101519fd07683cc0ea23cadcf93e0153bf5a"/>
  <p:tag name="KSO_WM_NEWLAYOUT_GROUP_ID" val="layout_1-5"/>
  <p:tag name="KSO_WM_NEWLAYOUT_ID" val="slide_063b19861dc0a508"/>
</p:tagLst>
</file>

<file path=ppt/tags/tag4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48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4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49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4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49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4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5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a9095c9351779ba0ca2b65dde42510bc78975e2"/>
  <p:tag name="KSO_WM_NEWLAYOUT_GROUP_ID" val="layout_1-5"/>
  <p:tag name="KSO_WM_NEWLAYOUT_ID" val="slide_61223ae7a7f7aefc"/>
</p:tagLst>
</file>

<file path=ppt/tags/tag5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50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5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50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5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50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51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5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14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USER_THEME" val="1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524.xml><?xml version="1.0" encoding="utf-8"?>
<p:tagLst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25.xml><?xml version="1.0" encoding="utf-8"?>
<p:tagLst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26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2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2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29.xml><?xml version="1.0" encoding="utf-8"?>
<p:tagLst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0.xml><?xml version="1.0" encoding="utf-8"?>
<p:tagLst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31.xml><?xml version="1.0" encoding="utf-8"?>
<p:tagLst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32.xml><?xml version="1.0" encoding="utf-8"?>
<p:tagLst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33.xml><?xml version="1.0" encoding="utf-8"?>
<p:tagLst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3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3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3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37.xml><?xml version="1.0" encoding="utf-8"?>
<p:tagLst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538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39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1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54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5.xml><?xml version="1.0" encoding="utf-8"?>
<p:tagLst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4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3206cf41762843895338ffe4db054b2436278a"/>
  <p:tag name="KSO_WM_NEWLAYOUT_GROUP_ID" val="layout_10012"/>
  <p:tag name="KSO_WM_NEWLAYOUT_ID" val="slide_88bea64deeaaa3dc"/>
</p:tagLst>
</file>

<file path=ppt/tags/tag55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5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52.xml><?xml version="1.0" encoding="utf-8"?>
<p:tagLst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53.xml><?xml version="1.0" encoding="utf-8"?>
<p:tagLst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554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5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9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5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9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5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9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5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9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59.xml><?xml version="1.0" encoding="utf-8"?>
<p:tagLst xmlns:p="http://schemas.openxmlformats.org/presentationml/2006/main">
  <p:tag name="KSO_WM_UNIT_TYPE" val="f"/>
  <p:tag name="KSO_WM_BEAUTIFY_FLAG" val="#wm#"/>
  <p:tag name="KSO_WM_FIGMA_FLAG" val="#fgm#"/>
  <p:tag name="KSO_WM_UNIT_INDEX" val="1"/>
  <p:tag name="KSO_WM_UNIT_SUBTYPE" val="c"/>
  <p:tag name="KSO_WM_UNIT_TEXT_TYPE" val="1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60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56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56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6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7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7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57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579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8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8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8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84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585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58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8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8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89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1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  <p:tag name="KSO_WM_TEMPLATE_CATEGORY" val="custom"/>
  <p:tag name="KSO_WM_TEMPLATE_INDEX" val="40480767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0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  <p:tag name="KSO_WM_TEMPLATE_CATEGORY" val="custom"/>
  <p:tag name="KSO_WM_TEMPLATE_INDEX" val="40480767"/>
</p:tagLst>
</file>

<file path=ppt/tags/tag59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2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TEMPLATE_MASTER_TYPE" val="0"/>
  <p:tag name="KSO_WM_TEMPLATE_COLOR_TYPE" val="0"/>
  <p:tag name="KSO_WM_TAG_VERSION" val="3.0"/>
</p:tagLst>
</file>

<file path=ppt/tags/tag593.xml><?xml version="1.0" encoding="utf-8"?>
<p:tagLst xmlns:p="http://schemas.openxmlformats.org/presentationml/2006/main">
  <p:tag name="KSO_WM_AITEMPLATE_STYLE_ID" val="69796641177"/>
</p:tagLst>
</file>

<file path=ppt/tags/tag594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PRESET_TEXT" val="单击此处&#10;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59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SLIDE_INDEX" val="1"/>
  <p:tag name="KSO_WM_SLIDE_ID" val="custom40480767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5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5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a9095c9351779ba0ca2b65dde42510bc78975e2"/>
  <p:tag name="KSO_WM_NEWLAYOUT_GROUP_ID" val="layout_1-5"/>
  <p:tag name="KSO_WM_NEWLAYOUT_ID" val="slide_61223ae7a7f7aefc"/>
</p:tagLst>
</file>

<file path=ppt/tags/tag5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59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6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60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6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6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60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6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6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60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6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0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contents"/>
  <p:tag name="KSO_WM_TEMPLATE_SUBCATEGORY" val="29"/>
  <p:tag name="KSO_WM_BEAUTIFY_FLAG" val="#wm#"/>
  <p:tag name="KSO_WM_TEMPLATE_FIGMA_ID" val="69796641177"/>
  <p:tag name="KSO_WM_TEMPLATE_SLIDE_ID" val="slide_61223ae7a7f7aefc"/>
</p:tagLst>
</file>

<file path=ppt/tags/tag6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6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0b5c101519fd07683cc0ea23cadcf93e0153bf5a"/>
  <p:tag name="KSO_WM_NEWLAYOUT_GROUP_ID" val="layout_1-5"/>
  <p:tag name="KSO_WM_NEWLAYOUT_ID" val="slide_063b19861dc0a508"/>
</p:tagLst>
</file>

<file path=ppt/tags/tag6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61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6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6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61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6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6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70e7f0388d605139d9711039ba0c7514683811e"/>
  <p:tag name="KSO_WM_NEWLAYOUT_GROUP_ID" val="layout_62"/>
  <p:tag name="KSO_WM_NEWLAYOUT_ID" val="slide_52fe5cf5ee59daf9"/>
</p:tagLst>
</file>

<file path=ppt/tags/tag62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6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62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contents"/>
  <p:tag name="KSO_WM_TEMPLATE_SUBCATEGORY" val="29"/>
  <p:tag name="KSO_WM_BEAUTIFY_FLAG" val="#wm#"/>
  <p:tag name="KSO_WM_TEMPLATE_FIGMA_ID" val="69796641177"/>
  <p:tag name="KSO_WM_TEMPLATE_SLIDE_ID" val="slide_063b19861dc0a508"/>
</p:tagLst>
</file>

<file path=ppt/tags/tag62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62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62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6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d448dc9d27b85b399971597ad54c69b0c3d7931"/>
  <p:tag name="KSO_WM_NEWLAYOUT_GROUP_ID" val="layout_6"/>
  <p:tag name="KSO_WM_NEWLAYOUT_ID" val="slide_2ad8094139643a7a"/>
  <p:tag name="KSO_WM_UNIT_PRESET_TEXT" val="单击此处添加标题"/>
</p:tagLst>
</file>

<file path=ppt/tags/tag6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211230436781&quot;,&quot;product_name&quot;:&quot;wps-wpp-pc&quot;,&quot;intention_code&quot;:&quot;wps_wpp_generate_doc_pay&quot;}*auto_gallery_ai_v2.1.6_ONLINE*3666323532316239666664643861623365643339393733636636313036376464-slide-4"/>
</p:tagLst>
</file>

<file path=ppt/tags/tag62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6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3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6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3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2ad8094139643a7a"/>
</p:tagLst>
</file>

<file path=ppt/tags/tag63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63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637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6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f8b8aa568ff13cd697845a97d498cd881df8fd4"/>
  <p:tag name="KSO_WM_NEWLAYOUT_GROUP_ID" val="layout_11"/>
  <p:tag name="KSO_WM_NEWLAYOUT_ID" val="slide_bfbdc2da36751000"/>
  <p:tag name="KSO_WM_UNIT_PRESET_TEXT" val="单击此处添加标题"/>
</p:tagLst>
</file>

<file path=ppt/tags/tag6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6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9fd9f838-38f0-4ed9-9e1a-27409040db01.jpg?Expires=1790408882\u0026AWSAccessKeyId=AKLT9NSy7kh8TIS1UzNqLRY2\u0026Signature=%2B0sXkduE0rfL5CFAgSM9u%2Bmn98g%3D&quot;,&quot;product_name&quot;:&quot;wps-wpp-pc&quot;,&quot;intention_code&quot;:&quot;wps_wpp_generate_doc_pay&quot;}*auto_qingqiu_ai_v2.1.6_ONLINE*3666323532316239666664643861623365643339393733636636313036376464-slide-6"/>
</p:tagLst>
</file>

<file path=ppt/tags/tag64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642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177"/>
  <p:tag name="KSO_WM_TEMPLATE_SLIDE_ID" val="slide_bfbdc2da36751000"/>
</p:tagLst>
</file>

<file path=ppt/tags/tag64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64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64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6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c7663f308d23df8ecfc7ec29729244e88bd89df"/>
  <p:tag name="KSO_WM_NEWLAYOUT_GROUP_ID" val="layout_10012"/>
  <p:tag name="KSO_WM_NEWLAYOUT_ID" val="slide_5c0d419b8e0342e8"/>
  <p:tag name="KSO_WM_UNIT_PRESET_TEXT" val="单击此处添加标题"/>
</p:tagLst>
</file>

<file path=ppt/tags/tag6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209840390&quot;,&quot;product_name&quot;:&quot;wps-wpp-pc&quot;,&quot;intention_code&quot;:&quot;wps_wpp_generate_doc_pay&quot;}*auto_gallery_ai_v2.1.6_ONLINE*3666323532316239666664643861623365643339393733636636313036376464-slide-8"/>
</p:tagLst>
</file>

<file path=ppt/tags/tag6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649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5c0d419b8e0342e8"/>
</p:tagLst>
</file>

<file path=ppt/tags/tag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5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65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652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6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955cae29acb9bef997cf2dcdd35f732eeb6001e"/>
  <p:tag name="KSO_WM_NEWLAYOUT_GROUP_ID" val="layout_10009"/>
  <p:tag name="KSO_WM_NEWLAYOUT_ID" val="slide_8cbbb32d20fcf377"/>
  <p:tag name="KSO_WM_UNIT_PRESET_TEXT" val="单击此处添加标题"/>
</p:tagLst>
</file>

<file path=ppt/tags/tag6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41798339&quot;,&quot;product_name&quot;:&quot;wps-wpp-pc&quot;,&quot;intention_code&quot;:&quot;wps_wpp_generate_doc_pay&quot;}*auto_gallery_ai_v2.1.6_ONLINE*3666323532316239666664643861623365643339393733636636313036376464-slide-10"/>
</p:tagLst>
</file>

<file path=ppt/tags/tag6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64389376&quot;,&quot;product_name&quot;:&quot;wps-wpp-pc&quot;,&quot;intention_code&quot;:&quot;wps_wpp_generate_doc_pay&quot;}*auto_gallery_ai_v2.1.6_ONLINE*3666323532316239666664643861623365643339393733636636313036376464-slide-10"/>
</p:tagLst>
</file>

<file path=ppt/tags/tag6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6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8cbbb32d20fcf377"/>
</p:tagLst>
</file>

<file path=ppt/tags/tag66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66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663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6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935da1e8da984a2a2a20b18cc6065f9ea58fde4"/>
  <p:tag name="KSO_WM_NEWLAYOUT_GROUP_ID" val="layout_30"/>
  <p:tag name="KSO_WM_NEWLAYOUT_ID" val="slide_3ec92465831fe5d3"/>
  <p:tag name="KSO_WM_UNIT_PRESET_TEXT" val="单击此处添加标题"/>
</p:tagLst>
</file>

<file path=ppt/tags/tag6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2878767bc4097357191-slide-0"/>
</p:tagLst>
</file>

<file path=ppt/tags/tag66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6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6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6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7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3ec92465831fe5d3"/>
</p:tagLst>
</file>

<file path=ppt/tags/tag6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f898ed7df341275a561a9810361f45442b00cf"/>
  <p:tag name="KSO_WM_NEWLAYOUT_GROUP_ID" val="layout_60"/>
  <p:tag name="KSO_WM_NEWLAYOUT_ID" val="slide_2e2dbdde591b2dc4"/>
  <p:tag name="KSO_WM_UNIT_PRESET_TEXT" val="单击此处添加标题"/>
</p:tagLst>
</file>

<file path=ppt/tags/tag674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6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7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2e2dbdde591b2dc4"/>
</p:tagLst>
</file>

<file path=ppt/tags/tag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97d6453c2e87c6c629578aace32dfa2842b7d3f"/>
  <p:tag name="KSO_WM_NEWLAYOUT_GROUP_ID" val="layout_7"/>
  <p:tag name="KSO_WM_NEWLAYOUT_ID" val="slide_d40b5bfc13523e7b"/>
  <p:tag name="KSO_WM_UNIT_PRESET_TEXT" val="单击此处添加标题"/>
</p:tagLst>
</file>

<file path=ppt/tags/tag68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682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6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6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8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686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6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6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8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90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6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6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9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d40b5bfc13523e7b"/>
</p:tagLst>
</file>

<file path=ppt/tags/tag6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5e0dca17bd08ba95756f0bfe3badeb96b215c1e"/>
  <p:tag name="KSO_WM_NEWLAYOUT_GROUP_ID" val="layout_10014"/>
  <p:tag name="KSO_WM_NEWLAYOUT_ID" val="slide_7531d66211daa599"/>
  <p:tag name="KSO_WM_UNIT_PRESET_TEXT" val="单击此处添加标题"/>
</p:tagLst>
</file>

<file path=ppt/tags/tag6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97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7531d66211daa599"/>
</p:tagLst>
</file>

<file path=ppt/tags/tag6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82325c8eb4b424b5e10892465bcc2c8e69befcd"/>
  <p:tag name="KSO_WM_NEWLAYOUT_GROUP_ID" val="layout_51"/>
  <p:tag name="KSO_WM_NEWLAYOUT_ID" val="slide_bb33ee6a4ddd7ca6"/>
  <p:tag name="KSO_WM_UNIT_PRESET_TEXT" val="单击此处添加标题"/>
</p:tagLst>
</file>

<file path=ppt/tags/tag6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0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bb33ee6a4ddd7ca6"/>
</p:tagLst>
</file>

<file path=ppt/tags/tag7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4f776c0fbc8605784ced020ab5054a808e6e44d"/>
  <p:tag name="KSO_WM_NEWLAYOUT_GROUP_ID" val="layout_43"/>
  <p:tag name="KSO_WM_NEWLAYOUT_ID" val="slide_ff9322fba41ef5aa"/>
  <p:tag name="KSO_WM_UNIT_PRESET_TEXT" val="单击此处添加标题"/>
</p:tagLst>
</file>

<file path=ppt/tags/tag7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706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7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7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1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ff9322fba41ef5aa"/>
</p:tagLst>
</file>

<file path=ppt/tags/tag7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2fd16ec64d0b105339d3df262e1ee1b6e491bef"/>
  <p:tag name="KSO_WM_NEWLAYOUT_GROUP_ID" val="layout_62"/>
  <p:tag name="KSO_WM_NEWLAYOUT_ID" val="slide_dbc9252d4a09251e"/>
  <p:tag name="KSO_WM_UNIT_PRESET_TEXT" val="单击此处添加标题"/>
</p:tagLst>
</file>

<file path=ppt/tags/tag71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7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1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7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7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7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2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dbc9252d4a09251e"/>
</p:tagLst>
</file>

<file path=ppt/tags/tag7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15afdfd9284160e860796de87beff1405b45796"/>
  <p:tag name="KSO_WM_NEWLAYOUT_GROUP_ID" val="layout_59"/>
  <p:tag name="KSO_WM_NEWLAYOUT_ID" val="slide_f20331ec81d0449c"/>
  <p:tag name="KSO_WM_UNIT_PRESET_TEXT" val="单击此处添加标题"/>
</p:tagLst>
</file>

<file path=ppt/tags/tag72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7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  <p:tag name="wpp_generatetext" val="1"/>
</p:tagLst>
</file>

<file path=ppt/tags/tag72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7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add13eef87dd1b703d1680c37a2e6b6e7b85aa"/>
  <p:tag name="KSO_WM_NEWLAYOUT_GROUP_ID" val="layout_59"/>
  <p:tag name="KSO_WM_NEWLAYOUT_ID" val="slide_c59fbf18d7813b6a"/>
</p:tagLst>
</file>

<file path=ppt/tags/tag7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3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7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7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3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7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7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737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f20331ec81d0449c"/>
</p:tagLst>
</file>

<file path=ppt/tags/tag7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3a5ed4d99e318bc1931e69aae981ae971028e3"/>
  <p:tag name="KSO_WM_NEWLAYOUT_GROUP_ID" val="layout_63"/>
  <p:tag name="KSO_WM_NEWLAYOUT_ID" val="slide_f35b556d12691d4f"/>
  <p:tag name="KSO_WM_UNIT_PRESET_TEXT" val="单击此处添加标题"/>
</p:tagLst>
</file>

<file path=ppt/tags/tag7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7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7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4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f35b556d12691d4f"/>
</p:tagLst>
</file>

<file path=ppt/tags/tag7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c35e5d0f76834252adc3732522955471d40b4d"/>
  <p:tag name="KSO_WM_NEWLAYOUT_GROUP_ID" val="layout_42"/>
  <p:tag name="KSO_WM_NEWLAYOUT_ID" val="slide_0dfe872566768d5f"/>
  <p:tag name="KSO_WM_UNIT_PRESET_TEXT" val="单击此处添加标题"/>
</p:tagLst>
</file>

<file path=ppt/tags/tag7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7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7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7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5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7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7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5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7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61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0dfe872566768d5f"/>
</p:tagLst>
</file>

<file path=ppt/tags/tag7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1e553471feac1bd1c1bbe75ae40882370019828"/>
  <p:tag name="KSO_WM_NEWLAYOUT_GROUP_ID" val="layout_33"/>
  <p:tag name="KSO_WM_NEWLAYOUT_ID" val="slide_8fd529f0c227e590"/>
  <p:tag name="KSO_WM_UNIT_PRESET_TEXT" val="单击此处添加标题"/>
</p:tagLst>
</file>

<file path=ppt/tags/tag7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7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28789493a05f8c947fb-slide-0"/>
</p:tagLst>
</file>

<file path=ppt/tags/tag76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8fd529f0c227e590"/>
</p:tagLst>
</file>

<file path=ppt/tags/tag7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e326027f5c1653c8dbd85a5319246094028aee5"/>
  <p:tag name="KSO_WM_NEWLAYOUT_GROUP_ID" val="layout_10013"/>
  <p:tag name="KSO_WM_NEWLAYOUT_ID" val="slide_c60fea93c381646b"/>
  <p:tag name="KSO_WM_UNIT_PRESET_TEXT" val="单击此处添加标题"/>
</p:tagLst>
</file>

<file path=ppt/tags/tag7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7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c60fea93c381646b"/>
</p:tagLst>
</file>

<file path=ppt/tags/tag7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1650b793a9f61993c15cd7f7caa515685c2f15"/>
  <p:tag name="KSO_WM_NEWLAYOUT_GROUP_ID" val="layout_20"/>
  <p:tag name="KSO_WM_NEWLAYOUT_ID" val="slide_52cda502e98f2cdc"/>
  <p:tag name="KSO_WM_UNIT_PRESET_TEXT" val="单击此处添加标题"/>
</p:tagLst>
</file>

<file path=ppt/tags/tag773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7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  <p:tag name="wpp_generatetext" val="1"/>
</p:tagLst>
</file>

<file path=ppt/tags/tag775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52cda502e98f2cdc"/>
</p:tagLst>
</file>

<file path=ppt/tags/tag7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526c32ed2c2e44ea75f481e255798e97302e9e0"/>
  <p:tag name="KSO_WM_NEWLAYOUT_GROUP_ID" val="layout_2"/>
  <p:tag name="KSO_WM_NEWLAYOUT_ID" val="slide_f929b4a25ec12823"/>
  <p:tag name="KSO_WM_UNIT_PRESET_TEXT" val="单击此处添加标题"/>
</p:tagLst>
</file>

<file path=ppt/tags/tag77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7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256206908&quot;,&quot;product_name&quot;:&quot;wps-wpp-pc&quot;,&quot;intention_code&quot;:&quot;wps_wpp_generate_doc_pay&quot;}*auto_gallery_ai_v2.1.6_ONLINE*3666323532316239666664643861623365643339393733636636313036376464-slide-25"/>
</p:tagLst>
</file>

<file path=ppt/tags/tag7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8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f929b4a25ec12823"/>
</p:tagLst>
</file>

<file path=ppt/tags/tag7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1a88d2ed6d7766060a9a9e4bbe3516112f11617"/>
  <p:tag name="KSO_WM_NEWLAYOUT_GROUP_ID" val="layout_61"/>
  <p:tag name="KSO_WM_NEWLAYOUT_ID" val="slide_1c94fcf67f417551"/>
  <p:tag name="KSO_WM_UNIT_PRESET_TEXT" val="单击此处添加标题"/>
</p:tagLst>
</file>

<file path=ppt/tags/tag786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7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9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1c94fcf67f417551"/>
</p:tagLst>
</file>

<file path=ppt/tags/tag7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d95657e5217291110c8d3b16e36d2b6cb2979b0"/>
  <p:tag name="KSO_WM_NEWLAYOUT_GROUP_ID" val="layout_31"/>
  <p:tag name="KSO_WM_NEWLAYOUT_ID" val="slide_d326cc5a9d07c076"/>
  <p:tag name="KSO_WM_UNIT_PRESET_TEXT" val="单击此处添加标题"/>
</p:tagLst>
</file>

<file path=ppt/tags/tag7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7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7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d326cc5a9d07c076"/>
</p:tagLst>
</file>

<file path=ppt/tags/tag8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17c32d2907f49ed7aa9e1607088576a66f960e"/>
  <p:tag name="KSO_WM_NEWLAYOUT_GROUP_ID" val="layout_29"/>
  <p:tag name="KSO_WM_NEWLAYOUT_ID" val="slide_71306c912136627e"/>
  <p:tag name="KSO_WM_UNIT_PRESET_TEXT" val="单击此处添加标题"/>
</p:tagLst>
</file>

<file path=ppt/tags/tag80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80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06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8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09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3f85d861ffb2211e50b96142275456f32f1ca0"/>
  <p:tag name="KSO_WM_NEWLAYOUT_GROUP_ID" val="layout_53"/>
  <p:tag name="KSO_WM_NEWLAYOUT_ID" val="slide_0cb3c25280d5e7ee"/>
</p:tagLst>
</file>

<file path=ppt/tags/tag8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8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12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8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8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15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71306c912136627e"/>
</p:tagLst>
</file>

<file path=ppt/tags/tag8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7b15386f59630452a6160c20dcdec63c711b343"/>
  <p:tag name="KSO_WM_NEWLAYOUT_GROUP_ID" val="layout_26"/>
  <p:tag name="KSO_WM_NEWLAYOUT_ID" val="slide_1a49b5dcfffdb860"/>
  <p:tag name="KSO_WM_UNIT_PRESET_TEXT" val="单击此处添加标题"/>
</p:tagLst>
</file>

<file path=ppt/tags/tag81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09/911c41ca-3560-464d-8416-5cdc175dc5ab.jpg?Expires=1790408888\u0026AWSAccessKeyId=AKLT9NSy7kh8TIS1UzNqLRY2\u0026Signature=BfPCpNBos5pvWR4g3FnhgDT1srU%3D&quot;,&quot;product_name&quot;:&quot;wps-wpp-pc&quot;,&quot;intention_code&quot;:&quot;wps_wpp_generate_doc_pay&quot;}*auto_qingqiu_ai_v2.1.6_ONLINE*3666323532316239666664643861623365643339393733636636313036376464-slide-29"/>
</p:tagLst>
</file>

<file path=ppt/tags/tag8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2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8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09/03cc45a4-3051-4ff4-bc07-5d536371364e.jpg?Expires=1790408884\u0026AWSAccessKeyId=AKLT9NSy7kh8TIS1UzNqLRY2\u0026Signature=bttETEuqv6BFonayesjX81iMRaA%3D&quot;,&quot;product_name&quot;:&quot;wps-wpp-pc&quot;,&quot;intention_code&quot;:&quot;wps_wpp_generate_doc_pay&quot;}*auto_qingqiu_ai_v2.1.6_ONLINE*3666323532316239666664643861623365643339393733636636313036376464-slide-29"/>
</p:tagLst>
</file>

<file path=ppt/tags/tag8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2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8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09/e5e199cd-9e26-49a5-8b39-41d9a7b27ead.jpg?Expires=1790408883\u0026AWSAccessKeyId=AKLT9NSy7kh8TIS1UzNqLRY2\u0026Signature=832BazucMaDoCaQMPwM6bvOLMW4%3D&quot;,&quot;product_name&quot;:&quot;wps-wpp-pc&quot;,&quot;intention_code&quot;:&quot;wps_wpp_generate_doc_pay&quot;}*auto_qingqiu_ai_v2.1.6_ONLINE*3666323532316239666664643861623365643339393733636636313036376464-slide-29"/>
</p:tagLst>
</file>

<file path=ppt/tags/tag8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8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2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1a49b5dcfffdb860"/>
</p:tagLst>
</file>

<file path=ppt/tags/tag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83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83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832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8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7fb04c49347e7459660ff3f384498960e0e526d"/>
  <p:tag name="KSO_WM_NEWLAYOUT_GROUP_ID" val="layout_60"/>
  <p:tag name="KSO_WM_NEWLAYOUT_ID" val="slide_83dbd186a35d0f39"/>
  <p:tag name="KSO_WM_UNIT_PRESET_TEXT" val="单击此处添加标题"/>
</p:tagLst>
</file>

<file path=ppt/tags/tag8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2879279576c9db9897a-slide-0"/>
</p:tagLst>
</file>

<file path=ppt/tags/tag835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8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8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8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8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4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83dbd186a35d0f39"/>
</p:tagLst>
</file>

<file path=ppt/tags/tag8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f6e212a19b3a9b8148dd74c2a79f1b069473209"/>
  <p:tag name="KSO_WM_NEWLAYOUT_GROUP_ID" val="layout_38"/>
  <p:tag name="KSO_WM_NEWLAYOUT_ID" val="slide_f7b9aa46f714e91f"/>
  <p:tag name="KSO_WM_UNIT_PRESET_TEXT" val="单击此处添加标题"/>
</p:tagLst>
</file>

<file path=ppt/tags/tag8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8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53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f7b9aa46f714e91f"/>
</p:tagLst>
</file>

<file path=ppt/tags/tag8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34df7cb63a9c20fb81bd7226e24d31ba6a4780e"/>
  <p:tag name="KSO_WM_NEWLAYOUT_GROUP_ID" val="layout_6"/>
  <p:tag name="KSO_WM_NEWLAYOUT_ID" val="slide_f9b4da7002e0b93c"/>
  <p:tag name="KSO_WM_UNIT_PRESET_TEXT" val="单击此处添加标题"/>
</p:tagLst>
</file>

<file path=ppt/tags/tag85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5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8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6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6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8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8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6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8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8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87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8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8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873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f9b4da7002e0b93c"/>
</p:tagLst>
</file>

<file path=ppt/tags/tag8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ffe8631cbdb113c7117ed8dbfe04377b6b37317"/>
  <p:tag name="KSO_WM_NEWLAYOUT_GROUP_ID" val="layout_30"/>
  <p:tag name="KSO_WM_NEWLAYOUT_ID" val="slide_2dea071004c6fa22"/>
  <p:tag name="KSO_WM_UNIT_PRESET_TEXT" val="单击此处添加标题"/>
</p:tagLst>
</file>

<file path=ppt/tags/tag87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7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8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8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8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8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8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8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8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893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2dea071004c6fa22"/>
</p:tagLst>
</file>

<file path=ppt/tags/tag8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88c207fc3b2ab2ad04aeadfa3a42f5d1dd2564d"/>
  <p:tag name="KSO_WM_NEWLAYOUT_GROUP_ID" val="layout_10013"/>
  <p:tag name="KSO_WM_NEWLAYOUT_ID" val="slide_d813ff7839405550"/>
  <p:tag name="KSO_WM_UNIT_PRESET_TEXT" val="单击此处添加标题"/>
</p:tagLst>
</file>

<file path=ppt/tags/tag8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9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9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9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9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9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907.xml><?xml version="1.0" encoding="utf-8"?>
<p:tagLst xmlns:p="http://schemas.openxmlformats.org/presentationml/2006/main">
  <p:tag name="wpp_generatetext" val="1"/>
</p:tagLst>
</file>

<file path=ppt/tags/tag908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d813ff7839405550"/>
</p:tagLst>
</file>

<file path=ppt/tags/tag9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998485a886f5f1a547eef9f644e1231571ef88"/>
  <p:tag name="KSO_WM_NEWLAYOUT_GROUP_ID" val="layout_51"/>
  <p:tag name="KSO_WM_NEWLAYOUT_ID" val="slide_315bd157fefc334a"/>
  <p:tag name="KSO_WM_UNIT_PRESET_TEXT" val="单击此处添加标题"/>
</p:tagLst>
</file>

<file path=ppt/tags/tag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9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9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1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315bd157fefc334a"/>
</p:tagLst>
</file>

<file path=ppt/tags/tag9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3f85d861ffb2211e50b96142275456f32f1ca0"/>
  <p:tag name="KSO_WM_NEWLAYOUT_GROUP_ID" val="layout_53"/>
  <p:tag name="KSO_WM_NEWLAYOUT_ID" val="slide_0cb3c25280d5e7ee"/>
  <p:tag name="KSO_WM_UNIT_PRESET_TEXT" val="单击此处添加标题"/>
</p:tagLst>
</file>

<file path=ppt/tags/tag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2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9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2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9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9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32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0cb3c25280d5e7ee"/>
</p:tagLst>
</file>

<file path=ppt/tags/tag9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add13eef87dd1b703d1680c37a2e6b6e7b85aa"/>
  <p:tag name="KSO_WM_NEWLAYOUT_GROUP_ID" val="layout_59"/>
  <p:tag name="KSO_WM_NEWLAYOUT_ID" val="slide_c59fbf18d7813b6a"/>
  <p:tag name="KSO_WM_UNIT_PRESET_TEXT" val="单击此处添加标题"/>
</p:tagLst>
</file>

<file path=ppt/tags/tag93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9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938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c59fbf18d7813b6a"/>
</p:tagLst>
</file>

<file path=ppt/tags/tag9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70e7f0388d605139d9711039ba0c7514683811e"/>
  <p:tag name="KSO_WM_NEWLAYOUT_GROUP_ID" val="layout_62"/>
  <p:tag name="KSO_WM_NEWLAYOUT_ID" val="slide_52fe5cf5ee59daf9"/>
  <p:tag name="KSO_WM_UNIT_PRESET_TEXT" val="单击此处添加标题"/>
</p:tagLst>
</file>

<file path=ppt/tags/tag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94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9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4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9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9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94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52fe5cf5ee59daf9"/>
</p:tagLst>
</file>

<file path=ppt/tags/tag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9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7b11c02852688ddb7b57a52fdbdcaa395adeb51"/>
  <p:tag name="KSO_WM_NEWLAYOUT_GROUP_ID" val="layout_6"/>
  <p:tag name="KSO_WM_NEWLAYOUT_ID" val="slide_1f8b22c5241b43fb"/>
  <p:tag name="KSO_WM_UNIT_PRESET_TEXT" val="单击此处添加标题"/>
</p:tagLst>
</file>

<file path=ppt/tags/tag95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5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96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9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9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6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9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9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966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1f8b22c5241b43fb"/>
</p:tagLst>
</file>

<file path=ppt/tags/tag96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6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969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9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5de727db7d6a579c03c61b106833fe0f6f97bc6"/>
  <p:tag name="KSO_WM_NEWLAYOUT_GROUP_ID" val="layout_42"/>
  <p:tag name="KSO_WM_NEWLAYOUT_ID" val="slide_fc4934b176200452"/>
  <p:tag name="KSO_WM_UNIT_PRESET_TEXT" val="单击此处添加标题"/>
</p:tagLst>
</file>

<file path=ppt/tags/tag97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7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7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fc4934b176200452"/>
</p:tagLst>
</file>

<file path=ppt/tags/tag9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5de727db7d6a579c03c61b106833fe0f6f97bc6"/>
  <p:tag name="KSO_WM_NEWLAYOUT_GROUP_ID" val="layout_42"/>
  <p:tag name="KSO_WM_NEWLAYOUT_ID" val="slide_fc4934b176200452"/>
  <p:tag name="KSO_WM_UNIT_PRESET_TEXT" val="单击此处添加标题"/>
</p:tagLst>
</file>

<file path=ppt/tags/tag97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8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8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fc4934b176200452"/>
</p:tagLst>
</file>

<file path=ppt/tags/tag98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87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88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06be46c9219ad451"/>
  <p:tag name="KSO_WM_TEMPLATE_INDEX" val="40480767"/>
  <p:tag name="KSO_WM_TEMPLATE_CATEGORY" val="custom"/>
  <p:tag name="KSO_WM_SLIDE_INDEX" val="9"/>
  <p:tag name="KSO_WM_SLIDE_ID" val="custom40480767_9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989.xml><?xml version="1.0" encoding="utf-8"?>
<p:tagLst xmlns:p="http://schemas.openxmlformats.org/presentationml/2006/main">
  <p:tag name="commondata" val="eyJjb3VudCI6MiwiaGRpZCI6ImFlMTk2MmMwOTdlOTJkMjkxNmI1MjVmYzA0M2I5OGI4IiwidXNlckNvdW50IjoyfQ==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heme/theme1.xml><?xml version="1.0" encoding="utf-8"?>
<a:theme xmlns:a="http://schemas.openxmlformats.org/drawingml/2006/main" name="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5346</Words>
  <Application>WPS 演示</Application>
  <PresentationFormat>宽屏</PresentationFormat>
  <Paragraphs>693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MiSans Medium</vt:lpstr>
      <vt:lpstr>Arial Unicode MS</vt:lpstr>
      <vt:lpstr>Calibri</vt:lpstr>
      <vt:lpstr>Times New Roman</vt:lpstr>
      <vt:lpstr>Office 主题</vt:lpstr>
      <vt:lpstr>1_Office 主题</vt:lpstr>
      <vt:lpstr>项目七 齿轮类零件设计</vt:lpstr>
      <vt:lpstr>目录</vt:lpstr>
      <vt:lpstr>目录</vt:lpstr>
      <vt:lpstr>学习情境</vt:lpstr>
      <vt:lpstr>齿轮类零件图绘制技巧</vt:lpstr>
      <vt:lpstr>知识目标</vt:lpstr>
      <vt:lpstr>齿轮类零件图绘制技巧</vt:lpstr>
      <vt:lpstr>能力目标</vt:lpstr>
      <vt:lpstr>提高机械制图效率</vt:lpstr>
      <vt:lpstr>思政目标</vt:lpstr>
      <vt:lpstr>AutoCAD机械绘图技巧</vt:lpstr>
      <vt:lpstr>任务一  圆柱直齿轮设计</vt:lpstr>
      <vt:lpstr>任务背景</vt:lpstr>
      <vt:lpstr>操作步骤</vt:lpstr>
      <vt:lpstr>操作步骤：3．绘制中心线与隐藏图层（1）绘制中心线</vt:lpstr>
      <vt:lpstr>操作步骤：3．绘制中心线与隐藏图层</vt:lpstr>
      <vt:lpstr>操作步骤：4．绘制圆柱齿轮主视图</vt:lpstr>
      <vt:lpstr>操作步骤：4．绘制圆柱齿轮主视图</vt:lpstr>
      <vt:lpstr>操作步骤：4．绘制圆柱齿轮主视图</vt:lpstr>
      <vt:lpstr>操作步骤：5．绘制圆柱齿轮侧视图</vt:lpstr>
      <vt:lpstr>操作步骤：5．绘制圆柱齿轮侧视图</vt:lpstr>
      <vt:lpstr>操作步骤：6．尺寸标注</vt:lpstr>
      <vt:lpstr>操作步骤：</vt:lpstr>
      <vt:lpstr>操作步骤</vt:lpstr>
      <vt:lpstr>操作步骤：9．参数表标注</vt:lpstr>
      <vt:lpstr>操作步骤</vt:lpstr>
      <vt:lpstr>知识点详解：1．单个圆柱齿轮</vt:lpstr>
      <vt:lpstr>知识点详解：2．啮合的圆柱齿轮</vt:lpstr>
      <vt:lpstr>知识点详解：2．齿轮加工</vt:lpstr>
      <vt:lpstr>知识点详解：齿轮加工</vt:lpstr>
      <vt:lpstr>任务二  蜗轮设计</vt:lpstr>
      <vt:lpstr>任务背景</vt:lpstr>
      <vt:lpstr>操作步骤：1．配置绘图环境</vt:lpstr>
      <vt:lpstr>操作步骤：2．绘制蜗轮轮芯</vt:lpstr>
      <vt:lpstr>操作步骤：2．绘制蜗轮轮芯</vt:lpstr>
      <vt:lpstr>操作步骤：3．绘制蜗轮轮缘</vt:lpstr>
      <vt:lpstr>操作步骤：3．绘制蜗轮轮缘</vt:lpstr>
      <vt:lpstr>操作步骤：4．标注尺寸</vt:lpstr>
      <vt:lpstr>操作步骤</vt:lpstr>
      <vt:lpstr>操作步骤：6．标注技术要求</vt:lpstr>
      <vt:lpstr>知识点详解</vt:lpstr>
      <vt:lpstr>上机实验</vt:lpstr>
      <vt:lpstr>实验1  绘制圆柱斜齿轮</vt:lpstr>
      <vt:lpstr>实验2  绘制锥齿轮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项目七 齿轮类零件设计</dc:title>
  <dc:creator/>
  <cp:lastModifiedBy>科学虫</cp:lastModifiedBy>
  <cp:revision>3</cp:revision>
  <dcterms:created xsi:type="dcterms:W3CDTF">2025-09-28T04:45:00Z</dcterms:created>
  <dcterms:modified xsi:type="dcterms:W3CDTF">2025-10-28T08:26:55Z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v1.0_ai_69796641177</vt:lpwstr>
  </property>
</Properties>
</file>